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3.xml" ContentType="application/vnd.openxmlformats-officedocument.theme+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4.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theme/themeOverride1.xml" ContentType="application/vnd.openxmlformats-officedocument.themeOverrid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1.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theme/theme12.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3.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4.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5.xml" ContentType="application/vnd.openxmlformats-officedocument.theme+xml"/>
  <Override PartName="/ppt/slideLayouts/slideLayout161.xml" ContentType="application/vnd.openxmlformats-officedocument.presentationml.slideLayout+xml"/>
  <Override PartName="/ppt/theme/theme16.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theme/theme17.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theme/theme18.xml" ContentType="application/vnd.openxmlformats-officedocument.theme+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theme/theme19.xml" ContentType="application/vnd.openxmlformats-officedocument.theme+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20.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21.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22.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3.xml" ContentType="application/vnd.openxmlformats-officedocument.theme+xml"/>
  <Override PartName="/ppt/slideLayouts/slideLayout240.xml" ContentType="application/vnd.openxmlformats-officedocument.presentationml.slideLayout+xml"/>
  <Override PartName="/ppt/theme/theme24.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theme/theme25.xml" ContentType="application/vnd.openxmlformats-officedocument.theme+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theme/theme26.xml" ContentType="application/vnd.openxmlformats-officedocument.theme+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theme/theme27.xml" ContentType="application/vnd.openxmlformats-officedocument.theme+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8.xml" ContentType="application/vnd.openxmlformats-officedocument.theme+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theme/theme29.xml" ContentType="application/vnd.openxmlformats-officedocument.theme+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theme/theme30.xml" ContentType="application/vnd.openxmlformats-officedocument.theme+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31.xml" ContentType="application/vnd.openxmlformats-officedocument.theme+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theme/theme32.xml" ContentType="application/vnd.openxmlformats-officedocument.theme+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theme/theme33.xml" ContentType="application/vnd.openxmlformats-officedocument.theme+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theme/theme34.xml" ContentType="application/vnd.openxmlformats-officedocument.theme+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theme/theme35.xml" ContentType="application/vnd.openxmlformats-officedocument.theme+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36.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37.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theme/theme38.xml" ContentType="application/vnd.openxmlformats-officedocument.theme+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theme/theme39.xml" ContentType="application/vnd.openxmlformats-officedocument.theme+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40.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41.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theme/theme42.xml" ContentType="application/vnd.openxmlformats-officedocument.theme+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theme/theme43.xml" ContentType="application/vnd.openxmlformats-officedocument.theme+xml"/>
  <Override PartName="/ppt/slideLayouts/slideLayout441.xml" ContentType="application/vnd.openxmlformats-officedocument.presentationml.slideLayout+xml"/>
  <Override PartName="/ppt/theme/theme44.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theme/theme45.xml" ContentType="application/vnd.openxmlformats-officedocument.theme+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46.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47.xml" ContentType="application/vnd.openxmlformats-officedocument.theme+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theme/theme48.xml" ContentType="application/vnd.openxmlformats-officedocument.theme+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theme/theme49.xml" ContentType="application/vnd.openxmlformats-officedocument.theme+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50.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theme/theme51.xml" ContentType="application/vnd.openxmlformats-officedocument.theme+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52.xml" ContentType="application/vnd.openxmlformats-officedocument.theme+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53.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54.xml" ContentType="application/vnd.openxmlformats-officedocument.theme+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5.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6.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7.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8.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9.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theme/theme60.xml" ContentType="application/vnd.openxmlformats-officedocument.theme+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theme/theme61.xml" ContentType="application/vnd.openxmlformats-officedocument.theme+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theme/theme62.xml" ContentType="application/vnd.openxmlformats-officedocument.theme+xml"/>
  <Override PartName="/ppt/slideLayouts/slideLayout614.xml" ContentType="application/vnd.openxmlformats-officedocument.presentationml.slideLayout+xml"/>
  <Override PartName="/ppt/theme/theme63.xml" ContentType="application/vnd.openxmlformats-officedocument.theme+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theme/theme64.xml" ContentType="application/vnd.openxmlformats-officedocument.theme+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theme/theme65.xml" ContentType="application/vnd.openxmlformats-officedocument.theme+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theme/theme66.xml" ContentType="application/vnd.openxmlformats-officedocument.theme+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theme/theme67.xml" ContentType="application/vnd.openxmlformats-officedocument.theme+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theme/theme68.xml" ContentType="application/vnd.openxmlformats-officedocument.theme+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theme/theme69.xml" ContentType="application/vnd.openxmlformats-officedocument.theme+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theme/theme70.xml" ContentType="application/vnd.openxmlformats-officedocument.theme+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theme/theme71.xml" ContentType="application/vnd.openxmlformats-officedocument.theme+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theme/theme72.xml" ContentType="application/vnd.openxmlformats-officedocument.theme+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theme/theme73.xml" ContentType="application/vnd.openxmlformats-officedocument.theme+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74.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75.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76.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7.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8.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9.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80.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81.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82.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theme/theme83.xml" ContentType="application/vnd.openxmlformats-officedocument.theme+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theme/theme84.xml" ContentType="application/vnd.openxmlformats-officedocument.theme+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theme/theme85.xml" ContentType="application/vnd.openxmlformats-officedocument.theme+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theme/theme86.xml" ContentType="application/vnd.openxmlformats-officedocument.theme+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theme/theme87.xml" ContentType="application/vnd.openxmlformats-officedocument.theme+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theme/theme88.xml" ContentType="application/vnd.openxmlformats-officedocument.theme+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theme/theme89.xml" ContentType="application/vnd.openxmlformats-officedocument.theme+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theme/theme90.xml" ContentType="application/vnd.openxmlformats-officedocument.theme+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theme/theme91.xml" ContentType="application/vnd.openxmlformats-officedocument.theme+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theme/theme92.xml" ContentType="application/vnd.openxmlformats-officedocument.theme+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theme/theme93.xml" ContentType="application/vnd.openxmlformats-officedocument.theme+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theme/theme94.xml" ContentType="application/vnd.openxmlformats-officedocument.theme+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theme/theme95.xml" ContentType="application/vnd.openxmlformats-officedocument.theme+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theme/theme96.xml" ContentType="application/vnd.openxmlformats-officedocument.theme+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theme/theme97.xml" ContentType="application/vnd.openxmlformats-officedocument.theme+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theme/theme98.xml" ContentType="application/vnd.openxmlformats-officedocument.theme+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theme/theme99.xml" ContentType="application/vnd.openxmlformats-officedocument.theme+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theme/theme100.xml" ContentType="application/vnd.openxmlformats-officedocument.theme+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theme/theme101.xml" ContentType="application/vnd.openxmlformats-officedocument.theme+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theme/theme102.xml" ContentType="application/vnd.openxmlformats-officedocument.theme+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theme/theme103.xml" ContentType="application/vnd.openxmlformats-officedocument.theme+xml"/>
  <Override PartName="/ppt/slideLayouts/slideLayout1060.xml" ContentType="application/vnd.openxmlformats-officedocument.presentationml.slideLayout+xml"/>
  <Override PartName="/ppt/theme/theme104.xml" ContentType="application/vnd.openxmlformats-officedocument.theme+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theme/theme105.xml" ContentType="application/vnd.openxmlformats-officedocument.theme+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theme/theme106.xml" ContentType="application/vnd.openxmlformats-officedocument.theme+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theme/theme107.xml" ContentType="application/vnd.openxmlformats-officedocument.theme+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theme/theme108.xml" ContentType="application/vnd.openxmlformats-officedocument.theme+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theme/theme109.xml" ContentType="application/vnd.openxmlformats-officedocument.theme+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theme/theme110.xml" ContentType="application/vnd.openxmlformats-officedocument.theme+xml"/>
  <Override PartName="/ppt/theme/theme111.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tags/tag1.xml" ContentType="application/vnd.openxmlformats-officedocument.presentationml.tags+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4.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theme/themeOverride5.xml" ContentType="application/vnd.openxmlformats-officedocument.themeOverr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theme/themeOverride6.xml" ContentType="application/vnd.openxmlformats-officedocument.themeOverr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50" r:id="rId2"/>
    <p:sldMasterId id="2147483722" r:id="rId3"/>
    <p:sldMasterId id="2147483736" r:id="rId4"/>
    <p:sldMasterId id="2147483748" r:id="rId5"/>
    <p:sldMasterId id="2147483774" r:id="rId6"/>
    <p:sldMasterId id="2147483786" r:id="rId7"/>
    <p:sldMasterId id="2147483798" r:id="rId8"/>
    <p:sldMasterId id="2147483836" r:id="rId9"/>
    <p:sldMasterId id="2147483848" r:id="rId10"/>
    <p:sldMasterId id="2147483850" r:id="rId11"/>
    <p:sldMasterId id="2147483874" r:id="rId12"/>
    <p:sldMasterId id="2147483886" r:id="rId13"/>
    <p:sldMasterId id="2147483898" r:id="rId14"/>
    <p:sldMasterId id="2147483910" r:id="rId15"/>
    <p:sldMasterId id="2147483922" r:id="rId16"/>
    <p:sldMasterId id="2147483925" r:id="rId17"/>
    <p:sldMasterId id="2147483937" r:id="rId18"/>
    <p:sldMasterId id="2147483949" r:id="rId19"/>
    <p:sldMasterId id="2147483961" r:id="rId20"/>
    <p:sldMasterId id="2147483974" r:id="rId21"/>
    <p:sldMasterId id="2147483986" r:id="rId22"/>
    <p:sldMasterId id="2147483998" r:id="rId23"/>
    <p:sldMasterId id="2147484010" r:id="rId24"/>
    <p:sldMasterId id="2147484012" r:id="rId25"/>
    <p:sldMasterId id="2147484024" r:id="rId26"/>
    <p:sldMasterId id="2147484036" r:id="rId27"/>
    <p:sldMasterId id="2147484048" r:id="rId28"/>
    <p:sldMasterId id="2147484059" r:id="rId29"/>
    <p:sldMasterId id="2147484071" r:id="rId30"/>
    <p:sldMasterId id="2147484083" r:id="rId31"/>
    <p:sldMasterId id="2147484095" r:id="rId32"/>
    <p:sldMasterId id="2147484107" r:id="rId33"/>
    <p:sldMasterId id="2147484119" r:id="rId34"/>
    <p:sldMasterId id="2147484131" r:id="rId35"/>
    <p:sldMasterId id="2147484143" r:id="rId36"/>
    <p:sldMasterId id="2147484155" r:id="rId37"/>
    <p:sldMasterId id="2147484167" r:id="rId38"/>
    <p:sldMasterId id="2147484179" r:id="rId39"/>
    <p:sldMasterId id="2147484191" r:id="rId40"/>
    <p:sldMasterId id="2147484195" r:id="rId41"/>
    <p:sldMasterId id="2147484207" r:id="rId42"/>
    <p:sldMasterId id="2147484219" r:id="rId43"/>
    <p:sldMasterId id="2147484233" r:id="rId44"/>
    <p:sldMasterId id="2147484235" r:id="rId45"/>
    <p:sldMasterId id="2147484238" r:id="rId46"/>
    <p:sldMasterId id="2147484250" r:id="rId47"/>
    <p:sldMasterId id="2147484262" r:id="rId48"/>
    <p:sldMasterId id="2147484274" r:id="rId49"/>
    <p:sldMasterId id="2147484286" r:id="rId50"/>
    <p:sldMasterId id="2147484298" r:id="rId51"/>
    <p:sldMasterId id="2147484310" r:id="rId52"/>
    <p:sldMasterId id="2147484313" r:id="rId53"/>
    <p:sldMasterId id="2147484325" r:id="rId54"/>
    <p:sldMasterId id="2147484337" r:id="rId55"/>
    <p:sldMasterId id="2147484349" r:id="rId56"/>
    <p:sldMasterId id="2147484361" r:id="rId57"/>
    <p:sldMasterId id="2147484373" r:id="rId58"/>
    <p:sldMasterId id="2147484385" r:id="rId59"/>
    <p:sldMasterId id="2147484397" r:id="rId60"/>
    <p:sldMasterId id="2147484413" r:id="rId61"/>
    <p:sldMasterId id="2147484425" r:id="rId62"/>
    <p:sldMasterId id="2147484437" r:id="rId63"/>
    <p:sldMasterId id="2147484439" r:id="rId64"/>
    <p:sldMasterId id="2147484451" r:id="rId65"/>
    <p:sldMasterId id="2147484463" r:id="rId66"/>
    <p:sldMasterId id="2147484475" r:id="rId67"/>
    <p:sldMasterId id="2147484487" r:id="rId68"/>
    <p:sldMasterId id="2147484499" r:id="rId69"/>
    <p:sldMasterId id="2147484511" r:id="rId70"/>
    <p:sldMasterId id="2147484523" r:id="rId71"/>
    <p:sldMasterId id="2147484535" r:id="rId72"/>
    <p:sldMasterId id="2147484547" r:id="rId73"/>
    <p:sldMasterId id="2147484571" r:id="rId74"/>
    <p:sldMasterId id="2147484594" r:id="rId75"/>
    <p:sldMasterId id="2147484642" r:id="rId76"/>
    <p:sldMasterId id="2147484654" r:id="rId77"/>
    <p:sldMasterId id="2147484666" r:id="rId78"/>
    <p:sldMasterId id="2147484690" r:id="rId79"/>
    <p:sldMasterId id="2147484702" r:id="rId80"/>
    <p:sldMasterId id="2147484714" r:id="rId81"/>
    <p:sldMasterId id="2147484726" r:id="rId82"/>
    <p:sldMasterId id="2147484738" r:id="rId83"/>
    <p:sldMasterId id="2147484752" r:id="rId84"/>
    <p:sldMasterId id="2147484764" r:id="rId85"/>
    <p:sldMasterId id="2147484776" r:id="rId86"/>
    <p:sldMasterId id="2147484789" r:id="rId87"/>
    <p:sldMasterId id="2147484801" r:id="rId88"/>
    <p:sldMasterId id="2147484813" r:id="rId89"/>
    <p:sldMasterId id="2147484827" r:id="rId90"/>
    <p:sldMasterId id="2147484839" r:id="rId91"/>
    <p:sldMasterId id="2147484851" r:id="rId92"/>
    <p:sldMasterId id="2147484863" r:id="rId93"/>
    <p:sldMasterId id="2147484875" r:id="rId94"/>
    <p:sldMasterId id="2147484887" r:id="rId95"/>
    <p:sldMasterId id="2147484899" r:id="rId96"/>
    <p:sldMasterId id="2147484911" r:id="rId97"/>
    <p:sldMasterId id="2147484923" r:id="rId98"/>
    <p:sldMasterId id="2147484935" r:id="rId99"/>
    <p:sldMasterId id="2147484947" r:id="rId100"/>
    <p:sldMasterId id="2147484959" r:id="rId101"/>
    <p:sldMasterId id="2147484983" r:id="rId102"/>
    <p:sldMasterId id="2147484995" r:id="rId103"/>
    <p:sldMasterId id="2147485008" r:id="rId104"/>
    <p:sldMasterId id="2147485012" r:id="rId105"/>
    <p:sldMasterId id="2147485015" r:id="rId106"/>
    <p:sldMasterId id="2147485027" r:id="rId107"/>
    <p:sldMasterId id="2147485039" r:id="rId108"/>
    <p:sldMasterId id="2147485051" r:id="rId109"/>
    <p:sldMasterId id="2147485063" r:id="rId110"/>
  </p:sldMasterIdLst>
  <p:notesMasterIdLst>
    <p:notesMasterId r:id="rId521"/>
  </p:notesMasterIdLst>
  <p:sldIdLst>
    <p:sldId id="640" r:id="rId111"/>
    <p:sldId id="288" r:id="rId112"/>
    <p:sldId id="641" r:id="rId113"/>
    <p:sldId id="289" r:id="rId114"/>
    <p:sldId id="290" r:id="rId115"/>
    <p:sldId id="291" r:id="rId116"/>
    <p:sldId id="642" r:id="rId117"/>
    <p:sldId id="643" r:id="rId118"/>
    <p:sldId id="644" r:id="rId119"/>
    <p:sldId id="624" r:id="rId120"/>
    <p:sldId id="293" r:id="rId121"/>
    <p:sldId id="752" r:id="rId122"/>
    <p:sldId id="753" r:id="rId123"/>
    <p:sldId id="773" r:id="rId124"/>
    <p:sldId id="755" r:id="rId125"/>
    <p:sldId id="756" r:id="rId126"/>
    <p:sldId id="716" r:id="rId127"/>
    <p:sldId id="757" r:id="rId128"/>
    <p:sldId id="758" r:id="rId129"/>
    <p:sldId id="646" r:id="rId130"/>
    <p:sldId id="297" r:id="rId131"/>
    <p:sldId id="620" r:id="rId132"/>
    <p:sldId id="621" r:id="rId133"/>
    <p:sldId id="622" r:id="rId134"/>
    <p:sldId id="623" r:id="rId135"/>
    <p:sldId id="911" r:id="rId136"/>
    <p:sldId id="284" r:id="rId137"/>
    <p:sldId id="304" r:id="rId138"/>
    <p:sldId id="891" r:id="rId139"/>
    <p:sldId id="647" r:id="rId140"/>
    <p:sldId id="648" r:id="rId141"/>
    <p:sldId id="649" r:id="rId142"/>
    <p:sldId id="650" r:id="rId143"/>
    <p:sldId id="651" r:id="rId144"/>
    <p:sldId id="652" r:id="rId145"/>
    <p:sldId id="653" r:id="rId146"/>
    <p:sldId id="654" r:id="rId147"/>
    <p:sldId id="655" r:id="rId148"/>
    <p:sldId id="656" r:id="rId149"/>
    <p:sldId id="657" r:id="rId150"/>
    <p:sldId id="658" r:id="rId151"/>
    <p:sldId id="659" r:id="rId152"/>
    <p:sldId id="660" r:id="rId153"/>
    <p:sldId id="661" r:id="rId154"/>
    <p:sldId id="877" r:id="rId155"/>
    <p:sldId id="913" r:id="rId156"/>
    <p:sldId id="914" r:id="rId157"/>
    <p:sldId id="894" r:id="rId158"/>
    <p:sldId id="285" r:id="rId159"/>
    <p:sldId id="625" r:id="rId160"/>
    <p:sldId id="626" r:id="rId161"/>
    <p:sldId id="885" r:id="rId162"/>
    <p:sldId id="915" r:id="rId163"/>
    <p:sldId id="882" r:id="rId164"/>
    <p:sldId id="916" r:id="rId165"/>
    <p:sldId id="917" r:id="rId166"/>
    <p:sldId id="918" r:id="rId167"/>
    <p:sldId id="890" r:id="rId168"/>
    <p:sldId id="257" r:id="rId169"/>
    <p:sldId id="912" r:id="rId170"/>
    <p:sldId id="892" r:id="rId171"/>
    <p:sldId id="638" r:id="rId172"/>
    <p:sldId id="895" r:id="rId173"/>
    <p:sldId id="919" r:id="rId174"/>
    <p:sldId id="896" r:id="rId175"/>
    <p:sldId id="920" r:id="rId176"/>
    <p:sldId id="921" r:id="rId177"/>
    <p:sldId id="856" r:id="rId178"/>
    <p:sldId id="857" r:id="rId179"/>
    <p:sldId id="858" r:id="rId180"/>
    <p:sldId id="859" r:id="rId181"/>
    <p:sldId id="860" r:id="rId182"/>
    <p:sldId id="861" r:id="rId183"/>
    <p:sldId id="862" r:id="rId184"/>
    <p:sldId id="863" r:id="rId185"/>
    <p:sldId id="864" r:id="rId186"/>
    <p:sldId id="865" r:id="rId187"/>
    <p:sldId id="866" r:id="rId188"/>
    <p:sldId id="867" r:id="rId189"/>
    <p:sldId id="868" r:id="rId190"/>
    <p:sldId id="869" r:id="rId191"/>
    <p:sldId id="870" r:id="rId192"/>
    <p:sldId id="871" r:id="rId193"/>
    <p:sldId id="872" r:id="rId194"/>
    <p:sldId id="873" r:id="rId195"/>
    <p:sldId id="874" r:id="rId196"/>
    <p:sldId id="875" r:id="rId197"/>
    <p:sldId id="324" r:id="rId198"/>
    <p:sldId id="294" r:id="rId199"/>
    <p:sldId id="295" r:id="rId200"/>
    <p:sldId id="922" r:id="rId201"/>
    <p:sldId id="923" r:id="rId202"/>
    <p:sldId id="924" r:id="rId203"/>
    <p:sldId id="328" r:id="rId204"/>
    <p:sldId id="636" r:id="rId205"/>
    <p:sldId id="784" r:id="rId206"/>
    <p:sldId id="844" r:id="rId207"/>
    <p:sldId id="2000" r:id="rId208"/>
    <p:sldId id="2001" r:id="rId209"/>
    <p:sldId id="334" r:id="rId210"/>
    <p:sldId id="335" r:id="rId211"/>
    <p:sldId id="336" r:id="rId212"/>
    <p:sldId id="337" r:id="rId213"/>
    <p:sldId id="326" r:id="rId214"/>
    <p:sldId id="339" r:id="rId215"/>
    <p:sldId id="340" r:id="rId216"/>
    <p:sldId id="341" r:id="rId217"/>
    <p:sldId id="342" r:id="rId218"/>
    <p:sldId id="893" r:id="rId219"/>
    <p:sldId id="344" r:id="rId220"/>
    <p:sldId id="345" r:id="rId221"/>
    <p:sldId id="2002" r:id="rId222"/>
    <p:sldId id="347" r:id="rId223"/>
    <p:sldId id="348" r:id="rId224"/>
    <p:sldId id="349" r:id="rId225"/>
    <p:sldId id="2003" r:id="rId226"/>
    <p:sldId id="2004" r:id="rId227"/>
    <p:sldId id="2005" r:id="rId228"/>
    <p:sldId id="2006" r:id="rId229"/>
    <p:sldId id="2007" r:id="rId230"/>
    <p:sldId id="886" r:id="rId231"/>
    <p:sldId id="354" r:id="rId232"/>
    <p:sldId id="355" r:id="rId233"/>
    <p:sldId id="356" r:id="rId234"/>
    <p:sldId id="2008" r:id="rId235"/>
    <p:sldId id="2009" r:id="rId236"/>
    <p:sldId id="887" r:id="rId237"/>
    <p:sldId id="360" r:id="rId238"/>
    <p:sldId id="361" r:id="rId239"/>
    <p:sldId id="2010" r:id="rId240"/>
    <p:sldId id="363" r:id="rId241"/>
    <p:sldId id="259" r:id="rId242"/>
    <p:sldId id="260" r:id="rId243"/>
    <p:sldId id="364" r:id="rId244"/>
    <p:sldId id="2011" r:id="rId245"/>
    <p:sldId id="366" r:id="rId246"/>
    <p:sldId id="367" r:id="rId247"/>
    <p:sldId id="368" r:id="rId248"/>
    <p:sldId id="369" r:id="rId249"/>
    <p:sldId id="370" r:id="rId250"/>
    <p:sldId id="371" r:id="rId251"/>
    <p:sldId id="372" r:id="rId252"/>
    <p:sldId id="373" r:id="rId253"/>
    <p:sldId id="374" r:id="rId254"/>
    <p:sldId id="258" r:id="rId255"/>
    <p:sldId id="375" r:id="rId256"/>
    <p:sldId id="376" r:id="rId257"/>
    <p:sldId id="883" r:id="rId258"/>
    <p:sldId id="378" r:id="rId259"/>
    <p:sldId id="2012" r:id="rId260"/>
    <p:sldId id="2013" r:id="rId261"/>
    <p:sldId id="381" r:id="rId262"/>
    <p:sldId id="2014" r:id="rId263"/>
    <p:sldId id="383" r:id="rId264"/>
    <p:sldId id="384" r:id="rId265"/>
    <p:sldId id="385" r:id="rId266"/>
    <p:sldId id="386" r:id="rId267"/>
    <p:sldId id="2015" r:id="rId268"/>
    <p:sldId id="2016" r:id="rId269"/>
    <p:sldId id="637" r:id="rId270"/>
    <p:sldId id="2017" r:id="rId271"/>
    <p:sldId id="358" r:id="rId272"/>
    <p:sldId id="391" r:id="rId273"/>
    <p:sldId id="392" r:id="rId274"/>
    <p:sldId id="393" r:id="rId275"/>
    <p:sldId id="394" r:id="rId276"/>
    <p:sldId id="2018" r:id="rId277"/>
    <p:sldId id="2019" r:id="rId278"/>
    <p:sldId id="397" r:id="rId279"/>
    <p:sldId id="398" r:id="rId280"/>
    <p:sldId id="2020" r:id="rId281"/>
    <p:sldId id="2021" r:id="rId282"/>
    <p:sldId id="2022" r:id="rId283"/>
    <p:sldId id="402" r:id="rId284"/>
    <p:sldId id="2023" r:id="rId285"/>
    <p:sldId id="404" r:id="rId286"/>
    <p:sldId id="405" r:id="rId287"/>
    <p:sldId id="406" r:id="rId288"/>
    <p:sldId id="407" r:id="rId289"/>
    <p:sldId id="408" r:id="rId290"/>
    <p:sldId id="409" r:id="rId291"/>
    <p:sldId id="410" r:id="rId292"/>
    <p:sldId id="2024" r:id="rId293"/>
    <p:sldId id="664" r:id="rId294"/>
    <p:sldId id="412" r:id="rId295"/>
    <p:sldId id="413" r:id="rId296"/>
    <p:sldId id="414" r:id="rId297"/>
    <p:sldId id="415" r:id="rId298"/>
    <p:sldId id="416" r:id="rId299"/>
    <p:sldId id="417" r:id="rId300"/>
    <p:sldId id="418" r:id="rId301"/>
    <p:sldId id="419" r:id="rId302"/>
    <p:sldId id="420" r:id="rId303"/>
    <p:sldId id="421" r:id="rId304"/>
    <p:sldId id="422" r:id="rId305"/>
    <p:sldId id="2025" r:id="rId306"/>
    <p:sldId id="2026" r:id="rId307"/>
    <p:sldId id="2027" r:id="rId308"/>
    <p:sldId id="2028" r:id="rId309"/>
    <p:sldId id="2029" r:id="rId310"/>
    <p:sldId id="2030" r:id="rId311"/>
    <p:sldId id="2031" r:id="rId312"/>
    <p:sldId id="2032" r:id="rId313"/>
    <p:sldId id="431" r:id="rId314"/>
    <p:sldId id="432" r:id="rId315"/>
    <p:sldId id="433" r:id="rId316"/>
    <p:sldId id="434" r:id="rId317"/>
    <p:sldId id="435" r:id="rId318"/>
    <p:sldId id="2033" r:id="rId319"/>
    <p:sldId id="437" r:id="rId320"/>
    <p:sldId id="438" r:id="rId321"/>
    <p:sldId id="439" r:id="rId322"/>
    <p:sldId id="909" r:id="rId323"/>
    <p:sldId id="282" r:id="rId324"/>
    <p:sldId id="300" r:id="rId325"/>
    <p:sldId id="301" r:id="rId326"/>
    <p:sldId id="444" r:id="rId327"/>
    <p:sldId id="445" r:id="rId328"/>
    <p:sldId id="910" r:id="rId329"/>
    <p:sldId id="2034" r:id="rId330"/>
    <p:sldId id="2035" r:id="rId331"/>
    <p:sldId id="449" r:id="rId332"/>
    <p:sldId id="2036" r:id="rId333"/>
    <p:sldId id="2037" r:id="rId334"/>
    <p:sldId id="2038" r:id="rId335"/>
    <p:sldId id="453" r:id="rId336"/>
    <p:sldId id="454" r:id="rId337"/>
    <p:sldId id="2039" r:id="rId338"/>
    <p:sldId id="456" r:id="rId339"/>
    <p:sldId id="457" r:id="rId340"/>
    <p:sldId id="458" r:id="rId341"/>
    <p:sldId id="459" r:id="rId342"/>
    <p:sldId id="460" r:id="rId343"/>
    <p:sldId id="461" r:id="rId344"/>
    <p:sldId id="462" r:id="rId345"/>
    <p:sldId id="2041" r:id="rId346"/>
    <p:sldId id="2042" r:id="rId347"/>
    <p:sldId id="2043" r:id="rId348"/>
    <p:sldId id="463" r:id="rId349"/>
    <p:sldId id="467" r:id="rId350"/>
    <p:sldId id="2044" r:id="rId351"/>
    <p:sldId id="2045" r:id="rId352"/>
    <p:sldId id="662" r:id="rId353"/>
    <p:sldId id="2046" r:id="rId354"/>
    <p:sldId id="2047" r:id="rId355"/>
    <p:sldId id="2048" r:id="rId356"/>
    <p:sldId id="474" r:id="rId357"/>
    <p:sldId id="2049" r:id="rId358"/>
    <p:sldId id="476" r:id="rId359"/>
    <p:sldId id="2050" r:id="rId360"/>
    <p:sldId id="2051" r:id="rId361"/>
    <p:sldId id="479" r:id="rId362"/>
    <p:sldId id="480" r:id="rId363"/>
    <p:sldId id="481" r:id="rId364"/>
    <p:sldId id="2052" r:id="rId365"/>
    <p:sldId id="483" r:id="rId366"/>
    <p:sldId id="484" r:id="rId367"/>
    <p:sldId id="485" r:id="rId368"/>
    <p:sldId id="486" r:id="rId369"/>
    <p:sldId id="487" r:id="rId370"/>
    <p:sldId id="488" r:id="rId371"/>
    <p:sldId id="489" r:id="rId372"/>
    <p:sldId id="490" r:id="rId373"/>
    <p:sldId id="491" r:id="rId374"/>
    <p:sldId id="492" r:id="rId375"/>
    <p:sldId id="477" r:id="rId376"/>
    <p:sldId id="2053" r:id="rId377"/>
    <p:sldId id="495" r:id="rId378"/>
    <p:sldId id="2054" r:id="rId379"/>
    <p:sldId id="2055" r:id="rId380"/>
    <p:sldId id="499" r:id="rId381"/>
    <p:sldId id="500" r:id="rId382"/>
    <p:sldId id="322" r:id="rId383"/>
    <p:sldId id="632" r:id="rId384"/>
    <p:sldId id="2056" r:id="rId385"/>
    <p:sldId id="504" r:id="rId386"/>
    <p:sldId id="505" r:id="rId387"/>
    <p:sldId id="506" r:id="rId388"/>
    <p:sldId id="507" r:id="rId389"/>
    <p:sldId id="508" r:id="rId390"/>
    <p:sldId id="2057" r:id="rId391"/>
    <p:sldId id="2058" r:id="rId392"/>
    <p:sldId id="2059" r:id="rId393"/>
    <p:sldId id="512" r:id="rId394"/>
    <p:sldId id="2060" r:id="rId395"/>
    <p:sldId id="2061" r:id="rId396"/>
    <p:sldId id="515" r:id="rId397"/>
    <p:sldId id="516" r:id="rId398"/>
    <p:sldId id="517" r:id="rId399"/>
    <p:sldId id="518" r:id="rId400"/>
    <p:sldId id="519" r:id="rId401"/>
    <p:sldId id="520" r:id="rId402"/>
    <p:sldId id="521" r:id="rId403"/>
    <p:sldId id="2062" r:id="rId404"/>
    <p:sldId id="523" r:id="rId405"/>
    <p:sldId id="2063" r:id="rId406"/>
    <p:sldId id="525" r:id="rId407"/>
    <p:sldId id="2064" r:id="rId408"/>
    <p:sldId id="528" r:id="rId409"/>
    <p:sldId id="2065" r:id="rId410"/>
    <p:sldId id="530" r:id="rId411"/>
    <p:sldId id="473" r:id="rId412"/>
    <p:sldId id="532" r:id="rId413"/>
    <p:sldId id="2066" r:id="rId414"/>
    <p:sldId id="2067" r:id="rId415"/>
    <p:sldId id="2068" r:id="rId416"/>
    <p:sldId id="2069" r:id="rId417"/>
    <p:sldId id="2070" r:id="rId418"/>
    <p:sldId id="538" r:id="rId419"/>
    <p:sldId id="539" r:id="rId420"/>
    <p:sldId id="2071" r:id="rId421"/>
    <p:sldId id="541" r:id="rId422"/>
    <p:sldId id="2072" r:id="rId423"/>
    <p:sldId id="543" r:id="rId424"/>
    <p:sldId id="544" r:id="rId425"/>
    <p:sldId id="545" r:id="rId426"/>
    <p:sldId id="546" r:id="rId427"/>
    <p:sldId id="547" r:id="rId428"/>
    <p:sldId id="548" r:id="rId429"/>
    <p:sldId id="549" r:id="rId430"/>
    <p:sldId id="550" r:id="rId431"/>
    <p:sldId id="551" r:id="rId432"/>
    <p:sldId id="552" r:id="rId433"/>
    <p:sldId id="553" r:id="rId434"/>
    <p:sldId id="554" r:id="rId435"/>
    <p:sldId id="2073" r:id="rId436"/>
    <p:sldId id="556" r:id="rId437"/>
    <p:sldId id="2074" r:id="rId438"/>
    <p:sldId id="2075" r:id="rId439"/>
    <p:sldId id="559" r:id="rId440"/>
    <p:sldId id="560" r:id="rId441"/>
    <p:sldId id="561" r:id="rId442"/>
    <p:sldId id="562" r:id="rId443"/>
    <p:sldId id="563" r:id="rId444"/>
    <p:sldId id="564" r:id="rId445"/>
    <p:sldId id="2076" r:id="rId446"/>
    <p:sldId id="566" r:id="rId447"/>
    <p:sldId id="567" r:id="rId448"/>
    <p:sldId id="568" r:id="rId449"/>
    <p:sldId id="569" r:id="rId450"/>
    <p:sldId id="570" r:id="rId451"/>
    <p:sldId id="571" r:id="rId452"/>
    <p:sldId id="572" r:id="rId453"/>
    <p:sldId id="573" r:id="rId454"/>
    <p:sldId id="574" r:id="rId455"/>
    <p:sldId id="575" r:id="rId456"/>
    <p:sldId id="576" r:id="rId457"/>
    <p:sldId id="577" r:id="rId458"/>
    <p:sldId id="578" r:id="rId459"/>
    <p:sldId id="579" r:id="rId460"/>
    <p:sldId id="580" r:id="rId461"/>
    <p:sldId id="256" r:id="rId462"/>
    <p:sldId id="907" r:id="rId463"/>
    <p:sldId id="583" r:id="rId464"/>
    <p:sldId id="2077" r:id="rId465"/>
    <p:sldId id="585" r:id="rId466"/>
    <p:sldId id="586" r:id="rId467"/>
    <p:sldId id="587" r:id="rId468"/>
    <p:sldId id="588" r:id="rId469"/>
    <p:sldId id="767" r:id="rId470"/>
    <p:sldId id="897" r:id="rId471"/>
    <p:sldId id="898" r:id="rId472"/>
    <p:sldId id="899" r:id="rId473"/>
    <p:sldId id="589" r:id="rId474"/>
    <p:sldId id="769" r:id="rId475"/>
    <p:sldId id="592" r:id="rId476"/>
    <p:sldId id="590" r:id="rId477"/>
    <p:sldId id="2078" r:id="rId478"/>
    <p:sldId id="591" r:id="rId479"/>
    <p:sldId id="595" r:id="rId480"/>
    <p:sldId id="594" r:id="rId481"/>
    <p:sldId id="2079" r:id="rId482"/>
    <p:sldId id="2080" r:id="rId483"/>
    <p:sldId id="598" r:id="rId484"/>
    <p:sldId id="908" r:id="rId485"/>
    <p:sldId id="600" r:id="rId486"/>
    <p:sldId id="601" r:id="rId487"/>
    <p:sldId id="602" r:id="rId488"/>
    <p:sldId id="603" r:id="rId489"/>
    <p:sldId id="604" r:id="rId490"/>
    <p:sldId id="605" r:id="rId491"/>
    <p:sldId id="606" r:id="rId492"/>
    <p:sldId id="607" r:id="rId493"/>
    <p:sldId id="639" r:id="rId494"/>
    <p:sldId id="610" r:id="rId495"/>
    <p:sldId id="611" r:id="rId496"/>
    <p:sldId id="612" r:id="rId497"/>
    <p:sldId id="634" r:id="rId498"/>
    <p:sldId id="609" r:id="rId499"/>
    <p:sldId id="614" r:id="rId500"/>
    <p:sldId id="635" r:id="rId501"/>
    <p:sldId id="2081" r:id="rId502"/>
    <p:sldId id="2082" r:id="rId503"/>
    <p:sldId id="262" r:id="rId504"/>
    <p:sldId id="263" r:id="rId505"/>
    <p:sldId id="762" r:id="rId506"/>
    <p:sldId id="906" r:id="rId507"/>
    <p:sldId id="904" r:id="rId508"/>
    <p:sldId id="901" r:id="rId509"/>
    <p:sldId id="902" r:id="rId510"/>
    <p:sldId id="905" r:id="rId511"/>
    <p:sldId id="2083" r:id="rId512"/>
    <p:sldId id="2084" r:id="rId513"/>
    <p:sldId id="765" r:id="rId514"/>
    <p:sldId id="2086" r:id="rId515"/>
    <p:sldId id="264" r:id="rId516"/>
    <p:sldId id="265" r:id="rId517"/>
    <p:sldId id="266" r:id="rId518"/>
    <p:sldId id="2085" r:id="rId519"/>
    <p:sldId id="619" r:id="rId520"/>
  </p:sldIdLst>
  <p:sldSz cx="9144000" cy="6858000" type="screen4x3"/>
  <p:notesSz cx="6858000" cy="9144000"/>
  <p:defaultTextStyle>
    <a:defPPr>
      <a:defRPr lang="en-GB"/>
    </a:defPPr>
    <a:lvl1pPr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1pPr>
    <a:lvl2pPr marL="742950" indent="-28575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2pPr>
    <a:lvl3pPr marL="11430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3pPr>
    <a:lvl4pPr marL="16002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4pPr>
    <a:lvl5pPr marL="20574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5pPr>
    <a:lvl6pPr marL="2286000" algn="l" defTabSz="457200" rtl="0" eaLnBrk="1" latinLnBrk="0" hangingPunct="1">
      <a:defRPr sz="2400" kern="1200">
        <a:solidFill>
          <a:schemeClr val="bg1"/>
        </a:solidFill>
        <a:latin typeface="Times New Roman" charset="0"/>
        <a:ea typeface="ＭＳ Ｐゴシック" charset="0"/>
        <a:cs typeface="SimSun" charset="0"/>
      </a:defRPr>
    </a:lvl6pPr>
    <a:lvl7pPr marL="2743200" algn="l" defTabSz="457200" rtl="0" eaLnBrk="1" latinLnBrk="0" hangingPunct="1">
      <a:defRPr sz="2400" kern="1200">
        <a:solidFill>
          <a:schemeClr val="bg1"/>
        </a:solidFill>
        <a:latin typeface="Times New Roman" charset="0"/>
        <a:ea typeface="ＭＳ Ｐゴシック" charset="0"/>
        <a:cs typeface="SimSun" charset="0"/>
      </a:defRPr>
    </a:lvl7pPr>
    <a:lvl8pPr marL="3200400" algn="l" defTabSz="457200" rtl="0" eaLnBrk="1" latinLnBrk="0" hangingPunct="1">
      <a:defRPr sz="2400" kern="1200">
        <a:solidFill>
          <a:schemeClr val="bg1"/>
        </a:solidFill>
        <a:latin typeface="Times New Roman" charset="0"/>
        <a:ea typeface="ＭＳ Ｐゴシック" charset="0"/>
        <a:cs typeface="SimSun" charset="0"/>
      </a:defRPr>
    </a:lvl8pPr>
    <a:lvl9pPr marL="3657600" algn="l" defTabSz="457200" rtl="0" eaLnBrk="1" latinLnBrk="0" hangingPunct="1">
      <a:defRPr sz="2400" kern="1200">
        <a:solidFill>
          <a:schemeClr val="bg1"/>
        </a:solidFill>
        <a:latin typeface="Times New Roman" charset="0"/>
        <a:ea typeface="ＭＳ Ｐゴシック" charset="0"/>
        <a:cs typeface="SimSun" charset="0"/>
      </a:defRPr>
    </a:lvl9pPr>
  </p:defaultTextStyle>
  <p:extLst>
    <p:ext uri="{521415D9-36F7-43E2-AB2F-B90AF26B5E84}">
      <p14:sectionLst xmlns:p14="http://schemas.microsoft.com/office/powerpoint/2010/main">
        <p14:section name="Overview" id="{DFF50005-B804-4D34-B70B-6F607CAC08F4}">
          <p14:sldIdLst>
            <p14:sldId id="640"/>
            <p14:sldId id="288"/>
            <p14:sldId id="641"/>
            <p14:sldId id="289"/>
            <p14:sldId id="290"/>
            <p14:sldId id="291"/>
            <p14:sldId id="642"/>
            <p14:sldId id="643"/>
            <p14:sldId id="644"/>
            <p14:sldId id="624"/>
            <p14:sldId id="293"/>
            <p14:sldId id="752"/>
            <p14:sldId id="753"/>
            <p14:sldId id="773"/>
            <p14:sldId id="755"/>
            <p14:sldId id="756"/>
            <p14:sldId id="716"/>
            <p14:sldId id="757"/>
            <p14:sldId id="758"/>
            <p14:sldId id="646"/>
          </p14:sldIdLst>
        </p14:section>
        <p14:section name="Introduction" id="{DFE6C4B8-E8A3-40B2-B7F2-AF6382EA6408}">
          <p14:sldIdLst>
            <p14:sldId id="297"/>
            <p14:sldId id="620"/>
            <p14:sldId id="621"/>
            <p14:sldId id="622"/>
            <p14:sldId id="623"/>
            <p14:sldId id="911"/>
            <p14:sldId id="284"/>
            <p14:sldId id="304"/>
            <p14:sldId id="891"/>
            <p14:sldId id="647"/>
            <p14:sldId id="648"/>
            <p14:sldId id="649"/>
            <p14:sldId id="650"/>
            <p14:sldId id="651"/>
            <p14:sldId id="652"/>
            <p14:sldId id="653"/>
            <p14:sldId id="654"/>
            <p14:sldId id="655"/>
            <p14:sldId id="656"/>
            <p14:sldId id="657"/>
            <p14:sldId id="658"/>
            <p14:sldId id="659"/>
            <p14:sldId id="660"/>
            <p14:sldId id="661"/>
          </p14:sldIdLst>
        </p14:section>
        <p14:section name="Sermon" id="{762F1DDF-5FE6-409F-8E5C-1C6DCE18A966}">
          <p14:sldIdLst>
            <p14:sldId id="877"/>
            <p14:sldId id="913"/>
            <p14:sldId id="914"/>
            <p14:sldId id="894"/>
            <p14:sldId id="285"/>
            <p14:sldId id="625"/>
            <p14:sldId id="626"/>
            <p14:sldId id="885"/>
            <p14:sldId id="915"/>
            <p14:sldId id="882"/>
            <p14:sldId id="916"/>
            <p14:sldId id="917"/>
            <p14:sldId id="918"/>
            <p14:sldId id="890"/>
            <p14:sldId id="257"/>
            <p14:sldId id="912"/>
            <p14:sldId id="892"/>
            <p14:sldId id="638"/>
            <p14:sldId id="895"/>
            <p14:sldId id="919"/>
            <p14:sldId id="896"/>
            <p14:sldId id="920"/>
            <p14:sldId id="921"/>
            <p14:sldId id="856"/>
            <p14:sldId id="857"/>
            <p14:sldId id="858"/>
            <p14:sldId id="859"/>
            <p14:sldId id="860"/>
            <p14:sldId id="861"/>
            <p14:sldId id="862"/>
            <p14:sldId id="863"/>
            <p14:sldId id="864"/>
            <p14:sldId id="865"/>
            <p14:sldId id="866"/>
            <p14:sldId id="867"/>
            <p14:sldId id="868"/>
            <p14:sldId id="869"/>
            <p14:sldId id="870"/>
            <p14:sldId id="871"/>
            <p14:sldId id="872"/>
            <p14:sldId id="873"/>
            <p14:sldId id="874"/>
            <p14:sldId id="875"/>
          </p14:sldIdLst>
        </p14:section>
        <p14:section name="Chapters" id="{FD3B1692-99A9-4E46-B0C4-FA0CBE413206}">
          <p14:sldIdLst>
            <p14:sldId id="324"/>
            <p14:sldId id="294"/>
            <p14:sldId id="295"/>
            <p14:sldId id="922"/>
            <p14:sldId id="923"/>
            <p14:sldId id="924"/>
            <p14:sldId id="328"/>
            <p14:sldId id="636"/>
            <p14:sldId id="784"/>
            <p14:sldId id="844"/>
            <p14:sldId id="2000"/>
            <p14:sldId id="2001"/>
            <p14:sldId id="334"/>
            <p14:sldId id="335"/>
            <p14:sldId id="336"/>
            <p14:sldId id="337"/>
            <p14:sldId id="326"/>
            <p14:sldId id="339"/>
            <p14:sldId id="340"/>
            <p14:sldId id="341"/>
            <p14:sldId id="342"/>
            <p14:sldId id="893"/>
            <p14:sldId id="344"/>
            <p14:sldId id="345"/>
            <p14:sldId id="2002"/>
            <p14:sldId id="347"/>
            <p14:sldId id="348"/>
            <p14:sldId id="349"/>
            <p14:sldId id="2003"/>
            <p14:sldId id="2004"/>
            <p14:sldId id="2005"/>
            <p14:sldId id="2006"/>
            <p14:sldId id="2007"/>
            <p14:sldId id="886"/>
            <p14:sldId id="354"/>
            <p14:sldId id="355"/>
            <p14:sldId id="356"/>
            <p14:sldId id="2008"/>
            <p14:sldId id="2009"/>
            <p14:sldId id="887"/>
            <p14:sldId id="360"/>
            <p14:sldId id="361"/>
            <p14:sldId id="2010"/>
            <p14:sldId id="363"/>
            <p14:sldId id="259"/>
            <p14:sldId id="260"/>
            <p14:sldId id="364"/>
            <p14:sldId id="2011"/>
            <p14:sldId id="366"/>
            <p14:sldId id="367"/>
            <p14:sldId id="368"/>
            <p14:sldId id="369"/>
            <p14:sldId id="370"/>
            <p14:sldId id="371"/>
            <p14:sldId id="372"/>
            <p14:sldId id="373"/>
            <p14:sldId id="374"/>
            <p14:sldId id="258"/>
            <p14:sldId id="375"/>
            <p14:sldId id="376"/>
            <p14:sldId id="883"/>
            <p14:sldId id="378"/>
            <p14:sldId id="2012"/>
            <p14:sldId id="2013"/>
            <p14:sldId id="381"/>
            <p14:sldId id="2014"/>
            <p14:sldId id="383"/>
            <p14:sldId id="384"/>
            <p14:sldId id="385"/>
            <p14:sldId id="386"/>
            <p14:sldId id="2015"/>
            <p14:sldId id="2016"/>
            <p14:sldId id="637"/>
            <p14:sldId id="2017"/>
            <p14:sldId id="358"/>
            <p14:sldId id="391"/>
            <p14:sldId id="392"/>
            <p14:sldId id="393"/>
            <p14:sldId id="394"/>
            <p14:sldId id="2018"/>
            <p14:sldId id="2019"/>
            <p14:sldId id="397"/>
            <p14:sldId id="398"/>
            <p14:sldId id="2020"/>
            <p14:sldId id="2021"/>
            <p14:sldId id="2022"/>
            <p14:sldId id="402"/>
            <p14:sldId id="2023"/>
            <p14:sldId id="404"/>
            <p14:sldId id="405"/>
            <p14:sldId id="406"/>
            <p14:sldId id="407"/>
            <p14:sldId id="408"/>
            <p14:sldId id="409"/>
            <p14:sldId id="410"/>
            <p14:sldId id="2024"/>
            <p14:sldId id="664"/>
            <p14:sldId id="412"/>
            <p14:sldId id="413"/>
            <p14:sldId id="414"/>
            <p14:sldId id="415"/>
            <p14:sldId id="416"/>
            <p14:sldId id="417"/>
            <p14:sldId id="418"/>
            <p14:sldId id="419"/>
            <p14:sldId id="420"/>
            <p14:sldId id="421"/>
            <p14:sldId id="422"/>
            <p14:sldId id="2025"/>
            <p14:sldId id="2026"/>
            <p14:sldId id="2027"/>
            <p14:sldId id="2028"/>
            <p14:sldId id="2029"/>
            <p14:sldId id="2030"/>
            <p14:sldId id="2031"/>
            <p14:sldId id="2032"/>
            <p14:sldId id="431"/>
            <p14:sldId id="432"/>
            <p14:sldId id="433"/>
            <p14:sldId id="434"/>
            <p14:sldId id="435"/>
            <p14:sldId id="2033"/>
            <p14:sldId id="437"/>
            <p14:sldId id="438"/>
            <p14:sldId id="439"/>
            <p14:sldId id="909"/>
            <p14:sldId id="282"/>
            <p14:sldId id="300"/>
            <p14:sldId id="301"/>
            <p14:sldId id="444"/>
            <p14:sldId id="445"/>
            <p14:sldId id="910"/>
            <p14:sldId id="2034"/>
            <p14:sldId id="2035"/>
            <p14:sldId id="449"/>
            <p14:sldId id="2036"/>
            <p14:sldId id="2037"/>
            <p14:sldId id="2038"/>
            <p14:sldId id="453"/>
            <p14:sldId id="454"/>
            <p14:sldId id="2039"/>
            <p14:sldId id="456"/>
            <p14:sldId id="457"/>
            <p14:sldId id="458"/>
            <p14:sldId id="459"/>
            <p14:sldId id="460"/>
            <p14:sldId id="461"/>
            <p14:sldId id="462"/>
            <p14:sldId id="2041"/>
            <p14:sldId id="2042"/>
            <p14:sldId id="2043"/>
            <p14:sldId id="463"/>
            <p14:sldId id="467"/>
            <p14:sldId id="2044"/>
            <p14:sldId id="2045"/>
            <p14:sldId id="662"/>
            <p14:sldId id="2046"/>
            <p14:sldId id="2047"/>
            <p14:sldId id="2048"/>
            <p14:sldId id="474"/>
            <p14:sldId id="2049"/>
            <p14:sldId id="476"/>
            <p14:sldId id="2050"/>
            <p14:sldId id="2051"/>
            <p14:sldId id="479"/>
            <p14:sldId id="480"/>
            <p14:sldId id="481"/>
            <p14:sldId id="2052"/>
            <p14:sldId id="483"/>
            <p14:sldId id="484"/>
            <p14:sldId id="485"/>
            <p14:sldId id="486"/>
            <p14:sldId id="487"/>
            <p14:sldId id="488"/>
            <p14:sldId id="489"/>
            <p14:sldId id="490"/>
            <p14:sldId id="491"/>
            <p14:sldId id="492"/>
            <p14:sldId id="477"/>
            <p14:sldId id="2053"/>
            <p14:sldId id="495"/>
            <p14:sldId id="2054"/>
            <p14:sldId id="2055"/>
            <p14:sldId id="499"/>
            <p14:sldId id="500"/>
            <p14:sldId id="322"/>
            <p14:sldId id="632"/>
            <p14:sldId id="2056"/>
            <p14:sldId id="504"/>
            <p14:sldId id="505"/>
            <p14:sldId id="506"/>
            <p14:sldId id="507"/>
            <p14:sldId id="508"/>
            <p14:sldId id="2057"/>
            <p14:sldId id="2058"/>
            <p14:sldId id="2059"/>
            <p14:sldId id="512"/>
            <p14:sldId id="2060"/>
            <p14:sldId id="2061"/>
            <p14:sldId id="515"/>
            <p14:sldId id="516"/>
            <p14:sldId id="517"/>
            <p14:sldId id="518"/>
            <p14:sldId id="519"/>
            <p14:sldId id="520"/>
            <p14:sldId id="521"/>
            <p14:sldId id="2062"/>
            <p14:sldId id="523"/>
            <p14:sldId id="2063"/>
            <p14:sldId id="525"/>
            <p14:sldId id="2064"/>
            <p14:sldId id="528"/>
            <p14:sldId id="2065"/>
            <p14:sldId id="530"/>
            <p14:sldId id="473"/>
            <p14:sldId id="532"/>
            <p14:sldId id="2066"/>
            <p14:sldId id="2067"/>
            <p14:sldId id="2068"/>
            <p14:sldId id="2069"/>
            <p14:sldId id="2070"/>
            <p14:sldId id="538"/>
            <p14:sldId id="539"/>
            <p14:sldId id="2071"/>
            <p14:sldId id="541"/>
            <p14:sldId id="2072"/>
            <p14:sldId id="543"/>
            <p14:sldId id="544"/>
            <p14:sldId id="545"/>
            <p14:sldId id="546"/>
            <p14:sldId id="547"/>
            <p14:sldId id="548"/>
            <p14:sldId id="549"/>
            <p14:sldId id="550"/>
            <p14:sldId id="551"/>
            <p14:sldId id="552"/>
            <p14:sldId id="553"/>
            <p14:sldId id="554"/>
            <p14:sldId id="2073"/>
            <p14:sldId id="556"/>
            <p14:sldId id="2074"/>
            <p14:sldId id="2075"/>
            <p14:sldId id="559"/>
            <p14:sldId id="560"/>
            <p14:sldId id="561"/>
            <p14:sldId id="562"/>
            <p14:sldId id="563"/>
            <p14:sldId id="564"/>
            <p14:sldId id="2076"/>
            <p14:sldId id="566"/>
            <p14:sldId id="567"/>
            <p14:sldId id="568"/>
            <p14:sldId id="569"/>
            <p14:sldId id="570"/>
            <p14:sldId id="571"/>
            <p14:sldId id="572"/>
            <p14:sldId id="573"/>
            <p14:sldId id="574"/>
            <p14:sldId id="575"/>
            <p14:sldId id="576"/>
            <p14:sldId id="577"/>
            <p14:sldId id="578"/>
            <p14:sldId id="579"/>
            <p14:sldId id="580"/>
            <p14:sldId id="256"/>
            <p14:sldId id="907"/>
            <p14:sldId id="583"/>
            <p14:sldId id="2077"/>
            <p14:sldId id="585"/>
            <p14:sldId id="586"/>
            <p14:sldId id="587"/>
            <p14:sldId id="588"/>
            <p14:sldId id="767"/>
            <p14:sldId id="897"/>
            <p14:sldId id="898"/>
            <p14:sldId id="899"/>
            <p14:sldId id="589"/>
            <p14:sldId id="769"/>
            <p14:sldId id="592"/>
            <p14:sldId id="590"/>
            <p14:sldId id="2078"/>
            <p14:sldId id="591"/>
            <p14:sldId id="595"/>
            <p14:sldId id="594"/>
            <p14:sldId id="2079"/>
            <p14:sldId id="2080"/>
            <p14:sldId id="598"/>
            <p14:sldId id="908"/>
            <p14:sldId id="600"/>
            <p14:sldId id="601"/>
            <p14:sldId id="602"/>
            <p14:sldId id="603"/>
            <p14:sldId id="604"/>
            <p14:sldId id="605"/>
            <p14:sldId id="606"/>
            <p14:sldId id="607"/>
            <p14:sldId id="639"/>
            <p14:sldId id="610"/>
            <p14:sldId id="611"/>
            <p14:sldId id="612"/>
            <p14:sldId id="634"/>
            <p14:sldId id="609"/>
            <p14:sldId id="614"/>
            <p14:sldId id="635"/>
            <p14:sldId id="2081"/>
            <p14:sldId id="2082"/>
            <p14:sldId id="262"/>
            <p14:sldId id="263"/>
            <p14:sldId id="762"/>
          </p14:sldIdLst>
        </p14:section>
        <p14:section name="Conclusion" id="{6389BE47-4572-48EF-BB49-B9179E6B5719}">
          <p14:sldIdLst>
            <p14:sldId id="906"/>
            <p14:sldId id="904"/>
            <p14:sldId id="901"/>
            <p14:sldId id="902"/>
            <p14:sldId id="905"/>
            <p14:sldId id="2083"/>
            <p14:sldId id="2084"/>
            <p14:sldId id="765"/>
            <p14:sldId id="2086"/>
          </p14:sldIdLst>
        </p14:section>
        <p14:section name="Supplements" id="{91ED7A67-44D3-304B-8C0E-10ED57330C38}">
          <p14:sldIdLst>
            <p14:sldId id="264"/>
            <p14:sldId id="265"/>
            <p14:sldId id="266"/>
            <p14:sldId id="2085"/>
            <p14:sldId id="619"/>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8B01B"/>
    <a:srgbClr val="E0DDC4"/>
    <a:srgbClr val="687379"/>
    <a:srgbClr val="FFFFFF"/>
    <a:srgbClr val="F9F9F9"/>
    <a:srgbClr val="000000"/>
    <a:srgbClr val="E6CBA9"/>
    <a:srgbClr val="17546D"/>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0094"/>
    <p:restoredTop sz="84150"/>
  </p:normalViewPr>
  <p:slideViewPr>
    <p:cSldViewPr>
      <p:cViewPr>
        <p:scale>
          <a:sx n="101" d="100"/>
          <a:sy n="101" d="100"/>
        </p:scale>
        <p:origin x="2216" y="312"/>
      </p:cViewPr>
      <p:guideLst>
        <p:guide orient="horz" pos="2160"/>
        <p:guide pos="2880"/>
      </p:guideLst>
    </p:cSldViewPr>
  </p:slideViewPr>
  <p:outlineViewPr>
    <p:cViewPr varScale="1">
      <p:scale>
        <a:sx n="170" d="200"/>
        <a:sy n="170" d="200"/>
      </p:scale>
      <p:origin x="-780" y="-84"/>
    </p:cViewPr>
    <p:sldLst>
      <p:sld r:id="rId1" collapse="1"/>
      <p:sld r:id="rId2" collapse="1"/>
      <p:sld r:id="rId3" collapse="1"/>
    </p:sldLst>
  </p:outlineViewPr>
  <p:notesTextViewPr>
    <p:cViewPr>
      <p:scale>
        <a:sx n="100" d="100"/>
        <a:sy n="100" d="100"/>
      </p:scale>
      <p:origin x="0" y="0"/>
    </p:cViewPr>
  </p:notesTextViewPr>
  <p:sorterViewPr>
    <p:cViewPr>
      <p:scale>
        <a:sx n="1" d="1"/>
        <a:sy n="1" d="1"/>
      </p:scale>
      <p:origin x="0" y="-89736"/>
    </p:cViewPr>
  </p:sorterViewPr>
  <p:notesViewPr>
    <p:cSldViewPr>
      <p:cViewPr varScale="1">
        <p:scale>
          <a:sx n="59" d="100"/>
          <a:sy n="59" d="100"/>
        </p:scale>
        <p:origin x="-1752" y="-7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xml"/><Relationship Id="rId21" Type="http://schemas.openxmlformats.org/officeDocument/2006/relationships/slideMaster" Target="slideMasters/slideMaster21.xml"/><Relationship Id="rId324" Type="http://schemas.openxmlformats.org/officeDocument/2006/relationships/slide" Target="slides/slide214.xml"/><Relationship Id="rId170" Type="http://schemas.openxmlformats.org/officeDocument/2006/relationships/slide" Target="slides/slide60.xml"/><Relationship Id="rId268" Type="http://schemas.openxmlformats.org/officeDocument/2006/relationships/slide" Target="slides/slide158.xml"/><Relationship Id="rId475" Type="http://schemas.openxmlformats.org/officeDocument/2006/relationships/slide" Target="slides/slide365.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8.xml"/><Relationship Id="rId335" Type="http://schemas.openxmlformats.org/officeDocument/2006/relationships/slide" Target="slides/slide225.xml"/><Relationship Id="rId377" Type="http://schemas.openxmlformats.org/officeDocument/2006/relationships/slide" Target="slides/slide267.xml"/><Relationship Id="rId500" Type="http://schemas.openxmlformats.org/officeDocument/2006/relationships/slide" Target="slides/slide390.xml"/><Relationship Id="rId5" Type="http://schemas.openxmlformats.org/officeDocument/2006/relationships/slideMaster" Target="slideMasters/slideMaster5.xml"/><Relationship Id="rId181" Type="http://schemas.openxmlformats.org/officeDocument/2006/relationships/slide" Target="slides/slide71.xml"/><Relationship Id="rId237" Type="http://schemas.openxmlformats.org/officeDocument/2006/relationships/slide" Target="slides/slide127.xml"/><Relationship Id="rId402" Type="http://schemas.openxmlformats.org/officeDocument/2006/relationships/slide" Target="slides/slide292.xml"/><Relationship Id="rId279" Type="http://schemas.openxmlformats.org/officeDocument/2006/relationships/slide" Target="slides/slide169.xml"/><Relationship Id="rId444" Type="http://schemas.openxmlformats.org/officeDocument/2006/relationships/slide" Target="slides/slide334.xml"/><Relationship Id="rId486" Type="http://schemas.openxmlformats.org/officeDocument/2006/relationships/slide" Target="slides/slide376.xml"/><Relationship Id="rId43" Type="http://schemas.openxmlformats.org/officeDocument/2006/relationships/slideMaster" Target="slideMasters/slideMaster43.xml"/><Relationship Id="rId139" Type="http://schemas.openxmlformats.org/officeDocument/2006/relationships/slide" Target="slides/slide29.xml"/><Relationship Id="rId290" Type="http://schemas.openxmlformats.org/officeDocument/2006/relationships/slide" Target="slides/slide180.xml"/><Relationship Id="rId304" Type="http://schemas.openxmlformats.org/officeDocument/2006/relationships/slide" Target="slides/slide194.xml"/><Relationship Id="rId346" Type="http://schemas.openxmlformats.org/officeDocument/2006/relationships/slide" Target="slides/slide236.xml"/><Relationship Id="rId388" Type="http://schemas.openxmlformats.org/officeDocument/2006/relationships/slide" Target="slides/slide278.xml"/><Relationship Id="rId511" Type="http://schemas.openxmlformats.org/officeDocument/2006/relationships/slide" Target="slides/slide401.xml"/><Relationship Id="rId85" Type="http://schemas.openxmlformats.org/officeDocument/2006/relationships/slideMaster" Target="slideMasters/slideMaster85.xml"/><Relationship Id="rId150" Type="http://schemas.openxmlformats.org/officeDocument/2006/relationships/slide" Target="slides/slide40.xml"/><Relationship Id="rId192" Type="http://schemas.openxmlformats.org/officeDocument/2006/relationships/slide" Target="slides/slide82.xml"/><Relationship Id="rId206" Type="http://schemas.openxmlformats.org/officeDocument/2006/relationships/slide" Target="slides/slide96.xml"/><Relationship Id="rId413" Type="http://schemas.openxmlformats.org/officeDocument/2006/relationships/slide" Target="slides/slide303.xml"/><Relationship Id="rId248" Type="http://schemas.openxmlformats.org/officeDocument/2006/relationships/slide" Target="slides/slide138.xml"/><Relationship Id="rId455" Type="http://schemas.openxmlformats.org/officeDocument/2006/relationships/slide" Target="slides/slide345.xml"/><Relationship Id="rId497" Type="http://schemas.openxmlformats.org/officeDocument/2006/relationships/slide" Target="slides/slide387.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205.xml"/><Relationship Id="rId357" Type="http://schemas.openxmlformats.org/officeDocument/2006/relationships/slide" Target="slides/slide247.xml"/><Relationship Id="rId522" Type="http://schemas.openxmlformats.org/officeDocument/2006/relationships/presProps" Target="presProps.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51.xml"/><Relationship Id="rId217" Type="http://schemas.openxmlformats.org/officeDocument/2006/relationships/slide" Target="slides/slide107.xml"/><Relationship Id="rId399" Type="http://schemas.openxmlformats.org/officeDocument/2006/relationships/slide" Target="slides/slide289.xml"/><Relationship Id="rId259" Type="http://schemas.openxmlformats.org/officeDocument/2006/relationships/slide" Target="slides/slide149.xml"/><Relationship Id="rId424" Type="http://schemas.openxmlformats.org/officeDocument/2006/relationships/slide" Target="slides/slide314.xml"/><Relationship Id="rId466" Type="http://schemas.openxmlformats.org/officeDocument/2006/relationships/slide" Target="slides/slide356.xml"/><Relationship Id="rId23" Type="http://schemas.openxmlformats.org/officeDocument/2006/relationships/slideMaster" Target="slideMasters/slideMaster23.xml"/><Relationship Id="rId119" Type="http://schemas.openxmlformats.org/officeDocument/2006/relationships/slide" Target="slides/slide9.xml"/><Relationship Id="rId270" Type="http://schemas.openxmlformats.org/officeDocument/2006/relationships/slide" Target="slides/slide160.xml"/><Relationship Id="rId326" Type="http://schemas.openxmlformats.org/officeDocument/2006/relationships/slide" Target="slides/slide216.xml"/><Relationship Id="rId65" Type="http://schemas.openxmlformats.org/officeDocument/2006/relationships/slideMaster" Target="slideMasters/slideMaster65.xml"/><Relationship Id="rId130" Type="http://schemas.openxmlformats.org/officeDocument/2006/relationships/slide" Target="slides/slide20.xml"/><Relationship Id="rId368" Type="http://schemas.openxmlformats.org/officeDocument/2006/relationships/slide" Target="slides/slide258.xml"/><Relationship Id="rId172" Type="http://schemas.openxmlformats.org/officeDocument/2006/relationships/slide" Target="slides/slide62.xml"/><Relationship Id="rId228" Type="http://schemas.openxmlformats.org/officeDocument/2006/relationships/slide" Target="slides/slide118.xml"/><Relationship Id="rId435" Type="http://schemas.openxmlformats.org/officeDocument/2006/relationships/slide" Target="slides/slide325.xml"/><Relationship Id="rId477" Type="http://schemas.openxmlformats.org/officeDocument/2006/relationships/slide" Target="slides/slide367.xml"/><Relationship Id="rId281" Type="http://schemas.openxmlformats.org/officeDocument/2006/relationships/slide" Target="slides/slide171.xml"/><Relationship Id="rId337" Type="http://schemas.openxmlformats.org/officeDocument/2006/relationships/slide" Target="slides/slide227.xml"/><Relationship Id="rId502" Type="http://schemas.openxmlformats.org/officeDocument/2006/relationships/slide" Target="slides/slide392.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31.xml"/><Relationship Id="rId379" Type="http://schemas.openxmlformats.org/officeDocument/2006/relationships/slide" Target="slides/slide269.xml"/><Relationship Id="rId7" Type="http://schemas.openxmlformats.org/officeDocument/2006/relationships/slideMaster" Target="slideMasters/slideMaster7.xml"/><Relationship Id="rId183" Type="http://schemas.openxmlformats.org/officeDocument/2006/relationships/slide" Target="slides/slide73.xml"/><Relationship Id="rId239" Type="http://schemas.openxmlformats.org/officeDocument/2006/relationships/slide" Target="slides/slide129.xml"/><Relationship Id="rId390" Type="http://schemas.openxmlformats.org/officeDocument/2006/relationships/slide" Target="slides/slide280.xml"/><Relationship Id="rId404" Type="http://schemas.openxmlformats.org/officeDocument/2006/relationships/slide" Target="slides/slide294.xml"/><Relationship Id="rId446" Type="http://schemas.openxmlformats.org/officeDocument/2006/relationships/slide" Target="slides/slide336.xml"/><Relationship Id="rId250" Type="http://schemas.openxmlformats.org/officeDocument/2006/relationships/slide" Target="slides/slide140.xml"/><Relationship Id="rId292" Type="http://schemas.openxmlformats.org/officeDocument/2006/relationships/slide" Target="slides/slide182.xml"/><Relationship Id="rId306" Type="http://schemas.openxmlformats.org/officeDocument/2006/relationships/slide" Target="slides/slide196.xml"/><Relationship Id="rId488" Type="http://schemas.openxmlformats.org/officeDocument/2006/relationships/slide" Target="slides/slide378.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38.xml"/><Relationship Id="rId513" Type="http://schemas.openxmlformats.org/officeDocument/2006/relationships/slide" Target="slides/slide403.xml"/><Relationship Id="rId152" Type="http://schemas.openxmlformats.org/officeDocument/2006/relationships/slide" Target="slides/slide42.xml"/><Relationship Id="rId194" Type="http://schemas.openxmlformats.org/officeDocument/2006/relationships/slide" Target="slides/slide84.xml"/><Relationship Id="rId208" Type="http://schemas.openxmlformats.org/officeDocument/2006/relationships/slide" Target="slides/slide98.xml"/><Relationship Id="rId415" Type="http://schemas.openxmlformats.org/officeDocument/2006/relationships/slide" Target="slides/slide305.xml"/><Relationship Id="rId457" Type="http://schemas.openxmlformats.org/officeDocument/2006/relationships/slide" Target="slides/slide347.xml"/><Relationship Id="rId261" Type="http://schemas.openxmlformats.org/officeDocument/2006/relationships/slide" Target="slides/slide151.xml"/><Relationship Id="rId499" Type="http://schemas.openxmlformats.org/officeDocument/2006/relationships/slide" Target="slides/slide389.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7.xml"/><Relationship Id="rId359" Type="http://schemas.openxmlformats.org/officeDocument/2006/relationships/slide" Target="slides/slide249.xml"/><Relationship Id="rId524" Type="http://schemas.openxmlformats.org/officeDocument/2006/relationships/theme" Target="theme/theme1.xml"/><Relationship Id="rId98" Type="http://schemas.openxmlformats.org/officeDocument/2006/relationships/slideMaster" Target="slideMasters/slideMaster98.xml"/><Relationship Id="rId121" Type="http://schemas.openxmlformats.org/officeDocument/2006/relationships/slide" Target="slides/slide11.xml"/><Relationship Id="rId163" Type="http://schemas.openxmlformats.org/officeDocument/2006/relationships/slide" Target="slides/slide53.xml"/><Relationship Id="rId219" Type="http://schemas.openxmlformats.org/officeDocument/2006/relationships/slide" Target="slides/slide109.xml"/><Relationship Id="rId370" Type="http://schemas.openxmlformats.org/officeDocument/2006/relationships/slide" Target="slides/slide260.xml"/><Relationship Id="rId426" Type="http://schemas.openxmlformats.org/officeDocument/2006/relationships/slide" Target="slides/slide316.xml"/><Relationship Id="rId230" Type="http://schemas.openxmlformats.org/officeDocument/2006/relationships/slide" Target="slides/slide120.xml"/><Relationship Id="rId468" Type="http://schemas.openxmlformats.org/officeDocument/2006/relationships/slide" Target="slides/slide358.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62.xml"/><Relationship Id="rId328" Type="http://schemas.openxmlformats.org/officeDocument/2006/relationships/slide" Target="slides/slide218.xml"/><Relationship Id="rId132" Type="http://schemas.openxmlformats.org/officeDocument/2006/relationships/slide" Target="slides/slide22.xml"/><Relationship Id="rId174" Type="http://schemas.openxmlformats.org/officeDocument/2006/relationships/slide" Target="slides/slide64.xml"/><Relationship Id="rId381" Type="http://schemas.openxmlformats.org/officeDocument/2006/relationships/slide" Target="slides/slide271.xml"/><Relationship Id="rId241" Type="http://schemas.openxmlformats.org/officeDocument/2006/relationships/slide" Target="slides/slide131.xml"/><Relationship Id="rId437" Type="http://schemas.openxmlformats.org/officeDocument/2006/relationships/slide" Target="slides/slide327.xml"/><Relationship Id="rId479" Type="http://schemas.openxmlformats.org/officeDocument/2006/relationships/slide" Target="slides/slide369.xml"/><Relationship Id="rId36" Type="http://schemas.openxmlformats.org/officeDocument/2006/relationships/slideMaster" Target="slideMasters/slideMaster36.xml"/><Relationship Id="rId283" Type="http://schemas.openxmlformats.org/officeDocument/2006/relationships/slide" Target="slides/slide173.xml"/><Relationship Id="rId339" Type="http://schemas.openxmlformats.org/officeDocument/2006/relationships/slide" Target="slides/slide229.xml"/><Relationship Id="rId490" Type="http://schemas.openxmlformats.org/officeDocument/2006/relationships/slide" Target="slides/slide380.xml"/><Relationship Id="rId504" Type="http://schemas.openxmlformats.org/officeDocument/2006/relationships/slide" Target="slides/slide394.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33.xml"/><Relationship Id="rId185" Type="http://schemas.openxmlformats.org/officeDocument/2006/relationships/slide" Target="slides/slide75.xml"/><Relationship Id="rId350" Type="http://schemas.openxmlformats.org/officeDocument/2006/relationships/slide" Target="slides/slide240.xml"/><Relationship Id="rId406" Type="http://schemas.openxmlformats.org/officeDocument/2006/relationships/slide" Target="slides/slide296.xml"/><Relationship Id="rId9" Type="http://schemas.openxmlformats.org/officeDocument/2006/relationships/slideMaster" Target="slideMasters/slideMaster9.xml"/><Relationship Id="rId210" Type="http://schemas.openxmlformats.org/officeDocument/2006/relationships/slide" Target="slides/slide100.xml"/><Relationship Id="rId392" Type="http://schemas.openxmlformats.org/officeDocument/2006/relationships/slide" Target="slides/slide282.xml"/><Relationship Id="rId448" Type="http://schemas.openxmlformats.org/officeDocument/2006/relationships/slide" Target="slides/slide338.xml"/><Relationship Id="rId252" Type="http://schemas.openxmlformats.org/officeDocument/2006/relationships/slide" Target="slides/slide142.xml"/><Relationship Id="rId294" Type="http://schemas.openxmlformats.org/officeDocument/2006/relationships/slide" Target="slides/slide184.xml"/><Relationship Id="rId308" Type="http://schemas.openxmlformats.org/officeDocument/2006/relationships/slide" Target="slides/slide198.xml"/><Relationship Id="rId515" Type="http://schemas.openxmlformats.org/officeDocument/2006/relationships/slide" Target="slides/slide405.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2.xml"/><Relationship Id="rId154" Type="http://schemas.openxmlformats.org/officeDocument/2006/relationships/slide" Target="slides/slide44.xml"/><Relationship Id="rId361" Type="http://schemas.openxmlformats.org/officeDocument/2006/relationships/slide" Target="slides/slide251.xml"/><Relationship Id="rId196" Type="http://schemas.openxmlformats.org/officeDocument/2006/relationships/slide" Target="slides/slide86.xml"/><Relationship Id="rId417" Type="http://schemas.openxmlformats.org/officeDocument/2006/relationships/slide" Target="slides/slide307.xml"/><Relationship Id="rId459" Type="http://schemas.openxmlformats.org/officeDocument/2006/relationships/slide" Target="slides/slide349.xml"/><Relationship Id="rId16" Type="http://schemas.openxmlformats.org/officeDocument/2006/relationships/slideMaster" Target="slideMasters/slideMaster16.xml"/><Relationship Id="rId221" Type="http://schemas.openxmlformats.org/officeDocument/2006/relationships/slide" Target="slides/slide111.xml"/><Relationship Id="rId263" Type="http://schemas.openxmlformats.org/officeDocument/2006/relationships/slide" Target="slides/slide153.xml"/><Relationship Id="rId319" Type="http://schemas.openxmlformats.org/officeDocument/2006/relationships/slide" Target="slides/slide209.xml"/><Relationship Id="rId470" Type="http://schemas.openxmlformats.org/officeDocument/2006/relationships/slide" Target="slides/slide360.xml"/><Relationship Id="rId58" Type="http://schemas.openxmlformats.org/officeDocument/2006/relationships/slideMaster" Target="slideMasters/slideMaster58.xml"/><Relationship Id="rId123" Type="http://schemas.openxmlformats.org/officeDocument/2006/relationships/slide" Target="slides/slide13.xml"/><Relationship Id="rId330" Type="http://schemas.openxmlformats.org/officeDocument/2006/relationships/slide" Target="slides/slide220.xml"/><Relationship Id="rId165" Type="http://schemas.openxmlformats.org/officeDocument/2006/relationships/slide" Target="slides/slide55.xml"/><Relationship Id="rId372" Type="http://schemas.openxmlformats.org/officeDocument/2006/relationships/slide" Target="slides/slide262.xml"/><Relationship Id="rId428" Type="http://schemas.openxmlformats.org/officeDocument/2006/relationships/slide" Target="slides/slide318.xml"/><Relationship Id="rId232" Type="http://schemas.openxmlformats.org/officeDocument/2006/relationships/slide" Target="slides/slide122.xml"/><Relationship Id="rId274" Type="http://schemas.openxmlformats.org/officeDocument/2006/relationships/slide" Target="slides/slide164.xml"/><Relationship Id="rId481" Type="http://schemas.openxmlformats.org/officeDocument/2006/relationships/slide" Target="slides/slide37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24.xml"/><Relationship Id="rId80" Type="http://schemas.openxmlformats.org/officeDocument/2006/relationships/slideMaster" Target="slideMasters/slideMaster80.xml"/><Relationship Id="rId176" Type="http://schemas.openxmlformats.org/officeDocument/2006/relationships/slide" Target="slides/slide66.xml"/><Relationship Id="rId341" Type="http://schemas.openxmlformats.org/officeDocument/2006/relationships/slide" Target="slides/slide231.xml"/><Relationship Id="rId383" Type="http://schemas.openxmlformats.org/officeDocument/2006/relationships/slide" Target="slides/slide273.xml"/><Relationship Id="rId439" Type="http://schemas.openxmlformats.org/officeDocument/2006/relationships/slide" Target="slides/slide329.xml"/><Relationship Id="rId201" Type="http://schemas.openxmlformats.org/officeDocument/2006/relationships/slide" Target="slides/slide91.xml"/><Relationship Id="rId243" Type="http://schemas.openxmlformats.org/officeDocument/2006/relationships/slide" Target="slides/slide133.xml"/><Relationship Id="rId285" Type="http://schemas.openxmlformats.org/officeDocument/2006/relationships/slide" Target="slides/slide175.xml"/><Relationship Id="rId450" Type="http://schemas.openxmlformats.org/officeDocument/2006/relationships/slide" Target="slides/slide340.xml"/><Relationship Id="rId506" Type="http://schemas.openxmlformats.org/officeDocument/2006/relationships/slide" Target="slides/slide396.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200.xml"/><Relationship Id="rId492" Type="http://schemas.openxmlformats.org/officeDocument/2006/relationships/slide" Target="slides/slide382.xml"/><Relationship Id="rId91" Type="http://schemas.openxmlformats.org/officeDocument/2006/relationships/slideMaster" Target="slideMasters/slideMaster91.xml"/><Relationship Id="rId145" Type="http://schemas.openxmlformats.org/officeDocument/2006/relationships/slide" Target="slides/slide35.xml"/><Relationship Id="rId187" Type="http://schemas.openxmlformats.org/officeDocument/2006/relationships/slide" Target="slides/slide77.xml"/><Relationship Id="rId352" Type="http://schemas.openxmlformats.org/officeDocument/2006/relationships/slide" Target="slides/slide242.xml"/><Relationship Id="rId394" Type="http://schemas.openxmlformats.org/officeDocument/2006/relationships/slide" Target="slides/slide284.xml"/><Relationship Id="rId408" Type="http://schemas.openxmlformats.org/officeDocument/2006/relationships/slide" Target="slides/slide298.xml"/><Relationship Id="rId212" Type="http://schemas.openxmlformats.org/officeDocument/2006/relationships/slide" Target="slides/slide102.xml"/><Relationship Id="rId254" Type="http://schemas.openxmlformats.org/officeDocument/2006/relationships/slide" Target="slides/slide144.xml"/><Relationship Id="rId49" Type="http://schemas.openxmlformats.org/officeDocument/2006/relationships/slideMaster" Target="slideMasters/slideMaster49.xml"/><Relationship Id="rId114" Type="http://schemas.openxmlformats.org/officeDocument/2006/relationships/slide" Target="slides/slide4.xml"/><Relationship Id="rId296" Type="http://schemas.openxmlformats.org/officeDocument/2006/relationships/slide" Target="slides/slide186.xml"/><Relationship Id="rId461" Type="http://schemas.openxmlformats.org/officeDocument/2006/relationships/slide" Target="slides/slide351.xml"/><Relationship Id="rId517" Type="http://schemas.openxmlformats.org/officeDocument/2006/relationships/slide" Target="slides/slide407.xml"/><Relationship Id="rId60" Type="http://schemas.openxmlformats.org/officeDocument/2006/relationships/slideMaster" Target="slideMasters/slideMaster60.xml"/><Relationship Id="rId156" Type="http://schemas.openxmlformats.org/officeDocument/2006/relationships/slide" Target="slides/slide46.xml"/><Relationship Id="rId198" Type="http://schemas.openxmlformats.org/officeDocument/2006/relationships/slide" Target="slides/slide88.xml"/><Relationship Id="rId321" Type="http://schemas.openxmlformats.org/officeDocument/2006/relationships/slide" Target="slides/slide211.xml"/><Relationship Id="rId363" Type="http://schemas.openxmlformats.org/officeDocument/2006/relationships/slide" Target="slides/slide253.xml"/><Relationship Id="rId419" Type="http://schemas.openxmlformats.org/officeDocument/2006/relationships/slide" Target="slides/slide309.xml"/><Relationship Id="rId223" Type="http://schemas.openxmlformats.org/officeDocument/2006/relationships/slide" Target="slides/slide113.xml"/><Relationship Id="rId430" Type="http://schemas.openxmlformats.org/officeDocument/2006/relationships/slide" Target="slides/slide320.xml"/><Relationship Id="rId18" Type="http://schemas.openxmlformats.org/officeDocument/2006/relationships/slideMaster" Target="slideMasters/slideMaster18.xml"/><Relationship Id="rId265" Type="http://schemas.openxmlformats.org/officeDocument/2006/relationships/slide" Target="slides/slide155.xml"/><Relationship Id="rId472" Type="http://schemas.openxmlformats.org/officeDocument/2006/relationships/slide" Target="slides/slide362.xml"/><Relationship Id="rId125" Type="http://schemas.openxmlformats.org/officeDocument/2006/relationships/slide" Target="slides/slide15.xml"/><Relationship Id="rId167" Type="http://schemas.openxmlformats.org/officeDocument/2006/relationships/slide" Target="slides/slide57.xml"/><Relationship Id="rId332" Type="http://schemas.openxmlformats.org/officeDocument/2006/relationships/slide" Target="slides/slide222.xml"/><Relationship Id="rId374" Type="http://schemas.openxmlformats.org/officeDocument/2006/relationships/slide" Target="slides/slide264.xml"/><Relationship Id="rId71" Type="http://schemas.openxmlformats.org/officeDocument/2006/relationships/slideMaster" Target="slideMasters/slideMaster71.xml"/><Relationship Id="rId234" Type="http://schemas.openxmlformats.org/officeDocument/2006/relationships/slide" Target="slides/slide124.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66.xml"/><Relationship Id="rId441" Type="http://schemas.openxmlformats.org/officeDocument/2006/relationships/slide" Target="slides/slide331.xml"/><Relationship Id="rId483" Type="http://schemas.openxmlformats.org/officeDocument/2006/relationships/slide" Target="slides/slide373.xml"/><Relationship Id="rId40" Type="http://schemas.openxmlformats.org/officeDocument/2006/relationships/slideMaster" Target="slideMasters/slideMaster40.xml"/><Relationship Id="rId136" Type="http://schemas.openxmlformats.org/officeDocument/2006/relationships/slide" Target="slides/slide26.xml"/><Relationship Id="rId178" Type="http://schemas.openxmlformats.org/officeDocument/2006/relationships/slide" Target="slides/slide68.xml"/><Relationship Id="rId301" Type="http://schemas.openxmlformats.org/officeDocument/2006/relationships/slide" Target="slides/slide191.xml"/><Relationship Id="rId343" Type="http://schemas.openxmlformats.org/officeDocument/2006/relationships/slide" Target="slides/slide233.xml"/><Relationship Id="rId82" Type="http://schemas.openxmlformats.org/officeDocument/2006/relationships/slideMaster" Target="slideMasters/slideMaster82.xml"/><Relationship Id="rId203" Type="http://schemas.openxmlformats.org/officeDocument/2006/relationships/slide" Target="slides/slide93.xml"/><Relationship Id="rId385" Type="http://schemas.openxmlformats.org/officeDocument/2006/relationships/slide" Target="slides/slide275.xml"/><Relationship Id="rId245" Type="http://schemas.openxmlformats.org/officeDocument/2006/relationships/slide" Target="slides/slide135.xml"/><Relationship Id="rId287" Type="http://schemas.openxmlformats.org/officeDocument/2006/relationships/slide" Target="slides/slide177.xml"/><Relationship Id="rId410" Type="http://schemas.openxmlformats.org/officeDocument/2006/relationships/slide" Target="slides/slide300.xml"/><Relationship Id="rId452" Type="http://schemas.openxmlformats.org/officeDocument/2006/relationships/slide" Target="slides/slide342.xml"/><Relationship Id="rId494" Type="http://schemas.openxmlformats.org/officeDocument/2006/relationships/slide" Target="slides/slide384.xml"/><Relationship Id="rId508" Type="http://schemas.openxmlformats.org/officeDocument/2006/relationships/slide" Target="slides/slide398.xml"/><Relationship Id="rId105" Type="http://schemas.openxmlformats.org/officeDocument/2006/relationships/slideMaster" Target="slideMasters/slideMaster105.xml"/><Relationship Id="rId147" Type="http://schemas.openxmlformats.org/officeDocument/2006/relationships/slide" Target="slides/slide37.xml"/><Relationship Id="rId312" Type="http://schemas.openxmlformats.org/officeDocument/2006/relationships/slide" Target="slides/slide202.xml"/><Relationship Id="rId354" Type="http://schemas.openxmlformats.org/officeDocument/2006/relationships/slide" Target="slides/slide244.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79.xml"/><Relationship Id="rId396" Type="http://schemas.openxmlformats.org/officeDocument/2006/relationships/slide" Target="slides/slide286.xml"/><Relationship Id="rId214" Type="http://schemas.openxmlformats.org/officeDocument/2006/relationships/slide" Target="slides/slide104.xml"/><Relationship Id="rId256" Type="http://schemas.openxmlformats.org/officeDocument/2006/relationships/slide" Target="slides/slide146.xml"/><Relationship Id="rId298" Type="http://schemas.openxmlformats.org/officeDocument/2006/relationships/slide" Target="slides/slide188.xml"/><Relationship Id="rId421" Type="http://schemas.openxmlformats.org/officeDocument/2006/relationships/slide" Target="slides/slide311.xml"/><Relationship Id="rId463" Type="http://schemas.openxmlformats.org/officeDocument/2006/relationships/slide" Target="slides/slide353.xml"/><Relationship Id="rId519" Type="http://schemas.openxmlformats.org/officeDocument/2006/relationships/slide" Target="slides/slide409.xml"/><Relationship Id="rId116" Type="http://schemas.openxmlformats.org/officeDocument/2006/relationships/slide" Target="slides/slide6.xml"/><Relationship Id="rId158" Type="http://schemas.openxmlformats.org/officeDocument/2006/relationships/slide" Target="slides/slide48.xml"/><Relationship Id="rId323" Type="http://schemas.openxmlformats.org/officeDocument/2006/relationships/slide" Target="slides/slide213.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55.xml"/><Relationship Id="rId225" Type="http://schemas.openxmlformats.org/officeDocument/2006/relationships/slide" Target="slides/slide115.xml"/><Relationship Id="rId267" Type="http://schemas.openxmlformats.org/officeDocument/2006/relationships/slide" Target="slides/slide157.xml"/><Relationship Id="rId432" Type="http://schemas.openxmlformats.org/officeDocument/2006/relationships/slide" Target="slides/slide322.xml"/><Relationship Id="rId474" Type="http://schemas.openxmlformats.org/officeDocument/2006/relationships/slide" Target="slides/slide364.xml"/><Relationship Id="rId127" Type="http://schemas.openxmlformats.org/officeDocument/2006/relationships/slide" Target="slides/slide17.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59.xml"/><Relationship Id="rId334" Type="http://schemas.openxmlformats.org/officeDocument/2006/relationships/slide" Target="slides/slide224.xml"/><Relationship Id="rId376" Type="http://schemas.openxmlformats.org/officeDocument/2006/relationships/slide" Target="slides/slide266.xml"/><Relationship Id="rId4" Type="http://schemas.openxmlformats.org/officeDocument/2006/relationships/slideMaster" Target="slideMasters/slideMaster4.xml"/><Relationship Id="rId180" Type="http://schemas.openxmlformats.org/officeDocument/2006/relationships/slide" Target="slides/slide70.xml"/><Relationship Id="rId236" Type="http://schemas.openxmlformats.org/officeDocument/2006/relationships/slide" Target="slides/slide126.xml"/><Relationship Id="rId278" Type="http://schemas.openxmlformats.org/officeDocument/2006/relationships/slide" Target="slides/slide168.xml"/><Relationship Id="rId401" Type="http://schemas.openxmlformats.org/officeDocument/2006/relationships/slide" Target="slides/slide291.xml"/><Relationship Id="rId443" Type="http://schemas.openxmlformats.org/officeDocument/2006/relationships/slide" Target="slides/slide333.xml"/><Relationship Id="rId303" Type="http://schemas.openxmlformats.org/officeDocument/2006/relationships/slide" Target="slides/slide193.xml"/><Relationship Id="rId485" Type="http://schemas.openxmlformats.org/officeDocument/2006/relationships/slide" Target="slides/slide375.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8.xml"/><Relationship Id="rId345" Type="http://schemas.openxmlformats.org/officeDocument/2006/relationships/slide" Target="slides/slide235.xml"/><Relationship Id="rId387" Type="http://schemas.openxmlformats.org/officeDocument/2006/relationships/slide" Target="slides/slide277.xml"/><Relationship Id="rId510" Type="http://schemas.openxmlformats.org/officeDocument/2006/relationships/slide" Target="slides/slide400.xml"/><Relationship Id="rId191" Type="http://schemas.openxmlformats.org/officeDocument/2006/relationships/slide" Target="slides/slide81.xml"/><Relationship Id="rId205" Type="http://schemas.openxmlformats.org/officeDocument/2006/relationships/slide" Target="slides/slide95.xml"/><Relationship Id="rId247" Type="http://schemas.openxmlformats.org/officeDocument/2006/relationships/slide" Target="slides/slide137.xml"/><Relationship Id="rId412" Type="http://schemas.openxmlformats.org/officeDocument/2006/relationships/slide" Target="slides/slide302.xml"/><Relationship Id="rId107" Type="http://schemas.openxmlformats.org/officeDocument/2006/relationships/slideMaster" Target="slideMasters/slideMaster107.xml"/><Relationship Id="rId289" Type="http://schemas.openxmlformats.org/officeDocument/2006/relationships/slide" Target="slides/slide179.xml"/><Relationship Id="rId454" Type="http://schemas.openxmlformats.org/officeDocument/2006/relationships/slide" Target="slides/slide344.xml"/><Relationship Id="rId496" Type="http://schemas.openxmlformats.org/officeDocument/2006/relationships/slide" Target="slides/slide38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9.xml"/><Relationship Id="rId314" Type="http://schemas.openxmlformats.org/officeDocument/2006/relationships/slide" Target="slides/slide204.xml"/><Relationship Id="rId356" Type="http://schemas.openxmlformats.org/officeDocument/2006/relationships/slide" Target="slides/slide246.xml"/><Relationship Id="rId398" Type="http://schemas.openxmlformats.org/officeDocument/2006/relationships/slide" Target="slides/slide288.xml"/><Relationship Id="rId521" Type="http://schemas.openxmlformats.org/officeDocument/2006/relationships/notesMaster" Target="notesMasters/notesMaster1.xml"/><Relationship Id="rId95" Type="http://schemas.openxmlformats.org/officeDocument/2006/relationships/slideMaster" Target="slideMasters/slideMaster95.xml"/><Relationship Id="rId160" Type="http://schemas.openxmlformats.org/officeDocument/2006/relationships/slide" Target="slides/slide50.xml"/><Relationship Id="rId216" Type="http://schemas.openxmlformats.org/officeDocument/2006/relationships/slide" Target="slides/slide106.xml"/><Relationship Id="rId423" Type="http://schemas.openxmlformats.org/officeDocument/2006/relationships/slide" Target="slides/slide313.xml"/><Relationship Id="rId258" Type="http://schemas.openxmlformats.org/officeDocument/2006/relationships/slide" Target="slides/slide148.xml"/><Relationship Id="rId465" Type="http://schemas.openxmlformats.org/officeDocument/2006/relationships/slide" Target="slides/slide35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8.xml"/><Relationship Id="rId325" Type="http://schemas.openxmlformats.org/officeDocument/2006/relationships/slide" Target="slides/slide215.xml"/><Relationship Id="rId367" Type="http://schemas.openxmlformats.org/officeDocument/2006/relationships/slide" Target="slides/slide257.xml"/><Relationship Id="rId171" Type="http://schemas.openxmlformats.org/officeDocument/2006/relationships/slide" Target="slides/slide61.xml"/><Relationship Id="rId227" Type="http://schemas.openxmlformats.org/officeDocument/2006/relationships/slide" Target="slides/slide117.xml"/><Relationship Id="rId269" Type="http://schemas.openxmlformats.org/officeDocument/2006/relationships/slide" Target="slides/slide159.xml"/><Relationship Id="rId434" Type="http://schemas.openxmlformats.org/officeDocument/2006/relationships/slide" Target="slides/slide324.xml"/><Relationship Id="rId476" Type="http://schemas.openxmlformats.org/officeDocument/2006/relationships/slide" Target="slides/slide366.xml"/><Relationship Id="rId33" Type="http://schemas.openxmlformats.org/officeDocument/2006/relationships/slideMaster" Target="slideMasters/slideMaster33.xml"/><Relationship Id="rId129" Type="http://schemas.openxmlformats.org/officeDocument/2006/relationships/slide" Target="slides/slide19.xml"/><Relationship Id="rId280" Type="http://schemas.openxmlformats.org/officeDocument/2006/relationships/slide" Target="slides/slide170.xml"/><Relationship Id="rId336" Type="http://schemas.openxmlformats.org/officeDocument/2006/relationships/slide" Target="slides/slide226.xml"/><Relationship Id="rId501" Type="http://schemas.openxmlformats.org/officeDocument/2006/relationships/slide" Target="slides/slide391.xml"/><Relationship Id="rId75" Type="http://schemas.openxmlformats.org/officeDocument/2006/relationships/slideMaster" Target="slideMasters/slideMaster75.xml"/><Relationship Id="rId140" Type="http://schemas.openxmlformats.org/officeDocument/2006/relationships/slide" Target="slides/slide30.xml"/><Relationship Id="rId182" Type="http://schemas.openxmlformats.org/officeDocument/2006/relationships/slide" Target="slides/slide72.xml"/><Relationship Id="rId378" Type="http://schemas.openxmlformats.org/officeDocument/2006/relationships/slide" Target="slides/slide268.xml"/><Relationship Id="rId403" Type="http://schemas.openxmlformats.org/officeDocument/2006/relationships/slide" Target="slides/slide293.xml"/><Relationship Id="rId6" Type="http://schemas.openxmlformats.org/officeDocument/2006/relationships/slideMaster" Target="slideMasters/slideMaster6.xml"/><Relationship Id="rId238" Type="http://schemas.openxmlformats.org/officeDocument/2006/relationships/slide" Target="slides/slide128.xml"/><Relationship Id="rId445" Type="http://schemas.openxmlformats.org/officeDocument/2006/relationships/slide" Target="slides/slide335.xml"/><Relationship Id="rId487" Type="http://schemas.openxmlformats.org/officeDocument/2006/relationships/slide" Target="slides/slide377.xml"/><Relationship Id="rId291" Type="http://schemas.openxmlformats.org/officeDocument/2006/relationships/slide" Target="slides/slide181.xml"/><Relationship Id="rId305" Type="http://schemas.openxmlformats.org/officeDocument/2006/relationships/slide" Target="slides/slide195.xml"/><Relationship Id="rId347" Type="http://schemas.openxmlformats.org/officeDocument/2006/relationships/slide" Target="slides/slide237.xml"/><Relationship Id="rId512" Type="http://schemas.openxmlformats.org/officeDocument/2006/relationships/slide" Target="slides/slide402.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41.xml"/><Relationship Id="rId389" Type="http://schemas.openxmlformats.org/officeDocument/2006/relationships/slide" Target="slides/slide279.xml"/><Relationship Id="rId193" Type="http://schemas.openxmlformats.org/officeDocument/2006/relationships/slide" Target="slides/slide83.xml"/><Relationship Id="rId207" Type="http://schemas.openxmlformats.org/officeDocument/2006/relationships/slide" Target="slides/slide97.xml"/><Relationship Id="rId249" Type="http://schemas.openxmlformats.org/officeDocument/2006/relationships/slide" Target="slides/slide139.xml"/><Relationship Id="rId414" Type="http://schemas.openxmlformats.org/officeDocument/2006/relationships/slide" Target="slides/slide304.xml"/><Relationship Id="rId456" Type="http://schemas.openxmlformats.org/officeDocument/2006/relationships/slide" Target="slides/slide346.xml"/><Relationship Id="rId498" Type="http://schemas.openxmlformats.org/officeDocument/2006/relationships/slide" Target="slides/slide388.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50.xml"/><Relationship Id="rId316" Type="http://schemas.openxmlformats.org/officeDocument/2006/relationships/slide" Target="slides/slide206.xml"/><Relationship Id="rId523" Type="http://schemas.openxmlformats.org/officeDocument/2006/relationships/viewProps" Target="viewProps.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0.xml"/><Relationship Id="rId358" Type="http://schemas.openxmlformats.org/officeDocument/2006/relationships/slide" Target="slides/slide248.xml"/><Relationship Id="rId162" Type="http://schemas.openxmlformats.org/officeDocument/2006/relationships/slide" Target="slides/slide52.xml"/><Relationship Id="rId218" Type="http://schemas.openxmlformats.org/officeDocument/2006/relationships/slide" Target="slides/slide108.xml"/><Relationship Id="rId425" Type="http://schemas.openxmlformats.org/officeDocument/2006/relationships/slide" Target="slides/slide315.xml"/><Relationship Id="rId467" Type="http://schemas.openxmlformats.org/officeDocument/2006/relationships/slide" Target="slides/slide357.xml"/><Relationship Id="rId271" Type="http://schemas.openxmlformats.org/officeDocument/2006/relationships/slide" Target="slides/slide161.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21.xml"/><Relationship Id="rId327" Type="http://schemas.openxmlformats.org/officeDocument/2006/relationships/slide" Target="slides/slide217.xml"/><Relationship Id="rId369" Type="http://schemas.openxmlformats.org/officeDocument/2006/relationships/slide" Target="slides/slide259.xml"/><Relationship Id="rId173" Type="http://schemas.openxmlformats.org/officeDocument/2006/relationships/slide" Target="slides/slide63.xml"/><Relationship Id="rId229" Type="http://schemas.openxmlformats.org/officeDocument/2006/relationships/slide" Target="slides/slide119.xml"/><Relationship Id="rId380" Type="http://schemas.openxmlformats.org/officeDocument/2006/relationships/slide" Target="slides/slide270.xml"/><Relationship Id="rId436" Type="http://schemas.openxmlformats.org/officeDocument/2006/relationships/slide" Target="slides/slide326.xml"/><Relationship Id="rId240" Type="http://schemas.openxmlformats.org/officeDocument/2006/relationships/slide" Target="slides/slide130.xml"/><Relationship Id="rId478" Type="http://schemas.openxmlformats.org/officeDocument/2006/relationships/slide" Target="slides/slide368.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72.xml"/><Relationship Id="rId338" Type="http://schemas.openxmlformats.org/officeDocument/2006/relationships/slide" Target="slides/slide228.xml"/><Relationship Id="rId503" Type="http://schemas.openxmlformats.org/officeDocument/2006/relationships/slide" Target="slides/slide393.xml"/><Relationship Id="rId8" Type="http://schemas.openxmlformats.org/officeDocument/2006/relationships/slideMaster" Target="slideMasters/slideMaster8.xml"/><Relationship Id="rId142" Type="http://schemas.openxmlformats.org/officeDocument/2006/relationships/slide" Target="slides/slide32.xml"/><Relationship Id="rId184" Type="http://schemas.openxmlformats.org/officeDocument/2006/relationships/slide" Target="slides/slide74.xml"/><Relationship Id="rId391" Type="http://schemas.openxmlformats.org/officeDocument/2006/relationships/slide" Target="slides/slide281.xml"/><Relationship Id="rId405" Type="http://schemas.openxmlformats.org/officeDocument/2006/relationships/slide" Target="slides/slide295.xml"/><Relationship Id="rId447" Type="http://schemas.openxmlformats.org/officeDocument/2006/relationships/slide" Target="slides/slide337.xml"/><Relationship Id="rId251" Type="http://schemas.openxmlformats.org/officeDocument/2006/relationships/slide" Target="slides/slide141.xml"/><Relationship Id="rId489" Type="http://schemas.openxmlformats.org/officeDocument/2006/relationships/slide" Target="slides/slide379.xml"/><Relationship Id="rId46" Type="http://schemas.openxmlformats.org/officeDocument/2006/relationships/slideMaster" Target="slideMasters/slideMaster46.xml"/><Relationship Id="rId293" Type="http://schemas.openxmlformats.org/officeDocument/2006/relationships/slide" Target="slides/slide183.xml"/><Relationship Id="rId307" Type="http://schemas.openxmlformats.org/officeDocument/2006/relationships/slide" Target="slides/slide197.xml"/><Relationship Id="rId349" Type="http://schemas.openxmlformats.org/officeDocument/2006/relationships/slide" Target="slides/slide239.xml"/><Relationship Id="rId514" Type="http://schemas.openxmlformats.org/officeDocument/2006/relationships/slide" Target="slides/slide404.xml"/><Relationship Id="rId88" Type="http://schemas.openxmlformats.org/officeDocument/2006/relationships/slideMaster" Target="slideMasters/slideMaster88.xml"/><Relationship Id="rId111" Type="http://schemas.openxmlformats.org/officeDocument/2006/relationships/slide" Target="slides/slide1.xml"/><Relationship Id="rId153" Type="http://schemas.openxmlformats.org/officeDocument/2006/relationships/slide" Target="slides/slide43.xml"/><Relationship Id="rId195" Type="http://schemas.openxmlformats.org/officeDocument/2006/relationships/slide" Target="slides/slide85.xml"/><Relationship Id="rId209" Type="http://schemas.openxmlformats.org/officeDocument/2006/relationships/slide" Target="slides/slide99.xml"/><Relationship Id="rId360" Type="http://schemas.openxmlformats.org/officeDocument/2006/relationships/slide" Target="slides/slide250.xml"/><Relationship Id="rId416" Type="http://schemas.openxmlformats.org/officeDocument/2006/relationships/slide" Target="slides/slide306.xml"/><Relationship Id="rId220" Type="http://schemas.openxmlformats.org/officeDocument/2006/relationships/slide" Target="slides/slide110.xml"/><Relationship Id="rId458" Type="http://schemas.openxmlformats.org/officeDocument/2006/relationships/slide" Target="slides/slide348.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52.xml"/><Relationship Id="rId318" Type="http://schemas.openxmlformats.org/officeDocument/2006/relationships/slide" Target="slides/slide208.xml"/><Relationship Id="rId525" Type="http://schemas.openxmlformats.org/officeDocument/2006/relationships/tableStyles" Target="tableStyles.xml"/><Relationship Id="rId99" Type="http://schemas.openxmlformats.org/officeDocument/2006/relationships/slideMaster" Target="slideMasters/slideMaster99.xml"/><Relationship Id="rId122" Type="http://schemas.openxmlformats.org/officeDocument/2006/relationships/slide" Target="slides/slide12.xml"/><Relationship Id="rId164" Type="http://schemas.openxmlformats.org/officeDocument/2006/relationships/slide" Target="slides/slide54.xml"/><Relationship Id="rId371" Type="http://schemas.openxmlformats.org/officeDocument/2006/relationships/slide" Target="slides/slide261.xml"/><Relationship Id="rId427" Type="http://schemas.openxmlformats.org/officeDocument/2006/relationships/slide" Target="slides/slide317.xml"/><Relationship Id="rId469" Type="http://schemas.openxmlformats.org/officeDocument/2006/relationships/slide" Target="slides/slide359.xml"/><Relationship Id="rId26" Type="http://schemas.openxmlformats.org/officeDocument/2006/relationships/slideMaster" Target="slideMasters/slideMaster26.xml"/><Relationship Id="rId231" Type="http://schemas.openxmlformats.org/officeDocument/2006/relationships/slide" Target="slides/slide121.xml"/><Relationship Id="rId273" Type="http://schemas.openxmlformats.org/officeDocument/2006/relationships/slide" Target="slides/slide163.xml"/><Relationship Id="rId329" Type="http://schemas.openxmlformats.org/officeDocument/2006/relationships/slide" Target="slides/slide219.xml"/><Relationship Id="rId480" Type="http://schemas.openxmlformats.org/officeDocument/2006/relationships/slide" Target="slides/slide370.xml"/><Relationship Id="rId68" Type="http://schemas.openxmlformats.org/officeDocument/2006/relationships/slideMaster" Target="slideMasters/slideMaster68.xml"/><Relationship Id="rId133" Type="http://schemas.openxmlformats.org/officeDocument/2006/relationships/slide" Target="slides/slide23.xml"/><Relationship Id="rId175" Type="http://schemas.openxmlformats.org/officeDocument/2006/relationships/slide" Target="slides/slide65.xml"/><Relationship Id="rId340" Type="http://schemas.openxmlformats.org/officeDocument/2006/relationships/slide" Target="slides/slide230.xml"/><Relationship Id="rId200" Type="http://schemas.openxmlformats.org/officeDocument/2006/relationships/slide" Target="slides/slide90.xml"/><Relationship Id="rId382" Type="http://schemas.openxmlformats.org/officeDocument/2006/relationships/slide" Target="slides/slide272.xml"/><Relationship Id="rId438" Type="http://schemas.openxmlformats.org/officeDocument/2006/relationships/slide" Target="slides/slide328.xml"/><Relationship Id="rId242" Type="http://schemas.openxmlformats.org/officeDocument/2006/relationships/slide" Target="slides/slide132.xml"/><Relationship Id="rId284" Type="http://schemas.openxmlformats.org/officeDocument/2006/relationships/slide" Target="slides/slide174.xml"/><Relationship Id="rId491" Type="http://schemas.openxmlformats.org/officeDocument/2006/relationships/slide" Target="slides/slide381.xml"/><Relationship Id="rId505" Type="http://schemas.openxmlformats.org/officeDocument/2006/relationships/slide" Target="slides/slide39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34.xml"/><Relationship Id="rId90" Type="http://schemas.openxmlformats.org/officeDocument/2006/relationships/slideMaster" Target="slideMasters/slideMaster90.xml"/><Relationship Id="rId186" Type="http://schemas.openxmlformats.org/officeDocument/2006/relationships/slide" Target="slides/slide76.xml"/><Relationship Id="rId351" Type="http://schemas.openxmlformats.org/officeDocument/2006/relationships/slide" Target="slides/slide241.xml"/><Relationship Id="rId393" Type="http://schemas.openxmlformats.org/officeDocument/2006/relationships/slide" Target="slides/slide283.xml"/><Relationship Id="rId407" Type="http://schemas.openxmlformats.org/officeDocument/2006/relationships/slide" Target="slides/slide297.xml"/><Relationship Id="rId449" Type="http://schemas.openxmlformats.org/officeDocument/2006/relationships/slide" Target="slides/slide339.xml"/><Relationship Id="rId211" Type="http://schemas.openxmlformats.org/officeDocument/2006/relationships/slide" Target="slides/slide101.xml"/><Relationship Id="rId253" Type="http://schemas.openxmlformats.org/officeDocument/2006/relationships/slide" Target="slides/slide143.xml"/><Relationship Id="rId295" Type="http://schemas.openxmlformats.org/officeDocument/2006/relationships/slide" Target="slides/slide185.xml"/><Relationship Id="rId309" Type="http://schemas.openxmlformats.org/officeDocument/2006/relationships/slide" Target="slides/slide199.xml"/><Relationship Id="rId460" Type="http://schemas.openxmlformats.org/officeDocument/2006/relationships/slide" Target="slides/slide350.xml"/><Relationship Id="rId516" Type="http://schemas.openxmlformats.org/officeDocument/2006/relationships/slide" Target="slides/slide406.xml"/><Relationship Id="rId48" Type="http://schemas.openxmlformats.org/officeDocument/2006/relationships/slideMaster" Target="slideMasters/slideMaster48.xml"/><Relationship Id="rId113" Type="http://schemas.openxmlformats.org/officeDocument/2006/relationships/slide" Target="slides/slide3.xml"/><Relationship Id="rId320" Type="http://schemas.openxmlformats.org/officeDocument/2006/relationships/slide" Target="slides/slide210.xml"/><Relationship Id="rId155" Type="http://schemas.openxmlformats.org/officeDocument/2006/relationships/slide" Target="slides/slide45.xml"/><Relationship Id="rId197" Type="http://schemas.openxmlformats.org/officeDocument/2006/relationships/slide" Target="slides/slide87.xml"/><Relationship Id="rId362" Type="http://schemas.openxmlformats.org/officeDocument/2006/relationships/slide" Target="slides/slide252.xml"/><Relationship Id="rId418" Type="http://schemas.openxmlformats.org/officeDocument/2006/relationships/slide" Target="slides/slide308.xml"/><Relationship Id="rId222" Type="http://schemas.openxmlformats.org/officeDocument/2006/relationships/slide" Target="slides/slide112.xml"/><Relationship Id="rId264" Type="http://schemas.openxmlformats.org/officeDocument/2006/relationships/slide" Target="slides/slide154.xml"/><Relationship Id="rId471" Type="http://schemas.openxmlformats.org/officeDocument/2006/relationships/slide" Target="slides/slide36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14.xml"/><Relationship Id="rId70" Type="http://schemas.openxmlformats.org/officeDocument/2006/relationships/slideMaster" Target="slideMasters/slideMaster70.xml"/><Relationship Id="rId166" Type="http://schemas.openxmlformats.org/officeDocument/2006/relationships/slide" Target="slides/slide56.xml"/><Relationship Id="rId331" Type="http://schemas.openxmlformats.org/officeDocument/2006/relationships/slide" Target="slides/slide221.xml"/><Relationship Id="rId373" Type="http://schemas.openxmlformats.org/officeDocument/2006/relationships/slide" Target="slides/slide263.xml"/><Relationship Id="rId429" Type="http://schemas.openxmlformats.org/officeDocument/2006/relationships/slide" Target="slides/slide319.xml"/><Relationship Id="rId1" Type="http://schemas.openxmlformats.org/officeDocument/2006/relationships/slideMaster" Target="slideMasters/slideMaster1.xml"/><Relationship Id="rId233" Type="http://schemas.openxmlformats.org/officeDocument/2006/relationships/slide" Target="slides/slide123.xml"/><Relationship Id="rId440" Type="http://schemas.openxmlformats.org/officeDocument/2006/relationships/slide" Target="slides/slide330.xml"/><Relationship Id="rId28" Type="http://schemas.openxmlformats.org/officeDocument/2006/relationships/slideMaster" Target="slideMasters/slideMaster28.xml"/><Relationship Id="rId275" Type="http://schemas.openxmlformats.org/officeDocument/2006/relationships/slide" Target="slides/slide165.xml"/><Relationship Id="rId300" Type="http://schemas.openxmlformats.org/officeDocument/2006/relationships/slide" Target="slides/slide190.xml"/><Relationship Id="rId482" Type="http://schemas.openxmlformats.org/officeDocument/2006/relationships/slide" Target="slides/slide372.xml"/><Relationship Id="rId81" Type="http://schemas.openxmlformats.org/officeDocument/2006/relationships/slideMaster" Target="slideMasters/slideMaster81.xml"/><Relationship Id="rId135" Type="http://schemas.openxmlformats.org/officeDocument/2006/relationships/slide" Target="slides/slide25.xml"/><Relationship Id="rId177" Type="http://schemas.openxmlformats.org/officeDocument/2006/relationships/slide" Target="slides/slide67.xml"/><Relationship Id="rId342" Type="http://schemas.openxmlformats.org/officeDocument/2006/relationships/slide" Target="slides/slide232.xml"/><Relationship Id="rId384" Type="http://schemas.openxmlformats.org/officeDocument/2006/relationships/slide" Target="slides/slide274.xml"/><Relationship Id="rId202" Type="http://schemas.openxmlformats.org/officeDocument/2006/relationships/slide" Target="slides/slide92.xml"/><Relationship Id="rId244" Type="http://schemas.openxmlformats.org/officeDocument/2006/relationships/slide" Target="slides/slide134.xml"/><Relationship Id="rId39" Type="http://schemas.openxmlformats.org/officeDocument/2006/relationships/slideMaster" Target="slideMasters/slideMaster39.xml"/><Relationship Id="rId286" Type="http://schemas.openxmlformats.org/officeDocument/2006/relationships/slide" Target="slides/slide176.xml"/><Relationship Id="rId451" Type="http://schemas.openxmlformats.org/officeDocument/2006/relationships/slide" Target="slides/slide341.xml"/><Relationship Id="rId493" Type="http://schemas.openxmlformats.org/officeDocument/2006/relationships/slide" Target="slides/slide383.xml"/><Relationship Id="rId507" Type="http://schemas.openxmlformats.org/officeDocument/2006/relationships/slide" Target="slides/slide397.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36.xml"/><Relationship Id="rId188" Type="http://schemas.openxmlformats.org/officeDocument/2006/relationships/slide" Target="slides/slide78.xml"/><Relationship Id="rId311" Type="http://schemas.openxmlformats.org/officeDocument/2006/relationships/slide" Target="slides/slide201.xml"/><Relationship Id="rId353" Type="http://schemas.openxmlformats.org/officeDocument/2006/relationships/slide" Target="slides/slide243.xml"/><Relationship Id="rId395" Type="http://schemas.openxmlformats.org/officeDocument/2006/relationships/slide" Target="slides/slide285.xml"/><Relationship Id="rId409" Type="http://schemas.openxmlformats.org/officeDocument/2006/relationships/slide" Target="slides/slide299.xml"/><Relationship Id="rId92" Type="http://schemas.openxmlformats.org/officeDocument/2006/relationships/slideMaster" Target="slideMasters/slideMaster92.xml"/><Relationship Id="rId213" Type="http://schemas.openxmlformats.org/officeDocument/2006/relationships/slide" Target="slides/slide103.xml"/><Relationship Id="rId420" Type="http://schemas.openxmlformats.org/officeDocument/2006/relationships/slide" Target="slides/slide310.xml"/><Relationship Id="rId255" Type="http://schemas.openxmlformats.org/officeDocument/2006/relationships/slide" Target="slides/slide145.xml"/><Relationship Id="rId297" Type="http://schemas.openxmlformats.org/officeDocument/2006/relationships/slide" Target="slides/slide187.xml"/><Relationship Id="rId462" Type="http://schemas.openxmlformats.org/officeDocument/2006/relationships/slide" Target="slides/slide352.xml"/><Relationship Id="rId518" Type="http://schemas.openxmlformats.org/officeDocument/2006/relationships/slide" Target="slides/slide408.xml"/><Relationship Id="rId115" Type="http://schemas.openxmlformats.org/officeDocument/2006/relationships/slide" Target="slides/slide5.xml"/><Relationship Id="rId157" Type="http://schemas.openxmlformats.org/officeDocument/2006/relationships/slide" Target="slides/slide47.xml"/><Relationship Id="rId322" Type="http://schemas.openxmlformats.org/officeDocument/2006/relationships/slide" Target="slides/slide212.xml"/><Relationship Id="rId364" Type="http://schemas.openxmlformats.org/officeDocument/2006/relationships/slide" Target="slides/slide254.xml"/><Relationship Id="rId61" Type="http://schemas.openxmlformats.org/officeDocument/2006/relationships/slideMaster" Target="slideMasters/slideMaster61.xml"/><Relationship Id="rId199" Type="http://schemas.openxmlformats.org/officeDocument/2006/relationships/slide" Target="slides/slide89.xml"/><Relationship Id="rId19" Type="http://schemas.openxmlformats.org/officeDocument/2006/relationships/slideMaster" Target="slideMasters/slideMaster19.xml"/><Relationship Id="rId224" Type="http://schemas.openxmlformats.org/officeDocument/2006/relationships/slide" Target="slides/slide114.xml"/><Relationship Id="rId266" Type="http://schemas.openxmlformats.org/officeDocument/2006/relationships/slide" Target="slides/slide156.xml"/><Relationship Id="rId431" Type="http://schemas.openxmlformats.org/officeDocument/2006/relationships/slide" Target="slides/slide321.xml"/><Relationship Id="rId473" Type="http://schemas.openxmlformats.org/officeDocument/2006/relationships/slide" Target="slides/slide363.xml"/><Relationship Id="rId30" Type="http://schemas.openxmlformats.org/officeDocument/2006/relationships/slideMaster" Target="slideMasters/slideMaster30.xml"/><Relationship Id="rId126" Type="http://schemas.openxmlformats.org/officeDocument/2006/relationships/slide" Target="slides/slide16.xml"/><Relationship Id="rId168" Type="http://schemas.openxmlformats.org/officeDocument/2006/relationships/slide" Target="slides/slide58.xml"/><Relationship Id="rId333" Type="http://schemas.openxmlformats.org/officeDocument/2006/relationships/slide" Target="slides/slide223.xml"/><Relationship Id="rId72" Type="http://schemas.openxmlformats.org/officeDocument/2006/relationships/slideMaster" Target="slideMasters/slideMaster72.xml"/><Relationship Id="rId375" Type="http://schemas.openxmlformats.org/officeDocument/2006/relationships/slide" Target="slides/slide265.xml"/><Relationship Id="rId3" Type="http://schemas.openxmlformats.org/officeDocument/2006/relationships/slideMaster" Target="slideMasters/slideMaster3.xml"/><Relationship Id="rId235" Type="http://schemas.openxmlformats.org/officeDocument/2006/relationships/slide" Target="slides/slide125.xml"/><Relationship Id="rId277" Type="http://schemas.openxmlformats.org/officeDocument/2006/relationships/slide" Target="slides/slide167.xml"/><Relationship Id="rId400" Type="http://schemas.openxmlformats.org/officeDocument/2006/relationships/slide" Target="slides/slide290.xml"/><Relationship Id="rId442" Type="http://schemas.openxmlformats.org/officeDocument/2006/relationships/slide" Target="slides/slide332.xml"/><Relationship Id="rId484" Type="http://schemas.openxmlformats.org/officeDocument/2006/relationships/slide" Target="slides/slide374.xml"/><Relationship Id="rId137" Type="http://schemas.openxmlformats.org/officeDocument/2006/relationships/slide" Target="slides/slide27.xml"/><Relationship Id="rId302" Type="http://schemas.openxmlformats.org/officeDocument/2006/relationships/slide" Target="slides/slide192.xml"/><Relationship Id="rId344" Type="http://schemas.openxmlformats.org/officeDocument/2006/relationships/slide" Target="slides/slide234.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69.xml"/><Relationship Id="rId386" Type="http://schemas.openxmlformats.org/officeDocument/2006/relationships/slide" Target="slides/slide276.xml"/><Relationship Id="rId190" Type="http://schemas.openxmlformats.org/officeDocument/2006/relationships/slide" Target="slides/slide80.xml"/><Relationship Id="rId204" Type="http://schemas.openxmlformats.org/officeDocument/2006/relationships/slide" Target="slides/slide94.xml"/><Relationship Id="rId246" Type="http://schemas.openxmlformats.org/officeDocument/2006/relationships/slide" Target="slides/slide136.xml"/><Relationship Id="rId288" Type="http://schemas.openxmlformats.org/officeDocument/2006/relationships/slide" Target="slides/slide178.xml"/><Relationship Id="rId411" Type="http://schemas.openxmlformats.org/officeDocument/2006/relationships/slide" Target="slides/slide301.xml"/><Relationship Id="rId453" Type="http://schemas.openxmlformats.org/officeDocument/2006/relationships/slide" Target="slides/slide343.xml"/><Relationship Id="rId509" Type="http://schemas.openxmlformats.org/officeDocument/2006/relationships/slide" Target="slides/slide399.xml"/><Relationship Id="rId106" Type="http://schemas.openxmlformats.org/officeDocument/2006/relationships/slideMaster" Target="slideMasters/slideMaster106.xml"/><Relationship Id="rId313" Type="http://schemas.openxmlformats.org/officeDocument/2006/relationships/slide" Target="slides/slide203.xml"/><Relationship Id="rId495" Type="http://schemas.openxmlformats.org/officeDocument/2006/relationships/slide" Target="slides/slide385.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8.xml"/><Relationship Id="rId355" Type="http://schemas.openxmlformats.org/officeDocument/2006/relationships/slide" Target="slides/slide245.xml"/><Relationship Id="rId397" Type="http://schemas.openxmlformats.org/officeDocument/2006/relationships/slide" Target="slides/slide287.xml"/><Relationship Id="rId520" Type="http://schemas.openxmlformats.org/officeDocument/2006/relationships/slide" Target="slides/slide410.xml"/><Relationship Id="rId215" Type="http://schemas.openxmlformats.org/officeDocument/2006/relationships/slide" Target="slides/slide105.xml"/><Relationship Id="rId257" Type="http://schemas.openxmlformats.org/officeDocument/2006/relationships/slide" Target="slides/slide147.xml"/><Relationship Id="rId422" Type="http://schemas.openxmlformats.org/officeDocument/2006/relationships/slide" Target="slides/slide312.xml"/><Relationship Id="rId464" Type="http://schemas.openxmlformats.org/officeDocument/2006/relationships/slide" Target="slides/slide354.xml"/><Relationship Id="rId299" Type="http://schemas.openxmlformats.org/officeDocument/2006/relationships/slide" Target="slides/slide189.xml"/><Relationship Id="rId63" Type="http://schemas.openxmlformats.org/officeDocument/2006/relationships/slideMaster" Target="slideMasters/slideMaster63.xml"/><Relationship Id="rId159" Type="http://schemas.openxmlformats.org/officeDocument/2006/relationships/slide" Target="slides/slide49.xml"/><Relationship Id="rId366" Type="http://schemas.openxmlformats.org/officeDocument/2006/relationships/slide" Target="slides/slide256.xml"/><Relationship Id="rId226" Type="http://schemas.openxmlformats.org/officeDocument/2006/relationships/slide" Target="slides/slide116.xml"/><Relationship Id="rId433" Type="http://schemas.openxmlformats.org/officeDocument/2006/relationships/slide" Target="slides/slide323.xml"/></Relationships>
</file>

<file path=ppt/_rels/viewProps.xml.rels><?xml version="1.0" encoding="UTF-8" standalone="yes"?>
<Relationships xmlns="http://schemas.openxmlformats.org/package/2006/relationships"><Relationship Id="rId3" Type="http://schemas.openxmlformats.org/officeDocument/2006/relationships/slide" Target="slides/slide393.xml"/><Relationship Id="rId2" Type="http://schemas.openxmlformats.org/officeDocument/2006/relationships/slide" Target="slides/slide392.xml"/><Relationship Id="rId1" Type="http://schemas.openxmlformats.org/officeDocument/2006/relationships/slide" Target="slides/slide39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1" name="AutoShape 1"/>
          <p:cNvSpPr>
            <a:spLocks noChangeArrowheads="1"/>
          </p:cNvSpPr>
          <p:nvPr/>
        </p:nvSpPr>
        <p:spPr bwMode="auto">
          <a:xfrm>
            <a:off x="0" y="0"/>
            <a:ext cx="6858000" cy="9144000"/>
          </a:xfrm>
          <a:prstGeom prst="roundRect">
            <a:avLst>
              <a:gd name="adj" fmla="val 23"/>
            </a:avLst>
          </a:prstGeom>
          <a:solidFill>
            <a:srgbClr val="FFFFFF"/>
          </a:solidFill>
          <a:ln w="9525">
            <a:noFill/>
            <a:round/>
            <a:headEnd/>
            <a:tailEnd/>
          </a:ln>
          <a:effectLst/>
        </p:spPr>
        <p:txBody>
          <a:bodyPr wrap="none" anchor="ctr"/>
          <a:lstStyle/>
          <a:p>
            <a:endParaRPr lang="en-US"/>
          </a:p>
        </p:txBody>
      </p:sp>
      <p:sp>
        <p:nvSpPr>
          <p:cNvPr id="5122" name="Rectangle 2"/>
          <p:cNvSpPr>
            <a:spLocks noGrp="1" noChangeArrowheads="1"/>
          </p:cNvSpPr>
          <p:nvPr>
            <p:ph type="hdr"/>
          </p:nvPr>
        </p:nvSpPr>
        <p:spPr bwMode="auto">
          <a:xfrm>
            <a:off x="0" y="0"/>
            <a:ext cx="29702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tabLst>
                <a:tab pos="723900" algn="l"/>
                <a:tab pos="1447800" algn="l"/>
                <a:tab pos="2171700" algn="l"/>
                <a:tab pos="2895600" algn="l"/>
              </a:tabLst>
              <a:defRPr sz="1200">
                <a:solidFill>
                  <a:srgbClr val="000000"/>
                </a:solidFill>
                <a:cs typeface="Lucida Sans Unicode" charset="0"/>
              </a:defRPr>
            </a:lvl1pPr>
          </a:lstStyle>
          <a:p>
            <a:endParaRPr lang="en-US"/>
          </a:p>
        </p:txBody>
      </p:sp>
      <p:sp>
        <p:nvSpPr>
          <p:cNvPr id="5123" name="Rectangle 3"/>
          <p:cNvSpPr>
            <a:spLocks noGrp="1" noChangeArrowheads="1"/>
          </p:cNvSpPr>
          <p:nvPr>
            <p:ph type="dt"/>
          </p:nvPr>
        </p:nvSpPr>
        <p:spPr bwMode="auto">
          <a:xfrm>
            <a:off x="3886200" y="0"/>
            <a:ext cx="29702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tabLst>
                <a:tab pos="723900" algn="l"/>
                <a:tab pos="1447800" algn="l"/>
                <a:tab pos="2171700" algn="l"/>
                <a:tab pos="2895600" algn="l"/>
              </a:tabLst>
              <a:defRPr sz="1200">
                <a:solidFill>
                  <a:srgbClr val="000000"/>
                </a:solidFill>
                <a:cs typeface="Lucida Sans Unicode" charset="0"/>
              </a:defRPr>
            </a:lvl1pPr>
          </a:lstStyle>
          <a:p>
            <a:endParaRPr lang="en-US"/>
          </a:p>
        </p:txBody>
      </p:sp>
      <p:sp>
        <p:nvSpPr>
          <p:cNvPr id="52229" name="Rectangle 4"/>
          <p:cNvSpPr>
            <a:spLocks noGrp="1" noRot="1" noChangeAspect="1" noChangeArrowheads="1"/>
          </p:cNvSpPr>
          <p:nvPr>
            <p:ph type="sldImg"/>
          </p:nvPr>
        </p:nvSpPr>
        <p:spPr bwMode="auto">
          <a:xfrm>
            <a:off x="1143000" y="685800"/>
            <a:ext cx="4570413" cy="3427413"/>
          </a:xfrm>
          <a:prstGeom prst="rect">
            <a:avLst/>
          </a:prstGeom>
          <a:solidFill>
            <a:srgbClr val="FFFFFF"/>
          </a:solidFill>
          <a:ln w="9360">
            <a:solidFill>
              <a:srgbClr val="000000"/>
            </a:solidFill>
            <a:miter lim="800000"/>
            <a:headEnd/>
            <a:tailEnd/>
          </a:ln>
          <a:extLst>
            <a:ext uri="{FAA26D3D-D897-4be2-8F04-BA451C77F1D7}">
              <ma14:placeholderFlag xmlns:ma14="http://schemas.microsoft.com/office/mac/drawingml/2011/main" xmlns="" val="1"/>
            </a:ext>
          </a:extLst>
        </p:spPr>
      </p:sp>
      <p:sp>
        <p:nvSpPr>
          <p:cNvPr id="5125" name="Rectangle 5"/>
          <p:cNvSpPr>
            <a:spLocks noGrp="1" noChangeArrowheads="1"/>
          </p:cNvSpPr>
          <p:nvPr>
            <p:ph type="body"/>
          </p:nvPr>
        </p:nvSpPr>
        <p:spPr bwMode="auto">
          <a:xfrm>
            <a:off x="914400" y="4343400"/>
            <a:ext cx="5027613" cy="41132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p>
            <a:pPr lvl="0"/>
            <a:endParaRPr lang="en-US"/>
          </a:p>
        </p:txBody>
      </p:sp>
      <p:sp>
        <p:nvSpPr>
          <p:cNvPr id="5126" name="Rectangle 6"/>
          <p:cNvSpPr>
            <a:spLocks noGrp="1" noChangeArrowheads="1"/>
          </p:cNvSpPr>
          <p:nvPr>
            <p:ph type="ftr"/>
          </p:nvPr>
        </p:nvSpPr>
        <p:spPr bwMode="auto">
          <a:xfrm>
            <a:off x="0" y="8686800"/>
            <a:ext cx="2970213" cy="45561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tabLst>
                <a:tab pos="723900" algn="l"/>
                <a:tab pos="1447800" algn="l"/>
                <a:tab pos="2171700" algn="l"/>
                <a:tab pos="2895600" algn="l"/>
              </a:tabLst>
              <a:defRPr sz="1200">
                <a:solidFill>
                  <a:srgbClr val="000000"/>
                </a:solidFill>
                <a:cs typeface="Lucida Sans Unicode" charset="0"/>
              </a:defRPr>
            </a:lvl1pPr>
          </a:lstStyle>
          <a:p>
            <a:endParaRPr lang="en-US"/>
          </a:p>
        </p:txBody>
      </p:sp>
      <p:sp>
        <p:nvSpPr>
          <p:cNvPr id="5127" name="Rectangle 7"/>
          <p:cNvSpPr>
            <a:spLocks noGrp="1" noChangeArrowheads="1"/>
          </p:cNvSpPr>
          <p:nvPr>
            <p:ph type="sldNum"/>
          </p:nvPr>
        </p:nvSpPr>
        <p:spPr bwMode="auto">
          <a:xfrm>
            <a:off x="3886200" y="8686800"/>
            <a:ext cx="2970213" cy="455613"/>
          </a:xfrm>
          <a:prstGeom prst="rect">
            <a:avLst/>
          </a:prstGeom>
          <a:noFill/>
          <a:ln w="9525">
            <a:noFill/>
            <a:round/>
            <a:headEnd/>
            <a:tailEnd/>
          </a:ln>
          <a:effectLst/>
        </p:spPr>
        <p:txBody>
          <a:bodyPr vert="horz" wrap="square" lIns="90000" tIns="46800" rIns="90000" bIns="46800" numCol="1" anchor="b" anchorCtr="0" compatLnSpc="1">
            <a:prstTxWarp prst="textNoShape">
              <a:avLst/>
            </a:prstTxWarp>
          </a:bodyPr>
          <a:lstStyle>
            <a:lvl1pPr algn="r">
              <a:tabLst>
                <a:tab pos="723900" algn="l"/>
                <a:tab pos="1447800" algn="l"/>
                <a:tab pos="2171700" algn="l"/>
                <a:tab pos="2895600" algn="l"/>
              </a:tabLst>
              <a:defRPr sz="1200">
                <a:solidFill>
                  <a:srgbClr val="000000"/>
                </a:solidFill>
                <a:cs typeface="Lucida Sans Unicode" charset="0"/>
              </a:defRPr>
            </a:lvl1pPr>
          </a:lstStyle>
          <a:p>
            <a:fld id="{D1523D46-BE12-694D-91AF-937E8DA54A3A}" type="slidenum">
              <a:rPr lang="en-US"/>
              <a:pPr/>
              <a:t>‹#›</a:t>
            </a:fld>
            <a:endParaRPr lang="en-US"/>
          </a:p>
        </p:txBody>
      </p:sp>
    </p:spTree>
    <p:extLst>
      <p:ext uri="{BB962C8B-B14F-4D97-AF65-F5344CB8AC3E}">
        <p14:creationId xmlns:p14="http://schemas.microsoft.com/office/powerpoint/2010/main" val="2035020418"/>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12" charset="0"/>
        <a:ea typeface="ＭＳ Ｐゴシック" charset="0"/>
        <a:cs typeface="ＭＳ Ｐゴシック" charset="0"/>
      </a:defRPr>
    </a:lvl1pPr>
    <a:lvl2pPr marL="37931725" indent="-37474525" algn="l" defTabSz="457200"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12" charset="0"/>
        <a:ea typeface="ＭＳ Ｐゴシック" charset="0"/>
        <a:cs typeface="+mn-cs"/>
      </a:defRPr>
    </a:lvl2pPr>
    <a:lvl3pPr marL="1143000" indent="-228600" algn="l" defTabSz="457200" rtl="0" eaLnBrk="0" fontAlgn="base" hangingPunct="0">
      <a:spcBef>
        <a:spcPct val="30000"/>
      </a:spcBef>
      <a:spcAft>
        <a:spcPct val="0"/>
      </a:spcAft>
      <a:buClr>
        <a:srgbClr val="000000"/>
      </a:buClr>
      <a:buSzPct val="100000"/>
      <a:buFont typeface="Times New Roman" pitchFamily="-112" charset="0"/>
      <a:defRPr sz="1200" kern="1200">
        <a:solidFill>
          <a:srgbClr val="000000"/>
        </a:solidFill>
        <a:latin typeface="Times New Roman" pitchFamily="-112" charset="0"/>
        <a:ea typeface="ＭＳ Ｐゴシック" charset="0"/>
        <a:cs typeface="+mn-cs"/>
      </a:defRPr>
    </a:lvl3pPr>
    <a:lvl4pPr marL="1600200" indent="-228600" algn="l" defTabSz="457200" rtl="0" eaLnBrk="0" fontAlgn="base" hangingPunct="0">
      <a:spcBef>
        <a:spcPct val="30000"/>
      </a:spcBef>
      <a:spcAft>
        <a:spcPct val="0"/>
      </a:spcAft>
      <a:buClr>
        <a:srgbClr val="000000"/>
      </a:buClr>
      <a:buSzPct val="100000"/>
      <a:buFont typeface="Times New Roman" pitchFamily="-112" charset="0"/>
      <a:defRPr sz="1200" kern="1200">
        <a:solidFill>
          <a:srgbClr val="000000"/>
        </a:solidFill>
        <a:latin typeface="Times New Roman" pitchFamily="-112" charset="0"/>
        <a:ea typeface="ＭＳ Ｐゴシック" charset="0"/>
        <a:cs typeface="+mn-cs"/>
      </a:defRPr>
    </a:lvl4pPr>
    <a:lvl5pPr marL="2057400" indent="-228600" algn="l" defTabSz="457200" rtl="0" eaLnBrk="0" fontAlgn="base" hangingPunct="0">
      <a:spcBef>
        <a:spcPct val="30000"/>
      </a:spcBef>
      <a:spcAft>
        <a:spcPct val="0"/>
      </a:spcAft>
      <a:buClr>
        <a:srgbClr val="000000"/>
      </a:buClr>
      <a:buSzPct val="100000"/>
      <a:buFont typeface="Times New Roman" pitchFamily="-112" charset="0"/>
      <a:defRPr sz="1200" kern="1200">
        <a:solidFill>
          <a:srgbClr val="000000"/>
        </a:solidFill>
        <a:latin typeface="Times New Roman" pitchFamily="-112"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3" Type="http://schemas.openxmlformats.org/officeDocument/2006/relationships/hyperlink" Target="http://www.msnbc.msn.com/id/9034284/" TargetMode="External"/><Relationship Id="rId2" Type="http://schemas.openxmlformats.org/officeDocument/2006/relationships/slide" Target="../slides/slide254.xml"/><Relationship Id="rId1" Type="http://schemas.openxmlformats.org/officeDocument/2006/relationships/notesMaster" Target="../notesMasters/notesMaster1.xml"/><Relationship Id="rId4" Type="http://schemas.openxmlformats.org/officeDocument/2006/relationships/hyperlink" Target="http://www.worldbank.org/" TargetMode="Externa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3" Type="http://schemas.openxmlformats.org/officeDocument/2006/relationships/hyperlink" Target="https://www.goodreads.com/work/quotes/204099" TargetMode="External"/><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A7C9F70-B5B7-9047-9783-E137E94D9C4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61154" name="Rectangle 1026"/>
          <p:cNvSpPr>
            <a:spLocks noGrp="1" noRot="1" noChangeAspect="1" noChangeArrowheads="1" noTextEdit="1"/>
          </p:cNvSpPr>
          <p:nvPr>
            <p:ph type="sldImg"/>
          </p:nvPr>
        </p:nvSpPr>
        <p:spPr>
          <a:ln/>
        </p:spPr>
      </p:sp>
      <p:sp>
        <p:nvSpPr>
          <p:cNvPr id="56115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5053183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The L</a:t>
            </a:r>
            <a:r>
              <a:rPr lang="en-US" sz="1100" dirty="0">
                <a:latin typeface="Arial"/>
                <a:cs typeface="Arial"/>
              </a:rPr>
              <a:t>ORD</a:t>
            </a:r>
            <a:r>
              <a:rPr lang="en-US" dirty="0">
                <a:latin typeface="Arial"/>
                <a:cs typeface="Arial"/>
              </a:rPr>
              <a:t> works</a:t>
            </a:r>
            <a:r>
              <a:rPr lang="en-US" baseline="0" dirty="0">
                <a:latin typeface="Arial"/>
                <a:cs typeface="Arial"/>
              </a:rPr>
              <a:t> so much for us! </a:t>
            </a:r>
            <a:r>
              <a:rPr lang="en-US" baseline="0" dirty="0" err="1">
                <a:latin typeface="Arial"/>
                <a:cs typeface="Arial"/>
              </a:rPr>
              <a:t>Shouldn</a:t>
            </a:r>
            <a:r>
              <a:rPr lang="mr-IN" baseline="0" dirty="0">
                <a:latin typeface="Arial"/>
                <a:cs typeface="Arial"/>
              </a:rPr>
              <a:t>'</a:t>
            </a:r>
            <a:r>
              <a:rPr lang="en-US" baseline="0" dirty="0">
                <a:latin typeface="Arial"/>
                <a:cs typeface="Arial"/>
              </a:rPr>
              <a:t>t we work for him? </a:t>
            </a:r>
            <a:r>
              <a:rPr lang="en-US" baseline="0" dirty="0" err="1">
                <a:latin typeface="Arial"/>
                <a:cs typeface="Arial"/>
              </a:rPr>
              <a:t>Shouldn</a:t>
            </a:r>
            <a:r>
              <a:rPr lang="mr-IN" baseline="0" dirty="0">
                <a:latin typeface="Arial"/>
                <a:cs typeface="Arial"/>
              </a:rPr>
              <a:t>'</a:t>
            </a:r>
            <a:r>
              <a:rPr lang="en-US" baseline="0" dirty="0">
                <a:latin typeface="Arial"/>
                <a:cs typeface="Arial"/>
              </a:rPr>
              <a:t>t we honor him?</a:t>
            </a:r>
          </a:p>
          <a:p>
            <a:r>
              <a:rPr lang="zh-CN" altLang="en-US" dirty="0">
                <a:latin typeface="Arial"/>
                <a:cs typeface="Arial"/>
              </a:rPr>
              <a:t>主为我们做了这么多事！我们难道不应该为他工作吗？我们难道不应该尊敬他吗？</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20382345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041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C8A5778B-1558-1849-86FE-044420B4B3D1}" type="slidenum">
              <a:rPr lang="en-US" sz="1200">
                <a:solidFill>
                  <a:srgbClr val="000000"/>
                </a:solidFill>
                <a:cs typeface="Lucida Sans Unicode" charset="0"/>
              </a:rPr>
              <a:pPr/>
              <a:t>132</a:t>
            </a:fld>
            <a:endParaRPr lang="en-US" sz="1200">
              <a:solidFill>
                <a:srgbClr val="000000"/>
              </a:solidFill>
              <a:cs typeface="Lucida Sans Unicode" charset="0"/>
            </a:endParaRPr>
          </a:p>
        </p:txBody>
      </p:sp>
      <p:sp>
        <p:nvSpPr>
          <p:cNvPr id="6041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6042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246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74CE6C1A-A30E-4840-8E5E-DF8AF44DB6AE}" type="slidenum">
              <a:rPr lang="en-US" sz="1200">
                <a:solidFill>
                  <a:srgbClr val="000000"/>
                </a:solidFill>
                <a:cs typeface="Lucida Sans Unicode" charset="0"/>
              </a:rPr>
              <a:pPr/>
              <a:t>133</a:t>
            </a:fld>
            <a:endParaRPr lang="en-US" sz="1200">
              <a:solidFill>
                <a:srgbClr val="000000"/>
              </a:solidFill>
              <a:cs typeface="Lucida Sans Unicode" charset="0"/>
            </a:endParaRPr>
          </a:p>
        </p:txBody>
      </p:sp>
      <p:sp>
        <p:nvSpPr>
          <p:cNvPr id="6246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6246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1681" name="Rectangle 2"/>
          <p:cNvSpPr>
            <a:spLocks noGrp="1" noRot="1" noChangeAspect="1" noChangeArrowheads="1" noTextEdit="1"/>
          </p:cNvSpPr>
          <p:nvPr>
            <p:ph type="sldImg"/>
          </p:nvPr>
        </p:nvSpPr>
        <p:spPr>
          <a:ln/>
        </p:spPr>
      </p:sp>
      <p:sp>
        <p:nvSpPr>
          <p:cNvPr id="71168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4753" name="Rectangle 2"/>
          <p:cNvSpPr>
            <a:spLocks noGrp="1" noRot="1" noChangeAspect="1" noChangeArrowheads="1" noTextEdit="1"/>
          </p:cNvSpPr>
          <p:nvPr>
            <p:ph type="sldImg"/>
          </p:nvPr>
        </p:nvSpPr>
        <p:spPr>
          <a:ln/>
        </p:spPr>
      </p:sp>
      <p:sp>
        <p:nvSpPr>
          <p:cNvPr id="71475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01" name="Rectangle 2"/>
          <p:cNvSpPr>
            <a:spLocks noGrp="1" noRot="1" noChangeAspect="1" noChangeArrowheads="1" noTextEdit="1"/>
          </p:cNvSpPr>
          <p:nvPr>
            <p:ph type="sldImg"/>
          </p:nvPr>
        </p:nvSpPr>
        <p:spPr>
          <a:ln/>
        </p:spPr>
      </p:sp>
      <p:sp>
        <p:nvSpPr>
          <p:cNvPr id="71680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849" name="Rectangle 2"/>
          <p:cNvSpPr>
            <a:spLocks noGrp="1" noRot="1" noChangeAspect="1" noChangeArrowheads="1" noTextEdit="1"/>
          </p:cNvSpPr>
          <p:nvPr>
            <p:ph type="sldImg"/>
          </p:nvPr>
        </p:nvSpPr>
        <p:spPr>
          <a:ln/>
        </p:spPr>
      </p:sp>
      <p:sp>
        <p:nvSpPr>
          <p:cNvPr id="71885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0897" name="Rectangle 2"/>
          <p:cNvSpPr>
            <a:spLocks noGrp="1" noRot="1" noChangeAspect="1" noChangeArrowheads="1" noTextEdit="1"/>
          </p:cNvSpPr>
          <p:nvPr>
            <p:ph type="sldImg"/>
          </p:nvPr>
        </p:nvSpPr>
        <p:spPr>
          <a:ln/>
        </p:spPr>
      </p:sp>
      <p:sp>
        <p:nvSpPr>
          <p:cNvPr id="72089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4993" name="Rectangle 2"/>
          <p:cNvSpPr>
            <a:spLocks noGrp="1" noRot="1" noChangeAspect="1" noChangeArrowheads="1"/>
          </p:cNvSpPr>
          <p:nvPr>
            <p:ph type="sldImg"/>
          </p:nvPr>
        </p:nvSpPr>
        <p:spPr>
          <a:solidFill>
            <a:srgbClr val="FFFFFF"/>
          </a:solidFill>
          <a:ln/>
        </p:spPr>
      </p:sp>
      <p:sp>
        <p:nvSpPr>
          <p:cNvPr id="72499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41" name="Rectangle 2"/>
          <p:cNvSpPr>
            <a:spLocks noGrp="1" noRot="1" noChangeAspect="1" noChangeArrowheads="1" noTextEdit="1"/>
          </p:cNvSpPr>
          <p:nvPr>
            <p:ph type="sldImg"/>
          </p:nvPr>
        </p:nvSpPr>
        <p:spPr>
          <a:ln/>
        </p:spPr>
      </p:sp>
      <p:sp>
        <p:nvSpPr>
          <p:cNvPr id="72704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What would change for you if you saw Jesus clearly?</a:t>
            </a:r>
          </a:p>
          <a:p>
            <a:r>
              <a:rPr lang="zh-CN" altLang="en-US" dirty="0">
                <a:latin typeface="Arial"/>
                <a:cs typeface="Arial"/>
              </a:rPr>
              <a:t>如果你清楚地看到了耶稣，你会发生什么改变？</a:t>
            </a:r>
            <a:endParaRPr lang="en-US" dirty="0">
              <a:latin typeface="Arial"/>
              <a:cs typeface="Arial"/>
            </a:endParaRPr>
          </a:p>
        </p:txBody>
      </p:sp>
    </p:spTree>
    <p:extLst>
      <p:ext uri="{BB962C8B-B14F-4D97-AF65-F5344CB8AC3E}">
        <p14:creationId xmlns:p14="http://schemas.microsoft.com/office/powerpoint/2010/main" val="6164701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9089" name="Rectangle 2"/>
          <p:cNvSpPr>
            <a:spLocks noGrp="1" noRot="1" noChangeAspect="1" noChangeArrowheads="1" noTextEdit="1"/>
          </p:cNvSpPr>
          <p:nvPr>
            <p:ph type="sldImg"/>
          </p:nvPr>
        </p:nvSpPr>
        <p:spPr>
          <a:ln/>
        </p:spPr>
      </p:sp>
      <p:sp>
        <p:nvSpPr>
          <p:cNvPr id="72909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113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53235582-9E0B-684F-BCD8-56EA43FB761A}" type="slidenum">
              <a:rPr lang="en-US" sz="1200" baseline="0">
                <a:solidFill>
                  <a:srgbClr val="000000"/>
                </a:solidFill>
                <a:latin typeface="Arial" charset="0"/>
              </a:rPr>
              <a:pPr algn="r" defTabSz="914400">
                <a:buClrTx/>
                <a:buSzTx/>
                <a:buFontTx/>
                <a:buNone/>
              </a:pPr>
              <a:t>144</a:t>
            </a:fld>
            <a:endParaRPr lang="en-US" sz="1200" baseline="0">
              <a:solidFill>
                <a:srgbClr val="000000"/>
              </a:solidFill>
              <a:latin typeface="Arial" charset="0"/>
            </a:endParaRPr>
          </a:p>
        </p:txBody>
      </p:sp>
      <p:sp>
        <p:nvSpPr>
          <p:cNvPr id="731138" name="Rectangle 2"/>
          <p:cNvSpPr>
            <a:spLocks noGrp="1" noRot="1" noChangeAspect="1" noChangeArrowheads="1"/>
          </p:cNvSpPr>
          <p:nvPr>
            <p:ph type="sldImg"/>
          </p:nvPr>
        </p:nvSpPr>
        <p:spPr>
          <a:solidFill>
            <a:srgbClr val="FFFFFF"/>
          </a:solidFill>
          <a:ln/>
        </p:spPr>
      </p:sp>
      <p:sp>
        <p:nvSpPr>
          <p:cNvPr id="731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837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A10B27DF-11A5-794E-BBE2-00706BF5C445}" type="slidenum">
              <a:rPr lang="en-US" sz="1200">
                <a:solidFill>
                  <a:srgbClr val="000000"/>
                </a:solidFill>
                <a:cs typeface="Lucida Sans Unicode" charset="0"/>
              </a:rPr>
              <a:pPr/>
              <a:t>145</a:t>
            </a:fld>
            <a:endParaRPr lang="en-US" sz="1200">
              <a:solidFill>
                <a:srgbClr val="000000"/>
              </a:solidFill>
              <a:cs typeface="Lucida Sans Unicode" charset="0"/>
            </a:endParaRPr>
          </a:p>
        </p:txBody>
      </p:sp>
      <p:sp>
        <p:nvSpPr>
          <p:cNvPr id="5837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5837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523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0CDB2A55-4349-EA43-91B8-BAB28E989C7C}" type="slidenum">
              <a:rPr lang="en-US" sz="1200" baseline="0">
                <a:solidFill>
                  <a:srgbClr val="000000"/>
                </a:solidFill>
                <a:latin typeface="Arial" charset="0"/>
              </a:rPr>
              <a:pPr algn="r" defTabSz="914400">
                <a:buClrTx/>
                <a:buSzTx/>
                <a:buFontTx/>
                <a:buNone/>
              </a:pPr>
              <a:t>146</a:t>
            </a:fld>
            <a:endParaRPr lang="en-US" sz="1200" baseline="0">
              <a:solidFill>
                <a:srgbClr val="000000"/>
              </a:solidFill>
              <a:latin typeface="Arial" charset="0"/>
            </a:endParaRPr>
          </a:p>
        </p:txBody>
      </p:sp>
      <p:sp>
        <p:nvSpPr>
          <p:cNvPr id="735234" name="Rectangle 2"/>
          <p:cNvSpPr>
            <a:spLocks noGrp="1" noRot="1" noChangeAspect="1" noChangeArrowheads="1"/>
          </p:cNvSpPr>
          <p:nvPr>
            <p:ph type="sldImg"/>
          </p:nvPr>
        </p:nvSpPr>
        <p:spPr>
          <a:solidFill>
            <a:srgbClr val="FFFFFF"/>
          </a:solidFill>
          <a:ln/>
        </p:spPr>
      </p:sp>
      <p:sp>
        <p:nvSpPr>
          <p:cNvPr id="735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9D775B81-AE8A-E748-98CD-950681BD6C6D}" type="slidenum">
              <a:rPr lang="en-US" sz="1200" baseline="0">
                <a:solidFill>
                  <a:srgbClr val="000000"/>
                </a:solidFill>
                <a:latin typeface="Arial" charset="0"/>
              </a:rPr>
              <a:pPr algn="r" defTabSz="914400">
                <a:buClrTx/>
                <a:buSzTx/>
                <a:buFontTx/>
                <a:buNone/>
              </a:pPr>
              <a:t>147</a:t>
            </a:fld>
            <a:endParaRPr lang="en-US" sz="1200" baseline="0">
              <a:solidFill>
                <a:srgbClr val="000000"/>
              </a:solidFill>
              <a:latin typeface="Arial"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63618146"/>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25E6389D-15FE-204E-A03B-1D1C984D3483}" type="slidenum">
              <a:rPr lang="en-US" sz="1200" baseline="0">
                <a:solidFill>
                  <a:srgbClr val="000000"/>
                </a:solidFill>
                <a:latin typeface="Arial" charset="0"/>
              </a:rPr>
              <a:pPr algn="r" defTabSz="914400">
                <a:buClrTx/>
                <a:buSzTx/>
                <a:buFontTx/>
                <a:buNone/>
              </a:pPr>
              <a:t>149</a:t>
            </a:fld>
            <a:endParaRPr lang="en-US" sz="1200" baseline="0">
              <a:solidFill>
                <a:srgbClr val="000000"/>
              </a:solidFill>
              <a:latin typeface="Arial"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3425" name="Rectangle 2"/>
          <p:cNvSpPr>
            <a:spLocks noGrp="1" noRot="1" noChangeAspect="1" noChangeArrowheads="1"/>
          </p:cNvSpPr>
          <p:nvPr>
            <p:ph type="sldImg"/>
          </p:nvPr>
        </p:nvSpPr>
        <p:spPr>
          <a:solidFill>
            <a:srgbClr val="FFFFFF"/>
          </a:solidFill>
          <a:ln/>
        </p:spPr>
      </p:sp>
      <p:sp>
        <p:nvSpPr>
          <p:cNvPr id="74342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5473" name="Rectangle 2"/>
          <p:cNvSpPr>
            <a:spLocks noGrp="1" noRot="1" noChangeAspect="1" noChangeArrowheads="1" noTextEdit="1"/>
          </p:cNvSpPr>
          <p:nvPr>
            <p:ph type="sldImg"/>
          </p:nvPr>
        </p:nvSpPr>
        <p:spPr>
          <a:ln/>
        </p:spPr>
      </p:sp>
      <p:sp>
        <p:nvSpPr>
          <p:cNvPr id="74547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26"/>
          <p:cNvSpPr>
            <a:spLocks noGrp="1" noRot="1" noChangeAspect="1" noChangeArrowheads="1"/>
          </p:cNvSpPr>
          <p:nvPr>
            <p:ph type="sldImg"/>
          </p:nvPr>
        </p:nvSpPr>
        <p:spPr>
          <a:solidFill>
            <a:srgbClr val="FFFFFF"/>
          </a:solidFill>
          <a:ln/>
        </p:spPr>
      </p:sp>
      <p:sp>
        <p:nvSpPr>
          <p:cNvPr id="107522"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DA9A5A4-ECE2-5448-B733-0B0C3A7B365C}" type="slidenum">
              <a:rPr lang="en-US" sz="1200">
                <a:solidFill>
                  <a:prstClr val="black"/>
                </a:solidFill>
              </a:rPr>
              <a:pPr eaLnBrk="1" hangingPunct="1"/>
              <a:t>156</a:t>
            </a:fld>
            <a:endParaRPr lang="en-US" sz="1200">
              <a:solidFill>
                <a:prstClr val="black"/>
              </a:solidFill>
            </a:endParaRPr>
          </a:p>
        </p:txBody>
      </p:sp>
      <p:sp>
        <p:nvSpPr>
          <p:cNvPr id="48131" name="Rectangle 2"/>
          <p:cNvSpPr>
            <a:spLocks noGrp="1" noRot="1" noChangeAspect="1" noChangeArrowheads="1" noTextEdit="1"/>
          </p:cNvSpPr>
          <p:nvPr>
            <p:ph type="sldImg"/>
          </p:nvPr>
        </p:nvSpPr>
        <p:spPr>
          <a:solidFill>
            <a:srgbClr val="FFFFFF"/>
          </a:solidFill>
          <a:ln/>
        </p:spPr>
      </p:sp>
      <p:sp>
        <p:nvSpPr>
          <p:cNvPr id="48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8390077"/>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Rectangle 1026"/>
          <p:cNvSpPr>
            <a:spLocks noGrp="1" noRot="1" noChangeAspect="1" noChangeArrowheads="1"/>
          </p:cNvSpPr>
          <p:nvPr>
            <p:ph type="sldImg"/>
          </p:nvPr>
        </p:nvSpPr>
        <p:spPr>
          <a:solidFill>
            <a:srgbClr val="FFFFFF"/>
          </a:solidFill>
          <a:ln/>
        </p:spPr>
      </p:sp>
      <p:sp>
        <p:nvSpPr>
          <p:cNvPr id="172034"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r>
              <a:rPr lang="en-US" baseline="30000" dirty="0">
                <a:latin typeface="Times New Roman" charset="0"/>
                <a:ea typeface="ＭＳ Ｐゴシック" charset="0"/>
                <a:cs typeface="ＭＳ Ｐゴシック" charset="0"/>
              </a:rPr>
              <a:t>4</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When I heard this, I sat down and wept. In fact, for days I mourned, fasted, and prayed to the God of heaven. </a:t>
            </a:r>
            <a:r>
              <a:rPr lang="en-US" baseline="30000" dirty="0">
                <a:latin typeface="Times New Roman" charset="0"/>
                <a:ea typeface="ＭＳ Ｐゴシック" charset="0"/>
                <a:cs typeface="ＭＳ Ｐゴシック" charset="0"/>
              </a:rPr>
              <a:t>5</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Then I said,</a:t>
            </a:r>
          </a:p>
          <a:p>
            <a:pPr lvl="2">
              <a:spcBef>
                <a:spcPts val="900"/>
              </a:spcBef>
            </a:pPr>
            <a:r>
              <a:rPr lang="ja-JP" altLang="en-US">
                <a:latin typeface="Times New Roman" charset="0"/>
                <a:ea typeface="ＭＳ Ｐゴシック" charset="0"/>
              </a:rPr>
              <a:t>“</a:t>
            </a:r>
            <a:r>
              <a:rPr lang="en-US" altLang="ja-JP" dirty="0">
                <a:latin typeface="Times New Roman" charset="0"/>
                <a:ea typeface="ＭＳ Ｐゴシック" charset="0"/>
              </a:rPr>
              <a:t>O Lord, God of heaven, the great and awesome God who keeps his covenant of unfailing love with those who love him and obey his commands, </a:t>
            </a:r>
            <a:r>
              <a:rPr lang="en-US" altLang="ja-JP" baseline="30000" dirty="0">
                <a:latin typeface="Times New Roman" charset="0"/>
                <a:ea typeface="ＭＳ Ｐゴシック" charset="0"/>
              </a:rPr>
              <a:t>6</a:t>
            </a:r>
            <a:r>
              <a:rPr lang="en-US" altLang="ja-JP" baseline="30000" dirty="0">
                <a:latin typeface="Lucida Grande" charset="0"/>
                <a:ea typeface="ＭＳ Ｐゴシック" charset="0"/>
              </a:rPr>
              <a:t>�</a:t>
            </a:r>
            <a:r>
              <a:rPr lang="en-US" altLang="ja-JP" baseline="30000" dirty="0">
                <a:latin typeface="Times New Roman" charset="0"/>
                <a:ea typeface="ＭＳ Ｐゴシック" charset="0"/>
              </a:rPr>
              <a:t> </a:t>
            </a:r>
            <a:r>
              <a:rPr lang="en-US" altLang="ja-JP" dirty="0">
                <a:latin typeface="Times New Roman" charset="0"/>
                <a:ea typeface="ＭＳ Ｐゴシック" charset="0"/>
              </a:rPr>
              <a:t>listen to my prayer! Look down and see me praying night and day for your people Israel. I confess that we have sinned against you. Yes, even my own family and I have sinned! </a:t>
            </a:r>
            <a:r>
              <a:rPr lang="en-US" altLang="ja-JP" baseline="30000" dirty="0">
                <a:latin typeface="Times New Roman" charset="0"/>
                <a:ea typeface="ＭＳ Ｐゴシック" charset="0"/>
              </a:rPr>
              <a:t>7</a:t>
            </a:r>
            <a:r>
              <a:rPr lang="en-US" altLang="ja-JP" baseline="30000" dirty="0">
                <a:latin typeface="Lucida Grande" charset="0"/>
                <a:ea typeface="ＭＳ Ｐゴシック" charset="0"/>
              </a:rPr>
              <a:t>�</a:t>
            </a:r>
            <a:r>
              <a:rPr lang="en-US" altLang="ja-JP" baseline="30000" dirty="0">
                <a:latin typeface="Times New Roman" charset="0"/>
                <a:ea typeface="ＭＳ Ｐゴシック" charset="0"/>
              </a:rPr>
              <a:t> </a:t>
            </a:r>
            <a:r>
              <a:rPr lang="en-US" altLang="ja-JP" dirty="0">
                <a:latin typeface="Times New Roman" charset="0"/>
                <a:ea typeface="ＭＳ Ｐゴシック" charset="0"/>
              </a:rPr>
              <a:t>We have sinned terribly by not obeying the commands, decrees, and regulations that you gave us through your servant Moses.</a:t>
            </a:r>
          </a:p>
          <a:p>
            <a:pPr lvl="2"/>
            <a:r>
              <a:rPr lang="en-US" baseline="30000" dirty="0">
                <a:latin typeface="Times New Roman" charset="0"/>
                <a:ea typeface="ＭＳ Ｐゴシック" charset="0"/>
              </a:rPr>
              <a:t>8</a:t>
            </a:r>
            <a:r>
              <a:rPr lang="en-US" baseline="30000" dirty="0">
                <a:latin typeface="Lucida Grande" charset="0"/>
                <a:ea typeface="ＭＳ Ｐゴシック" charset="0"/>
              </a:rPr>
              <a:t>�</a:t>
            </a:r>
            <a:r>
              <a:rPr lang="en-US" baseline="30000" dirty="0">
                <a:latin typeface="Times New Roman" charset="0"/>
                <a:ea typeface="ＭＳ Ｐゴシック" charset="0"/>
              </a:rPr>
              <a:t> </a:t>
            </a:r>
            <a:r>
              <a:rPr lang="ja-JP" altLang="en-US">
                <a:latin typeface="Times New Roman" charset="0"/>
                <a:ea typeface="ＭＳ Ｐゴシック" charset="0"/>
              </a:rPr>
              <a:t>“</a:t>
            </a:r>
            <a:r>
              <a:rPr lang="en-US" altLang="ja-JP" dirty="0">
                <a:latin typeface="Times New Roman" charset="0"/>
                <a:ea typeface="ＭＳ Ｐゴシック" charset="0"/>
              </a:rPr>
              <a:t>Please remember what you told your servant Moses: </a:t>
            </a:r>
            <a:r>
              <a:rPr lang="fr-FR" altLang="ja-JP" dirty="0">
                <a:latin typeface="Times New Roman" charset="0"/>
                <a:ea typeface="ＭＳ Ｐゴシック" charset="0"/>
              </a:rPr>
              <a:t>'</a:t>
            </a:r>
            <a:r>
              <a:rPr lang="en-US" altLang="ja-JP" dirty="0">
                <a:latin typeface="Times New Roman" charset="0"/>
                <a:ea typeface="ＭＳ Ｐゴシック" charset="0"/>
              </a:rPr>
              <a:t>If you are unfaithful to me, I will scatter you among the nations. </a:t>
            </a:r>
            <a:r>
              <a:rPr lang="en-US" altLang="ja-JP" baseline="30000" dirty="0">
                <a:latin typeface="Times New Roman" charset="0"/>
                <a:ea typeface="ＭＳ Ｐゴシック" charset="0"/>
              </a:rPr>
              <a:t>9</a:t>
            </a:r>
            <a:r>
              <a:rPr lang="en-US" altLang="ja-JP" baseline="30000" dirty="0">
                <a:latin typeface="Lucida Grande" charset="0"/>
                <a:ea typeface="ＭＳ Ｐゴシック" charset="0"/>
              </a:rPr>
              <a:t>�</a:t>
            </a:r>
            <a:r>
              <a:rPr lang="en-US" altLang="ja-JP" baseline="30000" dirty="0">
                <a:latin typeface="Times New Roman" charset="0"/>
                <a:ea typeface="ＭＳ Ｐゴシック" charset="0"/>
              </a:rPr>
              <a:t> </a:t>
            </a:r>
            <a:r>
              <a:rPr lang="en-US" altLang="ja-JP" dirty="0">
                <a:latin typeface="Times New Roman" charset="0"/>
                <a:ea typeface="ＭＳ Ｐゴシック" charset="0"/>
              </a:rPr>
              <a:t>But if you return to me and obey my commands and live by them, then even if you are exiled to the ends of the earth, I will bring you back to the place I have chosen for my name to be honored.</a:t>
            </a:r>
            <a:r>
              <a:rPr lang="fr-FR" altLang="ja-JP" dirty="0">
                <a:latin typeface="Times New Roman" charset="0"/>
                <a:ea typeface="ＭＳ Ｐゴシック" charset="0"/>
              </a:rPr>
              <a:t>'</a:t>
            </a:r>
            <a:endParaRPr lang="en-US" altLang="ja-JP" dirty="0">
              <a:latin typeface="Times New Roman" charset="0"/>
              <a:ea typeface="ＭＳ Ｐゴシック" charset="0"/>
            </a:endParaRPr>
          </a:p>
          <a:p>
            <a:r>
              <a:rPr lang="en-US" baseline="30000" dirty="0">
                <a:latin typeface="Times New Roman" charset="0"/>
                <a:ea typeface="ＭＳ Ｐゴシック" charset="0"/>
                <a:cs typeface="ＭＳ Ｐゴシック" charset="0"/>
              </a:rPr>
              <a:t>10</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The people you rescued by your great power and strong hand are your servants. </a:t>
            </a:r>
            <a:r>
              <a:rPr lang="en-US" altLang="ja-JP" baseline="30000" dirty="0">
                <a:latin typeface="Times New Roman" charset="0"/>
                <a:ea typeface="ＭＳ Ｐゴシック" charset="0"/>
                <a:cs typeface="ＭＳ Ｐゴシック" charset="0"/>
              </a:rPr>
              <a:t>11</a:t>
            </a:r>
            <a:r>
              <a:rPr lang="en-US" altLang="ja-JP" baseline="30000" dirty="0">
                <a:latin typeface="Lucida Grande" charset="0"/>
                <a:ea typeface="ＭＳ Ｐゴシック" charset="0"/>
                <a:cs typeface="ＭＳ Ｐゴシック" charset="0"/>
              </a:rPr>
              <a:t>�</a:t>
            </a:r>
            <a:r>
              <a:rPr lang="en-US" altLang="ja-JP" baseline="30000" dirty="0">
                <a:latin typeface="Times New Roman" charset="0"/>
                <a:ea typeface="ＭＳ Ｐゴシック" charset="0"/>
                <a:cs typeface="ＭＳ Ｐゴシック" charset="0"/>
              </a:rPr>
              <a:t> </a:t>
            </a:r>
            <a:r>
              <a:rPr lang="en-US" altLang="ja-JP" dirty="0">
                <a:latin typeface="Times New Roman" charset="0"/>
                <a:ea typeface="ＭＳ Ｐゴシック" charset="0"/>
                <a:cs typeface="ＭＳ Ｐゴシック" charset="0"/>
              </a:rPr>
              <a:t>O Lord, please hear my prayer! Listen to the prayers of those of us who delight in honoring you. Please grant me success today by making the king favorable to me.</a:t>
            </a:r>
            <a:r>
              <a:rPr lang="en-US" altLang="ja-JP" baseline="30000" dirty="0">
                <a:solidFill>
                  <a:srgbClr val="008000"/>
                </a:solidFill>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Put it into his heart to be kind to me.</a:t>
            </a:r>
            <a:r>
              <a:rPr lang="ja-JP" altLang="en-US">
                <a:latin typeface="Times New Roman" charset="0"/>
                <a:ea typeface="ＭＳ Ｐゴシック" charset="0"/>
                <a:cs typeface="ＭＳ Ｐゴシック" charset="0"/>
              </a:rPr>
              <a:t>”</a:t>
            </a:r>
            <a:endParaRPr lang="en-US" altLang="ja-JP"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a:p>
            <a:pPr algn="l"/>
            <a:r>
              <a:rPr lang="en-US" altLang="zh-CN" b="0" i="0" dirty="0">
                <a:solidFill>
                  <a:srgbClr val="777A7B"/>
                </a:solidFill>
                <a:effectLst/>
                <a:highlight>
                  <a:srgbClr val="FFFFFF"/>
                </a:highlight>
                <a:latin typeface="Inter"/>
              </a:rPr>
              <a:t>4</a:t>
            </a:r>
            <a:r>
              <a:rPr lang="zh-CN" altLang="en-US" b="0" i="0" dirty="0">
                <a:solidFill>
                  <a:srgbClr val="121212"/>
                </a:solidFill>
                <a:effectLst/>
                <a:highlight>
                  <a:srgbClr val="FFFFFF"/>
                </a:highlight>
                <a:latin typeface="Inter"/>
              </a:rPr>
              <a:t>我一听见这消息，就坐下痛哭，悲伤了好几天。我在天上的上帝面前禁食祷告，说：</a:t>
            </a:r>
          </a:p>
          <a:p>
            <a:pPr algn="l"/>
            <a:r>
              <a:rPr lang="en-US" altLang="zh-CN" b="0" i="0" dirty="0">
                <a:solidFill>
                  <a:srgbClr val="777A7B"/>
                </a:solidFill>
                <a:effectLst/>
                <a:highlight>
                  <a:srgbClr val="FFFFFF"/>
                </a:highlight>
                <a:latin typeface="Inter"/>
              </a:rPr>
              <a:t>5</a:t>
            </a:r>
            <a:r>
              <a:rPr lang="zh-CN" altLang="en-US" b="0" i="0" dirty="0">
                <a:solidFill>
                  <a:srgbClr val="121212"/>
                </a:solidFill>
                <a:effectLst/>
                <a:highlight>
                  <a:srgbClr val="FFFFFF"/>
                </a:highlight>
                <a:latin typeface="Inter"/>
              </a:rPr>
              <a:t>“天上的上帝耶和华啊，你是伟大而可畏的上帝，你向爱你、守你诫命的人守约，施慈爱。 </a:t>
            </a:r>
            <a:r>
              <a:rPr lang="en-US" altLang="zh-CN" b="0" i="0" dirty="0">
                <a:solidFill>
                  <a:srgbClr val="777A7B"/>
                </a:solidFill>
                <a:effectLst/>
                <a:highlight>
                  <a:srgbClr val="FFFFFF"/>
                </a:highlight>
                <a:latin typeface="Inter"/>
              </a:rPr>
              <a:t>6</a:t>
            </a:r>
            <a:r>
              <a:rPr lang="zh-CN" altLang="en-US" b="0" i="0" dirty="0">
                <a:solidFill>
                  <a:srgbClr val="121212"/>
                </a:solidFill>
                <a:effectLst/>
                <a:highlight>
                  <a:srgbClr val="FFFFFF"/>
                </a:highlight>
                <a:latin typeface="Inter"/>
              </a:rPr>
              <a:t>仆人在你面前昼夜为你的众仆人</a:t>
            </a:r>
            <a:r>
              <a:rPr lang="zh-CN" altLang="en-US" b="0" i="0" u="sng" dirty="0">
                <a:solidFill>
                  <a:srgbClr val="121212"/>
                </a:solidFill>
                <a:effectLst/>
                <a:highlight>
                  <a:srgbClr val="FFFFFF"/>
                </a:highlight>
                <a:latin typeface="Inter"/>
              </a:rPr>
              <a:t>以色列</a:t>
            </a:r>
            <a:r>
              <a:rPr lang="zh-CN" altLang="en-US" b="0" i="0" dirty="0">
                <a:solidFill>
                  <a:srgbClr val="121212"/>
                </a:solidFill>
                <a:effectLst/>
                <a:highlight>
                  <a:srgbClr val="FFFFFF"/>
                </a:highlight>
                <a:latin typeface="Inter"/>
              </a:rPr>
              <a:t>民祈祷，求你睁眼察看，侧耳倾听。我承认</a:t>
            </a:r>
            <a:r>
              <a:rPr lang="zh-CN" altLang="en-US" b="0" i="0" u="sng" dirty="0">
                <a:solidFill>
                  <a:srgbClr val="121212"/>
                </a:solidFill>
                <a:effectLst/>
                <a:highlight>
                  <a:srgbClr val="FFFFFF"/>
                </a:highlight>
                <a:latin typeface="Inter"/>
              </a:rPr>
              <a:t>以色列</a:t>
            </a:r>
            <a:r>
              <a:rPr lang="zh-CN" altLang="en-US" b="0" i="0" dirty="0">
                <a:solidFill>
                  <a:srgbClr val="121212"/>
                </a:solidFill>
                <a:effectLst/>
                <a:highlight>
                  <a:srgbClr val="FFFFFF"/>
                </a:highlight>
                <a:latin typeface="Inter"/>
              </a:rPr>
              <a:t>人向你所犯的罪，包括我和我的家族所犯的罪。 </a:t>
            </a:r>
            <a:r>
              <a:rPr lang="en-US" altLang="zh-CN" b="0" i="0" dirty="0">
                <a:solidFill>
                  <a:srgbClr val="777A7B"/>
                </a:solidFill>
                <a:effectLst/>
                <a:highlight>
                  <a:srgbClr val="FFFFFF"/>
                </a:highlight>
                <a:latin typeface="Inter"/>
              </a:rPr>
              <a:t>7</a:t>
            </a:r>
            <a:r>
              <a:rPr lang="zh-CN" altLang="en-US" b="0" i="0" dirty="0">
                <a:solidFill>
                  <a:srgbClr val="121212"/>
                </a:solidFill>
                <a:effectLst/>
                <a:highlight>
                  <a:srgbClr val="FFFFFF"/>
                </a:highlight>
                <a:latin typeface="Inter"/>
              </a:rPr>
              <a:t>我们用非常败坏的行为得罪你，没有遵守你赐给你仆人</a:t>
            </a:r>
            <a:r>
              <a:rPr lang="zh-CN" altLang="en-US" b="0" i="0" u="sng" dirty="0">
                <a:solidFill>
                  <a:srgbClr val="121212"/>
                </a:solidFill>
                <a:effectLst/>
                <a:highlight>
                  <a:srgbClr val="FFFFFF"/>
                </a:highlight>
                <a:latin typeface="Inter"/>
              </a:rPr>
              <a:t>摩西</a:t>
            </a:r>
            <a:r>
              <a:rPr lang="zh-CN" altLang="en-US" b="0" i="0" dirty="0">
                <a:solidFill>
                  <a:srgbClr val="121212"/>
                </a:solidFill>
                <a:effectLst/>
                <a:highlight>
                  <a:srgbClr val="FFFFFF"/>
                </a:highlight>
                <a:latin typeface="Inter"/>
              </a:rPr>
              <a:t>的诫命、律例和典章。 </a:t>
            </a:r>
            <a:r>
              <a:rPr lang="en-US" altLang="zh-CN" b="0" i="0" dirty="0">
                <a:solidFill>
                  <a:srgbClr val="777A7B"/>
                </a:solidFill>
                <a:effectLst/>
                <a:highlight>
                  <a:srgbClr val="FFFFFF"/>
                </a:highlight>
                <a:latin typeface="Inter"/>
              </a:rPr>
              <a:t>8</a:t>
            </a:r>
            <a:r>
              <a:rPr lang="zh-CN" altLang="en-US" b="0" i="0" dirty="0">
                <a:solidFill>
                  <a:srgbClr val="121212"/>
                </a:solidFill>
                <a:effectLst/>
                <a:highlight>
                  <a:srgbClr val="FFFFFF"/>
                </a:highlight>
                <a:latin typeface="Inter"/>
              </a:rPr>
              <a:t>求你顾念你对你仆人</a:t>
            </a:r>
            <a:r>
              <a:rPr lang="zh-CN" altLang="en-US" b="0" i="0" u="sng" dirty="0">
                <a:solidFill>
                  <a:srgbClr val="121212"/>
                </a:solidFill>
                <a:effectLst/>
                <a:highlight>
                  <a:srgbClr val="FFFFFF"/>
                </a:highlight>
                <a:latin typeface="Inter"/>
              </a:rPr>
              <a:t>摩西</a:t>
            </a:r>
            <a:r>
              <a:rPr lang="zh-CN" altLang="en-US" b="0" i="0" dirty="0">
                <a:solidFill>
                  <a:srgbClr val="121212"/>
                </a:solidFill>
                <a:effectLst/>
                <a:highlight>
                  <a:srgbClr val="FFFFFF"/>
                </a:highlight>
                <a:latin typeface="Inter"/>
              </a:rPr>
              <a:t>所说的话，‘如果你们不忠，我必把你们驱散到列邦中。 </a:t>
            </a:r>
            <a:r>
              <a:rPr lang="en-US" altLang="zh-CN" b="0" i="0" dirty="0">
                <a:solidFill>
                  <a:srgbClr val="777A7B"/>
                </a:solidFill>
                <a:effectLst/>
                <a:highlight>
                  <a:srgbClr val="FFFFFF"/>
                </a:highlight>
                <a:latin typeface="Inter"/>
              </a:rPr>
              <a:t>9</a:t>
            </a:r>
            <a:r>
              <a:rPr lang="zh-CN" altLang="en-US" b="0" i="0" dirty="0">
                <a:solidFill>
                  <a:srgbClr val="121212"/>
                </a:solidFill>
                <a:effectLst/>
                <a:highlight>
                  <a:srgbClr val="FFFFFF"/>
                </a:highlight>
                <a:latin typeface="Inter"/>
              </a:rPr>
              <a:t>但如果你们转向我，谨遵我的诫命，即使你们流落天涯，我也必从那里把你们召集到我选为我名所在之地。’ </a:t>
            </a:r>
            <a:r>
              <a:rPr lang="en-US" altLang="zh-CN" b="0" i="0" dirty="0">
                <a:solidFill>
                  <a:srgbClr val="777A7B"/>
                </a:solidFill>
                <a:effectLst/>
                <a:highlight>
                  <a:srgbClr val="FFFFFF"/>
                </a:highlight>
                <a:latin typeface="Inter"/>
              </a:rPr>
              <a:t>10</a:t>
            </a:r>
            <a:r>
              <a:rPr lang="zh-CN" altLang="en-US" b="0" i="0" dirty="0">
                <a:solidFill>
                  <a:srgbClr val="121212"/>
                </a:solidFill>
                <a:effectLst/>
                <a:highlight>
                  <a:srgbClr val="FFFFFF"/>
                </a:highlight>
                <a:latin typeface="Inter"/>
              </a:rPr>
              <a:t>他们是你的仆人、你的子民，是你用大能大力救赎的。</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rgbClr val="000000"/>
                </a:solidFill>
                <a:latin typeface="Arial Narrow" charset="0"/>
                <a:ea typeface="ＭＳ Ｐゴシック" charset="0"/>
                <a:cs typeface="ＭＳ Ｐゴシック" charset="0"/>
              </a:defRPr>
            </a:lvl1pPr>
            <a:lvl2pPr marL="742950" indent="-285750" eaLnBrk="0" hangingPunct="0">
              <a:defRPr sz="2400" b="1">
                <a:solidFill>
                  <a:srgbClr val="000000"/>
                </a:solidFill>
                <a:latin typeface="Arial Narrow" charset="0"/>
                <a:ea typeface="ＭＳ Ｐゴシック" charset="0"/>
              </a:defRPr>
            </a:lvl2pPr>
            <a:lvl3pPr marL="1143000" indent="-228600" eaLnBrk="0" hangingPunct="0">
              <a:defRPr sz="2400" b="1">
                <a:solidFill>
                  <a:srgbClr val="000000"/>
                </a:solidFill>
                <a:latin typeface="Arial Narrow" charset="0"/>
                <a:ea typeface="ＭＳ Ｐゴシック" charset="0"/>
              </a:defRPr>
            </a:lvl3pPr>
            <a:lvl4pPr marL="1600200" indent="-228600" eaLnBrk="0" hangingPunct="0">
              <a:defRPr sz="2400" b="1">
                <a:solidFill>
                  <a:srgbClr val="000000"/>
                </a:solidFill>
                <a:latin typeface="Arial Narrow" charset="0"/>
                <a:ea typeface="ＭＳ Ｐゴシック" charset="0"/>
              </a:defRPr>
            </a:lvl4pPr>
            <a:lvl5pPr marL="2057400" indent="-228600" eaLnBrk="0" hangingPunct="0">
              <a:defRPr sz="2400" b="1">
                <a:solidFill>
                  <a:srgbClr val="000000"/>
                </a:solidFill>
                <a:latin typeface="Arial Narrow" charset="0"/>
                <a:ea typeface="ＭＳ Ｐゴシック" charset="0"/>
              </a:defRPr>
            </a:lvl5pPr>
            <a:lvl6pPr marL="2514600" indent="-228600" eaLnBrk="0" fontAlgn="base" hangingPunct="0">
              <a:spcBef>
                <a:spcPct val="0"/>
              </a:spcBef>
              <a:spcAft>
                <a:spcPct val="0"/>
              </a:spcAft>
              <a:defRPr sz="2400" b="1">
                <a:solidFill>
                  <a:srgbClr val="000000"/>
                </a:solidFill>
                <a:latin typeface="Arial Narrow" charset="0"/>
                <a:ea typeface="ＭＳ Ｐゴシック" charset="0"/>
              </a:defRPr>
            </a:lvl6pPr>
            <a:lvl7pPr marL="2971800" indent="-228600" eaLnBrk="0" fontAlgn="base" hangingPunct="0">
              <a:spcBef>
                <a:spcPct val="0"/>
              </a:spcBef>
              <a:spcAft>
                <a:spcPct val="0"/>
              </a:spcAft>
              <a:defRPr sz="2400" b="1">
                <a:solidFill>
                  <a:srgbClr val="000000"/>
                </a:solidFill>
                <a:latin typeface="Arial Narrow" charset="0"/>
                <a:ea typeface="ＭＳ Ｐゴシック" charset="0"/>
              </a:defRPr>
            </a:lvl7pPr>
            <a:lvl8pPr marL="3429000" indent="-228600" eaLnBrk="0" fontAlgn="base" hangingPunct="0">
              <a:spcBef>
                <a:spcPct val="0"/>
              </a:spcBef>
              <a:spcAft>
                <a:spcPct val="0"/>
              </a:spcAft>
              <a:defRPr sz="2400" b="1">
                <a:solidFill>
                  <a:srgbClr val="000000"/>
                </a:solidFill>
                <a:latin typeface="Arial Narrow" charset="0"/>
                <a:ea typeface="ＭＳ Ｐゴシック" charset="0"/>
              </a:defRPr>
            </a:lvl8pPr>
            <a:lvl9pPr marL="3886200" indent="-228600" eaLnBrk="0" fontAlgn="base" hangingPunct="0">
              <a:spcBef>
                <a:spcPct val="0"/>
              </a:spcBef>
              <a:spcAft>
                <a:spcPct val="0"/>
              </a:spcAft>
              <a:defRPr sz="2400" b="1">
                <a:solidFill>
                  <a:srgbClr val="000000"/>
                </a:solidFill>
                <a:latin typeface="Arial Narrow" charset="0"/>
                <a:ea typeface="ＭＳ Ｐゴシック" charset="0"/>
              </a:defRPr>
            </a:lvl9pPr>
          </a:lstStyle>
          <a:p>
            <a:pPr eaLnBrk="1" hangingPunct="1"/>
            <a:fld id="{05CB773A-F3D3-2A4E-AC45-801226053B6A}" type="slidenum">
              <a:rPr lang="en-US" sz="1200"/>
              <a:pPr eaLnBrk="1" hangingPunct="1"/>
              <a:t>160</a:t>
            </a:fld>
            <a:endParaRPr lang="en-US" sz="1200"/>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1026"/>
          <p:cNvSpPr>
            <a:spLocks noGrp="1" noRot="1" noChangeAspect="1" noChangeArrowheads="1"/>
          </p:cNvSpPr>
          <p:nvPr>
            <p:ph type="sldImg"/>
          </p:nvPr>
        </p:nvSpPr>
        <p:spPr>
          <a:solidFill>
            <a:srgbClr val="FFFFFF"/>
          </a:solidFill>
          <a:ln/>
        </p:spPr>
      </p:sp>
      <p:sp>
        <p:nvSpPr>
          <p:cNvPr id="196610" name="Rectangle 1027"/>
          <p:cNvSpPr>
            <a:spLocks noGrp="1" noChangeArrowheads="1"/>
          </p:cNvSpPr>
          <p:nvPr>
            <p:ph type="body" idx="1"/>
          </p:nvPr>
        </p:nvSpPr>
        <p:spPr>
          <a:xfrm>
            <a:off x="914400" y="4343400"/>
            <a:ext cx="5029200" cy="4114800"/>
          </a:xfrm>
          <a:solidFill>
            <a:srgbClr val="FFFFFF"/>
          </a:solidFill>
          <a:ln>
            <a:solidFill>
              <a:srgbClr val="000000"/>
            </a:solidFill>
          </a:ln>
        </p:spPr>
        <p:txBody>
          <a:bodyPr/>
          <a:lstStyle/>
          <a:p>
            <a:pPr>
              <a:spcBef>
                <a:spcPts val="900"/>
              </a:spcBef>
            </a:pPr>
            <a:r>
              <a:rPr lang="en-US" dirty="0" err="1">
                <a:latin typeface="Times New Roman" charset="0"/>
                <a:ea typeface="ＭＳ Ｐゴシック" charset="0"/>
                <a:cs typeface="ＭＳ Ｐゴシック" charset="0"/>
              </a:rPr>
              <a:t>I</a:t>
            </a:r>
            <a:r>
              <a:rPr lang="en-US" dirty="0" err="1">
                <a:latin typeface="Times" charset="0"/>
                <a:ea typeface="ＭＳ Ｐゴシック" charset="0"/>
                <a:cs typeface="ＭＳ Ｐゴシック" charset="0"/>
              </a:rPr>
              <a:t>Wiersbe</a:t>
            </a:r>
            <a:r>
              <a:rPr lang="en-US" dirty="0">
                <a:latin typeface="Times" charset="0"/>
                <a:ea typeface="ＭＳ Ｐゴシック" charset="0"/>
                <a:cs typeface="ＭＳ Ｐゴシック" charset="0"/>
              </a:rPr>
              <a:t> also notes, </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A cupbearer was much more than our modern </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butler</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 (see Gen. </a:t>
            </a:r>
            <a:r>
              <a:rPr lang="en-US" altLang="ja-JP" dirty="0">
                <a:solidFill>
                  <a:srgbClr val="000080"/>
                </a:solidFill>
                <a:latin typeface="Times" charset="0"/>
                <a:ea typeface="ＭＳ Ｐゴシック" charset="0"/>
                <a:cs typeface="ＭＳ Ｐゴシック" charset="0"/>
              </a:rPr>
              <a:t>40</a:t>
            </a:r>
            <a:r>
              <a:rPr lang="en-US" altLang="ja-JP" dirty="0">
                <a:latin typeface="Times" charset="0"/>
                <a:ea typeface="ＭＳ Ｐゴシック" charset="0"/>
                <a:cs typeface="ＭＳ Ｐゴシック" charset="0"/>
              </a:rPr>
              <a:t>). It was a position of great responsibility and privilege. At each meal, he tested the king</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s wine to make sure it </a:t>
            </a:r>
            <a:r>
              <a:rPr lang="en-US" altLang="ja-JP" dirty="0" err="1">
                <a:latin typeface="Times" charset="0"/>
                <a:ea typeface="ＭＳ Ｐゴシック" charset="0"/>
                <a:cs typeface="ＭＳ Ｐゴシック" charset="0"/>
              </a:rPr>
              <a:t>wasn</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t poisoned. A man who stood that close to the king in public had to be handsome, cultured, knowledgeable in court procedures, and able to converse with the king and advise him if asked (see </a:t>
            </a:r>
            <a:r>
              <a:rPr lang="en-US" altLang="ja-JP" dirty="0">
                <a:solidFill>
                  <a:srgbClr val="000080"/>
                </a:solidFill>
                <a:latin typeface="Times" charset="0"/>
                <a:ea typeface="ＭＳ Ｐゴシック" charset="0"/>
                <a:cs typeface="ＭＳ Ｐゴシック" charset="0"/>
              </a:rPr>
              <a:t>41:1–13</a:t>
            </a:r>
            <a:r>
              <a:rPr lang="en-US" altLang="ja-JP" dirty="0">
                <a:latin typeface="Times" charset="0"/>
                <a:ea typeface="ＭＳ Ｐゴシック" charset="0"/>
                <a:cs typeface="ＭＳ Ｐゴシック" charset="0"/>
              </a:rPr>
              <a:t>). Because he had access to the king, the cupbearer was a man of great influence, which he could use for good or for evil.</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 </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That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a Jew, held such an important position in the palace speaks well of his character and ability (</a:t>
            </a:r>
            <a:r>
              <a:rPr lang="en-US" altLang="ja-JP" dirty="0">
                <a:solidFill>
                  <a:srgbClr val="000080"/>
                </a:solidFill>
                <a:latin typeface="Times" charset="0"/>
                <a:ea typeface="ＭＳ Ｐゴシック" charset="0"/>
                <a:cs typeface="ＭＳ Ｐゴシック" charset="0"/>
              </a:rPr>
              <a:t>Dan. 1:1–4</a:t>
            </a:r>
            <a:r>
              <a:rPr lang="en-US" altLang="ja-JP" dirty="0">
                <a:latin typeface="Times" charset="0"/>
                <a:ea typeface="ＭＳ Ｐゴシック" charset="0"/>
                <a:cs typeface="ＭＳ Ｐゴシック" charset="0"/>
              </a:rPr>
              <a:t>). For nearly a century, the Jewish remnant had been back in their own land, and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could have joined them; but he chose to remain in the palace. It turned out that God had a work for him to do there that he could not have accomplished elsewhere. God put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in Susa just as He had put Esther there a generation before, and just as He had put Joseph in Egypt and Daniel in Babylon. When God wants to accomplish a work, He always prepares His workers and puts them in the right places at the right time.</a:t>
            </a:r>
            <a:r>
              <a:rPr lang="ja-JP" altLang="en-US">
                <a:latin typeface="Times" charset="0"/>
                <a:ea typeface="ＭＳ Ｐゴシック" charset="0"/>
                <a:cs typeface="ＭＳ Ｐゴシック" charset="0"/>
              </a:rPr>
              <a:t>”</a:t>
            </a:r>
            <a:endParaRPr lang="en-US" altLang="ja-JP" dirty="0">
              <a:latin typeface="Times" charset="0"/>
              <a:ea typeface="ＭＳ Ｐゴシック" charset="0"/>
              <a:cs typeface="ＭＳ Ｐゴシック" charset="0"/>
            </a:endParaRPr>
          </a:p>
          <a:p>
            <a:pPr lvl="3" algn="just">
              <a:spcBef>
                <a:spcPts val="1200"/>
              </a:spcBef>
              <a:spcAft>
                <a:spcPts val="300"/>
              </a:spcAft>
            </a:pPr>
            <a:r>
              <a:rPr lang="en-US" dirty="0">
                <a:latin typeface="Times New Roman" charset="0"/>
                <a:ea typeface="ＭＳ Ｐゴシック" charset="0"/>
              </a:rPr>
              <a:t>Ibid.</a:t>
            </a:r>
          </a:p>
          <a:p>
            <a:pPr>
              <a:spcBef>
                <a:spcPts val="900"/>
              </a:spcBef>
            </a:pPr>
            <a:r>
              <a:rPr lang="en-US" dirty="0" err="1">
                <a:latin typeface="Times New Roman" charset="0"/>
                <a:ea typeface="ＭＳ Ｐゴシック" charset="0"/>
                <a:cs typeface="ＭＳ Ｐゴシック" charset="0"/>
              </a:rPr>
              <a:t>Wiersbe</a:t>
            </a:r>
            <a:r>
              <a:rPr lang="en-US" dirty="0">
                <a:latin typeface="Times New Roman" charset="0"/>
                <a:ea typeface="ＭＳ Ｐゴシック" charset="0"/>
                <a:cs typeface="ＭＳ Ｐゴシック" charset="0"/>
              </a:rPr>
              <a:t> </a:t>
            </a:r>
            <a:r>
              <a:rPr lang="zh-CN" altLang="en-US" dirty="0">
                <a:latin typeface="Times New Roman" charset="0"/>
                <a:ea typeface="ＭＳ Ｐゴシック" charset="0"/>
                <a:cs typeface="ＭＳ Ｐゴシック" charset="0"/>
              </a:rPr>
              <a:t>还指出，“酒侍不仅仅是我们现代的‘管家’（参见创世纪</a:t>
            </a:r>
            <a:r>
              <a:rPr lang="en-US" altLang="zh-CN" dirty="0">
                <a:latin typeface="Times New Roman" charset="0"/>
                <a:ea typeface="ＭＳ Ｐゴシック" charset="0"/>
                <a:cs typeface="ＭＳ Ｐゴシック" charset="0"/>
              </a:rPr>
              <a:t>40</a:t>
            </a:r>
            <a:r>
              <a:rPr lang="zh-CN" altLang="en-US" dirty="0">
                <a:latin typeface="Times New Roman" charset="0"/>
                <a:ea typeface="ＭＳ Ｐゴシック" charset="0"/>
                <a:cs typeface="ＭＳ Ｐゴシック" charset="0"/>
              </a:rPr>
              <a:t>章）。这是一个极具责任和特权的职位。每顿饭时，他都要测试国王的酒以确保没有被下毒。一个在公众场合能站在国王身边的人必须是英俊的、有教养的、对宫廷程序了如指掌的，并且能够与国王交谈并在被询问时提供建议（参见创世纪</a:t>
            </a:r>
            <a:r>
              <a:rPr lang="en-US" altLang="zh-CN" dirty="0">
                <a:latin typeface="Times New Roman" charset="0"/>
                <a:ea typeface="ＭＳ Ｐゴシック" charset="0"/>
                <a:cs typeface="ＭＳ Ｐゴシック" charset="0"/>
              </a:rPr>
              <a:t>41:1-13</a:t>
            </a:r>
            <a:r>
              <a:rPr lang="zh-CN" altLang="en-US" dirty="0">
                <a:latin typeface="Times New Roman" charset="0"/>
                <a:ea typeface="ＭＳ Ｐゴシック" charset="0"/>
                <a:cs typeface="ＭＳ Ｐゴシック" charset="0"/>
              </a:rPr>
              <a:t>）。因为他能接近国王，酒侍是一个极具影响力的人，他可以用这种影响力做好事或坏事。”“尼希米记，一个犹太人，在王宫中占据如此重要的位置，足以说明他的品格和能力（但以理书</a:t>
            </a:r>
            <a:r>
              <a:rPr lang="en-US" altLang="zh-CN" dirty="0">
                <a:latin typeface="Times New Roman" charset="0"/>
                <a:ea typeface="ＭＳ Ｐゴシック" charset="0"/>
                <a:cs typeface="ＭＳ Ｐゴシック" charset="0"/>
              </a:rPr>
              <a:t>1:1-4</a:t>
            </a:r>
            <a:r>
              <a:rPr lang="zh-CN" altLang="en-US" dirty="0">
                <a:latin typeface="Times New Roman" charset="0"/>
                <a:ea typeface="ＭＳ Ｐゴシック" charset="0"/>
                <a:cs typeface="ＭＳ Ｐゴシック" charset="0"/>
              </a:rPr>
              <a:t>）。近一个世纪以来，犹太残民已经回到了自己的土地，尼希米记本可以加入他们；但他选择留在宫中。事实证明，上帝在那里为他安排了一项他在其他地方无法完成的工作。正如上帝之前在一个世代中将以斯帖安置在书珊，将约瑟放在埃及，将但以理放在巴比伦一样，当上帝想要完成一项工作时，他总是会准备好他的工人，并在恰当的时间将他们放在正确的位置上。”</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49" name="Rectangle 1026"/>
          <p:cNvSpPr>
            <a:spLocks noGrp="1" noRot="1" noChangeAspect="1" noChangeArrowheads="1"/>
          </p:cNvSpPr>
          <p:nvPr>
            <p:ph type="sldImg"/>
          </p:nvPr>
        </p:nvSpPr>
        <p:spPr>
          <a:solidFill>
            <a:srgbClr val="FFFFFF"/>
          </a:solidFill>
          <a:ln/>
        </p:spPr>
      </p:sp>
      <p:sp>
        <p:nvSpPr>
          <p:cNvPr id="6932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1026"/>
          <p:cNvSpPr>
            <a:spLocks noGrp="1" noRot="1" noChangeAspect="1" noChangeArrowheads="1"/>
          </p:cNvSpPr>
          <p:nvPr>
            <p:ph type="sldImg"/>
          </p:nvPr>
        </p:nvSpPr>
        <p:spPr>
          <a:solidFill>
            <a:srgbClr val="FFFFFF"/>
          </a:solidFill>
          <a:ln/>
        </p:spPr>
      </p:sp>
      <p:sp>
        <p:nvSpPr>
          <p:cNvPr id="141314" name="Rectangle 1027"/>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957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EB1C2A26-D18F-354E-BC61-C962B3B25882}" type="slidenum">
              <a:rPr lang="en-US" sz="1200">
                <a:solidFill>
                  <a:srgbClr val="000000"/>
                </a:solidFill>
                <a:cs typeface="Lucida Sans Unicode" charset="0"/>
              </a:rPr>
              <a:pPr/>
              <a:t>22</a:t>
            </a:fld>
            <a:endParaRPr lang="en-US" sz="1200">
              <a:solidFill>
                <a:srgbClr val="000000"/>
              </a:solidFill>
              <a:cs typeface="Lucida Sans Unicode" charset="0"/>
            </a:endParaRPr>
          </a:p>
        </p:txBody>
      </p:sp>
      <p:sp>
        <p:nvSpPr>
          <p:cNvPr id="10957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10957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E57021B-C2A5-0343-84B2-CFCC6DA91AD0}" type="slidenum">
              <a:rPr lang="nl-NL" sz="1200">
                <a:solidFill>
                  <a:prstClr val="black"/>
                </a:solidFill>
              </a:rPr>
              <a:pPr eaLnBrk="1" hangingPunct="1"/>
              <a:t>166</a:t>
            </a:fld>
            <a:endParaRPr lang="nl-NL" sz="1200">
              <a:solidFill>
                <a:prstClr val="black"/>
              </a:solidFill>
            </a:endParaRPr>
          </a:p>
        </p:txBody>
      </p:sp>
      <p:sp>
        <p:nvSpPr>
          <p:cNvPr id="117763" name="Rectangle 2"/>
          <p:cNvSpPr>
            <a:spLocks noGrp="1" noRot="1" noChangeAspect="1" noChangeArrowheads="1"/>
          </p:cNvSpPr>
          <p:nvPr>
            <p:ph type="sldImg"/>
          </p:nvPr>
        </p:nvSpPr>
        <p:spPr>
          <a:solidFill>
            <a:srgbClr val="FFFFFF"/>
          </a:solidFill>
          <a:ln/>
        </p:spPr>
      </p:sp>
      <p:sp>
        <p:nvSpPr>
          <p:cNvPr id="1177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nl-NL"/>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2"/>
          <p:cNvSpPr>
            <a:spLocks noGrp="1" noRot="1" noChangeAspect="1" noChangeArrowheads="1"/>
          </p:cNvSpPr>
          <p:nvPr>
            <p:ph type="sldImg"/>
          </p:nvPr>
        </p:nvSpPr>
        <p:spPr>
          <a:solidFill>
            <a:srgbClr val="FFFFFF"/>
          </a:solidFill>
          <a:ln/>
        </p:spPr>
      </p:sp>
      <p:sp>
        <p:nvSpPr>
          <p:cNvPr id="15769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1026"/>
          <p:cNvSpPr>
            <a:spLocks noGrp="1" noRot="1" noChangeAspect="1" noChangeArrowheads="1"/>
          </p:cNvSpPr>
          <p:nvPr>
            <p:ph type="sldImg"/>
          </p:nvPr>
        </p:nvSpPr>
        <p:spPr>
          <a:solidFill>
            <a:srgbClr val="FFFFFF"/>
          </a:solidFill>
          <a:ln/>
        </p:spPr>
      </p:sp>
      <p:sp>
        <p:nvSpPr>
          <p:cNvPr id="1433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2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2BDC7FE-4D7B-884B-A6FA-C0670E5DE95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47522" name="Rectangle 2"/>
          <p:cNvSpPr>
            <a:spLocks noGrp="1" noRot="1" noChangeAspect="1" noChangeArrowheads="1"/>
          </p:cNvSpPr>
          <p:nvPr>
            <p:ph type="sldImg"/>
          </p:nvPr>
        </p:nvSpPr>
        <p:spPr>
          <a:solidFill>
            <a:srgbClr val="FFFFFF"/>
          </a:solidFill>
          <a:ln/>
        </p:spPr>
      </p:sp>
      <p:sp>
        <p:nvSpPr>
          <p:cNvPr id="74752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GB" sz="2400">
              <a:latin typeface="Arial" charset="0"/>
              <a:ea typeface="ＭＳ Ｐゴシック" charset="0"/>
              <a:cs typeface="ＭＳ Ｐゴシック" charset="0"/>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3C3BBD-F0FE-8C46-8127-512E47FAFE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49570" name="Rectangle 2"/>
          <p:cNvSpPr>
            <a:spLocks noGrp="1" noRot="1" noChangeAspect="1" noChangeArrowheads="1"/>
          </p:cNvSpPr>
          <p:nvPr>
            <p:ph type="sldImg"/>
          </p:nvPr>
        </p:nvSpPr>
        <p:spPr>
          <a:solidFill>
            <a:srgbClr val="FFFFFF"/>
          </a:solidFill>
          <a:ln/>
        </p:spPr>
      </p:sp>
      <p:sp>
        <p:nvSpPr>
          <p:cNvPr id="749571" name="Rectangle 3"/>
          <p:cNvSpPr>
            <a:spLocks noGrp="1" noChangeArrowheads="1"/>
          </p:cNvSpPr>
          <p:nvPr>
            <p:ph type="body" idx="1"/>
          </p:nvPr>
        </p:nvSpPr>
        <p:spPr>
          <a:solidFill>
            <a:srgbClr val="FFFFFF"/>
          </a:solidFill>
          <a:ln>
            <a:solidFill>
              <a:srgbClr val="000000"/>
            </a:solidFill>
          </a:ln>
        </p:spPr>
        <p:txBody>
          <a:bodyPr/>
          <a:lstStyle/>
          <a:p>
            <a:r>
              <a:rPr lang="en-US" baseline="30000" dirty="0">
                <a:latin typeface="Times New Roman" charset="0"/>
                <a:ea typeface="ＭＳ Ｐゴシック" charset="0"/>
                <a:cs typeface="ＭＳ Ｐゴシック" charset="0"/>
              </a:rPr>
              <a:t>18</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Then I told them about how the gracious hand of God had been on me, and about my conversation with the king.</a:t>
            </a:r>
          </a:p>
          <a:p>
            <a:r>
              <a:rPr lang="en-US" dirty="0">
                <a:latin typeface="Times New Roman" charset="0"/>
                <a:ea typeface="ＭＳ Ｐゴシック" charset="0"/>
                <a:cs typeface="ＭＳ Ｐゴシック" charset="0"/>
              </a:rPr>
              <a:t>They replied at once,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Yes, let</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rebuild the wall!</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So they began the good work.</a:t>
            </a:r>
          </a:p>
          <a:p>
            <a:r>
              <a:rPr lang="en-US" baseline="30000" dirty="0">
                <a:latin typeface="Times New Roman" charset="0"/>
                <a:ea typeface="ＭＳ Ｐゴシック" charset="0"/>
                <a:cs typeface="ＭＳ Ｐゴシック" charset="0"/>
              </a:rPr>
              <a:t>19</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But when Sanballat, Tobiah, and Geshem the Arab heard of our plan, they scoffed contemptuously.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What are you doing? Are you rebelling against the king?</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they asked.</a:t>
            </a:r>
          </a:p>
          <a:p>
            <a:r>
              <a:rPr lang="en-US" baseline="30000" dirty="0">
                <a:latin typeface="Times New Roman" charset="0"/>
                <a:ea typeface="ＭＳ Ｐゴシック" charset="0"/>
                <a:cs typeface="ＭＳ Ｐゴシック" charset="0"/>
              </a:rPr>
              <a:t>20</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I replied,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The God of heaven will help us succeed. We, his servants, will start rebuilding this wall. But you have no share, legal right, or historic claim in Jerusalem.</a:t>
            </a:r>
            <a:r>
              <a:rPr lang="ja-JP" altLang="en-US">
                <a:latin typeface="Times New Roman" charset="0"/>
                <a:ea typeface="ＭＳ Ｐゴシック" charset="0"/>
                <a:cs typeface="ＭＳ Ｐゴシック" charset="0"/>
              </a:rPr>
              <a:t>”</a:t>
            </a:r>
            <a:endParaRPr lang="en-US" altLang="ja-JP"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Tyndale House Publishers., Holy Bible : New Living Translation., 2nd ed. (Wheaton, Ill.: Tyndale House Publishers, 2004), Ne 2:18.</a:t>
            </a:r>
          </a:p>
          <a:p>
            <a:pPr>
              <a:spcBef>
                <a:spcPct val="0"/>
              </a:spcBef>
            </a:pPr>
            <a:endParaRPr lang="en-US" sz="2400" dirty="0">
              <a:latin typeface="Arial" charset="0"/>
              <a:ea typeface="ＭＳ Ｐゴシック" charset="0"/>
              <a:cs typeface="ＭＳ Ｐゴシック" charset="0"/>
            </a:endParaRPr>
          </a:p>
          <a:p>
            <a:pPr>
              <a:spcBef>
                <a:spcPct val="0"/>
              </a:spcBef>
            </a:pPr>
            <a:r>
              <a:rPr lang="en-US" sz="2400" dirty="0">
                <a:latin typeface="Arial" charset="0"/>
                <a:ea typeface="ＭＳ Ｐゴシック" charset="0"/>
                <a:cs typeface="ＭＳ Ｐゴシック" charset="0"/>
              </a:rPr>
              <a:t>Map Has Settlements of the Persian Province of Judah According to Ezra and </a:t>
            </a:r>
            <a:r>
              <a:rPr lang="ko-KR" altLang="en-US" sz="2400" dirty="0" err="1">
                <a:latin typeface="Arial" charset="0"/>
                <a:ea typeface="ＭＳ Ｐゴシック" charset="0"/>
                <a:cs typeface="ＭＳ Ｐゴシック" charset="0"/>
              </a:rPr>
              <a:t>尼希米记</a:t>
            </a:r>
            <a:r>
              <a:rPr lang="en-US" sz="2400" dirty="0">
                <a:latin typeface="Arial" charset="0"/>
                <a:ea typeface="ＭＳ Ｐゴシック" charset="0"/>
                <a:cs typeface="ＭＳ Ｐゴシック" charset="0"/>
              </a:rPr>
              <a:t> (Logos </a:t>
            </a:r>
            <a:r>
              <a:rPr lang="en-US" sz="2400" dirty="0" err="1">
                <a:latin typeface="Arial" charset="0"/>
                <a:ea typeface="ＭＳ Ｐゴシック" charset="0"/>
                <a:cs typeface="ＭＳ Ｐゴシック" charset="0"/>
              </a:rPr>
              <a:t>Libronix</a:t>
            </a:r>
            <a:r>
              <a:rPr lang="en-US" sz="2400" dirty="0">
                <a:latin typeface="Arial" charset="0"/>
                <a:ea typeface="ＭＳ Ｐゴシック" charset="0"/>
                <a:cs typeface="ＭＳ Ｐゴシック" charset="0"/>
              </a:rPr>
              <a:t> Bible Maps, Mac edition, 2008)</a:t>
            </a:r>
          </a:p>
          <a:p>
            <a:pPr>
              <a:spcBef>
                <a:spcPct val="0"/>
              </a:spcBef>
            </a:pPr>
            <a:endParaRPr lang="en-US" sz="2400" dirty="0">
              <a:latin typeface="Arial" charset="0"/>
              <a:ea typeface="ＭＳ Ｐゴシック" charset="0"/>
              <a:cs typeface="ＭＳ Ｐゴシック" charset="0"/>
            </a:endParaRPr>
          </a:p>
          <a:p>
            <a:pPr>
              <a:spcBef>
                <a:spcPct val="0"/>
              </a:spcBef>
            </a:pPr>
            <a:r>
              <a:rPr lang="zh-CN" altLang="en-US" sz="2400" dirty="0">
                <a:latin typeface="Arial" charset="0"/>
                <a:ea typeface="ＭＳ Ｐゴシック" charset="0"/>
                <a:cs typeface="ＭＳ Ｐゴシック" charset="0"/>
              </a:rPr>
              <a:t>然后我告诉他们上帝的恩手怎样与我同在，以及我与王的对话。</a:t>
            </a:r>
          </a:p>
          <a:p>
            <a:pPr>
              <a:spcBef>
                <a:spcPct val="0"/>
              </a:spcBef>
            </a:pPr>
            <a:r>
              <a:rPr lang="zh-CN" altLang="en-US" sz="2400" dirty="0">
                <a:latin typeface="Arial" charset="0"/>
                <a:ea typeface="ＭＳ Ｐゴシック" charset="0"/>
                <a:cs typeface="ＭＳ Ｐゴシック" charset="0"/>
              </a:rPr>
              <a:t>他们立刻回答说：“是的，让我们重建墙壁！”于是他们开始了这项良好的工作。</a:t>
            </a:r>
          </a:p>
          <a:p>
            <a:pPr>
              <a:spcBef>
                <a:spcPct val="0"/>
              </a:spcBef>
            </a:pPr>
            <a:r>
              <a:rPr lang="zh-CN" altLang="en-US" sz="2400" dirty="0">
                <a:latin typeface="Arial" charset="0"/>
                <a:ea typeface="ＭＳ Ｐゴシック" charset="0"/>
                <a:cs typeface="ＭＳ Ｐゴシック" charset="0"/>
              </a:rPr>
              <a:t>但当撒拿拉特、多比雅和阿拉伯人革顺听说我们的计划时，他们轻蔑地嘲笑说：“你们在做什么？你们是在反抗王吗？”</a:t>
            </a:r>
          </a:p>
          <a:p>
            <a:pPr>
              <a:spcBef>
                <a:spcPct val="0"/>
              </a:spcBef>
            </a:pPr>
            <a:r>
              <a:rPr lang="zh-CN" altLang="en-US" sz="2400" dirty="0">
                <a:latin typeface="Arial" charset="0"/>
                <a:ea typeface="ＭＳ Ｐゴシック" charset="0"/>
                <a:cs typeface="ＭＳ Ｐゴシック" charset="0"/>
              </a:rPr>
              <a:t>我回答说：“天上的上帝将帮助我们成功。我们，他的仆人们，将开始重建这堵墙。但你们在耶路撒冷没有份，没有合法权利，也没有历史权利。”</a:t>
            </a:r>
          </a:p>
          <a:p>
            <a:pPr>
              <a:spcBef>
                <a:spcPct val="0"/>
              </a:spcBef>
            </a:pPr>
            <a:endParaRPr lang="zh-CN" altLang="en-US" sz="2400" dirty="0">
              <a:latin typeface="Arial" charset="0"/>
              <a:ea typeface="ＭＳ Ｐゴシック" charset="0"/>
              <a:cs typeface="ＭＳ Ｐゴシック" charset="0"/>
            </a:endParaRPr>
          </a:p>
          <a:p>
            <a:pPr>
              <a:spcBef>
                <a:spcPct val="0"/>
              </a:spcBef>
            </a:pPr>
            <a:r>
              <a:rPr lang="zh-CN" altLang="en-US" sz="2400" dirty="0">
                <a:latin typeface="Arial" charset="0"/>
                <a:ea typeface="ＭＳ Ｐゴシック" charset="0"/>
                <a:cs typeface="ＭＳ Ｐゴシック" charset="0"/>
              </a:rPr>
              <a:t>出版信息：</a:t>
            </a:r>
            <a:r>
              <a:rPr lang="en-US" sz="2400" dirty="0">
                <a:latin typeface="Arial" charset="0"/>
                <a:ea typeface="ＭＳ Ｐゴシック" charset="0"/>
                <a:cs typeface="ＭＳ Ｐゴシック" charset="0"/>
              </a:rPr>
              <a:t>Tyndale House Publishers., Holy Bible: New Living Translation., 2nd ed. (Wheaton, Ill.: Tyndale House Publishers, 2004), </a:t>
            </a:r>
            <a:r>
              <a:rPr lang="zh-CN" altLang="en-US" sz="2400" dirty="0">
                <a:latin typeface="Arial" charset="0"/>
                <a:ea typeface="ＭＳ Ｐゴシック" charset="0"/>
                <a:cs typeface="ＭＳ Ｐゴシック" charset="0"/>
              </a:rPr>
              <a:t>尼希米记 </a:t>
            </a:r>
            <a:r>
              <a:rPr lang="en-US" altLang="zh-CN" sz="2400" dirty="0">
                <a:latin typeface="Arial" charset="0"/>
                <a:ea typeface="ＭＳ Ｐゴシック" charset="0"/>
                <a:cs typeface="ＭＳ Ｐゴシック" charset="0"/>
              </a:rPr>
              <a:t>2:18.</a:t>
            </a:r>
          </a:p>
          <a:p>
            <a:pPr>
              <a:spcBef>
                <a:spcPct val="0"/>
              </a:spcBef>
            </a:pPr>
            <a:endParaRPr lang="en-US" altLang="zh-CN" sz="2400" dirty="0">
              <a:latin typeface="Arial" charset="0"/>
              <a:ea typeface="ＭＳ Ｐゴシック" charset="0"/>
              <a:cs typeface="ＭＳ Ｐゴシック" charset="0"/>
            </a:endParaRPr>
          </a:p>
          <a:p>
            <a:pPr>
              <a:spcBef>
                <a:spcPct val="0"/>
              </a:spcBef>
            </a:pPr>
            <a:r>
              <a:rPr lang="zh-CN" altLang="en-US" sz="2400" dirty="0">
                <a:latin typeface="Arial" charset="0"/>
                <a:ea typeface="ＭＳ Ｐゴシック" charset="0"/>
                <a:cs typeface="ＭＳ Ｐゴシック" charset="0"/>
              </a:rPr>
              <a:t>地图信息：包含波斯省犹大根据以斯拉和尼希米记的定居点（</a:t>
            </a:r>
            <a:r>
              <a:rPr lang="en-US" sz="2400" dirty="0">
                <a:latin typeface="Arial" charset="0"/>
                <a:ea typeface="ＭＳ Ｐゴシック" charset="0"/>
                <a:cs typeface="ＭＳ Ｐゴシック" charset="0"/>
              </a:rPr>
              <a:t>Logos </a:t>
            </a:r>
            <a:r>
              <a:rPr lang="en-US" sz="2400" dirty="0" err="1">
                <a:latin typeface="Arial" charset="0"/>
                <a:ea typeface="ＭＳ Ｐゴシック" charset="0"/>
                <a:cs typeface="ＭＳ Ｐゴシック" charset="0"/>
              </a:rPr>
              <a:t>Libronix</a:t>
            </a:r>
            <a:r>
              <a:rPr lang="en-US" sz="2400" dirty="0">
                <a:latin typeface="Arial" charset="0"/>
                <a:ea typeface="ＭＳ Ｐゴシック" charset="0"/>
                <a:cs typeface="ＭＳ Ｐゴシック" charset="0"/>
              </a:rPr>
              <a:t> Bible Maps, Mac edition, 2008）</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3F396D9A-ACC2-E84B-B851-44B6ED750D58}" type="slidenum">
              <a:rPr lang="en-US" sz="1200" baseline="0">
                <a:solidFill>
                  <a:srgbClr val="000000"/>
                </a:solidFill>
                <a:latin typeface="Arial" charset="0"/>
              </a:rPr>
              <a:pPr/>
              <a:t>177</a:t>
            </a:fld>
            <a:endParaRPr lang="en-US" sz="1200" baseline="0">
              <a:solidFill>
                <a:srgbClr val="000000"/>
              </a:solidFill>
              <a:latin typeface="Arial" charset="0"/>
            </a:endParaRPr>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68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AF9D1F5-4516-3E4D-99CF-42F59FA6F72E}" type="slidenum">
              <a:rPr lang="en-US" sz="1200" baseline="0">
                <a:solidFill>
                  <a:srgbClr val="000000"/>
                </a:solidFill>
                <a:latin typeface="Arial" charset="0"/>
              </a:rPr>
              <a:pPr/>
              <a:t>178</a:t>
            </a:fld>
            <a:endParaRPr lang="en-US" sz="1200" baseline="0">
              <a:solidFill>
                <a:srgbClr val="000000"/>
              </a:solidFill>
              <a:latin typeface="Arial" charset="0"/>
            </a:endParaRPr>
          </a:p>
        </p:txBody>
      </p:sp>
      <p:sp>
        <p:nvSpPr>
          <p:cNvPr id="754690" name="Rectangle 2"/>
          <p:cNvSpPr>
            <a:spLocks noGrp="1" noRot="1" noChangeAspect="1" noChangeArrowheads="1"/>
          </p:cNvSpPr>
          <p:nvPr>
            <p:ph type="sldImg"/>
          </p:nvPr>
        </p:nvSpPr>
        <p:spPr>
          <a:solidFill>
            <a:srgbClr val="FFFFFF"/>
          </a:solidFill>
          <a:ln/>
        </p:spPr>
      </p:sp>
      <p:sp>
        <p:nvSpPr>
          <p:cNvPr id="754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673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054E012-7D0F-2440-B5AF-7739B3BF1452}" type="slidenum">
              <a:rPr lang="en-US" sz="1200" baseline="0">
                <a:solidFill>
                  <a:srgbClr val="000000"/>
                </a:solidFill>
                <a:latin typeface="Arial" charset="0"/>
              </a:rPr>
              <a:pPr/>
              <a:t>179</a:t>
            </a:fld>
            <a:endParaRPr lang="en-US" sz="1200" baseline="0">
              <a:solidFill>
                <a:srgbClr val="000000"/>
              </a:solidFill>
              <a:latin typeface="Arial" charset="0"/>
            </a:endParaRPr>
          </a:p>
        </p:txBody>
      </p:sp>
      <p:sp>
        <p:nvSpPr>
          <p:cNvPr id="756738" name="Rectangle 2"/>
          <p:cNvSpPr>
            <a:spLocks noGrp="1" noRot="1" noChangeAspect="1" noChangeArrowheads="1" noTextEdit="1"/>
          </p:cNvSpPr>
          <p:nvPr>
            <p:ph type="sldImg"/>
          </p:nvPr>
        </p:nvSpPr>
        <p:spPr>
          <a:ln/>
        </p:spPr>
      </p:sp>
      <p:sp>
        <p:nvSpPr>
          <p:cNvPr id="75673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9646FE-7BCD-EF4B-A2DA-EAD8E94FA520}" type="slidenum">
              <a:rPr lang="en-US" sz="1200" baseline="0">
                <a:solidFill>
                  <a:srgbClr val="000000"/>
                </a:solidFill>
                <a:latin typeface="Arial" charset="0"/>
              </a:rPr>
              <a:pPr/>
              <a:t>180</a:t>
            </a:fld>
            <a:endParaRPr lang="en-US" sz="1200" baseline="0">
              <a:solidFill>
                <a:srgbClr val="000000"/>
              </a:solidFill>
              <a:latin typeface="Arial"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2"/>
          <p:cNvSpPr>
            <a:spLocks noGrp="1" noRot="1" noChangeAspect="1" noChangeArrowheads="1"/>
          </p:cNvSpPr>
          <p:nvPr>
            <p:ph type="sldImg"/>
          </p:nvPr>
        </p:nvSpPr>
        <p:spPr>
          <a:solidFill>
            <a:srgbClr val="FFFFFF"/>
          </a:solidFill>
          <a:ln/>
        </p:spPr>
      </p:sp>
      <p:sp>
        <p:nvSpPr>
          <p:cNvPr id="7608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752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9AA2DE48-6F50-494B-9091-AD0055C37673}" type="slidenum">
              <a:rPr lang="en-US" sz="1200">
                <a:solidFill>
                  <a:srgbClr val="000000"/>
                </a:solidFill>
                <a:cs typeface="Lucida Sans Unicode" charset="0"/>
              </a:rPr>
              <a:pPr/>
              <a:t>23</a:t>
            </a:fld>
            <a:endParaRPr lang="en-US" sz="1200">
              <a:solidFill>
                <a:srgbClr val="000000"/>
              </a:solidFill>
              <a:cs typeface="Lucida Sans Unicode" charset="0"/>
            </a:endParaRPr>
          </a:p>
        </p:txBody>
      </p:sp>
      <p:sp>
        <p:nvSpPr>
          <p:cNvPr id="10752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10752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2881" name="Rectangle 2"/>
          <p:cNvSpPr>
            <a:spLocks noGrp="1" noRot="1" noChangeAspect="1" noChangeArrowheads="1"/>
          </p:cNvSpPr>
          <p:nvPr>
            <p:ph type="sldImg"/>
          </p:nvPr>
        </p:nvSpPr>
        <p:spPr>
          <a:solidFill>
            <a:srgbClr val="FFFFFF"/>
          </a:solidFill>
          <a:ln/>
        </p:spPr>
      </p:sp>
      <p:sp>
        <p:nvSpPr>
          <p:cNvPr id="762882" name="Rectangle 3"/>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a:t>
            </a:r>
            <a:r>
              <a:rPr lang="en-US" b="1" dirty="0">
                <a:latin typeface="Times New Roman" charset="0"/>
                <a:ea typeface="ＭＳ Ｐゴシック" charset="0"/>
                <a:cs typeface="ＭＳ Ｐゴシック" charset="0"/>
              </a:rPr>
              <a:t>A section of the Broad Wall built by Hezekiah around 721 BC to the west of the Temple Mount and the City of David. This wall was built over the Central Valley and up onto the Western Hill to enclose homes in the part of the city that expanded when the Assyrians invaded Israel to the north. Many people from the northern kingdom of Israel fled their country and moved into Judah and Jerusalem in order to escape the Assyrian invasion. Hezekiah protected them with this wall. The remains of the wall in this photo measure 22 feet wide and 213 feet long…Another view of the same portion of the remains of the 2,700 year old Broad Wall, which today sits below street level in the Jewish Quarter. It was uncovered in 1970 during the excavations that took place in the Old City after the Six-Day War won by Israel in 1967" (http://</a:t>
            </a:r>
            <a:r>
              <a:rPr lang="en-US" b="1" dirty="0" err="1">
                <a:latin typeface="Times New Roman" charset="0"/>
                <a:ea typeface="ＭＳ Ｐゴシック" charset="0"/>
                <a:cs typeface="ＭＳ Ｐゴシック" charset="0"/>
              </a:rPr>
              <a:t>www.generationword.com</a:t>
            </a:r>
            <a:r>
              <a:rPr lang="en-US" b="1" dirty="0">
                <a:latin typeface="Times New Roman" charset="0"/>
                <a:ea typeface="ＭＳ Ｐゴシック" charset="0"/>
                <a:cs typeface="ＭＳ Ｐゴシック" charset="0"/>
              </a:rPr>
              <a:t>/jerusalem101/24-broad-wall.html accessed 19 Octo 2013).</a:t>
            </a:r>
          </a:p>
          <a:p>
            <a:endParaRPr lang="en-US" b="1"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希西家大约在公元前</a:t>
            </a:r>
            <a:r>
              <a:rPr lang="en-US" altLang="zh-CN" dirty="0">
                <a:latin typeface="Times New Roman" charset="0"/>
                <a:ea typeface="ＭＳ Ｐゴシック" charset="0"/>
                <a:cs typeface="ＭＳ Ｐゴシック" charset="0"/>
              </a:rPr>
              <a:t>721</a:t>
            </a:r>
            <a:r>
              <a:rPr lang="zh-CN" altLang="en-US" dirty="0">
                <a:latin typeface="Times New Roman" charset="0"/>
                <a:ea typeface="ＭＳ Ｐゴシック" charset="0"/>
                <a:cs typeface="ＭＳ Ｐゴシック" charset="0"/>
              </a:rPr>
              <a:t>年为了保护逃离亚述入侵的以色列北部王国的人民而建造的一段宽墙。这面墙位于圣殿山和大卫城的西侧，横跨中央山谷，延伸至西山，目的是包围城市扩展部分的住宅区。墙的遗迹现在位于犹太区的街道下方，宽</a:t>
            </a:r>
            <a:r>
              <a:rPr lang="en-US" altLang="zh-CN" dirty="0">
                <a:latin typeface="Times New Roman" charset="0"/>
                <a:ea typeface="ＭＳ Ｐゴシック" charset="0"/>
                <a:cs typeface="ＭＳ Ｐゴシック" charset="0"/>
              </a:rPr>
              <a:t>22</a:t>
            </a:r>
            <a:r>
              <a:rPr lang="zh-CN" altLang="en-US" dirty="0">
                <a:latin typeface="Times New Roman" charset="0"/>
                <a:ea typeface="ＭＳ Ｐゴシック" charset="0"/>
                <a:cs typeface="ＭＳ Ｐゴシック" charset="0"/>
              </a:rPr>
              <a:t>英尺，长</a:t>
            </a:r>
            <a:r>
              <a:rPr lang="en-US" altLang="zh-CN" dirty="0">
                <a:latin typeface="Times New Roman" charset="0"/>
                <a:ea typeface="ＭＳ Ｐゴシック" charset="0"/>
                <a:cs typeface="ＭＳ Ｐゴシック" charset="0"/>
              </a:rPr>
              <a:t>213</a:t>
            </a:r>
            <a:r>
              <a:rPr lang="zh-CN" altLang="en-US" dirty="0">
                <a:latin typeface="Times New Roman" charset="0"/>
                <a:ea typeface="ＭＳ Ｐゴシック" charset="0"/>
                <a:cs typeface="ＭＳ Ｐゴシック" charset="0"/>
              </a:rPr>
              <a:t>英尺。这面墙在</a:t>
            </a:r>
            <a:r>
              <a:rPr lang="en-US" altLang="zh-CN" dirty="0">
                <a:latin typeface="Times New Roman" charset="0"/>
                <a:ea typeface="ＭＳ Ｐゴシック" charset="0"/>
                <a:cs typeface="ＭＳ Ｐゴシック" charset="0"/>
              </a:rPr>
              <a:t>1970</a:t>
            </a:r>
            <a:r>
              <a:rPr lang="zh-CN" altLang="en-US" dirty="0">
                <a:latin typeface="Times New Roman" charset="0"/>
                <a:ea typeface="ＭＳ Ｐゴシック" charset="0"/>
                <a:cs typeface="ＭＳ Ｐゴシック" charset="0"/>
              </a:rPr>
              <a:t>年六日战争后，以色列胜利并对旧城进行的考古发掘中被发现。这段文字是从网站</a:t>
            </a:r>
            <a:r>
              <a:rPr lang="en-US" dirty="0">
                <a:latin typeface="Times New Roman" charset="0"/>
                <a:ea typeface="ＭＳ Ｐゴシック" charset="0"/>
                <a:cs typeface="ＭＳ Ｐゴシック" charset="0"/>
              </a:rPr>
              <a:t>http://</a:t>
            </a:r>
            <a:r>
              <a:rPr lang="en-US" dirty="0" err="1">
                <a:latin typeface="Times New Roman" charset="0"/>
                <a:ea typeface="ＭＳ Ｐゴシック" charset="0"/>
                <a:cs typeface="ＭＳ Ｐゴシック" charset="0"/>
              </a:rPr>
              <a:t>www.generationword.com</a:t>
            </a:r>
            <a:r>
              <a:rPr lang="en-US" dirty="0">
                <a:latin typeface="Times New Roman" charset="0"/>
                <a:ea typeface="ＭＳ Ｐゴシック" charset="0"/>
                <a:cs typeface="ＭＳ Ｐゴシック" charset="0"/>
              </a:rPr>
              <a:t>/jerusalem101/24-broad-wall.html</a:t>
            </a:r>
            <a:r>
              <a:rPr lang="zh-CN" altLang="en-US" dirty="0">
                <a:latin typeface="Times New Roman" charset="0"/>
                <a:ea typeface="ＭＳ Ｐゴシック" charset="0"/>
                <a:cs typeface="ＭＳ Ｐゴシック" charset="0"/>
              </a:rPr>
              <a:t>于</a:t>
            </a:r>
            <a:r>
              <a:rPr lang="en-US" altLang="zh-CN" dirty="0">
                <a:latin typeface="Times New Roman" charset="0"/>
                <a:ea typeface="ＭＳ Ｐゴシック" charset="0"/>
                <a:cs typeface="ＭＳ Ｐゴシック" charset="0"/>
              </a:rPr>
              <a:t>2013</a:t>
            </a:r>
            <a:r>
              <a:rPr lang="zh-CN" altLang="en-US" dirty="0">
                <a:latin typeface="Times New Roman" charset="0"/>
                <a:ea typeface="ＭＳ Ｐゴシック" charset="0"/>
                <a:cs typeface="ＭＳ Ｐゴシック" charset="0"/>
              </a:rPr>
              <a:t>年</a:t>
            </a:r>
            <a:r>
              <a:rPr lang="en-US" altLang="zh-CN" dirty="0">
                <a:latin typeface="Times New Roman" charset="0"/>
                <a:ea typeface="ＭＳ Ｐゴシック" charset="0"/>
                <a:cs typeface="ＭＳ Ｐゴシック" charset="0"/>
              </a:rPr>
              <a:t>10</a:t>
            </a:r>
            <a:r>
              <a:rPr lang="zh-CN" altLang="en-US" dirty="0">
                <a:latin typeface="Times New Roman" charset="0"/>
                <a:ea typeface="ＭＳ Ｐゴシック" charset="0"/>
                <a:cs typeface="ＭＳ Ｐゴシック" charset="0"/>
              </a:rPr>
              <a:t>月</a:t>
            </a:r>
            <a:r>
              <a:rPr lang="en-US" altLang="zh-CN" dirty="0">
                <a:latin typeface="Times New Roman" charset="0"/>
                <a:ea typeface="ＭＳ Ｐゴシック" charset="0"/>
                <a:cs typeface="ＭＳ Ｐゴシック" charset="0"/>
              </a:rPr>
              <a:t>19</a:t>
            </a:r>
            <a:r>
              <a:rPr lang="zh-CN" altLang="en-US" dirty="0">
                <a:latin typeface="Times New Roman" charset="0"/>
                <a:ea typeface="ＭＳ Ｐゴシック" charset="0"/>
                <a:cs typeface="ＭＳ Ｐゴシック" charset="0"/>
              </a:rPr>
              <a:t>日访问的。</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0833" name="Rectangle 2"/>
          <p:cNvSpPr>
            <a:spLocks noGrp="1" noRot="1" noChangeAspect="1" noChangeArrowheads="1"/>
          </p:cNvSpPr>
          <p:nvPr>
            <p:ph type="sldImg"/>
          </p:nvPr>
        </p:nvSpPr>
        <p:spPr>
          <a:solidFill>
            <a:srgbClr val="FFFFFF"/>
          </a:solidFill>
          <a:ln/>
        </p:spPr>
      </p:sp>
      <p:sp>
        <p:nvSpPr>
          <p:cNvPr id="7608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16557011"/>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78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09646FE-7BCD-EF4B-A2DA-EAD8E94FA52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184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8786" name="Rectangle 2"/>
          <p:cNvSpPr>
            <a:spLocks noGrp="1" noRot="1" noChangeAspect="1" noChangeArrowheads="1" noTextEdit="1"/>
          </p:cNvSpPr>
          <p:nvPr>
            <p:ph type="sldImg"/>
          </p:nvPr>
        </p:nvSpPr>
        <p:spPr>
          <a:ln/>
        </p:spPr>
      </p:sp>
      <p:sp>
        <p:nvSpPr>
          <p:cNvPr id="75878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extLst>
      <p:ext uri="{BB962C8B-B14F-4D97-AF65-F5344CB8AC3E}">
        <p14:creationId xmlns:p14="http://schemas.microsoft.com/office/powerpoint/2010/main" val="27583757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697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9893A60-BA1E-D04C-BE2F-6F9829229DC0}" type="slidenum">
              <a:rPr lang="en-US" sz="1200" baseline="0">
                <a:solidFill>
                  <a:srgbClr val="000000"/>
                </a:solidFill>
                <a:latin typeface="Arial" charset="0"/>
              </a:rPr>
              <a:pPr/>
              <a:t>185</a:t>
            </a:fld>
            <a:endParaRPr lang="en-US" sz="1200" baseline="0">
              <a:solidFill>
                <a:srgbClr val="000000"/>
              </a:solidFill>
              <a:latin typeface="Arial" charset="0"/>
            </a:endParaRPr>
          </a:p>
        </p:txBody>
      </p:sp>
      <p:sp>
        <p:nvSpPr>
          <p:cNvPr id="766978" name="Rectangle 2"/>
          <p:cNvSpPr>
            <a:spLocks noGrp="1" noRot="1" noChangeAspect="1" noChangeArrowheads="1" noTextEdit="1"/>
          </p:cNvSpPr>
          <p:nvPr>
            <p:ph type="sldImg"/>
          </p:nvPr>
        </p:nvSpPr>
        <p:spPr>
          <a:ln/>
        </p:spPr>
      </p:sp>
      <p:sp>
        <p:nvSpPr>
          <p:cNvPr id="76697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902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BBDD0DD-0014-D248-8209-685834CD8851}" type="slidenum">
              <a:rPr lang="en-US" sz="1200" baseline="0">
                <a:solidFill>
                  <a:srgbClr val="000000"/>
                </a:solidFill>
                <a:latin typeface="Arial" charset="0"/>
              </a:rPr>
              <a:pPr/>
              <a:t>186</a:t>
            </a:fld>
            <a:endParaRPr lang="en-US" sz="1200" baseline="0">
              <a:solidFill>
                <a:srgbClr val="000000"/>
              </a:solidFill>
              <a:latin typeface="Arial" charset="0"/>
            </a:endParaRPr>
          </a:p>
        </p:txBody>
      </p:sp>
      <p:sp>
        <p:nvSpPr>
          <p:cNvPr id="769026" name="Rectangle 2"/>
          <p:cNvSpPr>
            <a:spLocks noGrp="1" noRot="1" noChangeAspect="1" noChangeArrowheads="1" noTextEdit="1"/>
          </p:cNvSpPr>
          <p:nvPr>
            <p:ph type="sldImg"/>
          </p:nvPr>
        </p:nvSpPr>
        <p:spPr>
          <a:ln/>
        </p:spPr>
      </p:sp>
      <p:sp>
        <p:nvSpPr>
          <p:cNvPr id="76902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107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9849319-4CE7-0D49-9E97-AED61D270431}" type="slidenum">
              <a:rPr lang="en-US" sz="1200" baseline="0">
                <a:solidFill>
                  <a:srgbClr val="000000"/>
                </a:solidFill>
                <a:latin typeface="Arial" charset="0"/>
              </a:rPr>
              <a:pPr/>
              <a:t>187</a:t>
            </a:fld>
            <a:endParaRPr lang="en-US" sz="1200" baseline="0">
              <a:solidFill>
                <a:srgbClr val="000000"/>
              </a:solidFill>
              <a:latin typeface="Arial" charset="0"/>
            </a:endParaRPr>
          </a:p>
        </p:txBody>
      </p:sp>
      <p:sp>
        <p:nvSpPr>
          <p:cNvPr id="771074" name="Rectangle 2"/>
          <p:cNvSpPr>
            <a:spLocks noGrp="1" noRot="1" noChangeAspect="1" noChangeArrowheads="1" noTextEdit="1"/>
          </p:cNvSpPr>
          <p:nvPr>
            <p:ph type="sldImg"/>
          </p:nvPr>
        </p:nvSpPr>
        <p:spPr>
          <a:ln/>
        </p:spPr>
      </p:sp>
      <p:sp>
        <p:nvSpPr>
          <p:cNvPr id="77107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312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014B0227-9748-C14D-BEF5-3E85F33992C0}" type="slidenum">
              <a:rPr lang="en-US" sz="1200" baseline="0">
                <a:solidFill>
                  <a:srgbClr val="000000"/>
                </a:solidFill>
                <a:latin typeface="Arial" charset="0"/>
              </a:rPr>
              <a:pPr/>
              <a:t>188</a:t>
            </a:fld>
            <a:endParaRPr lang="en-US" sz="1200" baseline="0">
              <a:solidFill>
                <a:srgbClr val="000000"/>
              </a:solidFill>
              <a:latin typeface="Arial" charset="0"/>
            </a:endParaRPr>
          </a:p>
        </p:txBody>
      </p:sp>
      <p:sp>
        <p:nvSpPr>
          <p:cNvPr id="773122" name="Rectangle 2"/>
          <p:cNvSpPr>
            <a:spLocks noGrp="1" noRot="1" noChangeAspect="1" noChangeArrowheads="1" noTextEdit="1"/>
          </p:cNvSpPr>
          <p:nvPr>
            <p:ph type="sldImg"/>
          </p:nvPr>
        </p:nvSpPr>
        <p:spPr>
          <a:ln/>
        </p:spPr>
      </p:sp>
      <p:sp>
        <p:nvSpPr>
          <p:cNvPr id="77312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516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8445EB3-BFD2-8B46-8354-011AF51FE9E9}" type="slidenum">
              <a:rPr lang="en-US" sz="1200" baseline="0">
                <a:solidFill>
                  <a:srgbClr val="000000"/>
                </a:solidFill>
                <a:latin typeface="Arial" charset="0"/>
              </a:rPr>
              <a:pPr/>
              <a:t>189</a:t>
            </a:fld>
            <a:endParaRPr lang="en-US" sz="1200" baseline="0">
              <a:solidFill>
                <a:srgbClr val="000000"/>
              </a:solidFill>
              <a:latin typeface="Arial" charset="0"/>
            </a:endParaRPr>
          </a:p>
        </p:txBody>
      </p:sp>
      <p:sp>
        <p:nvSpPr>
          <p:cNvPr id="775170" name="Rectangle 2"/>
          <p:cNvSpPr>
            <a:spLocks noGrp="1" noRot="1" noChangeAspect="1" noChangeArrowheads="1"/>
          </p:cNvSpPr>
          <p:nvPr>
            <p:ph type="sldImg"/>
          </p:nvPr>
        </p:nvSpPr>
        <p:spPr>
          <a:solidFill>
            <a:srgbClr val="FFFFFF"/>
          </a:solidFill>
          <a:ln/>
        </p:spPr>
      </p:sp>
      <p:sp>
        <p:nvSpPr>
          <p:cNvPr id="775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6A400A-FF5D-464B-812B-07D38F232DE8}" type="slidenum">
              <a:rPr lang="en-US" sz="1200" baseline="0">
                <a:solidFill>
                  <a:srgbClr val="000000"/>
                </a:solidFill>
                <a:latin typeface="Arial" charset="0"/>
              </a:rPr>
              <a:pPr/>
              <a:t>190</a:t>
            </a:fld>
            <a:endParaRPr lang="en-US" sz="1200" baseline="0">
              <a:solidFill>
                <a:srgbClr val="000000"/>
              </a:solidFill>
              <a:latin typeface="Arial" charset="0"/>
            </a:endParaRPr>
          </a:p>
        </p:txBody>
      </p:sp>
      <p:sp>
        <p:nvSpPr>
          <p:cNvPr id="777218" name="Rectangle 2"/>
          <p:cNvSpPr>
            <a:spLocks noGrp="1" noRot="1" noChangeAspect="1" noChangeArrowheads="1" noTextEdit="1"/>
          </p:cNvSpPr>
          <p:nvPr>
            <p:ph type="sldImg"/>
          </p:nvPr>
        </p:nvSpPr>
        <p:spPr>
          <a:ln/>
        </p:spPr>
      </p:sp>
      <p:sp>
        <p:nvSpPr>
          <p:cNvPr id="77721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05ED393-A9CD-B44F-898A-353740303DEC}" type="slidenum">
              <a:rPr lang="en-US" sz="1200" baseline="0">
                <a:solidFill>
                  <a:srgbClr val="000000"/>
                </a:solidFill>
                <a:latin typeface="Arial" charset="0"/>
              </a:rPr>
              <a:pPr/>
              <a:t>191</a:t>
            </a:fld>
            <a:endParaRPr lang="en-US" sz="1200" baseline="0">
              <a:solidFill>
                <a:srgbClr val="000000"/>
              </a:solidFill>
              <a:latin typeface="Arial" charset="0"/>
            </a:endParaRPr>
          </a:p>
        </p:txBody>
      </p:sp>
      <p:sp>
        <p:nvSpPr>
          <p:cNvPr id="779266" name="Rectangle 2"/>
          <p:cNvSpPr>
            <a:spLocks noGrp="1" noRot="1" noChangeAspect="1" noChangeArrowheads="1" noTextEdit="1"/>
          </p:cNvSpPr>
          <p:nvPr>
            <p:ph type="sldImg"/>
          </p:nvPr>
        </p:nvSpPr>
        <p:spPr>
          <a:ln/>
        </p:spPr>
      </p:sp>
      <p:sp>
        <p:nvSpPr>
          <p:cNvPr id="77926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61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BCF859ED-3A49-A24A-B0F3-51724CE53F92}" type="slidenum">
              <a:rPr lang="en-US" sz="1200">
                <a:solidFill>
                  <a:srgbClr val="000000"/>
                </a:solidFill>
                <a:cs typeface="Lucida Sans Unicode" charset="0"/>
              </a:rPr>
              <a:pPr/>
              <a:t>24</a:t>
            </a:fld>
            <a:endParaRPr lang="en-US" sz="1200">
              <a:solidFill>
                <a:srgbClr val="000000"/>
              </a:solidFill>
              <a:cs typeface="Lucida Sans Unicode" charset="0"/>
            </a:endParaRPr>
          </a:p>
        </p:txBody>
      </p:sp>
      <p:sp>
        <p:nvSpPr>
          <p:cNvPr id="11161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11162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131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E331118-96D2-9645-B0E5-B4AF43E9EDE2}" type="slidenum">
              <a:rPr lang="en-US" sz="1200" baseline="0">
                <a:solidFill>
                  <a:srgbClr val="000000"/>
                </a:solidFill>
                <a:latin typeface="Arial" charset="0"/>
              </a:rPr>
              <a:pPr/>
              <a:t>192</a:t>
            </a:fld>
            <a:endParaRPr lang="en-US" sz="1200" baseline="0">
              <a:solidFill>
                <a:srgbClr val="000000"/>
              </a:solidFill>
              <a:latin typeface="Arial" charset="0"/>
            </a:endParaRPr>
          </a:p>
        </p:txBody>
      </p:sp>
      <p:sp>
        <p:nvSpPr>
          <p:cNvPr id="781314" name="Rectangle 2"/>
          <p:cNvSpPr>
            <a:spLocks noGrp="1" noRot="1" noChangeAspect="1" noChangeArrowheads="1" noTextEdit="1"/>
          </p:cNvSpPr>
          <p:nvPr>
            <p:ph type="sldImg"/>
          </p:nvPr>
        </p:nvSpPr>
        <p:spPr>
          <a:ln/>
        </p:spPr>
      </p:sp>
      <p:sp>
        <p:nvSpPr>
          <p:cNvPr id="781315"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336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B1001164-2DFC-5649-AB7B-EE642C92EAFB}" type="slidenum">
              <a:rPr lang="en-US" sz="1200" baseline="0">
                <a:solidFill>
                  <a:srgbClr val="000000"/>
                </a:solidFill>
                <a:latin typeface="Arial" charset="0"/>
              </a:rPr>
              <a:pPr/>
              <a:t>193</a:t>
            </a:fld>
            <a:endParaRPr lang="en-US" sz="1200" baseline="0">
              <a:solidFill>
                <a:srgbClr val="000000"/>
              </a:solidFill>
              <a:latin typeface="Arial" charset="0"/>
            </a:endParaRPr>
          </a:p>
        </p:txBody>
      </p:sp>
      <p:sp>
        <p:nvSpPr>
          <p:cNvPr id="783362" name="Rectangle 2"/>
          <p:cNvSpPr>
            <a:spLocks noGrp="1" noRot="1" noChangeAspect="1" noChangeArrowheads="1" noTextEdit="1"/>
          </p:cNvSpPr>
          <p:nvPr>
            <p:ph type="sldImg"/>
          </p:nvPr>
        </p:nvSpPr>
        <p:spPr>
          <a:ln/>
        </p:spPr>
      </p:sp>
      <p:sp>
        <p:nvSpPr>
          <p:cNvPr id="783363"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540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AD54C78-B29C-C145-A89E-A0B680AACE75}" type="slidenum">
              <a:rPr lang="en-US" sz="1200" baseline="0">
                <a:solidFill>
                  <a:srgbClr val="000000"/>
                </a:solidFill>
                <a:latin typeface="Arial" charset="0"/>
              </a:rPr>
              <a:pPr/>
              <a:t>194</a:t>
            </a:fld>
            <a:endParaRPr lang="en-US" sz="1200" baseline="0">
              <a:solidFill>
                <a:srgbClr val="000000"/>
              </a:solidFill>
              <a:latin typeface="Arial" charset="0"/>
            </a:endParaRPr>
          </a:p>
        </p:txBody>
      </p:sp>
      <p:sp>
        <p:nvSpPr>
          <p:cNvPr id="785410" name="Rectangle 2"/>
          <p:cNvSpPr>
            <a:spLocks noGrp="1" noRot="1" noChangeAspect="1" noChangeArrowheads="1" noTextEdit="1"/>
          </p:cNvSpPr>
          <p:nvPr>
            <p:ph type="sldImg"/>
          </p:nvPr>
        </p:nvSpPr>
        <p:spPr>
          <a:ln/>
        </p:spPr>
      </p:sp>
      <p:sp>
        <p:nvSpPr>
          <p:cNvPr id="785411"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745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9360961-CC53-B641-8C91-5FD3F16C7E3A}" type="slidenum">
              <a:rPr lang="en-US" sz="1200" baseline="0">
                <a:solidFill>
                  <a:srgbClr val="000000"/>
                </a:solidFill>
                <a:latin typeface="Arial" charset="0"/>
              </a:rPr>
              <a:pPr/>
              <a:t>195</a:t>
            </a:fld>
            <a:endParaRPr lang="en-US" sz="1200" baseline="0">
              <a:solidFill>
                <a:srgbClr val="000000"/>
              </a:solidFill>
              <a:latin typeface="Arial" charset="0"/>
            </a:endParaRPr>
          </a:p>
        </p:txBody>
      </p:sp>
      <p:sp>
        <p:nvSpPr>
          <p:cNvPr id="787458" name="Rectangle 2"/>
          <p:cNvSpPr>
            <a:spLocks noGrp="1" noRot="1" noChangeAspect="1" noChangeArrowheads="1" noTextEdit="1"/>
          </p:cNvSpPr>
          <p:nvPr>
            <p:ph type="sldImg"/>
          </p:nvPr>
        </p:nvSpPr>
        <p:spPr>
          <a:ln/>
        </p:spPr>
      </p:sp>
      <p:sp>
        <p:nvSpPr>
          <p:cNvPr id="78745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9505" name="Rectangle 2"/>
          <p:cNvSpPr>
            <a:spLocks noGrp="1" noRot="1" noChangeAspect="1" noChangeArrowheads="1" noTextEdit="1"/>
          </p:cNvSpPr>
          <p:nvPr>
            <p:ph type="sldImg"/>
          </p:nvPr>
        </p:nvSpPr>
        <p:spPr>
          <a:ln/>
        </p:spPr>
      </p:sp>
      <p:sp>
        <p:nvSpPr>
          <p:cNvPr id="78950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3" name="Rectangle 2"/>
          <p:cNvSpPr>
            <a:spLocks noGrp="1" noRot="1" noChangeAspect="1" noChangeArrowheads="1"/>
          </p:cNvSpPr>
          <p:nvPr>
            <p:ph type="sldImg"/>
          </p:nvPr>
        </p:nvSpPr>
        <p:spPr>
          <a:solidFill>
            <a:srgbClr val="FFFFFF"/>
          </a:solidFill>
          <a:ln/>
        </p:spPr>
      </p:sp>
      <p:sp>
        <p:nvSpPr>
          <p:cNvPr id="7915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2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3F396D9A-ACC2-E84B-B851-44B6ED750D5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198</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52642" name="Rectangle 2"/>
          <p:cNvSpPr>
            <a:spLocks noGrp="1" noRot="1" noChangeAspect="1" noChangeArrowheads="1"/>
          </p:cNvSpPr>
          <p:nvPr>
            <p:ph type="sldImg"/>
          </p:nvPr>
        </p:nvSpPr>
        <p:spPr>
          <a:solidFill>
            <a:srgbClr val="FFFFFF"/>
          </a:solidFill>
          <a:ln/>
        </p:spPr>
      </p:sp>
      <p:sp>
        <p:nvSpPr>
          <p:cNvPr id="752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GB">
              <a:latin typeface="Arial"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5649"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D0412F2-1EA2-D445-9C4F-177622A7E4A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795650" name="Rectangle 1026"/>
          <p:cNvSpPr>
            <a:spLocks noGrp="1" noRot="1" noChangeAspect="1" noChangeArrowheads="1"/>
          </p:cNvSpPr>
          <p:nvPr>
            <p:ph type="sldImg"/>
          </p:nvPr>
        </p:nvSpPr>
        <p:spPr>
          <a:solidFill>
            <a:srgbClr val="FFFFFF"/>
          </a:solidFill>
          <a:ln/>
        </p:spPr>
      </p:sp>
      <p:sp>
        <p:nvSpPr>
          <p:cNvPr id="795651"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721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46A400A-FF5D-464B-812B-07D38F232DE8}"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77218" name="Rectangle 2"/>
          <p:cNvSpPr>
            <a:spLocks noGrp="1" noRot="1" noChangeAspect="1" noChangeArrowheads="1" noTextEdit="1"/>
          </p:cNvSpPr>
          <p:nvPr>
            <p:ph type="sldImg"/>
          </p:nvPr>
        </p:nvSpPr>
        <p:spPr>
          <a:ln/>
        </p:spPr>
      </p:sp>
      <p:sp>
        <p:nvSpPr>
          <p:cNvPr id="777219"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extLst>
      <p:ext uri="{BB962C8B-B14F-4D97-AF65-F5344CB8AC3E}">
        <p14:creationId xmlns:p14="http://schemas.microsoft.com/office/powerpoint/2010/main" val="264137356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926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A05ED393-A9CD-B44F-898A-353740303DEC}"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79266" name="Rectangle 2"/>
          <p:cNvSpPr>
            <a:spLocks noGrp="1" noRot="1" noChangeAspect="1" noChangeArrowheads="1" noTextEdit="1"/>
          </p:cNvSpPr>
          <p:nvPr>
            <p:ph type="sldImg"/>
          </p:nvPr>
        </p:nvSpPr>
        <p:spPr>
          <a:ln/>
        </p:spPr>
      </p:sp>
      <p:sp>
        <p:nvSpPr>
          <p:cNvPr id="77926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Arial" charset="0"/>
              <a:ea typeface="ＭＳ Ｐゴシック" charset="0"/>
              <a:cs typeface="ＭＳ Ｐゴシック" charset="0"/>
            </a:endParaRPr>
          </a:p>
        </p:txBody>
      </p:sp>
    </p:spTree>
    <p:extLst>
      <p:ext uri="{BB962C8B-B14F-4D97-AF65-F5344CB8AC3E}">
        <p14:creationId xmlns:p14="http://schemas.microsoft.com/office/powerpoint/2010/main" val="95355070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366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B52308D2-54E0-3748-9EA4-9F9A7A7C02C8}" type="slidenum">
              <a:rPr lang="en-US" sz="1200">
                <a:solidFill>
                  <a:srgbClr val="000000"/>
                </a:solidFill>
                <a:cs typeface="Lucida Sans Unicode" charset="0"/>
              </a:rPr>
              <a:pPr/>
              <a:t>25</a:t>
            </a:fld>
            <a:endParaRPr lang="en-US" sz="1200">
              <a:solidFill>
                <a:srgbClr val="000000"/>
              </a:solidFill>
              <a:cs typeface="Lucida Sans Unicode" charset="0"/>
            </a:endParaRPr>
          </a:p>
        </p:txBody>
      </p:sp>
      <p:sp>
        <p:nvSpPr>
          <p:cNvPr id="11366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11366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1793" name="Rectangle 1031"/>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EAC4B6-2AF8-7149-A353-55D090C47E7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202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01794" name="Rectangle 1026"/>
          <p:cNvSpPr>
            <a:spLocks noGrp="1" noRot="1" noChangeAspect="1" noChangeArrowheads="1"/>
          </p:cNvSpPr>
          <p:nvPr>
            <p:ph type="sldImg"/>
          </p:nvPr>
        </p:nvSpPr>
        <p:spPr>
          <a:solidFill>
            <a:srgbClr val="FFFFFF"/>
          </a:solidFill>
          <a:ln/>
        </p:spPr>
      </p:sp>
      <p:sp>
        <p:nvSpPr>
          <p:cNvPr id="801795"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1553" name="Rectangle 2"/>
          <p:cNvSpPr>
            <a:spLocks noGrp="1" noRot="1" noChangeAspect="1" noChangeArrowheads="1"/>
          </p:cNvSpPr>
          <p:nvPr>
            <p:ph type="sldImg"/>
          </p:nvPr>
        </p:nvSpPr>
        <p:spPr>
          <a:solidFill>
            <a:srgbClr val="FFFFFF"/>
          </a:solidFill>
          <a:ln/>
        </p:spPr>
      </p:sp>
      <p:sp>
        <p:nvSpPr>
          <p:cNvPr id="7915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23846001"/>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5889" name="Rectangle 2"/>
          <p:cNvSpPr>
            <a:spLocks noGrp="1" noRot="1" noChangeAspect="1" noChangeArrowheads="1"/>
          </p:cNvSpPr>
          <p:nvPr>
            <p:ph type="sldImg"/>
          </p:nvPr>
        </p:nvSpPr>
        <p:spPr>
          <a:solidFill>
            <a:srgbClr val="FFFFFF"/>
          </a:solidFill>
          <a:ln/>
        </p:spPr>
      </p:sp>
      <p:sp>
        <p:nvSpPr>
          <p:cNvPr id="80589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7937" name="Rectangle 2"/>
          <p:cNvSpPr>
            <a:spLocks noGrp="1" noRot="1" noChangeAspect="1" noChangeArrowheads="1"/>
          </p:cNvSpPr>
          <p:nvPr>
            <p:ph type="sldImg"/>
          </p:nvPr>
        </p:nvSpPr>
        <p:spPr>
          <a:solidFill>
            <a:srgbClr val="FFFFFF"/>
          </a:solidFill>
          <a:ln/>
        </p:spPr>
      </p:sp>
      <p:sp>
        <p:nvSpPr>
          <p:cNvPr id="80793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985" name="Rectangle 2"/>
          <p:cNvSpPr>
            <a:spLocks noGrp="1" noRot="1" noChangeAspect="1" noChangeArrowheads="1"/>
          </p:cNvSpPr>
          <p:nvPr>
            <p:ph type="sldImg"/>
          </p:nvPr>
        </p:nvSpPr>
        <p:spPr>
          <a:solidFill>
            <a:srgbClr val="FFFFFF"/>
          </a:solidFill>
          <a:ln/>
        </p:spPr>
      </p:sp>
      <p:sp>
        <p:nvSpPr>
          <p:cNvPr id="80998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2033" name="Rectangle 2"/>
          <p:cNvSpPr>
            <a:spLocks noGrp="1" noRot="1" noChangeAspect="1" noChangeArrowheads="1"/>
          </p:cNvSpPr>
          <p:nvPr>
            <p:ph type="sldImg"/>
          </p:nvPr>
        </p:nvSpPr>
        <p:spPr>
          <a:solidFill>
            <a:srgbClr val="FFFFFF"/>
          </a:solidFill>
          <a:ln/>
        </p:spPr>
      </p:sp>
      <p:sp>
        <p:nvSpPr>
          <p:cNvPr id="81203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4081" name="Rectangle 2"/>
          <p:cNvSpPr>
            <a:spLocks noGrp="1" noRot="1" noChangeAspect="1" noChangeArrowheads="1"/>
          </p:cNvSpPr>
          <p:nvPr>
            <p:ph type="sldImg"/>
          </p:nvPr>
        </p:nvSpPr>
        <p:spPr>
          <a:solidFill>
            <a:srgbClr val="FFFFFF"/>
          </a:solidFill>
          <a:ln/>
        </p:spPr>
      </p:sp>
      <p:sp>
        <p:nvSpPr>
          <p:cNvPr id="8140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6129" name="Rectangle 2"/>
          <p:cNvSpPr>
            <a:spLocks noGrp="1" noRot="1" noChangeAspect="1" noChangeArrowheads="1" noTextEdit="1"/>
          </p:cNvSpPr>
          <p:nvPr>
            <p:ph type="sldImg"/>
          </p:nvPr>
        </p:nvSpPr>
        <p:spPr>
          <a:ln/>
        </p:spPr>
      </p:sp>
      <p:sp>
        <p:nvSpPr>
          <p:cNvPr id="81613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8177" name="Rectangle 2"/>
          <p:cNvSpPr>
            <a:spLocks noGrp="1" noRot="1" noChangeAspect="1" noChangeArrowheads="1" noTextEdit="1"/>
          </p:cNvSpPr>
          <p:nvPr>
            <p:ph type="sldImg"/>
          </p:nvPr>
        </p:nvSpPr>
        <p:spPr>
          <a:ln/>
        </p:spPr>
      </p:sp>
      <p:sp>
        <p:nvSpPr>
          <p:cNvPr id="81817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022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AC8C7FB5-8880-A44D-BEA1-A50663851467}" type="slidenum">
              <a:rPr lang="en-US" sz="1200" baseline="0">
                <a:solidFill>
                  <a:srgbClr val="000000"/>
                </a:solidFill>
                <a:latin typeface="Arial" charset="0"/>
              </a:rPr>
              <a:pPr/>
              <a:t>211</a:t>
            </a:fld>
            <a:endParaRPr lang="en-US" sz="1200" baseline="0">
              <a:solidFill>
                <a:srgbClr val="000000"/>
              </a:solidFill>
              <a:latin typeface="Arial" charset="0"/>
            </a:endParaRPr>
          </a:p>
        </p:txBody>
      </p:sp>
      <p:sp>
        <p:nvSpPr>
          <p:cNvPr id="820226" name="Rectangle 2"/>
          <p:cNvSpPr>
            <a:spLocks noGrp="1" noRot="1" noChangeAspect="1" noChangeArrowheads="1"/>
          </p:cNvSpPr>
          <p:nvPr>
            <p:ph type="sldImg"/>
          </p:nvPr>
        </p:nvSpPr>
        <p:spPr>
          <a:solidFill>
            <a:srgbClr val="FFFFFF"/>
          </a:solidFill>
          <a:ln/>
        </p:spPr>
      </p:sp>
      <p:sp>
        <p:nvSpPr>
          <p:cNvPr id="82022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1633" name="Rectangle 1026"/>
          <p:cNvSpPr>
            <a:spLocks noGrp="1" noRot="1" noChangeAspect="1" noChangeArrowheads="1"/>
          </p:cNvSpPr>
          <p:nvPr>
            <p:ph type="sldImg"/>
          </p:nvPr>
        </p:nvSpPr>
        <p:spPr>
          <a:solidFill>
            <a:srgbClr val="FFFFFF"/>
          </a:solidFill>
          <a:ln/>
        </p:spPr>
      </p:sp>
      <p:sp>
        <p:nvSpPr>
          <p:cNvPr id="5816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227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32EBA3D9-DC95-144F-9D94-C7CAD5EE4DAA}" type="slidenum">
              <a:rPr lang="en-US" sz="1200" baseline="0">
                <a:solidFill>
                  <a:srgbClr val="000000"/>
                </a:solidFill>
                <a:latin typeface="Arial" charset="0"/>
              </a:rPr>
              <a:pPr algn="r" defTabSz="914400">
                <a:buClrTx/>
                <a:buSzTx/>
                <a:buFontTx/>
                <a:buNone/>
              </a:pPr>
              <a:t>212</a:t>
            </a:fld>
            <a:endParaRPr lang="en-US" sz="1200" baseline="0">
              <a:solidFill>
                <a:srgbClr val="000000"/>
              </a:solidFill>
              <a:latin typeface="Arial" charset="0"/>
            </a:endParaRPr>
          </a:p>
        </p:txBody>
      </p:sp>
      <p:sp>
        <p:nvSpPr>
          <p:cNvPr id="822274" name="Rectangle 2"/>
          <p:cNvSpPr>
            <a:spLocks noGrp="1" noRot="1" noChangeAspect="1" noChangeArrowheads="1"/>
          </p:cNvSpPr>
          <p:nvPr>
            <p:ph type="sldImg"/>
          </p:nvPr>
        </p:nvSpPr>
        <p:spPr>
          <a:solidFill>
            <a:srgbClr val="FFFFFF"/>
          </a:solidFill>
          <a:ln/>
        </p:spPr>
      </p:sp>
      <p:sp>
        <p:nvSpPr>
          <p:cNvPr id="82227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9"/>
        <p:cNvGrpSpPr/>
        <p:nvPr/>
      </p:nvGrpSpPr>
      <p:grpSpPr>
        <a:xfrm>
          <a:off x="0" y="0"/>
          <a:ext cx="0" cy="0"/>
          <a:chOff x="0" y="0"/>
          <a:chExt cx="0" cy="0"/>
        </a:xfrm>
      </p:grpSpPr>
      <p:sp>
        <p:nvSpPr>
          <p:cNvPr id="2200" name="Google Shape;2200;p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Arial"/>
                <a:ea typeface="Arial"/>
                <a:cs typeface="Arial"/>
                <a:sym typeface="Arial"/>
              </a:rPr>
              <a:t>213</a:t>
            </a:fld>
            <a:endParaRPr sz="1200" b="0" i="0" u="none" strike="noStrike" cap="none">
              <a:solidFill>
                <a:schemeClr val="dk1"/>
              </a:solidFill>
              <a:latin typeface="Arial"/>
              <a:ea typeface="Arial"/>
              <a:cs typeface="Arial"/>
              <a:sym typeface="Arial"/>
            </a:endParaRPr>
          </a:p>
        </p:txBody>
      </p:sp>
      <p:sp>
        <p:nvSpPr>
          <p:cNvPr id="2201" name="Google Shape;2201;p1: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solidFill>
            <a:srgbClr val="FFFFFF"/>
          </a:solidFill>
          <a:ln>
            <a:noFill/>
          </a:ln>
        </p:spPr>
      </p:sp>
      <p:sp>
        <p:nvSpPr>
          <p:cNvPr id="2202" name="Google Shape;2202;p1:notes"/>
          <p:cNvSpPr txBox="1">
            <a:spLocks noGrp="1"/>
          </p:cNvSpPr>
          <p:nvPr>
            <p:ph type="body" idx="1"/>
          </p:nvPr>
        </p:nvSpPr>
        <p:spPr>
          <a:xfrm>
            <a:off x="914400" y="4343400"/>
            <a:ext cx="5029200" cy="4114800"/>
          </a:xfrm>
          <a:prstGeom prst="rect">
            <a:avLst/>
          </a:prstGeom>
          <a:solidFill>
            <a:srgbClr val="FFFFFF"/>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2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316525252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6"/>
        <p:cNvGrpSpPr/>
        <p:nvPr/>
      </p:nvGrpSpPr>
      <p:grpSpPr>
        <a:xfrm>
          <a:off x="0" y="0"/>
          <a:ext cx="0" cy="0"/>
          <a:chOff x="0" y="0"/>
          <a:chExt cx="0" cy="0"/>
        </a:xfrm>
      </p:grpSpPr>
      <p:sp>
        <p:nvSpPr>
          <p:cNvPr id="2827" name="Google Shape;2827;p4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215</a:t>
            </a:fld>
            <a:endParaRPr kumimoji="0" sz="12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28" name="Google Shape;2828;p45: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2829" name="Google Shape;2829;p4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2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54986773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6"/>
        <p:cNvGrpSpPr/>
        <p:nvPr/>
      </p:nvGrpSpPr>
      <p:grpSpPr>
        <a:xfrm>
          <a:off x="0" y="0"/>
          <a:ext cx="0" cy="0"/>
          <a:chOff x="0" y="0"/>
          <a:chExt cx="0" cy="0"/>
        </a:xfrm>
      </p:grpSpPr>
      <p:sp>
        <p:nvSpPr>
          <p:cNvPr id="2837" name="Google Shape;2837;p4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0" i="0" u="none" strike="noStrike" kern="0" cap="none" spc="0" normalizeH="0" baseline="0" noProof="0">
                <a:ln>
                  <a:noFill/>
                </a:ln>
                <a:solidFill>
                  <a:srgbClr val="000000"/>
                </a:solidFill>
                <a:effectLst/>
                <a:uLnTx/>
                <a:uFillTx/>
                <a:latin typeface="Arial"/>
                <a:ea typeface="Arial"/>
                <a:cs typeface="Arial"/>
                <a:sym typeface="Arial"/>
              </a:rPr>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t>216</a:t>
            </a:fld>
            <a:endParaRPr kumimoji="0" sz="12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2838" name="Google Shape;2838;p46:notes"/>
          <p:cNvSpPr>
            <a:spLocks noGrp="1" noRot="1" noChangeAspect="1"/>
          </p:cNvSpPr>
          <p:nvPr>
            <p:ph type="sldImg" idx="2"/>
          </p:nvPr>
        </p:nvSpPr>
        <p:spPr>
          <a:xfrm>
            <a:off x="1143000" y="685800"/>
            <a:ext cx="4572000" cy="3429000"/>
          </a:xfrm>
          <a:custGeom>
            <a:avLst/>
            <a:gdLst/>
            <a:ahLst/>
            <a:cxnLst/>
            <a:rect l="l" t="t" r="r" b="b"/>
            <a:pathLst>
              <a:path w="120000" h="120000" extrusionOk="0">
                <a:moveTo>
                  <a:pt x="0" y="0"/>
                </a:moveTo>
                <a:lnTo>
                  <a:pt x="120000" y="0"/>
                </a:lnTo>
                <a:lnTo>
                  <a:pt x="120000" y="120000"/>
                </a:lnTo>
                <a:lnTo>
                  <a:pt x="0" y="120000"/>
                </a:lnTo>
                <a:close/>
              </a:path>
            </a:pathLst>
          </a:custGeom>
          <a:noFill/>
          <a:ln>
            <a:noFill/>
          </a:ln>
        </p:spPr>
      </p:sp>
      <p:sp>
        <p:nvSpPr>
          <p:cNvPr id="2839" name="Google Shape;2839;p4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200" b="0" i="0" u="none" strike="noStrike" cap="none">
              <a:solidFill>
                <a:schemeClr val="dk1"/>
              </a:solidFill>
              <a:latin typeface="Arial"/>
              <a:ea typeface="Arial"/>
              <a:cs typeface="Arial"/>
              <a:sym typeface="Arial"/>
            </a:endParaRPr>
          </a:p>
        </p:txBody>
      </p:sp>
    </p:spTree>
    <p:extLst>
      <p:ext uri="{BB962C8B-B14F-4D97-AF65-F5344CB8AC3E}">
        <p14:creationId xmlns:p14="http://schemas.microsoft.com/office/powerpoint/2010/main" val="2895024076"/>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2513" name="Rectangle 2"/>
          <p:cNvSpPr>
            <a:spLocks noGrp="1" noRot="1" noChangeAspect="1" noChangeArrowheads="1" noTextEdit="1"/>
          </p:cNvSpPr>
          <p:nvPr>
            <p:ph type="sldImg"/>
          </p:nvPr>
        </p:nvSpPr>
        <p:spPr>
          <a:ln/>
        </p:spPr>
      </p:sp>
      <p:sp>
        <p:nvSpPr>
          <p:cNvPr id="83251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4561" name="Rectangle 2"/>
          <p:cNvSpPr>
            <a:spLocks noGrp="1" noRot="1" noChangeAspect="1" noChangeArrowheads="1" noTextEdit="1"/>
          </p:cNvSpPr>
          <p:nvPr>
            <p:ph type="sldImg"/>
          </p:nvPr>
        </p:nvSpPr>
        <p:spPr>
          <a:ln/>
        </p:spPr>
      </p:sp>
      <p:sp>
        <p:nvSpPr>
          <p:cNvPr id="834562"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Building the wall together are 19 of us in leadership.  Not bad considering that our church has 32 adults!  Yet I</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m an idealist so I</a:t>
            </a:r>
            <a:r>
              <a:rPr lang="fr-FR" altLang="ja-JP"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d like to see 100% involvement though!</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2013: 19 of 32</a:t>
            </a:r>
          </a:p>
          <a:p>
            <a:r>
              <a:rPr lang="en-US" dirty="0">
                <a:latin typeface="Times New Roman" charset="0"/>
                <a:ea typeface="ＭＳ Ｐゴシック" charset="0"/>
                <a:cs typeface="ＭＳ Ｐゴシック" charset="0"/>
              </a:rPr>
              <a:t>2009: 28 of 46 </a:t>
            </a:r>
          </a:p>
          <a:p>
            <a:endParaRPr 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共有我们领导层中的</a:t>
            </a:r>
            <a:r>
              <a:rPr lang="en-US" altLang="zh-CN" dirty="0">
                <a:latin typeface="Times New Roman" charset="0"/>
                <a:ea typeface="ＭＳ Ｐゴシック" charset="0"/>
                <a:cs typeface="ＭＳ Ｐゴシック" charset="0"/>
              </a:rPr>
              <a:t>19</a:t>
            </a:r>
            <a:r>
              <a:rPr lang="zh-CN" altLang="en-US" dirty="0">
                <a:latin typeface="Times New Roman" charset="0"/>
                <a:ea typeface="ＭＳ Ｐゴシック" charset="0"/>
                <a:cs typeface="ＭＳ Ｐゴシック" charset="0"/>
              </a:rPr>
              <a:t>人一起建造城墙。考虑到我们教会有</a:t>
            </a:r>
            <a:r>
              <a:rPr lang="en-US" altLang="zh-CN" dirty="0">
                <a:latin typeface="Times New Roman" charset="0"/>
                <a:ea typeface="ＭＳ Ｐゴシック" charset="0"/>
                <a:cs typeface="ＭＳ Ｐゴシック" charset="0"/>
              </a:rPr>
              <a:t>32</a:t>
            </a:r>
            <a:r>
              <a:rPr lang="zh-CN" altLang="en-US" dirty="0">
                <a:latin typeface="Times New Roman" charset="0"/>
                <a:ea typeface="ＭＳ Ｐゴシック" charset="0"/>
                <a:cs typeface="ＭＳ Ｐゴシック" charset="0"/>
              </a:rPr>
              <a:t>名成年人，这还不错！但我是个理想主义者，所以我希望能有</a:t>
            </a:r>
            <a:r>
              <a:rPr lang="en-US" altLang="zh-CN" dirty="0">
                <a:latin typeface="Times New Roman" charset="0"/>
                <a:ea typeface="ＭＳ Ｐゴシック" charset="0"/>
                <a:cs typeface="ＭＳ Ｐゴシック" charset="0"/>
              </a:rPr>
              <a:t>100%</a:t>
            </a:r>
            <a:r>
              <a:rPr lang="zh-CN" altLang="en-US" dirty="0">
                <a:latin typeface="Times New Roman" charset="0"/>
                <a:ea typeface="ＭＳ Ｐゴシック" charset="0"/>
                <a:cs typeface="ＭＳ Ｐゴシック" charset="0"/>
              </a:rPr>
              <a:t>的人参与！</a:t>
            </a:r>
          </a:p>
          <a:p>
            <a:endParaRPr lang="zh-CN" altLang="en-US" dirty="0">
              <a:latin typeface="Times New Roman" charset="0"/>
              <a:ea typeface="ＭＳ Ｐゴシック" charset="0"/>
              <a:cs typeface="ＭＳ Ｐゴシック" charset="0"/>
            </a:endParaRPr>
          </a:p>
          <a:p>
            <a:r>
              <a:rPr lang="en-US" altLang="zh-CN" dirty="0">
                <a:latin typeface="Times New Roman" charset="0"/>
                <a:ea typeface="ＭＳ Ｐゴシック" charset="0"/>
                <a:cs typeface="ＭＳ Ｐゴシック" charset="0"/>
              </a:rPr>
              <a:t>2013</a:t>
            </a:r>
            <a:r>
              <a:rPr lang="zh-CN" altLang="en-US" dirty="0">
                <a:latin typeface="Times New Roman" charset="0"/>
                <a:ea typeface="ＭＳ Ｐゴシック" charset="0"/>
                <a:cs typeface="ＭＳ Ｐゴシック" charset="0"/>
              </a:rPr>
              <a:t>年：</a:t>
            </a:r>
            <a:r>
              <a:rPr lang="en-US" altLang="zh-CN" dirty="0">
                <a:latin typeface="Times New Roman" charset="0"/>
                <a:ea typeface="ＭＳ Ｐゴシック" charset="0"/>
                <a:cs typeface="ＭＳ Ｐゴシック" charset="0"/>
              </a:rPr>
              <a:t>19/32</a:t>
            </a:r>
          </a:p>
          <a:p>
            <a:r>
              <a:rPr lang="en-US" altLang="zh-CN" dirty="0">
                <a:latin typeface="Times New Roman" charset="0"/>
                <a:ea typeface="ＭＳ Ｐゴシック" charset="0"/>
                <a:cs typeface="ＭＳ Ｐゴシック" charset="0"/>
              </a:rPr>
              <a:t>2009</a:t>
            </a:r>
            <a:r>
              <a:rPr lang="zh-CN" altLang="en-US" dirty="0">
                <a:latin typeface="Times New Roman" charset="0"/>
                <a:ea typeface="ＭＳ Ｐゴシック" charset="0"/>
                <a:cs typeface="ＭＳ Ｐゴシック" charset="0"/>
              </a:rPr>
              <a:t>年：</a:t>
            </a:r>
            <a:r>
              <a:rPr lang="en-US" altLang="zh-CN" dirty="0">
                <a:latin typeface="Times New Roman" charset="0"/>
                <a:ea typeface="ＭＳ Ｐゴシック" charset="0"/>
                <a:cs typeface="ＭＳ Ｐゴシック" charset="0"/>
              </a:rPr>
              <a:t>28/46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9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2E2F2-4A23-ED44-A61B-0A311FD3904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219</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69666" name="Rectangle 2"/>
          <p:cNvSpPr>
            <a:spLocks noGrp="1" noRot="1" noChangeAspect="1" noChangeArrowheads="1"/>
          </p:cNvSpPr>
          <p:nvPr>
            <p:ph type="sldImg"/>
          </p:nvPr>
        </p:nvSpPr>
        <p:spPr>
          <a:solidFill>
            <a:srgbClr val="FFFFFF"/>
          </a:solidFill>
          <a:ln/>
        </p:spPr>
      </p:sp>
      <p:sp>
        <p:nvSpPr>
          <p:cNvPr id="369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670073368"/>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8657" name="Rectangle 2"/>
          <p:cNvSpPr>
            <a:spLocks noGrp="1" noRot="1" noChangeAspect="1" noChangeArrowheads="1"/>
          </p:cNvSpPr>
          <p:nvPr>
            <p:ph type="sldImg"/>
          </p:nvPr>
        </p:nvSpPr>
        <p:spPr>
          <a:solidFill>
            <a:srgbClr val="FFFFFF"/>
          </a:solidFill>
          <a:ln/>
        </p:spPr>
      </p:sp>
      <p:sp>
        <p:nvSpPr>
          <p:cNvPr id="83865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0705" name="Rectangle 2"/>
          <p:cNvSpPr>
            <a:spLocks noGrp="1" noRot="1" noChangeAspect="1" noChangeArrowheads="1"/>
          </p:cNvSpPr>
          <p:nvPr>
            <p:ph type="sldImg"/>
          </p:nvPr>
        </p:nvSpPr>
        <p:spPr>
          <a:solidFill>
            <a:srgbClr val="FFFFFF"/>
          </a:solidFill>
          <a:ln/>
        </p:spPr>
      </p:sp>
      <p:sp>
        <p:nvSpPr>
          <p:cNvPr id="84070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53" name="Rectangle 2"/>
          <p:cNvSpPr>
            <a:spLocks noGrp="1" noRot="1" noChangeAspect="1" noChangeArrowheads="1"/>
          </p:cNvSpPr>
          <p:nvPr>
            <p:ph type="sldImg"/>
          </p:nvPr>
        </p:nvSpPr>
        <p:spPr>
          <a:solidFill>
            <a:srgbClr val="FFFFFF"/>
          </a:solidFill>
          <a:ln/>
        </p:spPr>
      </p:sp>
      <p:sp>
        <p:nvSpPr>
          <p:cNvPr id="84275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1026"/>
          <p:cNvSpPr>
            <a:spLocks noGrp="1" noRot="1" noChangeAspect="1" noChangeArrowheads="1" noTextEdit="1"/>
          </p:cNvSpPr>
          <p:nvPr>
            <p:ph type="sldImg"/>
          </p:nvPr>
        </p:nvSpPr>
        <p:spPr>
          <a:solidFill>
            <a:srgbClr val="FFFFFF"/>
          </a:solidFill>
          <a:ln/>
        </p:spPr>
      </p:sp>
      <p:sp>
        <p:nvSpPr>
          <p:cNvPr id="20582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2718028211"/>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4801" name="Rectangle 2"/>
          <p:cNvSpPr>
            <a:spLocks noGrp="1" noRot="1" noChangeAspect="1" noChangeArrowheads="1"/>
          </p:cNvSpPr>
          <p:nvPr>
            <p:ph type="sldImg"/>
          </p:nvPr>
        </p:nvSpPr>
        <p:spPr>
          <a:solidFill>
            <a:srgbClr val="FFFFFF"/>
          </a:solidFill>
          <a:ln/>
        </p:spPr>
      </p:sp>
      <p:sp>
        <p:nvSpPr>
          <p:cNvPr id="84480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6849" name="Rectangle 2"/>
          <p:cNvSpPr>
            <a:spLocks noGrp="1" noRot="1" noChangeAspect="1" noChangeArrowheads="1"/>
          </p:cNvSpPr>
          <p:nvPr>
            <p:ph type="sldImg"/>
          </p:nvPr>
        </p:nvSpPr>
        <p:spPr>
          <a:solidFill>
            <a:srgbClr val="FFFFFF"/>
          </a:solidFill>
          <a:ln/>
        </p:spPr>
      </p:sp>
      <p:sp>
        <p:nvSpPr>
          <p:cNvPr id="84685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8897" name="Rectangle 2"/>
          <p:cNvSpPr>
            <a:spLocks noGrp="1" noRot="1" noChangeAspect="1" noChangeArrowheads="1" noTextEdit="1"/>
          </p:cNvSpPr>
          <p:nvPr>
            <p:ph type="sldImg"/>
          </p:nvPr>
        </p:nvSpPr>
        <p:spPr>
          <a:ln/>
        </p:spPr>
      </p:sp>
      <p:sp>
        <p:nvSpPr>
          <p:cNvPr id="84889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1969" name="Rectangle 2"/>
          <p:cNvSpPr>
            <a:spLocks noGrp="1" noRot="1" noChangeAspect="1" noChangeArrowheads="1" noTextEdit="1"/>
          </p:cNvSpPr>
          <p:nvPr>
            <p:ph type="sldImg"/>
          </p:nvPr>
        </p:nvSpPr>
        <p:spPr>
          <a:ln/>
        </p:spPr>
      </p:sp>
      <p:sp>
        <p:nvSpPr>
          <p:cNvPr id="85197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4017" name="Rectangle 2"/>
          <p:cNvSpPr>
            <a:spLocks noGrp="1" noRot="1" noChangeAspect="1" noChangeArrowheads="1"/>
          </p:cNvSpPr>
          <p:nvPr>
            <p:ph type="sldImg"/>
          </p:nvPr>
        </p:nvSpPr>
        <p:spPr>
          <a:solidFill>
            <a:srgbClr val="FFFFFF"/>
          </a:solidFill>
          <a:ln/>
        </p:spPr>
      </p:sp>
      <p:sp>
        <p:nvSpPr>
          <p:cNvPr id="854018"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6065" name="Rectangle 2"/>
          <p:cNvSpPr>
            <a:spLocks noGrp="1" noRot="1" noChangeAspect="1" noChangeArrowheads="1" noTextEdit="1"/>
          </p:cNvSpPr>
          <p:nvPr>
            <p:ph type="sldImg"/>
          </p:nvPr>
        </p:nvSpPr>
        <p:spPr>
          <a:ln/>
        </p:spPr>
      </p:sp>
      <p:sp>
        <p:nvSpPr>
          <p:cNvPr id="85606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8113" name="Rectangle 2"/>
          <p:cNvSpPr>
            <a:spLocks noGrp="1" noRot="1" noChangeAspect="1" noChangeArrowheads="1" noTextEdit="1"/>
          </p:cNvSpPr>
          <p:nvPr>
            <p:ph type="sldImg"/>
          </p:nvPr>
        </p:nvSpPr>
        <p:spPr>
          <a:ln/>
        </p:spPr>
      </p:sp>
      <p:sp>
        <p:nvSpPr>
          <p:cNvPr id="85811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61" name="Rectangle 2"/>
          <p:cNvSpPr>
            <a:spLocks noGrp="1" noRot="1" noChangeAspect="1" noChangeArrowheads="1"/>
          </p:cNvSpPr>
          <p:nvPr>
            <p:ph type="sldImg"/>
          </p:nvPr>
        </p:nvSpPr>
        <p:spPr>
          <a:solidFill>
            <a:srgbClr val="FFFFFF"/>
          </a:solidFill>
          <a:ln/>
        </p:spPr>
      </p:sp>
      <p:sp>
        <p:nvSpPr>
          <p:cNvPr id="86016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2209" name="Rectangle 2"/>
          <p:cNvSpPr>
            <a:spLocks noGrp="1" noRot="1" noChangeAspect="1" noChangeArrowheads="1" noTextEdit="1"/>
          </p:cNvSpPr>
          <p:nvPr>
            <p:ph type="sldImg"/>
          </p:nvPr>
        </p:nvSpPr>
        <p:spPr>
          <a:ln/>
        </p:spPr>
      </p:sp>
      <p:sp>
        <p:nvSpPr>
          <p:cNvPr id="86221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4257" name="Rectangle 2"/>
          <p:cNvSpPr>
            <a:spLocks noGrp="1" noRot="1" noChangeAspect="1" noChangeArrowheads="1" noTextEdit="1"/>
          </p:cNvSpPr>
          <p:nvPr>
            <p:ph type="sldImg"/>
          </p:nvPr>
        </p:nvSpPr>
        <p:spPr>
          <a:ln/>
        </p:spPr>
      </p:sp>
      <p:sp>
        <p:nvSpPr>
          <p:cNvPr id="864258"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One little known fact is that when the founding fathers of the USA got together to form the union, they were anything but united.  We see the flag with 13 stars and 13 stripes, but this didn’t come around for some time.  Each state only had its own flag.</a:t>
            </a:r>
          </a:p>
          <a:p>
            <a:endParaRPr 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一个鲜为人知的事实是，当美国的开国元勋们聚集在一起组建联邦时，他们其实并不统一。我们看到的旗帜上有</a:t>
            </a:r>
            <a:r>
              <a:rPr lang="en-US" altLang="zh-CN" dirty="0">
                <a:latin typeface="Times New Roman" charset="0"/>
                <a:ea typeface="ＭＳ Ｐゴシック" charset="0"/>
                <a:cs typeface="ＭＳ Ｐゴシック" charset="0"/>
              </a:rPr>
              <a:t>13</a:t>
            </a:r>
            <a:r>
              <a:rPr lang="zh-CN" altLang="en-US" dirty="0">
                <a:latin typeface="Times New Roman" charset="0"/>
                <a:ea typeface="ＭＳ Ｐゴシック" charset="0"/>
                <a:cs typeface="ＭＳ Ｐゴシック" charset="0"/>
              </a:rPr>
              <a:t>颗星和</a:t>
            </a:r>
            <a:r>
              <a:rPr lang="en-US" altLang="zh-CN" dirty="0">
                <a:latin typeface="Times New Roman" charset="0"/>
                <a:ea typeface="ＭＳ Ｐゴシック" charset="0"/>
                <a:cs typeface="ＭＳ Ｐゴシック" charset="0"/>
              </a:rPr>
              <a:t>13</a:t>
            </a:r>
            <a:r>
              <a:rPr lang="zh-CN" altLang="en-US" dirty="0">
                <a:latin typeface="Times New Roman" charset="0"/>
                <a:ea typeface="ＭＳ Ｐゴシック" charset="0"/>
                <a:cs typeface="ＭＳ Ｐゴシック" charset="0"/>
              </a:rPr>
              <a:t>条纹，但这种设计直到一段时间后才出现。起初，每个州只有自己的旗帜。</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29" name="Rectangle 1026"/>
          <p:cNvSpPr>
            <a:spLocks noGrp="1" noRot="1" noChangeAspect="1" noChangeArrowheads="1"/>
          </p:cNvSpPr>
          <p:nvPr>
            <p:ph type="sldImg"/>
          </p:nvPr>
        </p:nvSpPr>
        <p:spPr>
          <a:solidFill>
            <a:srgbClr val="FFFFFF"/>
          </a:solidFill>
          <a:ln/>
        </p:spPr>
      </p:sp>
      <p:sp>
        <p:nvSpPr>
          <p:cNvPr id="58573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6305" name="Rectangle 2"/>
          <p:cNvSpPr>
            <a:spLocks noGrp="1" noRot="1" noChangeAspect="1" noChangeArrowheads="1" noTextEdit="1"/>
          </p:cNvSpPr>
          <p:nvPr>
            <p:ph type="sldImg"/>
          </p:nvPr>
        </p:nvSpPr>
        <p:spPr>
          <a:ln/>
        </p:spPr>
      </p:sp>
      <p:sp>
        <p:nvSpPr>
          <p:cNvPr id="866306"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r>
              <a:rPr lang="en-US" dirty="0">
                <a:latin typeface="Times New Roman" charset="0"/>
                <a:ea typeface="ＭＳ Ｐゴシック" charset="0"/>
                <a:cs typeface="ＭＳ Ｐゴシック" charset="0"/>
              </a:rPr>
              <a:t>Many were Christians, but of differing denominational stripes. Some </a:t>
            </a:r>
            <a:r>
              <a:rPr lang="en-US" i="1" dirty="0">
                <a:latin typeface="Times New Roman" charset="0"/>
                <a:ea typeface="ＭＳ Ｐゴシック" charset="0"/>
                <a:cs typeface="ＭＳ Ｐゴシック" charset="0"/>
              </a:rPr>
              <a:t>hated</a:t>
            </a:r>
            <a:r>
              <a:rPr lang="en-US" dirty="0">
                <a:latin typeface="Times New Roman" charset="0"/>
                <a:ea typeface="ＭＳ Ｐゴシック" charset="0"/>
                <a:cs typeface="ＭＳ Ｐゴシック" charset="0"/>
              </a:rPr>
              <a:t> slavery, while others </a:t>
            </a:r>
            <a:r>
              <a:rPr lang="en-US" i="1" dirty="0">
                <a:latin typeface="Times New Roman" charset="0"/>
                <a:ea typeface="ＭＳ Ｐゴシック" charset="0"/>
                <a:cs typeface="ＭＳ Ｐゴシック" charset="0"/>
              </a:rPr>
              <a:t>owned</a:t>
            </a:r>
            <a:r>
              <a:rPr lang="en-US" dirty="0">
                <a:latin typeface="Times New Roman" charset="0"/>
                <a:ea typeface="ＭＳ Ｐゴシック" charset="0"/>
                <a:cs typeface="ＭＳ Ｐゴシック" charset="0"/>
              </a:rPr>
              <a:t> slaves.  When declaring independence, what held them together was a common hatred of England.  But hatred is not a strong glue! The first dozen years after independence, they couldn’t even agree on a common currency. Yet at a deciding moment, when all seemed lost, the great statesman Benjamin Franklin stood up and addressed the group. </a:t>
            </a:r>
          </a:p>
          <a:p>
            <a:r>
              <a:rPr lang="en-US" dirty="0">
                <a:latin typeface="Times New Roman" charset="0"/>
                <a:ea typeface="ＭＳ Ｐゴシック" charset="0"/>
                <a:cs typeface="ＭＳ Ｐゴシック" charset="0"/>
              </a:rPr>
              <a:t>SLIDE ADVANCE: He declared, “We must all hang together, gentlemen... or assuredly we shall all hang separately.” </a:t>
            </a:r>
          </a:p>
          <a:p>
            <a:r>
              <a:rPr lang="zh-CN" altLang="en-US" dirty="0">
                <a:latin typeface="Times New Roman" charset="0"/>
                <a:ea typeface="ＭＳ Ｐゴシック" charset="0"/>
                <a:cs typeface="ＭＳ Ｐゴシック" charset="0"/>
              </a:rPr>
              <a:t>许多人是基督徒，但属于不同的教派。有些人憎恨奴隶制，而另一些人则拥有奴隶。在宣布独立时，将他们团结在一起的是对英格兰的共同憎恨。但憎恨并不是一个牢固的粘合剂！独立后的最初十几年，他们甚至无法就通用货币达成一致。然而，在一个决定性的时刻，当一切似乎都失去了希望时，伟大的政治家本杰明</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富兰克林站了起来并对群体发表讲话。</a:t>
            </a:r>
          </a:p>
          <a:p>
            <a:r>
              <a:rPr lang="zh-CN" altLang="en-US" dirty="0">
                <a:latin typeface="Times New Roman" charset="0"/>
                <a:ea typeface="ＭＳ Ｐゴシック" charset="0"/>
                <a:cs typeface="ＭＳ Ｐゴシック" charset="0"/>
              </a:rPr>
              <a:t>幻灯片前进：他宣布，“先生们，我们必须团结一致</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否则我们肯定会被一个个吊死。”</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8353" name="Rectangle 2"/>
          <p:cNvSpPr>
            <a:spLocks noGrp="1" noRot="1" noChangeAspect="1" noChangeArrowheads="1" noTextEdit="1"/>
          </p:cNvSpPr>
          <p:nvPr>
            <p:ph type="sldImg"/>
          </p:nvPr>
        </p:nvSpPr>
        <p:spPr>
          <a:ln/>
        </p:spPr>
      </p:sp>
      <p:sp>
        <p:nvSpPr>
          <p:cNvPr id="86835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1" name="Slide Image Placeholder 1"/>
          <p:cNvSpPr>
            <a:spLocks noGrp="1" noRot="1" noChangeAspect="1"/>
          </p:cNvSpPr>
          <p:nvPr>
            <p:ph type="sldImg"/>
          </p:nvPr>
        </p:nvSpPr>
        <p:spPr>
          <a:ln/>
        </p:spPr>
      </p:sp>
      <p:sp>
        <p:nvSpPr>
          <p:cNvPr id="87040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040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8D881BE0-5E6A-1D47-9951-EA6DE17F07D0}"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241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2449" name="Slide Image Placeholder 1"/>
          <p:cNvSpPr>
            <a:spLocks noGrp="1" noRot="1" noChangeAspect="1"/>
          </p:cNvSpPr>
          <p:nvPr>
            <p:ph type="sldImg"/>
          </p:nvPr>
        </p:nvSpPr>
        <p:spPr>
          <a:ln/>
        </p:spPr>
      </p:sp>
      <p:sp>
        <p:nvSpPr>
          <p:cNvPr id="87245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7245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4C540745-0FAB-A84D-8A14-F7EC4B882AFD}"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242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9569"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F3C3BBD-F0FE-8C46-8127-512E47FAFE70}"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245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49570" name="Rectangle 2"/>
          <p:cNvSpPr>
            <a:spLocks noGrp="1" noRot="1" noChangeAspect="1" noChangeArrowheads="1"/>
          </p:cNvSpPr>
          <p:nvPr>
            <p:ph type="sldImg"/>
          </p:nvPr>
        </p:nvSpPr>
        <p:spPr>
          <a:solidFill>
            <a:srgbClr val="FFFFFF"/>
          </a:solidFill>
          <a:ln/>
        </p:spPr>
      </p:sp>
      <p:sp>
        <p:nvSpPr>
          <p:cNvPr id="749571" name="Rectangle 3"/>
          <p:cNvSpPr>
            <a:spLocks noGrp="1" noChangeArrowheads="1"/>
          </p:cNvSpPr>
          <p:nvPr>
            <p:ph type="body" idx="1"/>
          </p:nvPr>
        </p:nvSpPr>
        <p:spPr>
          <a:solidFill>
            <a:srgbClr val="FFFFFF"/>
          </a:solidFill>
          <a:ln>
            <a:solidFill>
              <a:srgbClr val="000000"/>
            </a:solidFill>
          </a:ln>
        </p:spPr>
        <p:txBody>
          <a:bodyPr/>
          <a:lstStyle/>
          <a:p>
            <a:r>
              <a:rPr lang="en-US" baseline="30000" dirty="0">
                <a:latin typeface="Times New Roman" charset="0"/>
                <a:ea typeface="ＭＳ Ｐゴシック" charset="0"/>
                <a:cs typeface="ＭＳ Ｐゴシック" charset="0"/>
              </a:rPr>
              <a:t>18</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Then I told them about how the gracious hand of God had been on me, and about my conversation with the king.</a:t>
            </a:r>
          </a:p>
          <a:p>
            <a:r>
              <a:rPr lang="en-US" dirty="0">
                <a:latin typeface="Times New Roman" charset="0"/>
                <a:ea typeface="ＭＳ Ｐゴシック" charset="0"/>
                <a:cs typeface="ＭＳ Ｐゴシック" charset="0"/>
              </a:rPr>
              <a:t>They replied at once,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Yes, let</a:t>
            </a:r>
            <a:r>
              <a:rPr lang="fr-FR"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rebuild the wall!</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So they began the good work.</a:t>
            </a:r>
          </a:p>
          <a:p>
            <a:r>
              <a:rPr lang="en-US" baseline="30000" dirty="0">
                <a:latin typeface="Times New Roman" charset="0"/>
                <a:ea typeface="ＭＳ Ｐゴシック" charset="0"/>
                <a:cs typeface="ＭＳ Ｐゴシック" charset="0"/>
              </a:rPr>
              <a:t>19</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But when Sanballat, Tobiah, and Geshem the Arab heard of our plan, they scoffed contemptuously.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What are you doing? Are you rebelling against the king?</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 they asked.</a:t>
            </a:r>
          </a:p>
          <a:p>
            <a:r>
              <a:rPr lang="en-US" baseline="30000" dirty="0">
                <a:latin typeface="Times New Roman" charset="0"/>
                <a:ea typeface="ＭＳ Ｐゴシック" charset="0"/>
                <a:cs typeface="ＭＳ Ｐゴシック" charset="0"/>
              </a:rPr>
              <a:t>20</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I replied, </a:t>
            </a:r>
            <a:r>
              <a:rPr lang="ja-JP" altLang="en-US">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The God of heaven will help us succeed. We, his servants, will start rebuilding this wall. But you have no share, legal right, or historic claim in Jerusalem.</a:t>
            </a:r>
            <a:r>
              <a:rPr lang="ja-JP" altLang="en-US">
                <a:latin typeface="Times New Roman" charset="0"/>
                <a:ea typeface="ＭＳ Ｐゴシック" charset="0"/>
                <a:cs typeface="ＭＳ Ｐゴシック" charset="0"/>
              </a:rPr>
              <a:t>”</a:t>
            </a:r>
            <a:endParaRPr lang="en-US" altLang="ja-JP"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Tyndale House Publishers., Holy Bible : New Living Translation., 2nd ed. (Wheaton, Ill.: Tyndale House Publishers, 2004), Ne 2:18.</a:t>
            </a:r>
          </a:p>
          <a:p>
            <a:pPr>
              <a:spcBef>
                <a:spcPct val="0"/>
              </a:spcBef>
            </a:pPr>
            <a:endParaRPr lang="en-US" sz="2400" dirty="0">
              <a:latin typeface="Arial" charset="0"/>
              <a:ea typeface="ＭＳ Ｐゴシック" charset="0"/>
              <a:cs typeface="ＭＳ Ｐゴシック" charset="0"/>
            </a:endParaRPr>
          </a:p>
          <a:p>
            <a:pPr>
              <a:spcBef>
                <a:spcPct val="0"/>
              </a:spcBef>
            </a:pPr>
            <a:r>
              <a:rPr lang="en-US" sz="2400" dirty="0">
                <a:latin typeface="Arial" charset="0"/>
                <a:ea typeface="ＭＳ Ｐゴシック" charset="0"/>
                <a:cs typeface="ＭＳ Ｐゴシック" charset="0"/>
              </a:rPr>
              <a:t>Map Has Settlements of the Persian Province of Judah According to Ezra and </a:t>
            </a:r>
            <a:r>
              <a:rPr lang="ko-KR" altLang="en-US" sz="2400" dirty="0" err="1">
                <a:latin typeface="Arial" charset="0"/>
                <a:ea typeface="ＭＳ Ｐゴシック" charset="0"/>
                <a:cs typeface="ＭＳ Ｐゴシック" charset="0"/>
              </a:rPr>
              <a:t>尼希米记</a:t>
            </a:r>
            <a:r>
              <a:rPr lang="en-US" sz="2400" dirty="0">
                <a:latin typeface="Arial" charset="0"/>
                <a:ea typeface="ＭＳ Ｐゴシック" charset="0"/>
                <a:cs typeface="ＭＳ Ｐゴシック" charset="0"/>
              </a:rPr>
              <a:t> (Logos </a:t>
            </a:r>
            <a:r>
              <a:rPr lang="en-US" sz="2400" dirty="0" err="1">
                <a:latin typeface="Arial" charset="0"/>
                <a:ea typeface="ＭＳ Ｐゴシック" charset="0"/>
                <a:cs typeface="ＭＳ Ｐゴシック" charset="0"/>
              </a:rPr>
              <a:t>Libronix</a:t>
            </a:r>
            <a:r>
              <a:rPr lang="en-US" sz="2400" dirty="0">
                <a:latin typeface="Arial" charset="0"/>
                <a:ea typeface="ＭＳ Ｐゴシック" charset="0"/>
                <a:cs typeface="ＭＳ Ｐゴシック" charset="0"/>
              </a:rPr>
              <a:t> Bible Maps, Mac edition, 2008)</a:t>
            </a:r>
          </a:p>
          <a:p>
            <a:pPr>
              <a:spcBef>
                <a:spcPct val="0"/>
              </a:spcBef>
            </a:pPr>
            <a:endParaRPr lang="en-US" sz="2400" dirty="0">
              <a:latin typeface="Arial" charset="0"/>
              <a:ea typeface="ＭＳ Ｐゴシック" charset="0"/>
              <a:cs typeface="ＭＳ Ｐゴシック" charset="0"/>
            </a:endParaRPr>
          </a:p>
          <a:p>
            <a:pPr>
              <a:spcBef>
                <a:spcPct val="0"/>
              </a:spcBef>
            </a:pPr>
            <a:r>
              <a:rPr lang="zh-CN" altLang="en-US" sz="2400" dirty="0">
                <a:latin typeface="Arial" charset="0"/>
                <a:ea typeface="ＭＳ Ｐゴシック" charset="0"/>
                <a:cs typeface="ＭＳ Ｐゴシック" charset="0"/>
              </a:rPr>
              <a:t>然后我告诉他们上帝的恩手怎样与我同在，以及我与王的对话。</a:t>
            </a:r>
          </a:p>
          <a:p>
            <a:pPr>
              <a:spcBef>
                <a:spcPct val="0"/>
              </a:spcBef>
            </a:pPr>
            <a:r>
              <a:rPr lang="zh-CN" altLang="en-US" sz="2400" dirty="0">
                <a:latin typeface="Arial" charset="0"/>
                <a:ea typeface="ＭＳ Ｐゴシック" charset="0"/>
                <a:cs typeface="ＭＳ Ｐゴシック" charset="0"/>
              </a:rPr>
              <a:t>他们立刻回答说：“是的，让我们重建墙壁！”于是他们开始了这项良好的工作。</a:t>
            </a:r>
          </a:p>
          <a:p>
            <a:pPr>
              <a:spcBef>
                <a:spcPct val="0"/>
              </a:spcBef>
            </a:pPr>
            <a:r>
              <a:rPr lang="zh-CN" altLang="en-US" sz="2400" dirty="0">
                <a:latin typeface="Arial" charset="0"/>
                <a:ea typeface="ＭＳ Ｐゴシック" charset="0"/>
                <a:cs typeface="ＭＳ Ｐゴシック" charset="0"/>
              </a:rPr>
              <a:t>但当撒拿拉特、多比雅和阿拉伯人革顺听说我们的计划时，他们轻蔑地嘲笑说：“你们在做什么？你们是在反抗王吗？”</a:t>
            </a:r>
          </a:p>
          <a:p>
            <a:pPr>
              <a:spcBef>
                <a:spcPct val="0"/>
              </a:spcBef>
            </a:pPr>
            <a:r>
              <a:rPr lang="zh-CN" altLang="en-US" sz="2400" dirty="0">
                <a:latin typeface="Arial" charset="0"/>
                <a:ea typeface="ＭＳ Ｐゴシック" charset="0"/>
                <a:cs typeface="ＭＳ Ｐゴシック" charset="0"/>
              </a:rPr>
              <a:t>我回答说：“天上的上帝将帮助我们成功。我们，他的仆人们，将开始重建这堵墙。但你们在耶路撒冷没有份，没有合法权利，也没有历史权利。”</a:t>
            </a:r>
          </a:p>
          <a:p>
            <a:pPr>
              <a:spcBef>
                <a:spcPct val="0"/>
              </a:spcBef>
            </a:pPr>
            <a:endParaRPr lang="zh-CN" altLang="en-US" sz="2400" dirty="0">
              <a:latin typeface="Arial" charset="0"/>
              <a:ea typeface="ＭＳ Ｐゴシック" charset="0"/>
              <a:cs typeface="ＭＳ Ｐゴシック" charset="0"/>
            </a:endParaRPr>
          </a:p>
          <a:p>
            <a:pPr>
              <a:spcBef>
                <a:spcPct val="0"/>
              </a:spcBef>
            </a:pPr>
            <a:r>
              <a:rPr lang="zh-CN" altLang="en-US" sz="2400" dirty="0">
                <a:latin typeface="Arial" charset="0"/>
                <a:ea typeface="ＭＳ Ｐゴシック" charset="0"/>
                <a:cs typeface="ＭＳ Ｐゴシック" charset="0"/>
              </a:rPr>
              <a:t>出版信息：</a:t>
            </a:r>
            <a:r>
              <a:rPr lang="en-US" sz="2400" dirty="0">
                <a:latin typeface="Arial" charset="0"/>
                <a:ea typeface="ＭＳ Ｐゴシック" charset="0"/>
                <a:cs typeface="ＭＳ Ｐゴシック" charset="0"/>
              </a:rPr>
              <a:t>Tyndale House Publishers., Holy Bible: New Living Translation., 2nd ed. (Wheaton, Ill.: Tyndale House Publishers, 2004), </a:t>
            </a:r>
            <a:r>
              <a:rPr lang="zh-CN" altLang="en-US" sz="2400" dirty="0">
                <a:latin typeface="Arial" charset="0"/>
                <a:ea typeface="ＭＳ Ｐゴシック" charset="0"/>
                <a:cs typeface="ＭＳ Ｐゴシック" charset="0"/>
              </a:rPr>
              <a:t>尼希米记 </a:t>
            </a:r>
            <a:r>
              <a:rPr lang="en-US" altLang="zh-CN" sz="2400" dirty="0">
                <a:latin typeface="Arial" charset="0"/>
                <a:ea typeface="ＭＳ Ｐゴシック" charset="0"/>
                <a:cs typeface="ＭＳ Ｐゴシック" charset="0"/>
              </a:rPr>
              <a:t>2:18.</a:t>
            </a:r>
          </a:p>
          <a:p>
            <a:pPr>
              <a:spcBef>
                <a:spcPct val="0"/>
              </a:spcBef>
            </a:pPr>
            <a:endParaRPr lang="en-US" altLang="zh-CN" sz="2400" dirty="0">
              <a:latin typeface="Arial" charset="0"/>
              <a:ea typeface="ＭＳ Ｐゴシック" charset="0"/>
              <a:cs typeface="ＭＳ Ｐゴシック" charset="0"/>
            </a:endParaRPr>
          </a:p>
          <a:p>
            <a:pPr>
              <a:spcBef>
                <a:spcPct val="0"/>
              </a:spcBef>
            </a:pPr>
            <a:r>
              <a:rPr lang="zh-CN" altLang="en-US" sz="2400" dirty="0">
                <a:latin typeface="Arial" charset="0"/>
                <a:ea typeface="ＭＳ Ｐゴシック" charset="0"/>
                <a:cs typeface="ＭＳ Ｐゴシック" charset="0"/>
              </a:rPr>
              <a:t>地图信息：包含波斯省犹大根据以斯拉和尼希米记的定居点（</a:t>
            </a:r>
            <a:r>
              <a:rPr lang="en-US" sz="2400" dirty="0">
                <a:latin typeface="Arial" charset="0"/>
                <a:ea typeface="ＭＳ Ｐゴシック" charset="0"/>
                <a:cs typeface="ＭＳ Ｐゴシック" charset="0"/>
              </a:rPr>
              <a:t>Logos </a:t>
            </a:r>
            <a:r>
              <a:rPr lang="en-US" sz="2400" dirty="0" err="1">
                <a:latin typeface="Arial" charset="0"/>
                <a:ea typeface="ＭＳ Ｐゴシック" charset="0"/>
                <a:cs typeface="ＭＳ Ｐゴシック" charset="0"/>
              </a:rPr>
              <a:t>Libronix</a:t>
            </a:r>
            <a:r>
              <a:rPr lang="en-US" sz="2400" dirty="0">
                <a:latin typeface="Arial" charset="0"/>
                <a:ea typeface="ＭＳ Ｐゴシック" charset="0"/>
                <a:cs typeface="ＭＳ Ｐゴシック" charset="0"/>
              </a:rPr>
              <a:t> Bible Maps, Mac edition, 2008）</a:t>
            </a:r>
          </a:p>
        </p:txBody>
      </p:sp>
    </p:spTree>
    <p:extLst>
      <p:ext uri="{BB962C8B-B14F-4D97-AF65-F5344CB8AC3E}">
        <p14:creationId xmlns:p14="http://schemas.microsoft.com/office/powerpoint/2010/main" val="308226631"/>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3713" name="Slide Image Placeholder 1"/>
          <p:cNvSpPr>
            <a:spLocks noGrp="1" noRot="1" noChangeAspect="1"/>
          </p:cNvSpPr>
          <p:nvPr>
            <p:ph type="sldImg"/>
          </p:nvPr>
        </p:nvSpPr>
        <p:spPr>
          <a:ln/>
        </p:spPr>
      </p:sp>
      <p:sp>
        <p:nvSpPr>
          <p:cNvPr id="88371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371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9F511703-9D40-EC47-BF47-EDDF896E890E}"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248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5761" name="Slide Image Placeholder 1"/>
          <p:cNvSpPr>
            <a:spLocks noGrp="1" noRot="1" noChangeAspect="1"/>
          </p:cNvSpPr>
          <p:nvPr>
            <p:ph type="sldImg"/>
          </p:nvPr>
        </p:nvSpPr>
        <p:spPr>
          <a:ln/>
        </p:spPr>
      </p:sp>
      <p:sp>
        <p:nvSpPr>
          <p:cNvPr id="88576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576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CE369A3-8856-D942-828D-5C24F88E7F2F}" type="slidenum">
              <a:rPr lang="en-US" sz="1200" baseline="0">
                <a:solidFill>
                  <a:srgbClr val="000000"/>
                </a:solidFill>
                <a:latin typeface="Calibri" charset="0"/>
              </a:rPr>
              <a:pPr eaLnBrk="1" hangingPunct="1"/>
              <a:t>249</a:t>
            </a:fld>
            <a:endParaRPr lang="en-US" sz="1200" baseline="0">
              <a:solidFill>
                <a:srgbClr val="000000"/>
              </a:solidFill>
              <a:latin typeface="Calibri" charset="0"/>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09" name="Slide Image Placeholder 1"/>
          <p:cNvSpPr>
            <a:spLocks noGrp="1" noRot="1" noChangeAspect="1"/>
          </p:cNvSpPr>
          <p:nvPr>
            <p:ph type="sldImg"/>
          </p:nvPr>
        </p:nvSpPr>
        <p:spPr>
          <a:ln/>
        </p:spPr>
      </p:sp>
      <p:sp>
        <p:nvSpPr>
          <p:cNvPr id="88781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781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FB5455A-6758-DE49-9FC6-D05741AD9277}"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250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9857" name="Slide Image Placeholder 1"/>
          <p:cNvSpPr>
            <a:spLocks noGrp="1" noRot="1" noChangeAspect="1"/>
          </p:cNvSpPr>
          <p:nvPr>
            <p:ph type="sldImg"/>
          </p:nvPr>
        </p:nvSpPr>
        <p:spPr>
          <a:ln/>
        </p:spPr>
      </p:sp>
      <p:sp>
        <p:nvSpPr>
          <p:cNvPr id="88985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985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D7A66065-86EB-B542-81CF-6838192D6B7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251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1905" name="Slide Image Placeholder 1"/>
          <p:cNvSpPr>
            <a:spLocks noGrp="1" noRot="1" noChangeAspect="1"/>
          </p:cNvSpPr>
          <p:nvPr>
            <p:ph type="sldImg"/>
          </p:nvPr>
        </p:nvSpPr>
        <p:spPr>
          <a:ln/>
        </p:spPr>
      </p:sp>
      <p:sp>
        <p:nvSpPr>
          <p:cNvPr id="89190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190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6BF7A29-0FA1-5E4E-ADC9-C420859FF217}" type="slidenum">
              <a:rPr lang="en-US" sz="1200" baseline="0">
                <a:solidFill>
                  <a:srgbClr val="000000"/>
                </a:solidFill>
                <a:latin typeface="Calibri" charset="0"/>
              </a:rPr>
              <a:pPr eaLnBrk="1" hangingPunct="1"/>
              <a:t>252</a:t>
            </a:fld>
            <a:endParaRPr lang="en-US" sz="1200" baseline="0">
              <a:solidFill>
                <a:srgbClr val="000000"/>
              </a:solidFill>
              <a:latin typeface="Calibri"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on God.</a:t>
            </a:r>
          </a:p>
          <a:p>
            <a:r>
              <a:rPr lang="zh-CN" altLang="en-US" dirty="0">
                <a:latin typeface="Arial"/>
                <a:ea typeface="ＭＳ Ｐゴシック" charset="0"/>
                <a:cs typeface="Arial"/>
              </a:rPr>
              <a:t>我们常常把焦点放在书中的尼希米身上，而不是真正的英雄</a:t>
            </a:r>
            <a:r>
              <a:rPr lang="en-US" altLang="zh-CN" dirty="0">
                <a:latin typeface="Arial"/>
                <a:ea typeface="ＭＳ Ｐゴシック" charset="0"/>
                <a:cs typeface="Arial"/>
              </a:rPr>
              <a:t>——</a:t>
            </a:r>
            <a:r>
              <a:rPr lang="zh-CN" altLang="en-US" dirty="0">
                <a:latin typeface="Arial"/>
                <a:ea typeface="ＭＳ Ｐゴシック" charset="0"/>
                <a:cs typeface="Arial"/>
              </a:rPr>
              <a:t>上帝！</a:t>
            </a:r>
          </a:p>
          <a:p>
            <a:r>
              <a:rPr lang="zh-CN" altLang="en-US" dirty="0">
                <a:latin typeface="Arial"/>
                <a:ea typeface="ＭＳ Ｐゴシック" charset="0"/>
                <a:cs typeface="Arial"/>
              </a:rPr>
              <a:t>甚至尼希米本人也关注上帝。</a:t>
            </a:r>
            <a:endParaRPr lang="en-US" dirty="0">
              <a:latin typeface="Arial"/>
              <a:ea typeface="ＭＳ Ｐゴシック" charset="0"/>
              <a:cs typeface="Arial"/>
            </a:endParaRPr>
          </a:p>
        </p:txBody>
      </p:sp>
    </p:spTree>
    <p:extLst>
      <p:ext uri="{BB962C8B-B14F-4D97-AF65-F5344CB8AC3E}">
        <p14:creationId xmlns:p14="http://schemas.microsoft.com/office/powerpoint/2010/main" val="1841743393"/>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4977" name="Slide Image Placeholder 1"/>
          <p:cNvSpPr>
            <a:spLocks noGrp="1" noRot="1" noChangeAspect="1"/>
          </p:cNvSpPr>
          <p:nvPr>
            <p:ph type="sldImg"/>
          </p:nvPr>
        </p:nvSpPr>
        <p:spPr>
          <a:ln/>
        </p:spPr>
      </p:sp>
      <p:sp>
        <p:nvSpPr>
          <p:cNvPr id="89497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lstStyle/>
          <a:p>
            <a:pPr eaLnBrk="1" hangingPunct="1">
              <a:spcBef>
                <a:spcPct val="0"/>
              </a:spcBef>
            </a:pPr>
            <a:r>
              <a:rPr lang="en-US" b="1">
                <a:latin typeface="Arial" charset="0"/>
                <a:ea typeface="ＭＳ Ｐゴシック" charset="0"/>
                <a:cs typeface="Arial" charset="0"/>
                <a:hlinkClick r:id="rId3"/>
              </a:rPr>
              <a:t>www.msnbc.msn.com/id/9034284/</a:t>
            </a:r>
            <a:r>
              <a:rPr lang="en-US" b="1">
                <a:latin typeface="Arial" charset="0"/>
                <a:ea typeface="ＭＳ Ｐゴシック" charset="0"/>
                <a:cs typeface="Arial" charset="0"/>
              </a:rPr>
              <a:t> (point 2 above)</a:t>
            </a:r>
          </a:p>
          <a:p>
            <a:pPr eaLnBrk="1" hangingPunct="1">
              <a:spcBef>
                <a:spcPct val="0"/>
              </a:spcBef>
            </a:pPr>
            <a:r>
              <a:rPr lang="en-US" b="1">
                <a:latin typeface="Arial" charset="0"/>
                <a:ea typeface="ＭＳ Ｐゴシック" charset="0"/>
                <a:cs typeface="Arial" charset="0"/>
                <a:hlinkClick r:id="rId4"/>
              </a:rPr>
              <a:t>www.worldbank.org</a:t>
            </a:r>
            <a:r>
              <a:rPr lang="en-US" b="1">
                <a:latin typeface="Arial" charset="0"/>
                <a:ea typeface="ＭＳ Ｐゴシック" charset="0"/>
                <a:cs typeface="Arial" charset="0"/>
              </a:rPr>
              <a:t> (point 3 above)</a:t>
            </a:r>
          </a:p>
          <a:p>
            <a:pPr eaLnBrk="1" hangingPunct="1">
              <a:spcBef>
                <a:spcPct val="0"/>
              </a:spcBef>
            </a:pPr>
            <a:endParaRPr lang="en-US" b="1">
              <a:latin typeface="Arial" charset="0"/>
              <a:ea typeface="ＭＳ Ｐゴシック" charset="0"/>
              <a:cs typeface="Arial" charset="0"/>
            </a:endParaRPr>
          </a:p>
          <a:p>
            <a:pPr eaLnBrk="1" hangingPunct="1">
              <a:spcBef>
                <a:spcPct val="0"/>
              </a:spcBef>
            </a:pPr>
            <a:endParaRPr lang="en-US">
              <a:latin typeface="Calibri" charset="0"/>
              <a:ea typeface="ＭＳ Ｐゴシック" charset="0"/>
              <a:cs typeface="ＭＳ Ｐゴシック" charset="0"/>
            </a:endParaRPr>
          </a:p>
        </p:txBody>
      </p:sp>
      <p:sp>
        <p:nvSpPr>
          <p:cNvPr id="89497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2EA2535-B6D3-0C43-9228-EC9301E2653C}" type="slidenum">
              <a:rPr lang="en-US" sz="1200" baseline="0">
                <a:solidFill>
                  <a:srgbClr val="000000"/>
                </a:solidFill>
                <a:latin typeface="Calibri" charset="0"/>
              </a:rPr>
              <a:pPr eaLnBrk="1" hangingPunct="1"/>
              <a:t>254</a:t>
            </a:fld>
            <a:endParaRPr lang="en-US" sz="1200" baseline="0">
              <a:solidFill>
                <a:srgbClr val="000000"/>
              </a:solidFill>
              <a:latin typeface="Calibri"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7025" name="Slide Image Placeholder 1"/>
          <p:cNvSpPr>
            <a:spLocks noGrp="1" noRot="1" noChangeAspect="1"/>
          </p:cNvSpPr>
          <p:nvPr>
            <p:ph type="sldImg"/>
          </p:nvPr>
        </p:nvSpPr>
        <p:spPr>
          <a:ln/>
        </p:spPr>
      </p:sp>
      <p:sp>
        <p:nvSpPr>
          <p:cNvPr id="89702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702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17D08F0B-44B3-F94E-88DC-AD3605E8061E}"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255</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9073" name="Slide Image Placeholder 1"/>
          <p:cNvSpPr>
            <a:spLocks noGrp="1" noRot="1" noChangeAspect="1"/>
          </p:cNvSpPr>
          <p:nvPr>
            <p:ph type="sldImg"/>
          </p:nvPr>
        </p:nvSpPr>
        <p:spPr>
          <a:ln/>
        </p:spPr>
      </p:sp>
      <p:sp>
        <p:nvSpPr>
          <p:cNvPr id="89907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9907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2E8F998-6110-C941-9598-CDE192397533}" type="slidenum">
              <a:rPr lang="en-US" sz="1200" baseline="0">
                <a:solidFill>
                  <a:srgbClr val="000000"/>
                </a:solidFill>
                <a:latin typeface="Calibri" charset="0"/>
              </a:rPr>
              <a:pPr eaLnBrk="1" hangingPunct="1"/>
              <a:t>256</a:t>
            </a:fld>
            <a:endParaRPr lang="en-US" sz="1200" baseline="0">
              <a:solidFill>
                <a:srgbClr val="000000"/>
              </a:solidFill>
              <a:latin typeface="Calibri"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21" name="Slide Image Placeholder 1"/>
          <p:cNvSpPr>
            <a:spLocks noGrp="1" noRot="1" noChangeAspect="1"/>
          </p:cNvSpPr>
          <p:nvPr>
            <p:ph type="sldImg"/>
          </p:nvPr>
        </p:nvSpPr>
        <p:spPr>
          <a:ln/>
        </p:spPr>
      </p:sp>
      <p:sp>
        <p:nvSpPr>
          <p:cNvPr id="90112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112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08989322-8C24-094B-B08F-076D9B848988}" type="slidenum">
              <a:rPr lang="en-US" sz="1200" baseline="0">
                <a:solidFill>
                  <a:srgbClr val="000000"/>
                </a:solidFill>
                <a:latin typeface="Calibri" charset="0"/>
              </a:rPr>
              <a:pPr eaLnBrk="1" hangingPunct="1"/>
              <a:t>257</a:t>
            </a:fld>
            <a:endParaRPr lang="en-US" sz="1200" baseline="0">
              <a:solidFill>
                <a:srgbClr val="000000"/>
              </a:solidFill>
              <a:latin typeface="Calibri"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3169" name="Slide Image Placeholder 1"/>
          <p:cNvSpPr>
            <a:spLocks noGrp="1" noRot="1" noChangeAspect="1"/>
          </p:cNvSpPr>
          <p:nvPr>
            <p:ph type="sldImg"/>
          </p:nvPr>
        </p:nvSpPr>
        <p:spPr>
          <a:ln/>
        </p:spPr>
      </p:sp>
      <p:sp>
        <p:nvSpPr>
          <p:cNvPr id="90317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317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D817A46B-9358-3F47-8BCE-529460DE5C1C}" type="slidenum">
              <a:rPr lang="en-US" sz="1200" baseline="0">
                <a:solidFill>
                  <a:srgbClr val="000000"/>
                </a:solidFill>
                <a:latin typeface="Calibri" charset="0"/>
              </a:rPr>
              <a:pPr eaLnBrk="1" hangingPunct="1"/>
              <a:t>258</a:t>
            </a:fld>
            <a:endParaRPr lang="en-US" sz="1200" baseline="0">
              <a:solidFill>
                <a:srgbClr val="000000"/>
              </a:solidFill>
              <a:latin typeface="Calibri" charset="0"/>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5217" name="Slide Image Placeholder 1"/>
          <p:cNvSpPr>
            <a:spLocks noGrp="1" noRot="1" noChangeAspect="1"/>
          </p:cNvSpPr>
          <p:nvPr>
            <p:ph type="sldImg"/>
          </p:nvPr>
        </p:nvSpPr>
        <p:spPr>
          <a:ln/>
        </p:spPr>
      </p:sp>
      <p:sp>
        <p:nvSpPr>
          <p:cNvPr id="90521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521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0326385-5C94-B44B-BA18-62F587E885DB}" type="slidenum">
              <a:rPr lang="en-US" sz="1200" baseline="0">
                <a:solidFill>
                  <a:srgbClr val="000000"/>
                </a:solidFill>
                <a:latin typeface="Calibri" charset="0"/>
              </a:rPr>
              <a:pPr eaLnBrk="1" hangingPunct="1"/>
              <a:t>259</a:t>
            </a:fld>
            <a:endParaRPr lang="en-US" sz="1200" baseline="0">
              <a:solidFill>
                <a:srgbClr val="000000"/>
              </a:solidFill>
              <a:latin typeface="Calibri" charset="0"/>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7265" name="Slide Image Placeholder 1"/>
          <p:cNvSpPr>
            <a:spLocks noGrp="1" noRot="1" noChangeAspect="1"/>
          </p:cNvSpPr>
          <p:nvPr>
            <p:ph type="sldImg"/>
          </p:nvPr>
        </p:nvSpPr>
        <p:spPr>
          <a:ln/>
        </p:spPr>
      </p:sp>
      <p:sp>
        <p:nvSpPr>
          <p:cNvPr id="90726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726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FE755127-6BF1-C348-85BE-BB473C03F8A4}" type="slidenum">
              <a:rPr lang="en-US" sz="1200" baseline="0">
                <a:solidFill>
                  <a:srgbClr val="000000"/>
                </a:solidFill>
                <a:latin typeface="Calibri" charset="0"/>
              </a:rPr>
              <a:pPr eaLnBrk="1" hangingPunct="1"/>
              <a:t>260</a:t>
            </a:fld>
            <a:endParaRPr lang="en-US" sz="1200" baseline="0">
              <a:solidFill>
                <a:srgbClr val="000000"/>
              </a:solidFill>
              <a:latin typeface="Calibri"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9313" name="Slide Image Placeholder 1"/>
          <p:cNvSpPr>
            <a:spLocks noGrp="1" noRot="1" noChangeAspect="1"/>
          </p:cNvSpPr>
          <p:nvPr>
            <p:ph type="sldImg"/>
          </p:nvPr>
        </p:nvSpPr>
        <p:spPr>
          <a:ln/>
        </p:spPr>
      </p:sp>
      <p:sp>
        <p:nvSpPr>
          <p:cNvPr id="90931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0931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AB3BBCC-B5F6-464A-A00A-FAC2F86351E6}" type="slidenum">
              <a:rPr lang="en-US" sz="1200" baseline="0">
                <a:solidFill>
                  <a:srgbClr val="000000"/>
                </a:solidFill>
                <a:latin typeface="Calibri" charset="0"/>
              </a:rPr>
              <a:pPr eaLnBrk="1" hangingPunct="1"/>
              <a:t>261</a:t>
            </a:fld>
            <a:endParaRPr lang="en-US" sz="1200" baseline="0">
              <a:solidFill>
                <a:srgbClr val="000000"/>
              </a:solidFill>
              <a:latin typeface="Calibri"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61" name="Slide Image Placeholder 1"/>
          <p:cNvSpPr>
            <a:spLocks noGrp="1" noRot="1" noChangeAspect="1"/>
          </p:cNvSpPr>
          <p:nvPr>
            <p:ph type="sldImg"/>
          </p:nvPr>
        </p:nvSpPr>
        <p:spPr>
          <a:ln/>
        </p:spPr>
      </p:sp>
      <p:sp>
        <p:nvSpPr>
          <p:cNvPr id="91136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136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E419332-598D-5242-8494-D35EB44F2B9F}" type="slidenum">
              <a:rPr lang="en-US" sz="1200" baseline="0">
                <a:solidFill>
                  <a:srgbClr val="000000"/>
                </a:solidFill>
                <a:latin typeface="Calibri" charset="0"/>
              </a:rPr>
              <a:pPr eaLnBrk="1" hangingPunct="1"/>
              <a:t>262</a:t>
            </a:fld>
            <a:endParaRPr lang="en-US" sz="1200" baseline="0">
              <a:solidFill>
                <a:srgbClr val="000000"/>
              </a:solidFill>
              <a:latin typeface="Calibri"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3409" name="Slide Image Placeholder 1"/>
          <p:cNvSpPr>
            <a:spLocks noGrp="1" noRot="1" noChangeAspect="1"/>
          </p:cNvSpPr>
          <p:nvPr>
            <p:ph type="sldImg"/>
          </p:nvPr>
        </p:nvSpPr>
        <p:spPr>
          <a:ln/>
        </p:spPr>
      </p:sp>
      <p:sp>
        <p:nvSpPr>
          <p:cNvPr id="91341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341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623C0545-3B4D-FE46-9FF9-37F06B8253B8}" type="slidenum">
              <a:rPr lang="en-US" sz="1200" baseline="0">
                <a:solidFill>
                  <a:srgbClr val="000000"/>
                </a:solidFill>
                <a:latin typeface="Calibri" charset="0"/>
              </a:rPr>
              <a:pPr eaLnBrk="1" hangingPunct="1"/>
              <a:t>263</a:t>
            </a:fld>
            <a:endParaRPr lang="en-US" sz="1200" baseline="0">
              <a:solidFill>
                <a:srgbClr val="000000"/>
              </a:solidFill>
              <a:latin typeface="Calibri"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451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60BAC76F-E394-674A-ABA8-ED6EB5F3223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6451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6451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62191877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5457" name="Slide Image Placeholder 1"/>
          <p:cNvSpPr>
            <a:spLocks noGrp="1" noRot="1" noChangeAspect="1"/>
          </p:cNvSpPr>
          <p:nvPr>
            <p:ph type="sldImg"/>
          </p:nvPr>
        </p:nvSpPr>
        <p:spPr>
          <a:ln/>
        </p:spPr>
      </p:sp>
      <p:sp>
        <p:nvSpPr>
          <p:cNvPr id="91545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545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9A6C6C9F-4892-D444-8C28-8376771D41F6}" type="slidenum">
              <a:rPr lang="en-US" sz="1200" baseline="0">
                <a:solidFill>
                  <a:srgbClr val="000000"/>
                </a:solidFill>
                <a:latin typeface="Calibri" charset="0"/>
              </a:rPr>
              <a:pPr eaLnBrk="1" hangingPunct="1"/>
              <a:t>264</a:t>
            </a:fld>
            <a:endParaRPr lang="en-US" sz="1200" baseline="0">
              <a:solidFill>
                <a:srgbClr val="000000"/>
              </a:solidFill>
              <a:latin typeface="Calibri"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7505" name="Slide Image Placeholder 1"/>
          <p:cNvSpPr>
            <a:spLocks noGrp="1" noRot="1" noChangeAspect="1"/>
          </p:cNvSpPr>
          <p:nvPr>
            <p:ph type="sldImg"/>
          </p:nvPr>
        </p:nvSpPr>
        <p:spPr>
          <a:ln/>
        </p:spPr>
      </p:sp>
      <p:sp>
        <p:nvSpPr>
          <p:cNvPr id="91750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1750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882D1CB2-084E-264D-B237-9A12E0A2EDFA}" type="slidenum">
              <a:rPr lang="en-US" sz="1200" baseline="0">
                <a:solidFill>
                  <a:srgbClr val="000000"/>
                </a:solidFill>
                <a:latin typeface="Calibri" charset="0"/>
              </a:rPr>
              <a:pPr eaLnBrk="1" hangingPunct="1"/>
              <a:t>265</a:t>
            </a:fld>
            <a:endParaRPr lang="en-US" sz="1200" baseline="0">
              <a:solidFill>
                <a:srgbClr val="000000"/>
              </a:solidFill>
              <a:latin typeface="Calibri"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7809" name="Slide Image Placeholder 1"/>
          <p:cNvSpPr>
            <a:spLocks noGrp="1" noRot="1" noChangeAspect="1"/>
          </p:cNvSpPr>
          <p:nvPr>
            <p:ph type="sldImg"/>
          </p:nvPr>
        </p:nvSpPr>
        <p:spPr>
          <a:ln/>
        </p:spPr>
      </p:sp>
      <p:sp>
        <p:nvSpPr>
          <p:cNvPr id="88781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88781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FB5455A-6758-DE49-9FC6-D05741AD9277}"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266</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01" name="Slide Image Placeholder 1"/>
          <p:cNvSpPr>
            <a:spLocks noGrp="1" noRot="1" noChangeAspect="1"/>
          </p:cNvSpPr>
          <p:nvPr>
            <p:ph type="sldImg"/>
          </p:nvPr>
        </p:nvSpPr>
        <p:spPr>
          <a:ln/>
        </p:spPr>
      </p:sp>
      <p:sp>
        <p:nvSpPr>
          <p:cNvPr id="92160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160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D4280F3C-6B22-5D4D-80D8-D22D04568607}"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267</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3649" name="Slide Image Placeholder 1"/>
          <p:cNvSpPr>
            <a:spLocks noGrp="1" noRot="1" noChangeAspect="1"/>
          </p:cNvSpPr>
          <p:nvPr>
            <p:ph type="sldImg"/>
          </p:nvPr>
        </p:nvSpPr>
        <p:spPr>
          <a:ln/>
        </p:spPr>
      </p:sp>
      <p:sp>
        <p:nvSpPr>
          <p:cNvPr id="92365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365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24B48CAC-E4F3-5A4B-A272-723EB42224C6}" type="slidenum">
              <a:rPr lang="en-US" sz="1200" baseline="0">
                <a:solidFill>
                  <a:srgbClr val="000000"/>
                </a:solidFill>
                <a:latin typeface="Calibri" charset="0"/>
              </a:rPr>
              <a:pPr eaLnBrk="1" hangingPunct="1"/>
              <a:t>268</a:t>
            </a:fld>
            <a:endParaRPr lang="en-US" sz="1200" baseline="0">
              <a:solidFill>
                <a:srgbClr val="000000"/>
              </a:solidFill>
              <a:latin typeface="Calibri"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7745" name="Slide Image Placeholder 1"/>
          <p:cNvSpPr>
            <a:spLocks noGrp="1" noRot="1" noChangeAspect="1"/>
          </p:cNvSpPr>
          <p:nvPr>
            <p:ph type="sldImg"/>
          </p:nvPr>
        </p:nvSpPr>
        <p:spPr>
          <a:ln/>
        </p:spPr>
      </p:sp>
      <p:sp>
        <p:nvSpPr>
          <p:cNvPr id="92774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774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E8F2CE1-3210-C443-9A4F-70F9596F9018}"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269</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9793" name="Slide Image Placeholder 1"/>
          <p:cNvSpPr>
            <a:spLocks noGrp="1" noRot="1" noChangeAspect="1"/>
          </p:cNvSpPr>
          <p:nvPr>
            <p:ph type="sldImg"/>
          </p:nvPr>
        </p:nvSpPr>
        <p:spPr>
          <a:ln/>
        </p:spPr>
      </p:sp>
      <p:sp>
        <p:nvSpPr>
          <p:cNvPr id="92979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2979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D50114B-358B-B847-AEE2-2EF882C4ED00}"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270</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2865" name="Rectangle 1031"/>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005194-CE5A-AB42-AB6D-1261B11A2384}" type="slidenum">
              <a:rPr lang="en-US" sz="1200" baseline="0">
                <a:solidFill>
                  <a:srgbClr val="000000"/>
                </a:solidFill>
                <a:latin typeface="Verdana" charset="0"/>
              </a:rPr>
              <a:pPr eaLnBrk="1" hangingPunct="1"/>
              <a:t>272</a:t>
            </a:fld>
            <a:endParaRPr lang="en-US" sz="1200" baseline="0">
              <a:solidFill>
                <a:srgbClr val="000000"/>
              </a:solidFill>
              <a:latin typeface="Verdana" charset="0"/>
            </a:endParaRPr>
          </a:p>
        </p:txBody>
      </p:sp>
      <p:sp>
        <p:nvSpPr>
          <p:cNvPr id="932866" name="Rectangle 2"/>
          <p:cNvSpPr>
            <a:spLocks noGrp="1" noRot="1" noChangeAspect="1" noChangeArrowheads="1" noTextEdit="1"/>
          </p:cNvSpPr>
          <p:nvPr>
            <p:ph type="sldImg"/>
          </p:nvPr>
        </p:nvSpPr>
        <p:spPr>
          <a:ln/>
        </p:spPr>
      </p:sp>
      <p:sp>
        <p:nvSpPr>
          <p:cNvPr id="932867"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Calibri"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Rectangle 1"/>
          <p:cNvSpPr>
            <a:spLocks noGrp="1" noRot="1" noChangeAspect="1" noChangeArrowheads="1"/>
          </p:cNvSpPr>
          <p:nvPr>
            <p:ph type="sldImg"/>
          </p:nvPr>
        </p:nvSpPr>
        <p:spPr>
          <a:solidFill>
            <a:srgbClr val="FFFFFF"/>
          </a:solidFill>
          <a:ln/>
        </p:spPr>
      </p:sp>
      <p:sp>
        <p:nvSpPr>
          <p:cNvPr id="232450" name="Rectangle 2"/>
          <p:cNvSpPr>
            <a:spLocks noGrp="1" noChangeArrowheads="1"/>
          </p:cNvSpPr>
          <p:nvPr>
            <p:ph type="body" idx="1"/>
          </p:nvPr>
        </p:nvSpPr>
        <p:spPr>
          <a:ln/>
        </p:spPr>
        <p:txBody>
          <a:bodyPr/>
          <a:lstStyle/>
          <a:p>
            <a:pPr eaLnBrk="1" hangingPunct="1">
              <a:defRPr/>
            </a:pPr>
            <a:r>
              <a:rPr lang="en-US" dirty="0">
                <a:cs typeface="ＭＳ Ｐゴシック" charset="0"/>
              </a:rPr>
              <a:t>From 1997-2018 God has seen fit to grant me the privilege to train pastors in 12 other countries on 65 trips.  I have taught Homiletics in 8 of these countries.</a:t>
            </a:r>
          </a:p>
          <a:p>
            <a:pPr eaLnBrk="1" hangingPunct="1">
              <a:defRPr/>
            </a:pPr>
            <a:r>
              <a:rPr lang="zh-CN" altLang="en-US" dirty="0">
                <a:cs typeface="ＭＳ Ｐゴシック" charset="0"/>
              </a:rPr>
              <a:t>从 </a:t>
            </a:r>
            <a:r>
              <a:rPr lang="en-US" altLang="zh-CN" dirty="0">
                <a:cs typeface="ＭＳ Ｐゴシック" charset="0"/>
              </a:rPr>
              <a:t>1997 </a:t>
            </a:r>
            <a:r>
              <a:rPr lang="zh-CN" altLang="en-US" dirty="0">
                <a:cs typeface="ＭＳ Ｐゴシック" charset="0"/>
              </a:rPr>
              <a:t>年到 </a:t>
            </a:r>
            <a:r>
              <a:rPr lang="en-US" altLang="zh-CN" dirty="0">
                <a:cs typeface="ＭＳ Ｐゴシック" charset="0"/>
              </a:rPr>
              <a:t>2018 </a:t>
            </a:r>
            <a:r>
              <a:rPr lang="zh-CN" altLang="en-US" dirty="0">
                <a:cs typeface="ＭＳ Ｐゴシック" charset="0"/>
              </a:rPr>
              <a:t>年，上帝赐予我 </a:t>
            </a:r>
            <a:r>
              <a:rPr lang="en-US" altLang="zh-CN" dirty="0">
                <a:cs typeface="ＭＳ Ｐゴシック" charset="0"/>
              </a:rPr>
              <a:t>65 </a:t>
            </a:r>
            <a:r>
              <a:rPr lang="zh-CN" altLang="en-US" dirty="0">
                <a:cs typeface="ＭＳ Ｐゴシック" charset="0"/>
              </a:rPr>
              <a:t>次旅行，为 </a:t>
            </a:r>
            <a:r>
              <a:rPr lang="en-US" altLang="zh-CN" dirty="0">
                <a:cs typeface="ＭＳ Ｐゴシック" charset="0"/>
              </a:rPr>
              <a:t>12 </a:t>
            </a:r>
            <a:r>
              <a:rPr lang="zh-CN" altLang="en-US" dirty="0">
                <a:cs typeface="ＭＳ Ｐゴシック" charset="0"/>
              </a:rPr>
              <a:t>个国家的牧师提供培训。我在其中 </a:t>
            </a:r>
            <a:r>
              <a:rPr lang="en-US" altLang="zh-CN" dirty="0">
                <a:cs typeface="ＭＳ Ｐゴシック" charset="0"/>
              </a:rPr>
              <a:t>8 </a:t>
            </a:r>
            <a:r>
              <a:rPr lang="zh-CN" altLang="en-US" dirty="0">
                <a:cs typeface="ＭＳ Ｐゴシック" charset="0"/>
              </a:rPr>
              <a:t>个国家教授讲道学。</a:t>
            </a:r>
            <a:endParaRPr lang="en-US" dirty="0">
              <a:cs typeface="ＭＳ Ｐゴシック" charset="0"/>
            </a:endParaRPr>
          </a:p>
        </p:txBody>
      </p:sp>
    </p:spTree>
    <p:extLst>
      <p:ext uri="{BB962C8B-B14F-4D97-AF65-F5344CB8AC3E}">
        <p14:creationId xmlns:p14="http://schemas.microsoft.com/office/powerpoint/2010/main" val="1517242368"/>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CD1452-832C-F142-A0F2-7761CC4A337A}" type="slidenum">
              <a:rPr lang="en-US" sz="1200">
                <a:solidFill>
                  <a:srgbClr val="000000"/>
                </a:solidFill>
              </a:rPr>
              <a:pPr eaLnBrk="1" hangingPunct="1"/>
              <a:t>274</a:t>
            </a:fld>
            <a:endParaRPr lang="en-US" sz="1200">
              <a:solidFill>
                <a:srgbClr val="000000"/>
              </a:solidFill>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This has resulted in Bible teaching and study materials—mostly PowerPoint—in 42 languages!  All a teacher needs to do</a:t>
            </a:r>
            <a:r>
              <a:rPr lang="en-US" baseline="0" dirty="0">
                <a:latin typeface="Times New Roman" charset="0"/>
                <a:ea typeface="ＭＳ Ｐゴシック" charset="0"/>
                <a:cs typeface="ＭＳ Ｐゴシック" charset="0"/>
              </a:rPr>
              <a:t> is to click on a file and it downloads for free to teach any book of the Bible and many other subjects.</a:t>
            </a:r>
          </a:p>
          <a:p>
            <a:pPr eaLnBrk="1" hangingPunct="1"/>
            <a:r>
              <a:rPr lang="zh-CN" altLang="en-US" dirty="0">
                <a:latin typeface="Times New Roman" charset="0"/>
                <a:ea typeface="ＭＳ Ｐゴシック" charset="0"/>
                <a:cs typeface="ＭＳ Ｐゴシック" charset="0"/>
              </a:rPr>
              <a:t>由此，我们制作了 </a:t>
            </a:r>
            <a:r>
              <a:rPr lang="en-US" altLang="zh-CN" dirty="0">
                <a:latin typeface="Times New Roman" charset="0"/>
                <a:ea typeface="ＭＳ Ｐゴシック" charset="0"/>
                <a:cs typeface="ＭＳ Ｐゴシック" charset="0"/>
              </a:rPr>
              <a:t>42 </a:t>
            </a:r>
            <a:r>
              <a:rPr lang="zh-CN" altLang="en-US" dirty="0">
                <a:latin typeface="Times New Roman" charset="0"/>
                <a:ea typeface="ＭＳ Ｐゴシック" charset="0"/>
                <a:cs typeface="ＭＳ Ｐゴシック" charset="0"/>
              </a:rPr>
              <a:t>种语言的圣经教学和学习材料（大部分是 </a:t>
            </a:r>
            <a:r>
              <a:rPr lang="en-US" dirty="0">
                <a:latin typeface="Times New Roman" charset="0"/>
                <a:ea typeface="ＭＳ Ｐゴシック" charset="0"/>
                <a:cs typeface="ＭＳ Ｐゴシック" charset="0"/>
              </a:rPr>
              <a:t>PowerPoint）！</a:t>
            </a:r>
            <a:r>
              <a:rPr lang="zh-CN" altLang="en-US" dirty="0">
                <a:latin typeface="Times New Roman" charset="0"/>
                <a:ea typeface="ＭＳ Ｐゴシック" charset="0"/>
                <a:cs typeface="ＭＳ Ｐゴシック" charset="0"/>
              </a:rPr>
              <a:t>教师只需单击一个文件，即可免费下载，用于教授任何一本圣经和许多其他科目。</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885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629BB19D-4D84-934F-8FC4-D49E332F44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7885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7885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67714383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275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105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A402096-7CFA-3346-AEDA-431E6BCFE845}" type="slidenum">
              <a:rPr lang="en-US" sz="1200" baseline="0">
                <a:solidFill>
                  <a:srgbClr val="000000"/>
                </a:solidFill>
              </a:rPr>
              <a:pPr eaLnBrk="1" hangingPunct="1"/>
              <a:t>276</a:t>
            </a:fld>
            <a:endParaRPr lang="en-US" sz="1200" baseline="0">
              <a:solidFill>
                <a:srgbClr val="000000"/>
              </a:solidFill>
            </a:endParaRPr>
          </a:p>
        </p:txBody>
      </p:sp>
      <p:sp>
        <p:nvSpPr>
          <p:cNvPr id="941058" name="Rectangle 2"/>
          <p:cNvSpPr>
            <a:spLocks noGrp="1" noRot="1" noChangeAspect="1" noChangeArrowheads="1"/>
          </p:cNvSpPr>
          <p:nvPr>
            <p:ph type="sldImg"/>
          </p:nvPr>
        </p:nvSpPr>
        <p:spPr>
          <a:xfrm>
            <a:off x="1130300" y="674688"/>
            <a:ext cx="4597400" cy="3448050"/>
          </a:xfrm>
          <a:solidFill>
            <a:srgbClr val="FFFFFF"/>
          </a:solidFill>
          <a:ln/>
        </p:spPr>
      </p:sp>
      <p:sp>
        <p:nvSpPr>
          <p:cNvPr id="941059"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 teach my students in English..</a:t>
            </a:r>
          </a:p>
          <a:p>
            <a:pPr eaLnBrk="1" hangingPunct="1"/>
            <a:r>
              <a:rPr lang="zh-CN" altLang="en-US" dirty="0">
                <a:latin typeface="Arial" charset="0"/>
                <a:ea typeface="ＭＳ Ｐゴシック" charset="0"/>
                <a:cs typeface="ＭＳ Ｐゴシック" charset="0"/>
              </a:rPr>
              <a:t>我用英语教我的学生。</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3106"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5F6D0D1-B831-C742-97F2-201A91CA0DB6}" type="slidenum">
              <a:rPr lang="en-US" sz="1200" baseline="0">
                <a:solidFill>
                  <a:srgbClr val="000000"/>
                </a:solidFill>
              </a:rPr>
              <a:pPr eaLnBrk="1" hangingPunct="1"/>
              <a:t>277</a:t>
            </a:fld>
            <a:endParaRPr lang="en-US" sz="1200" baseline="0">
              <a:solidFill>
                <a:srgbClr val="000000"/>
              </a:solidFill>
            </a:endParaRPr>
          </a:p>
        </p:txBody>
      </p:sp>
      <p:sp>
        <p:nvSpPr>
          <p:cNvPr id="943107" name="Text Box 2"/>
          <p:cNvSpPr txBox="1">
            <a:spLocks noChangeArrowheads="1"/>
          </p:cNvSpPr>
          <p:nvPr/>
        </p:nvSpPr>
        <p:spPr bwMode="auto">
          <a:xfrm>
            <a:off x="1130300" y="674688"/>
            <a:ext cx="4597400" cy="3448050"/>
          </a:xfrm>
          <a:prstGeom prst="rect">
            <a:avLst/>
          </a:prstGeom>
          <a:solidFill>
            <a:srgbClr val="FFFFFF"/>
          </a:solidFill>
          <a:ln w="9525">
            <a:solidFill>
              <a:srgbClr val="000000"/>
            </a:solidFill>
            <a:miter lim="800000"/>
            <a:headEnd/>
            <a:tailEnd/>
          </a:ln>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buClrTx/>
              <a:buSzTx/>
              <a:buFontTx/>
              <a:buNone/>
            </a:pPr>
            <a:endParaRPr lang="en-US" sz="1800" baseline="0">
              <a:solidFill>
                <a:srgbClr val="000000"/>
              </a:solidFill>
              <a:latin typeface="Arial" charset="0"/>
            </a:endParaRPr>
          </a:p>
        </p:txBody>
      </p:sp>
      <p:sp>
        <p:nvSpPr>
          <p:cNvPr id="943108" name="Text Box 3"/>
          <p:cNvSpPr>
            <a:spLocks noGrp="1" noChangeArrowheads="1"/>
          </p:cNvSpPr>
          <p:nvPr>
            <p:ph type="body"/>
          </p:nvPr>
        </p:nvSpPr>
        <p:spPr>
          <a:xfrm>
            <a:off x="685800" y="4343400"/>
            <a:ext cx="5486400" cy="4116388"/>
          </a:xfrm>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sq">
                <a:solidFill>
                  <a:srgbClr val="000000"/>
                </a:solidFill>
                <a:miter lim="800000"/>
                <a:headEnd type="none" w="sm" len="sm"/>
                <a:tailEnd type="none" w="sm" len="sm"/>
              </a14:hiddenLine>
            </a:ext>
          </a:extLst>
        </p:spPr>
        <p:txBody>
          <a:bodyPr anchor="ctr"/>
          <a:lstStyle/>
          <a:p>
            <a:pPr eaLnBrk="1" hangingPunct="1"/>
            <a:r>
              <a:rPr lang="en-US" dirty="0">
                <a:latin typeface="Arial" charset="0"/>
                <a:ea typeface="ＭＳ Ｐゴシック" charset="0"/>
                <a:cs typeface="ＭＳ Ｐゴシック" charset="0"/>
              </a:rPr>
              <a:t>And they translate into Indonesian…</a:t>
            </a:r>
          </a:p>
          <a:p>
            <a:pPr eaLnBrk="1" hangingPunct="1"/>
            <a:r>
              <a:rPr lang="zh-CN" altLang="en-US" dirty="0">
                <a:latin typeface="Arial" charset="0"/>
                <a:ea typeface="ＭＳ Ｐゴシック" charset="0"/>
                <a:cs typeface="ＭＳ Ｐゴシック" charset="0"/>
              </a:rPr>
              <a:t>然后他们将其翻译成印尼语</a:t>
            </a:r>
            <a:r>
              <a:rPr lang="en-US" altLang="zh-CN" dirty="0">
                <a:latin typeface="Arial" charset="0"/>
                <a:ea typeface="ＭＳ Ｐゴシック" charset="0"/>
                <a:cs typeface="ＭＳ Ｐゴシック" charset="0"/>
              </a:rPr>
              <a:t>……</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D1DC053-AB51-D64E-A0ED-93EAA00AE40B}" type="slidenum">
              <a:rPr lang="en-US" sz="1200" baseline="0">
                <a:solidFill>
                  <a:srgbClr val="000000"/>
                </a:solidFill>
              </a:rPr>
              <a:pPr eaLnBrk="1" hangingPunct="1"/>
              <a:t>278</a:t>
            </a:fld>
            <a:endParaRPr lang="en-US" sz="1200" baseline="0">
              <a:solidFill>
                <a:srgbClr val="000000"/>
              </a:solidFill>
            </a:endParaRPr>
          </a:p>
        </p:txBody>
      </p:sp>
      <p:sp>
        <p:nvSpPr>
          <p:cNvPr id="945154" name="Rectangle 2"/>
          <p:cNvSpPr>
            <a:spLocks noGrp="1" noRot="1" noChangeAspect="1" noChangeArrowheads="1" noTextEdit="1"/>
          </p:cNvSpPr>
          <p:nvPr>
            <p:ph type="sldImg"/>
          </p:nvPr>
        </p:nvSpPr>
        <p:spPr>
          <a:xfrm>
            <a:off x="1130300" y="674688"/>
            <a:ext cx="4597400" cy="3448050"/>
          </a:xfrm>
          <a:solidFill>
            <a:srgbClr val="FFFFFF"/>
          </a:solidFill>
          <a:ln/>
        </p:spPr>
      </p:sp>
      <p:sp>
        <p:nvSpPr>
          <p:cNvPr id="945155" name="Rectangle 3"/>
          <p:cNvSpPr>
            <a:spLocks noGrp="1" noChangeArrowheads="1"/>
          </p:cNvSpPr>
          <p:nvPr>
            <p:ph type="body" idx="1"/>
          </p:nvPr>
        </p:nvSpPr>
        <p:spPr>
          <a:xfrm>
            <a:off x="914400" y="4346575"/>
            <a:ext cx="5029200" cy="4122738"/>
          </a:xfrm>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Or Chinese so they can teach it to their own people.</a:t>
            </a:r>
          </a:p>
          <a:p>
            <a:pPr eaLnBrk="1" hangingPunct="1"/>
            <a:r>
              <a:rPr lang="zh-CN" altLang="en-US" dirty="0">
                <a:latin typeface="Arial" charset="0"/>
                <a:ea typeface="ＭＳ Ｐゴシック" charset="0"/>
                <a:cs typeface="ＭＳ Ｐゴシック" charset="0"/>
              </a:rPr>
              <a:t>或者使用中文，这样他们就可以将其教给自己的人民。</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720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4D119110-B594-5E48-9C12-6A082AB042D5}" type="slidenum">
              <a:rPr lang="en-US" sz="1200" baseline="0">
                <a:solidFill>
                  <a:srgbClr val="000000"/>
                </a:solidFill>
                <a:latin typeface="Arial" charset="0"/>
              </a:rPr>
              <a:pPr eaLnBrk="1" hangingPunct="1"/>
              <a:t>279</a:t>
            </a:fld>
            <a:endParaRPr lang="en-US" sz="1200" baseline="0">
              <a:solidFill>
                <a:srgbClr val="000000"/>
              </a:solidFill>
              <a:latin typeface="Arial" charset="0"/>
            </a:endParaRPr>
          </a:p>
        </p:txBody>
      </p:sp>
      <p:sp>
        <p:nvSpPr>
          <p:cNvPr id="947202" name="Rectangle 2"/>
          <p:cNvSpPr>
            <a:spLocks noGrp="1" noRot="1" noChangeAspect="1" noChangeArrowheads="1"/>
          </p:cNvSpPr>
          <p:nvPr>
            <p:ph type="sldImg"/>
          </p:nvPr>
        </p:nvSpPr>
        <p:spPr>
          <a:solidFill>
            <a:srgbClr val="FFFFFF"/>
          </a:solidFill>
          <a:ln/>
        </p:spPr>
      </p:sp>
      <p:sp>
        <p:nvSpPr>
          <p:cNvPr id="94720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INTERVIEWER: And Susan, what ministries has the Lord granted you?</a:t>
            </a:r>
          </a:p>
          <a:p>
            <a:pPr eaLnBrk="1" hangingPunct="1"/>
            <a:r>
              <a:rPr lang="en-US" dirty="0">
                <a:latin typeface="Arial" charset="0"/>
                <a:ea typeface="ＭＳ Ｐゴシック" charset="0"/>
                <a:cs typeface="ＭＳ Ｐゴシック" charset="0"/>
              </a:rPr>
              <a:t>SUSAN: I have been teaching the wives of leaders at SBC.  These 5 women come from 5 different nations!</a:t>
            </a:r>
          </a:p>
          <a:p>
            <a:pPr eaLnBrk="1" hangingPunct="1"/>
            <a:r>
              <a:rPr lang="en-US" dirty="0">
                <a:latin typeface="Arial" charset="0"/>
                <a:ea typeface="ＭＳ Ｐゴシック" charset="0"/>
                <a:cs typeface="ＭＳ Ｐゴシック" charset="0"/>
              </a:rPr>
              <a:t>SUSAN: I also lead the woman's Bible study at our church</a:t>
            </a:r>
          </a:p>
          <a:p>
            <a:pPr eaLnBrk="1" hangingPunct="1"/>
            <a:endParaRPr lang="en-US" dirty="0">
              <a:latin typeface="Arial" charset="0"/>
              <a:ea typeface="ＭＳ Ｐゴシック" charset="0"/>
              <a:cs typeface="ＭＳ Ｐゴシック" charset="0"/>
            </a:endParaRPr>
          </a:p>
          <a:p>
            <a:pPr eaLnBrk="1" hangingPunct="1"/>
            <a:r>
              <a:rPr lang="zh-CN" altLang="en-US" dirty="0">
                <a:latin typeface="Arial" charset="0"/>
                <a:ea typeface="ＭＳ Ｐゴシック" charset="0"/>
                <a:cs typeface="ＭＳ Ｐゴシック" charset="0"/>
              </a:rPr>
              <a:t>采访者：</a:t>
            </a:r>
            <a:r>
              <a:rPr lang="en-US" dirty="0">
                <a:latin typeface="Arial" charset="0"/>
                <a:ea typeface="ＭＳ Ｐゴシック" charset="0"/>
                <a:cs typeface="ＭＳ Ｐゴシック" charset="0"/>
              </a:rPr>
              <a:t>Susan, </a:t>
            </a:r>
            <a:r>
              <a:rPr lang="zh-CN" altLang="en-US" dirty="0">
                <a:latin typeface="Arial" charset="0"/>
                <a:ea typeface="ＭＳ Ｐゴシック" charset="0"/>
                <a:cs typeface="ＭＳ Ｐゴシック" charset="0"/>
              </a:rPr>
              <a:t>主赐予了你什么事工？</a:t>
            </a:r>
          </a:p>
          <a:p>
            <a:pPr eaLnBrk="1" hangingPunct="1"/>
            <a:r>
              <a:rPr lang="en-US" dirty="0">
                <a:latin typeface="Arial" charset="0"/>
                <a:ea typeface="ＭＳ Ｐゴシック" charset="0"/>
                <a:cs typeface="ＭＳ Ｐゴシック" charset="0"/>
              </a:rPr>
              <a:t>Susan：</a:t>
            </a:r>
            <a:r>
              <a:rPr lang="zh-CN" altLang="en-US" dirty="0">
                <a:latin typeface="Arial" charset="0"/>
                <a:ea typeface="ＭＳ Ｐゴシック" charset="0"/>
                <a:cs typeface="ＭＳ Ｐゴシック" charset="0"/>
              </a:rPr>
              <a:t>我一直在</a:t>
            </a:r>
            <a:r>
              <a:rPr lang="en-US" dirty="0">
                <a:latin typeface="Arial" charset="0"/>
                <a:ea typeface="ＭＳ Ｐゴシック" charset="0"/>
                <a:cs typeface="ＭＳ Ｐゴシック" charset="0"/>
              </a:rPr>
              <a:t>SBC</a:t>
            </a:r>
            <a:r>
              <a:rPr lang="zh-CN" altLang="en-US" dirty="0">
                <a:latin typeface="Arial" charset="0"/>
                <a:ea typeface="ＭＳ Ｐゴシック" charset="0"/>
                <a:cs typeface="ＭＳ Ｐゴシック" charset="0"/>
              </a:rPr>
              <a:t>教导领袖的妻子们。这</a:t>
            </a:r>
            <a:r>
              <a:rPr lang="en-US" altLang="zh-CN" dirty="0">
                <a:latin typeface="Arial" charset="0"/>
                <a:ea typeface="ＭＳ Ｐゴシック" charset="0"/>
                <a:cs typeface="ＭＳ Ｐゴシック" charset="0"/>
              </a:rPr>
              <a:t>5</a:t>
            </a:r>
            <a:r>
              <a:rPr lang="zh-CN" altLang="en-US" dirty="0">
                <a:latin typeface="Arial" charset="0"/>
                <a:ea typeface="ＭＳ Ｐゴシック" charset="0"/>
                <a:cs typeface="ＭＳ Ｐゴシック" charset="0"/>
              </a:rPr>
              <a:t>位女士来自</a:t>
            </a:r>
            <a:r>
              <a:rPr lang="en-US" altLang="zh-CN" dirty="0">
                <a:latin typeface="Arial" charset="0"/>
                <a:ea typeface="ＭＳ Ｐゴシック" charset="0"/>
                <a:cs typeface="ＭＳ Ｐゴシック" charset="0"/>
              </a:rPr>
              <a:t>5</a:t>
            </a:r>
            <a:r>
              <a:rPr lang="zh-CN" altLang="en-US" dirty="0">
                <a:latin typeface="Arial" charset="0"/>
                <a:ea typeface="ＭＳ Ｐゴシック" charset="0"/>
                <a:cs typeface="ＭＳ Ｐゴシック" charset="0"/>
              </a:rPr>
              <a:t>个不同的国家！</a:t>
            </a:r>
          </a:p>
          <a:p>
            <a:pPr eaLnBrk="1" hangingPunct="1"/>
            <a:r>
              <a:rPr lang="en-US" dirty="0">
                <a:latin typeface="Arial" charset="0"/>
                <a:ea typeface="ＭＳ Ｐゴシック" charset="0"/>
                <a:cs typeface="ＭＳ Ｐゴシック" charset="0"/>
              </a:rPr>
              <a:t>Susan：</a:t>
            </a:r>
            <a:r>
              <a:rPr lang="zh-CN" altLang="en-US" dirty="0">
                <a:latin typeface="Arial" charset="0"/>
                <a:ea typeface="ＭＳ Ｐゴシック" charset="0"/>
                <a:cs typeface="ＭＳ Ｐゴシック" charset="0"/>
              </a:rPr>
              <a:t>我还带领我们教会的女性圣经学习小组。</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9249"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B4D0DD1B-2A9B-DA4E-B482-E7E52912A724}" type="slidenum">
              <a:rPr lang="en-US" sz="1200" baseline="0">
                <a:solidFill>
                  <a:srgbClr val="000000"/>
                </a:solidFill>
                <a:latin typeface="Arial" charset="0"/>
              </a:rPr>
              <a:pPr eaLnBrk="1" hangingPunct="1"/>
              <a:t>280</a:t>
            </a:fld>
            <a:endParaRPr lang="en-US" sz="1200" baseline="0">
              <a:solidFill>
                <a:srgbClr val="000000"/>
              </a:solidFill>
              <a:latin typeface="Arial" charset="0"/>
            </a:endParaRPr>
          </a:p>
        </p:txBody>
      </p:sp>
      <p:sp>
        <p:nvSpPr>
          <p:cNvPr id="949250" name="Rectangle 2"/>
          <p:cNvSpPr>
            <a:spLocks noGrp="1" noRot="1" noChangeAspect="1" noChangeArrowheads="1"/>
          </p:cNvSpPr>
          <p:nvPr>
            <p:ph type="sldImg"/>
          </p:nvPr>
        </p:nvSpPr>
        <p:spPr>
          <a:solidFill>
            <a:srgbClr val="FFFFFF"/>
          </a:solidFill>
          <a:ln/>
        </p:spPr>
      </p:sp>
      <p:sp>
        <p:nvSpPr>
          <p:cNvPr id="9492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INTERVIEWER: And Susan, what ministries has the Lord granted you?</a:t>
            </a:r>
          </a:p>
          <a:p>
            <a:pPr eaLnBrk="1" hangingPunct="1"/>
            <a:r>
              <a:rPr lang="en-US" dirty="0">
                <a:latin typeface="Arial" charset="0"/>
                <a:ea typeface="ＭＳ Ｐゴシック" charset="0"/>
                <a:cs typeface="ＭＳ Ｐゴシック" charset="0"/>
              </a:rPr>
              <a:t>SUSAN: I have been teaching the wives of leaders at SBC.  These 5 women come from 5 different nations!</a:t>
            </a:r>
          </a:p>
          <a:p>
            <a:pPr eaLnBrk="1" hangingPunct="1"/>
            <a:r>
              <a:rPr lang="en-US" dirty="0">
                <a:latin typeface="Arial" charset="0"/>
                <a:ea typeface="ＭＳ Ｐゴシック" charset="0"/>
                <a:cs typeface="ＭＳ Ｐゴシック" charset="0"/>
              </a:rPr>
              <a:t>SUSAN: I also lead the woman's Bible study at our church</a:t>
            </a:r>
          </a:p>
          <a:p>
            <a:pPr eaLnBrk="1" hangingPunct="1"/>
            <a:endParaRPr lang="en-US" dirty="0">
              <a:latin typeface="Arial" charset="0"/>
              <a:ea typeface="ＭＳ Ｐゴシック" charset="0"/>
              <a:cs typeface="ＭＳ Ｐゴシック" charset="0"/>
            </a:endParaRPr>
          </a:p>
          <a:p>
            <a:pPr eaLnBrk="1" hangingPunct="1"/>
            <a:r>
              <a:rPr lang="zh-CN" altLang="en-US" dirty="0">
                <a:latin typeface="Arial" charset="0"/>
                <a:ea typeface="ＭＳ Ｐゴシック" charset="0"/>
                <a:cs typeface="ＭＳ Ｐゴシック" charset="0"/>
              </a:rPr>
              <a:t>采访者：</a:t>
            </a:r>
            <a:r>
              <a:rPr lang="en-US" dirty="0">
                <a:latin typeface="Arial" charset="0"/>
                <a:ea typeface="ＭＳ Ｐゴシック" charset="0"/>
                <a:cs typeface="ＭＳ Ｐゴシック" charset="0"/>
              </a:rPr>
              <a:t>Susan, </a:t>
            </a:r>
            <a:r>
              <a:rPr lang="zh-CN" altLang="en-US" dirty="0">
                <a:latin typeface="Arial" charset="0"/>
                <a:ea typeface="ＭＳ Ｐゴシック" charset="0"/>
                <a:cs typeface="ＭＳ Ｐゴシック" charset="0"/>
              </a:rPr>
              <a:t>主赐予了你什么事工？</a:t>
            </a:r>
          </a:p>
          <a:p>
            <a:pPr eaLnBrk="1" hangingPunct="1"/>
            <a:r>
              <a:rPr lang="en-US" dirty="0">
                <a:latin typeface="Arial" charset="0"/>
                <a:ea typeface="ＭＳ Ｐゴシック" charset="0"/>
                <a:cs typeface="ＭＳ Ｐゴシック" charset="0"/>
              </a:rPr>
              <a:t>Susan：</a:t>
            </a:r>
            <a:r>
              <a:rPr lang="zh-CN" altLang="en-US" dirty="0">
                <a:latin typeface="Arial" charset="0"/>
                <a:ea typeface="ＭＳ Ｐゴシック" charset="0"/>
                <a:cs typeface="ＭＳ Ｐゴシック" charset="0"/>
              </a:rPr>
              <a:t>我一直在</a:t>
            </a:r>
            <a:r>
              <a:rPr lang="en-US" dirty="0">
                <a:latin typeface="Arial" charset="0"/>
                <a:ea typeface="ＭＳ Ｐゴシック" charset="0"/>
                <a:cs typeface="ＭＳ Ｐゴシック" charset="0"/>
              </a:rPr>
              <a:t>SBC</a:t>
            </a:r>
            <a:r>
              <a:rPr lang="zh-CN" altLang="en-US" dirty="0">
                <a:latin typeface="Arial" charset="0"/>
                <a:ea typeface="ＭＳ Ｐゴシック" charset="0"/>
                <a:cs typeface="ＭＳ Ｐゴシック" charset="0"/>
              </a:rPr>
              <a:t>教导领袖的妻子们。这</a:t>
            </a:r>
            <a:r>
              <a:rPr lang="en-US" altLang="zh-CN" dirty="0">
                <a:latin typeface="Arial" charset="0"/>
                <a:ea typeface="ＭＳ Ｐゴシック" charset="0"/>
                <a:cs typeface="ＭＳ Ｐゴシック" charset="0"/>
              </a:rPr>
              <a:t>5</a:t>
            </a:r>
            <a:r>
              <a:rPr lang="zh-CN" altLang="en-US" dirty="0">
                <a:latin typeface="Arial" charset="0"/>
                <a:ea typeface="ＭＳ Ｐゴシック" charset="0"/>
                <a:cs typeface="ＭＳ Ｐゴシック" charset="0"/>
              </a:rPr>
              <a:t>位女士来自</a:t>
            </a:r>
            <a:r>
              <a:rPr lang="en-US" altLang="zh-CN" dirty="0">
                <a:latin typeface="Arial" charset="0"/>
                <a:ea typeface="ＭＳ Ｐゴシック" charset="0"/>
                <a:cs typeface="ＭＳ Ｐゴシック" charset="0"/>
              </a:rPr>
              <a:t>5</a:t>
            </a:r>
            <a:r>
              <a:rPr lang="zh-CN" altLang="en-US" dirty="0">
                <a:latin typeface="Arial" charset="0"/>
                <a:ea typeface="ＭＳ Ｐゴシック" charset="0"/>
                <a:cs typeface="ＭＳ Ｐゴシック" charset="0"/>
              </a:rPr>
              <a:t>个不同的国家！</a:t>
            </a:r>
          </a:p>
          <a:p>
            <a:pPr eaLnBrk="1" hangingPunct="1"/>
            <a:r>
              <a:rPr lang="en-US" dirty="0">
                <a:latin typeface="Arial" charset="0"/>
                <a:ea typeface="ＭＳ Ｐゴシック" charset="0"/>
                <a:cs typeface="ＭＳ Ｐゴシック" charset="0"/>
              </a:rPr>
              <a:t>Susan：</a:t>
            </a:r>
            <a:r>
              <a:rPr lang="zh-CN" altLang="en-US" dirty="0">
                <a:latin typeface="Arial" charset="0"/>
                <a:ea typeface="ＭＳ Ｐゴシック" charset="0"/>
                <a:cs typeface="ＭＳ Ｐゴシック" charset="0"/>
              </a:rPr>
              <a:t>我还带领我们教会的女性圣经学习小组。</a:t>
            </a:r>
            <a:endParaRPr lang="en-US" dirty="0">
              <a:latin typeface="Arial"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1297" name="Slide Image Placeholder 1"/>
          <p:cNvSpPr>
            <a:spLocks noGrp="1" noRot="1" noChangeAspect="1"/>
          </p:cNvSpPr>
          <p:nvPr>
            <p:ph type="sldImg"/>
          </p:nvPr>
        </p:nvSpPr>
        <p:spPr>
          <a:ln/>
        </p:spPr>
      </p:sp>
      <p:sp>
        <p:nvSpPr>
          <p:cNvPr id="95129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129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A7983887-06D6-4A4C-A4F2-C51130CFF6B3}"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281</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3345" name="Slide Image Placeholder 1"/>
          <p:cNvSpPr>
            <a:spLocks noGrp="1" noRot="1" noChangeAspect="1"/>
          </p:cNvSpPr>
          <p:nvPr>
            <p:ph type="sldImg"/>
          </p:nvPr>
        </p:nvSpPr>
        <p:spPr>
          <a:ln/>
        </p:spPr>
      </p:sp>
      <p:sp>
        <p:nvSpPr>
          <p:cNvPr id="953346"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3347"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EB73303B-CDE2-AD41-9E50-4BEB7B1D29F8}"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282</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5393" name="Slide Image Placeholder 1"/>
          <p:cNvSpPr>
            <a:spLocks noGrp="1" noRot="1" noChangeAspect="1"/>
          </p:cNvSpPr>
          <p:nvPr>
            <p:ph type="sldImg"/>
          </p:nvPr>
        </p:nvSpPr>
        <p:spPr>
          <a:ln/>
        </p:spPr>
      </p:sp>
      <p:sp>
        <p:nvSpPr>
          <p:cNvPr id="955394"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5395"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CFAC81F-0667-5C43-93D9-00329863E1D6}"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283</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7441" name="Slide Image Placeholder 1"/>
          <p:cNvSpPr>
            <a:spLocks noGrp="1" noRot="1" noChangeAspect="1"/>
          </p:cNvSpPr>
          <p:nvPr>
            <p:ph type="sldImg"/>
          </p:nvPr>
        </p:nvSpPr>
        <p:spPr>
          <a:ln/>
        </p:spPr>
      </p:sp>
      <p:sp>
        <p:nvSpPr>
          <p:cNvPr id="95744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744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324F4559-1D75-D44C-8EDC-29B690D9B1FB}" type="slidenum">
              <a:rPr lang="en-US" sz="1200" baseline="0">
                <a:solidFill>
                  <a:srgbClr val="000000"/>
                </a:solidFill>
                <a:latin typeface="Calibri" charset="0"/>
              </a:rPr>
              <a:pPr eaLnBrk="1" hangingPunct="1"/>
              <a:t>284</a:t>
            </a:fld>
            <a:endParaRPr lang="en-US" sz="1200" baseline="0">
              <a:solidFill>
                <a:srgbClr val="000000"/>
              </a:solidFill>
              <a:latin typeface="Calibri"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089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3A7E3AE4-90A2-774C-A14D-13626A80DFC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089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090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81861666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9489" name="Slide Image Placeholder 1"/>
          <p:cNvSpPr>
            <a:spLocks noGrp="1" noRot="1" noChangeAspect="1"/>
          </p:cNvSpPr>
          <p:nvPr>
            <p:ph type="sldImg"/>
          </p:nvPr>
        </p:nvSpPr>
        <p:spPr>
          <a:ln/>
        </p:spPr>
      </p:sp>
      <p:sp>
        <p:nvSpPr>
          <p:cNvPr id="95949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5949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6557F8CA-784E-7E42-9852-080E8C81058B}"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285</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9729" name="Slide Image Placeholder 1"/>
          <p:cNvSpPr>
            <a:spLocks noGrp="1" noRot="1" noChangeAspect="1"/>
          </p:cNvSpPr>
          <p:nvPr>
            <p:ph type="sldImg"/>
          </p:nvPr>
        </p:nvSpPr>
        <p:spPr>
          <a:ln/>
        </p:spPr>
      </p:sp>
      <p:sp>
        <p:nvSpPr>
          <p:cNvPr id="96973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6973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78A74C69-79C7-364C-A01E-0DD40471584A}"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294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792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E14653C0-AD86-8E4E-9A48-A67855CD9A5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97792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64271F5-FE9A-7648-B624-AF7F90075977}"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300</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77923" name="Rectangle 2"/>
          <p:cNvSpPr>
            <a:spLocks noGrp="1" noRot="1" noChangeAspect="1" noChangeArrowheads="1" noTextEdit="1"/>
          </p:cNvSpPr>
          <p:nvPr>
            <p:ph type="sldImg"/>
          </p:nvPr>
        </p:nvSpPr>
        <p:spPr>
          <a:solidFill>
            <a:srgbClr val="FFFFFF"/>
          </a:solidFill>
          <a:ln/>
        </p:spPr>
      </p:sp>
      <p:sp>
        <p:nvSpPr>
          <p:cNvPr id="9779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aseline="30000" dirty="0">
                <a:latin typeface="Times New Roman" charset="0"/>
                <a:ea typeface="ＭＳ Ｐゴシック" charset="0"/>
                <a:cs typeface="ＭＳ Ｐゴシック" charset="0"/>
              </a:rPr>
              <a:t>18</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Then I told them about how the gracious hand of God had been on me, and about my conversation with the king.</a:t>
            </a:r>
          </a:p>
          <a:p>
            <a:pPr eaLnBrk="1" hangingPunct="1"/>
            <a:r>
              <a:rPr lang="en-US" dirty="0">
                <a:latin typeface="Times New Roman" charset="0"/>
                <a:ea typeface="ＭＳ Ｐゴシック" charset="0"/>
                <a:cs typeface="ＭＳ Ｐゴシック" charset="0"/>
              </a:rPr>
              <a:t>They replied at once, “Yes, let</a:t>
            </a:r>
            <a:r>
              <a:rPr lang="fr-FR"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s rebuild the wall!” So they began the good work.</a:t>
            </a:r>
          </a:p>
          <a:p>
            <a:pPr eaLnBrk="1" hangingPunct="1"/>
            <a:r>
              <a:rPr lang="en-US" baseline="30000" dirty="0">
                <a:latin typeface="Times New Roman" charset="0"/>
                <a:ea typeface="ＭＳ Ｐゴシック" charset="0"/>
                <a:cs typeface="ＭＳ Ｐゴシック" charset="0"/>
              </a:rPr>
              <a:t>19</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But when Sanballat, Tobiah, and Geshem the Arab heard of our plan, they scoffed contemptuously. “What are you doing? Are you rebelling against the king?” they asked.</a:t>
            </a:r>
          </a:p>
          <a:p>
            <a:pPr eaLnBrk="1" hangingPunct="1"/>
            <a:r>
              <a:rPr lang="en-US" baseline="30000" dirty="0">
                <a:latin typeface="Times New Roman" charset="0"/>
                <a:ea typeface="ＭＳ Ｐゴシック" charset="0"/>
                <a:cs typeface="ＭＳ Ｐゴシック" charset="0"/>
              </a:rPr>
              <a:t>20</a:t>
            </a:r>
            <a:r>
              <a:rPr lang="en-US" baseline="30000" dirty="0">
                <a:latin typeface="Lucida Grande" charset="0"/>
                <a:ea typeface="ＭＳ Ｐゴシック" charset="0"/>
                <a:cs typeface="ＭＳ Ｐゴシック" charset="0"/>
              </a:rPr>
              <a:t>�</a:t>
            </a:r>
            <a:r>
              <a:rPr lang="en-US" baseline="30000"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I replied, “The God of heaven will help us succeed. We, his servants, will start rebuilding this wall. But you have no share, legal right, or historic claim in Jerusalem.”</a:t>
            </a:r>
          </a:p>
          <a:p>
            <a:pPr eaLnBrk="1" hangingPunct="1"/>
            <a:r>
              <a:rPr lang="en-US" dirty="0">
                <a:latin typeface="Times New Roman" charset="0"/>
                <a:ea typeface="ＭＳ Ｐゴシック" charset="0"/>
                <a:cs typeface="ＭＳ Ｐゴシック" charset="0"/>
              </a:rPr>
              <a:t>Tyndale House Publishers., Holy Bible : New Living Translation., 2nd ed. (Wheaton, Ill.: Tyndale House Publishers, 2004), Ne 2:18.</a:t>
            </a:r>
          </a:p>
          <a:p>
            <a:pPr eaLnBrk="1" hangingPunct="1">
              <a:spcBef>
                <a:spcPct val="0"/>
              </a:spcBef>
            </a:pPr>
            <a:endParaRPr lang="en-US" sz="2400" dirty="0">
              <a:latin typeface="Times New Roman" charset="0"/>
              <a:ea typeface="ＭＳ Ｐゴシック" charset="0"/>
              <a:cs typeface="ＭＳ Ｐゴシック" charset="0"/>
            </a:endParaRPr>
          </a:p>
          <a:p>
            <a:pPr eaLnBrk="1" hangingPunct="1">
              <a:spcBef>
                <a:spcPct val="0"/>
              </a:spcBef>
            </a:pPr>
            <a:r>
              <a:rPr lang="en-US" sz="2400" dirty="0">
                <a:latin typeface="Times New Roman" charset="0"/>
                <a:ea typeface="ＭＳ Ｐゴシック" charset="0"/>
                <a:cs typeface="ＭＳ Ｐゴシック" charset="0"/>
              </a:rPr>
              <a:t>Map Has Settlements of the Persian Province of Judah According to Ezra and </a:t>
            </a:r>
            <a:r>
              <a:rPr lang="ko-KR" altLang="en-US" sz="2400" dirty="0" err="1">
                <a:latin typeface="Times New Roman" charset="0"/>
                <a:ea typeface="ＭＳ Ｐゴシック" charset="0"/>
                <a:cs typeface="ＭＳ Ｐゴシック" charset="0"/>
              </a:rPr>
              <a:t>尼希米记</a:t>
            </a:r>
            <a:r>
              <a:rPr lang="en-US" sz="2400" dirty="0">
                <a:latin typeface="Times New Roman" charset="0"/>
                <a:ea typeface="ＭＳ Ｐゴシック" charset="0"/>
                <a:cs typeface="ＭＳ Ｐゴシック" charset="0"/>
              </a:rPr>
              <a:t> (Logos </a:t>
            </a:r>
            <a:r>
              <a:rPr lang="en-US" sz="2400" dirty="0" err="1">
                <a:latin typeface="Times New Roman" charset="0"/>
                <a:ea typeface="ＭＳ Ｐゴシック" charset="0"/>
                <a:cs typeface="ＭＳ Ｐゴシック" charset="0"/>
              </a:rPr>
              <a:t>Libronix</a:t>
            </a:r>
            <a:r>
              <a:rPr lang="en-US" sz="2400" dirty="0">
                <a:latin typeface="Times New Roman" charset="0"/>
                <a:ea typeface="ＭＳ Ｐゴシック" charset="0"/>
                <a:cs typeface="ＭＳ Ｐゴシック" charset="0"/>
              </a:rPr>
              <a:t> Bible Maps, Mac edition, 2008)</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9969" name="Slide Image Placeholder 1"/>
          <p:cNvSpPr>
            <a:spLocks noGrp="1" noRot="1" noChangeAspect="1"/>
          </p:cNvSpPr>
          <p:nvPr>
            <p:ph type="sldImg"/>
          </p:nvPr>
        </p:nvSpPr>
        <p:spPr>
          <a:ln/>
        </p:spPr>
      </p:sp>
      <p:sp>
        <p:nvSpPr>
          <p:cNvPr id="97997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7997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E0C67E3F-B8D0-604C-BD88-35FCAAC43723}" type="slidenum">
              <a:rPr lang="en-US" sz="1200" baseline="0">
                <a:solidFill>
                  <a:srgbClr val="000000"/>
                </a:solidFill>
                <a:latin typeface="Calibri" charset="0"/>
              </a:rPr>
              <a:pPr eaLnBrk="1" hangingPunct="1"/>
              <a:t>301</a:t>
            </a:fld>
            <a:endParaRPr lang="en-US" sz="1200" baseline="0">
              <a:solidFill>
                <a:srgbClr val="000000"/>
              </a:solidFill>
              <a:latin typeface="Calibri"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41" name="Slide Image Placeholder 1"/>
          <p:cNvSpPr>
            <a:spLocks noGrp="1" noRot="1" noChangeAspect="1"/>
          </p:cNvSpPr>
          <p:nvPr>
            <p:ph type="sldImg"/>
          </p:nvPr>
        </p:nvSpPr>
        <p:spPr>
          <a:ln/>
        </p:spPr>
      </p:sp>
      <p:sp>
        <p:nvSpPr>
          <p:cNvPr id="983042"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3043"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fld id="{A25B6479-8EAC-1F4A-BF6C-AA03115A3760}" type="slidenum">
              <a:rPr lang="en-US" sz="1200" baseline="0">
                <a:solidFill>
                  <a:srgbClr val="000000"/>
                </a:solidFill>
                <a:latin typeface="Calibri" charset="0"/>
              </a:rPr>
              <a:pPr eaLnBrk="1" hangingPunct="1"/>
              <a:t>303</a:t>
            </a:fld>
            <a:endParaRPr lang="en-US" sz="1200" baseline="0">
              <a:solidFill>
                <a:srgbClr val="000000"/>
              </a:solidFill>
              <a:latin typeface="Calibri"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5089" name="Slide Image Placeholder 1"/>
          <p:cNvSpPr>
            <a:spLocks noGrp="1" noRot="1" noChangeAspect="1"/>
          </p:cNvSpPr>
          <p:nvPr>
            <p:ph type="sldImg"/>
          </p:nvPr>
        </p:nvSpPr>
        <p:spPr>
          <a:ln/>
        </p:spPr>
      </p:sp>
      <p:sp>
        <p:nvSpPr>
          <p:cNvPr id="985090"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5091"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2C371592-551D-0448-B439-F08180D222E0}"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304</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7137" name="Slide Image Placeholder 1"/>
          <p:cNvSpPr>
            <a:spLocks noGrp="1" noRot="1" noChangeAspect="1"/>
          </p:cNvSpPr>
          <p:nvPr>
            <p:ph type="sldImg"/>
          </p:nvPr>
        </p:nvSpPr>
        <p:spPr>
          <a:ln/>
        </p:spPr>
      </p:sp>
      <p:sp>
        <p:nvSpPr>
          <p:cNvPr id="987138" name="Notes Placeholder 2"/>
          <p:cNvSpPr>
            <a:spLocks noGrp="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spcBef>
                <a:spcPct val="0"/>
              </a:spcBef>
            </a:pPr>
            <a:endParaRPr lang="en-US">
              <a:latin typeface="Calibri" charset="0"/>
              <a:ea typeface="ＭＳ Ｐゴシック" charset="0"/>
              <a:cs typeface="ＭＳ Ｐゴシック" charset="0"/>
            </a:endParaRPr>
          </a:p>
        </p:txBody>
      </p:sp>
      <p:sp>
        <p:nvSpPr>
          <p:cNvPr id="987139" name="Slide Number Placeholder 3"/>
          <p:cNvSpPr>
            <a:spLocks noGrp="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256E6B2F-EC64-FC40-B61D-2B2208B8FE75}"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305</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81" name="Slide Number Placeholder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66EC787-276D-9045-BB31-836320AB0476}" type="slidenum">
              <a:rPr lang="en-US" sz="1200" baseline="0">
                <a:solidFill>
                  <a:srgbClr val="000000"/>
                </a:solidFill>
              </a:rPr>
              <a:pPr/>
              <a:t>310</a:t>
            </a:fld>
            <a:endParaRPr lang="en-US" sz="1200" baseline="0">
              <a:solidFill>
                <a:srgbClr val="000000"/>
              </a:solidFill>
            </a:endParaRPr>
          </a:p>
        </p:txBody>
      </p:sp>
      <p:sp>
        <p:nvSpPr>
          <p:cNvPr id="993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4EF42876-33D1-CC47-968C-5F33EFE65994}" type="slidenum">
              <a:rPr lang="en-US" sz="1200" baseline="0">
                <a:solidFill>
                  <a:srgbClr val="000000"/>
                </a:solidFill>
                <a:latin typeface="Arial" charset="0"/>
              </a:rPr>
              <a:pPr algn="r" defTabSz="914400">
                <a:buClrTx/>
                <a:buSzTx/>
                <a:buFontTx/>
                <a:buNone/>
              </a:pPr>
              <a:t>310</a:t>
            </a:fld>
            <a:endParaRPr lang="en-US" sz="1200" baseline="0">
              <a:solidFill>
                <a:srgbClr val="000000"/>
              </a:solidFill>
              <a:latin typeface="Arial" charset="0"/>
            </a:endParaRPr>
          </a:p>
        </p:txBody>
      </p:sp>
      <p:sp>
        <p:nvSpPr>
          <p:cNvPr id="993283" name="Rectangle 2"/>
          <p:cNvSpPr>
            <a:spLocks noGrp="1" noRot="1" noChangeAspect="1" noChangeArrowheads="1" noTextEdit="1"/>
          </p:cNvSpPr>
          <p:nvPr>
            <p:ph type="sldImg"/>
          </p:nvPr>
        </p:nvSpPr>
        <p:spPr>
          <a:ln/>
        </p:spPr>
      </p:sp>
      <p:sp>
        <p:nvSpPr>
          <p:cNvPr id="993284"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GB">
              <a:latin typeface="Times New Roman" charset="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659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1D51C27-EACD-934A-8B35-032105E045BC}" type="slidenum">
              <a:rPr lang="en-US" sz="1200" baseline="0">
                <a:solidFill>
                  <a:srgbClr val="000000"/>
                </a:solidFill>
                <a:latin typeface="Arial" charset="0"/>
              </a:rPr>
              <a:pPr>
                <a:buClr>
                  <a:srgbClr val="0000FF"/>
                </a:buClr>
              </a:pPr>
              <a:t>322</a:t>
            </a:fld>
            <a:endParaRPr lang="en-US" sz="1200" baseline="0">
              <a:solidFill>
                <a:srgbClr val="000000"/>
              </a:solidFill>
              <a:latin typeface="Arial" charset="0"/>
            </a:endParaRPr>
          </a:p>
        </p:txBody>
      </p:sp>
      <p:sp>
        <p:nvSpPr>
          <p:cNvPr id="1006594" name="Rectangle 2"/>
          <p:cNvSpPr>
            <a:spLocks noGrp="1" noRot="1" noChangeAspect="1" noChangeArrowheads="1"/>
          </p:cNvSpPr>
          <p:nvPr>
            <p:ph type="sldImg"/>
          </p:nvPr>
        </p:nvSpPr>
        <p:spPr>
          <a:solidFill>
            <a:srgbClr val="FFFFFF"/>
          </a:solidFill>
          <a:ln/>
        </p:spPr>
      </p:sp>
      <p:sp>
        <p:nvSpPr>
          <p:cNvPr id="1006595" name="Rectangle 3"/>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US Air Force personnel had been told that they might express their beliefs as long as they do not "make others uncomfortable." This rule led to an officer being asked to remove a copy of the Bible from his desk. According to the Fox News report the "officer was told he could no longer keep a Bible on his desk because it '[might]' appear that he was condoning a particular religion."</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The U.S. military ordered soldiers to take down a steeple and board-up the cross-shaped windows of a chapel at remote Forward Operating Base </a:t>
            </a:r>
            <a:r>
              <a:rPr lang="en-US" dirty="0" err="1">
                <a:latin typeface="Times New Roman" charset="0"/>
                <a:ea typeface="ＭＳ Ｐゴシック" charset="0"/>
                <a:cs typeface="ＭＳ Ｐゴシック" charset="0"/>
              </a:rPr>
              <a:t>Orgun</a:t>
            </a:r>
            <a:r>
              <a:rPr lang="en-US" dirty="0">
                <a:latin typeface="Times New Roman" charset="0"/>
                <a:ea typeface="ＭＳ Ｐゴシック" charset="0"/>
                <a:cs typeface="ＭＳ Ｐゴシック" charset="0"/>
              </a:rPr>
              <a:t>-E in Afghanistan. The soldiers were required to keep the chapel religiously neutral. </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In 2011, a similar situation occurred where soldiers were forced to remove a cross at a chapel at Camp </a:t>
            </a:r>
            <a:r>
              <a:rPr lang="en-US" dirty="0" err="1">
                <a:latin typeface="Times New Roman" charset="0"/>
                <a:ea typeface="ＭＳ Ｐゴシック" charset="0"/>
                <a:cs typeface="ＭＳ Ｐゴシック" charset="0"/>
              </a:rPr>
              <a:t>Marmal</a:t>
            </a:r>
            <a:r>
              <a:rPr lang="en-US" dirty="0">
                <a:latin typeface="Times New Roman" charset="0"/>
                <a:ea typeface="ＭＳ Ｐゴシック" charset="0"/>
                <a:cs typeface="ＭＳ Ｐゴシック" charset="0"/>
              </a:rPr>
              <a:t>, Afghanistan.</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Army Master Sergeant, Nathan Sommers, was punished for serving Chick-fil-A sandwiches at his own promotion party in honor of the Defense of Marriage Act (DOMA). Sommers was investigated, reprimanded, threatened with judicial action, and given a bad efficiency report.</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Family Research Council email by Lt. Gen. (US Army-Ret.) William "Jerry" Boykin Executive Vice President 14 Aug 2013</a:t>
            </a:r>
          </a:p>
          <a:p>
            <a:endParaRPr 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美国空军人员被告知，只要不“使他人感到不适”，他们可以表达自己的信仰。这一规定导致一名军官被要求从他的桌子上移除一本圣经。根据福克斯新闻报道，“这名军官被告知他不能再在桌上放置圣经，因为这可能看起来他是在认同某个特定的宗教。”</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美国军方命令士兵们拆除位于阿富汗奥尔冈前进作战基地的一座教堂的尖顶，并封闭十字形窗户。士兵们被要求保持教堂的宗教中立。</a:t>
            </a:r>
          </a:p>
          <a:p>
            <a:endParaRPr lang="zh-CN" altLang="en-US" dirty="0">
              <a:latin typeface="Times New Roman" charset="0"/>
              <a:ea typeface="ＭＳ Ｐゴシック" charset="0"/>
              <a:cs typeface="ＭＳ Ｐゴシック" charset="0"/>
            </a:endParaRPr>
          </a:p>
          <a:p>
            <a:r>
              <a:rPr lang="en-US" altLang="zh-CN" dirty="0">
                <a:latin typeface="Times New Roman" charset="0"/>
                <a:ea typeface="ＭＳ Ｐゴシック" charset="0"/>
                <a:cs typeface="ＭＳ Ｐゴシック" charset="0"/>
              </a:rPr>
              <a:t>2011</a:t>
            </a:r>
            <a:r>
              <a:rPr lang="zh-CN" altLang="en-US" dirty="0">
                <a:latin typeface="Times New Roman" charset="0"/>
                <a:ea typeface="ＭＳ Ｐゴシック" charset="0"/>
                <a:cs typeface="ＭＳ Ｐゴシック" charset="0"/>
              </a:rPr>
              <a:t>年，发生了类似的情况，士兵们被迫在马尔姆营地的教堂移除一个十字架。</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陆军军士长内森</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索默斯因在自己的晋升派对上为了纪念</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婚姻保卫法</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a:t>
            </a:r>
            <a:r>
              <a:rPr lang="en-US" dirty="0">
                <a:latin typeface="Times New Roman" charset="0"/>
                <a:ea typeface="ＭＳ Ｐゴシック" charset="0"/>
                <a:cs typeface="ＭＳ Ｐゴシック" charset="0"/>
              </a:rPr>
              <a:t>DOMA）</a:t>
            </a:r>
            <a:r>
              <a:rPr lang="zh-CN" altLang="en-US" dirty="0">
                <a:latin typeface="Times New Roman" charset="0"/>
                <a:ea typeface="ＭＳ Ｐゴシック" charset="0"/>
                <a:cs typeface="ＭＳ Ｐゴシック" charset="0"/>
              </a:rPr>
              <a:t>而供应奇克菲勒三明治，结果遭受惩罚。索默斯被调查，受到斥责，被威胁要采取司法行动，并且收到了一份不良的效能报告。</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这是家庭研究委员会的一封电邮，由退休的美国陆军中将威廉“杰里”博伊金（现任执行副总裁）于</a:t>
            </a:r>
            <a:r>
              <a:rPr lang="en-US" altLang="zh-CN" dirty="0">
                <a:latin typeface="Times New Roman" charset="0"/>
                <a:ea typeface="ＭＳ Ｐゴシック" charset="0"/>
                <a:cs typeface="ＭＳ Ｐゴシック" charset="0"/>
              </a:rPr>
              <a:t>2013</a:t>
            </a:r>
            <a:r>
              <a:rPr lang="zh-CN" altLang="en-US" dirty="0">
                <a:latin typeface="Times New Roman" charset="0"/>
                <a:ea typeface="ＭＳ Ｐゴシック" charset="0"/>
                <a:cs typeface="ＭＳ Ｐゴシック" charset="0"/>
              </a:rPr>
              <a:t>年</a:t>
            </a:r>
            <a:r>
              <a:rPr lang="en-US" altLang="zh-CN" dirty="0">
                <a:latin typeface="Times New Roman" charset="0"/>
                <a:ea typeface="ＭＳ Ｐゴシック" charset="0"/>
                <a:cs typeface="ＭＳ Ｐゴシック" charset="0"/>
              </a:rPr>
              <a:t>8</a:t>
            </a:r>
            <a:r>
              <a:rPr lang="zh-CN" altLang="en-US" dirty="0">
                <a:latin typeface="Times New Roman" charset="0"/>
                <a:ea typeface="ＭＳ Ｐゴシック" charset="0"/>
                <a:cs typeface="ＭＳ Ｐゴシック" charset="0"/>
              </a:rPr>
              <a:t>月</a:t>
            </a:r>
            <a:r>
              <a:rPr lang="en-US" altLang="zh-CN" dirty="0">
                <a:latin typeface="Times New Roman" charset="0"/>
                <a:ea typeface="ＭＳ Ｐゴシック" charset="0"/>
                <a:cs typeface="ＭＳ Ｐゴシック" charset="0"/>
              </a:rPr>
              <a:t>14</a:t>
            </a:r>
            <a:r>
              <a:rPr lang="zh-CN" altLang="en-US" dirty="0">
                <a:latin typeface="Times New Roman" charset="0"/>
                <a:ea typeface="ＭＳ Ｐゴシック" charset="0"/>
                <a:cs typeface="ＭＳ Ｐゴシック" charset="0"/>
              </a:rPr>
              <a:t>日发出。</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86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buClr>
                <a:srgbClr val="0000FF"/>
              </a:buClr>
            </a:pPr>
            <a:fld id="{CF0A7632-2ABE-F145-950A-F8C2ADCC78D2}" type="slidenum">
              <a:rPr lang="en-US" sz="1200" baseline="0">
                <a:solidFill>
                  <a:srgbClr val="000000"/>
                </a:solidFill>
                <a:latin typeface="Arial" charset="0"/>
              </a:rPr>
              <a:pPr>
                <a:buClr>
                  <a:srgbClr val="0000FF"/>
                </a:buClr>
              </a:pPr>
              <a:t>323</a:t>
            </a:fld>
            <a:endParaRPr lang="en-US" sz="1200" baseline="0">
              <a:solidFill>
                <a:srgbClr val="000000"/>
              </a:solidFill>
              <a:latin typeface="Arial" charset="0"/>
            </a:endParaRPr>
          </a:p>
        </p:txBody>
      </p:sp>
      <p:sp>
        <p:nvSpPr>
          <p:cNvPr id="1008642" name="Rectangle 2"/>
          <p:cNvSpPr>
            <a:spLocks noGrp="1" noRot="1" noChangeAspect="1" noChangeArrowheads="1"/>
          </p:cNvSpPr>
          <p:nvPr>
            <p:ph type="sldImg"/>
          </p:nvPr>
        </p:nvSpPr>
        <p:spPr>
          <a:solidFill>
            <a:srgbClr val="FFFFFF"/>
          </a:solidFill>
          <a:ln/>
        </p:spPr>
      </p:sp>
      <p:sp>
        <p:nvSpPr>
          <p:cNvPr id="10086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294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9AA669AC-CC30-874B-9C5D-26F9F4E791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294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294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442345403"/>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7073"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F47EC5AA-2055-CF4C-87D6-371B25D1E701}" type="slidenum">
              <a:rPr lang="en-US" sz="1200" baseline="0">
                <a:solidFill>
                  <a:srgbClr val="000000"/>
                </a:solidFill>
                <a:latin typeface="Arial" charset="0"/>
              </a:rPr>
              <a:pPr/>
              <a:t>341</a:t>
            </a:fld>
            <a:endParaRPr lang="en-US" sz="1200" baseline="0">
              <a:solidFill>
                <a:srgbClr val="000000"/>
              </a:solidFill>
              <a:latin typeface="Arial" charset="0"/>
            </a:endParaRPr>
          </a:p>
        </p:txBody>
      </p:sp>
      <p:sp>
        <p:nvSpPr>
          <p:cNvPr id="1027074" name="Rectangle 1026"/>
          <p:cNvSpPr>
            <a:spLocks noGrp="1" noRot="1" noChangeAspect="1" noChangeArrowheads="1"/>
          </p:cNvSpPr>
          <p:nvPr>
            <p:ph type="sldImg"/>
          </p:nvPr>
        </p:nvSpPr>
        <p:spPr>
          <a:solidFill>
            <a:srgbClr val="FFFFFF"/>
          </a:solidFill>
          <a:ln/>
        </p:spPr>
      </p:sp>
      <p:sp>
        <p:nvSpPr>
          <p:cNvPr id="102707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12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71C39E82-3894-4C4F-A6E0-B08B2F2D9A25}" type="slidenum">
              <a:rPr lang="en-US" sz="1200" baseline="0">
                <a:solidFill>
                  <a:srgbClr val="000000"/>
                </a:solidFill>
                <a:latin typeface="Arial" charset="0"/>
              </a:rPr>
              <a:pPr/>
              <a:t>342</a:t>
            </a:fld>
            <a:endParaRPr lang="en-US" sz="1200" baseline="0">
              <a:solidFill>
                <a:srgbClr val="000000"/>
              </a:solidFill>
              <a:latin typeface="Arial" charset="0"/>
            </a:endParaRPr>
          </a:p>
        </p:txBody>
      </p:sp>
      <p:sp>
        <p:nvSpPr>
          <p:cNvPr id="1029122" name="Rectangle 2"/>
          <p:cNvSpPr>
            <a:spLocks noGrp="1" noRot="1" noChangeAspect="1" noChangeArrowheads="1"/>
          </p:cNvSpPr>
          <p:nvPr>
            <p:ph type="sldImg"/>
          </p:nvPr>
        </p:nvSpPr>
        <p:spPr>
          <a:solidFill>
            <a:srgbClr val="FFFFFF"/>
          </a:solidFill>
          <a:ln/>
        </p:spPr>
      </p:sp>
      <p:sp>
        <p:nvSpPr>
          <p:cNvPr id="10291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Times New Roman" charset="0"/>
                <a:ea typeface="ＭＳ Ｐゴシック" charset="0"/>
                <a:cs typeface="ＭＳ Ｐゴシック" charset="0"/>
              </a:rPr>
              <a:t>Located at the equator, SBC has trained pastors, missionaries, teachers, musicians, counselors, and other full-time workers from about 25 countries, mostly in Asia.  Many of these lie within the 10-40 Window, the area between 10 and 40 degrees which is the poorest and most spiritually needy area of the world.  We have about 500 students studying in English and Chinese.</a:t>
            </a:r>
          </a:p>
          <a:p>
            <a:pPr eaLnBrk="1" hangingPunct="1"/>
            <a:endParaRPr lang="en-US" dirty="0">
              <a:latin typeface="Times New Roman" charset="0"/>
              <a:ea typeface="ＭＳ Ｐゴシック" charset="0"/>
              <a:cs typeface="ＭＳ Ｐゴシック" charset="0"/>
            </a:endParaRPr>
          </a:p>
          <a:p>
            <a:pPr eaLnBrk="1" hangingPunct="1"/>
            <a:r>
              <a:rPr lang="zh-CN" altLang="en-US" dirty="0">
                <a:latin typeface="Times New Roman" charset="0"/>
                <a:ea typeface="ＭＳ Ｐゴシック" charset="0"/>
                <a:cs typeface="ＭＳ Ｐゴシック" charset="0"/>
              </a:rPr>
              <a:t>位于赤道的</a:t>
            </a:r>
            <a:r>
              <a:rPr lang="en-US" dirty="0">
                <a:latin typeface="Times New Roman" charset="0"/>
                <a:ea typeface="ＭＳ Ｐゴシック" charset="0"/>
                <a:cs typeface="ＭＳ Ｐゴシック" charset="0"/>
              </a:rPr>
              <a:t>SBC</a:t>
            </a:r>
            <a:r>
              <a:rPr lang="zh-CN" altLang="en-US" dirty="0">
                <a:latin typeface="Times New Roman" charset="0"/>
                <a:ea typeface="ＭＳ Ｐゴシック" charset="0"/>
                <a:cs typeface="ＭＳ Ｐゴシック" charset="0"/>
              </a:rPr>
              <a:t>已经培训了来自大约</a:t>
            </a:r>
            <a:r>
              <a:rPr lang="en-US" altLang="zh-CN" dirty="0">
                <a:latin typeface="Times New Roman" charset="0"/>
                <a:ea typeface="ＭＳ Ｐゴシック" charset="0"/>
                <a:cs typeface="ＭＳ Ｐゴシック" charset="0"/>
              </a:rPr>
              <a:t>25</a:t>
            </a:r>
            <a:r>
              <a:rPr lang="zh-CN" altLang="en-US" dirty="0">
                <a:latin typeface="Times New Roman" charset="0"/>
                <a:ea typeface="ＭＳ Ｐゴシック" charset="0"/>
                <a:cs typeface="ＭＳ Ｐゴシック" charset="0"/>
              </a:rPr>
              <a:t>个国家的牧师、传教士、教师、音乐家、顾问以及其他全职工作者，这些国家大多位于亚洲。其中许多国家位于</a:t>
            </a:r>
            <a:r>
              <a:rPr lang="en-US" altLang="zh-CN" dirty="0">
                <a:latin typeface="Times New Roman" charset="0"/>
                <a:ea typeface="ＭＳ Ｐゴシック" charset="0"/>
                <a:cs typeface="ＭＳ Ｐゴシック" charset="0"/>
              </a:rPr>
              <a:t>10-40</a:t>
            </a:r>
            <a:r>
              <a:rPr lang="zh-CN" altLang="en-US" dirty="0">
                <a:latin typeface="Times New Roman" charset="0"/>
                <a:ea typeface="ＭＳ Ｐゴシック" charset="0"/>
                <a:cs typeface="ＭＳ Ｐゴシック" charset="0"/>
              </a:rPr>
              <a:t>窗区域，这个区域在</a:t>
            </a:r>
            <a:r>
              <a:rPr lang="en-US" altLang="zh-CN" dirty="0">
                <a:latin typeface="Times New Roman" charset="0"/>
                <a:ea typeface="ＭＳ Ｐゴシック" charset="0"/>
                <a:cs typeface="ＭＳ Ｐゴシック" charset="0"/>
              </a:rPr>
              <a:t>10</a:t>
            </a:r>
            <a:r>
              <a:rPr lang="zh-CN" altLang="en-US" dirty="0">
                <a:latin typeface="Times New Roman" charset="0"/>
                <a:ea typeface="ＭＳ Ｐゴシック" charset="0"/>
                <a:cs typeface="ＭＳ Ｐゴシック" charset="0"/>
              </a:rPr>
              <a:t>度到</a:t>
            </a:r>
            <a:r>
              <a:rPr lang="en-US" altLang="zh-CN" dirty="0">
                <a:latin typeface="Times New Roman" charset="0"/>
                <a:ea typeface="ＭＳ Ｐゴシック" charset="0"/>
                <a:cs typeface="ＭＳ Ｐゴシック" charset="0"/>
              </a:rPr>
              <a:t>40</a:t>
            </a:r>
            <a:r>
              <a:rPr lang="zh-CN" altLang="en-US" dirty="0">
                <a:latin typeface="Times New Roman" charset="0"/>
                <a:ea typeface="ＭＳ Ｐゴシック" charset="0"/>
                <a:cs typeface="ＭＳ Ｐゴシック" charset="0"/>
              </a:rPr>
              <a:t>度之间，是世界上最贫穷和精神需求最迫切的地区。我们有大约</a:t>
            </a:r>
            <a:r>
              <a:rPr lang="en-US" altLang="zh-CN" dirty="0">
                <a:latin typeface="Times New Roman" charset="0"/>
                <a:ea typeface="ＭＳ Ｐゴシック" charset="0"/>
                <a:cs typeface="ＭＳ Ｐゴシック" charset="0"/>
              </a:rPr>
              <a:t>500</a:t>
            </a:r>
            <a:r>
              <a:rPr lang="zh-CN" altLang="en-US" dirty="0">
                <a:latin typeface="Times New Roman" charset="0"/>
                <a:ea typeface="ＭＳ Ｐゴシック" charset="0"/>
                <a:cs typeface="ＭＳ Ｐゴシック" charset="0"/>
              </a:rPr>
              <a:t>名学生用英语和中文学习。</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a:p>
            <a:r>
              <a:rPr lang="en-US" dirty="0">
                <a:latin typeface="Arial"/>
                <a:cs typeface="Arial"/>
              </a:rPr>
              <a:t>God has blessed us, so we should</a:t>
            </a:r>
            <a:r>
              <a:rPr lang="en-US" baseline="0" dirty="0">
                <a:latin typeface="Arial"/>
                <a:cs typeface="Arial"/>
              </a:rPr>
              <a:t> be a blessing to him in what we do.</a:t>
            </a:r>
          </a:p>
          <a:p>
            <a:r>
              <a:rPr lang="zh-CN" altLang="en-US" dirty="0">
                <a:latin typeface="Arial"/>
                <a:cs typeface="Arial"/>
              </a:rPr>
              <a:t>上帝保佑我们，因此我们所做的事也应该给他带来祝福。</a:t>
            </a:r>
            <a:endParaRPr lang="en-US" dirty="0">
              <a:latin typeface="Arial"/>
              <a:cs typeface="Arial"/>
            </a:endParaRPr>
          </a:p>
          <a:p>
            <a:endParaRPr lang="en-US" dirty="0"/>
          </a:p>
        </p:txBody>
      </p:sp>
    </p:spTree>
    <p:extLst>
      <p:ext uri="{BB962C8B-B14F-4D97-AF65-F5344CB8AC3E}">
        <p14:creationId xmlns:p14="http://schemas.microsoft.com/office/powerpoint/2010/main" val="666346264"/>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What would be the</a:t>
            </a:r>
            <a:r>
              <a:rPr lang="en-US" baseline="0" dirty="0">
                <a:latin typeface="Arial"/>
                <a:cs typeface="Arial"/>
              </a:rPr>
              <a:t> right way to say thanks to the L</a:t>
            </a:r>
            <a:r>
              <a:rPr lang="en-US" sz="1100" baseline="0" dirty="0">
                <a:latin typeface="Arial"/>
                <a:cs typeface="Arial"/>
              </a:rPr>
              <a:t>ORD</a:t>
            </a:r>
            <a:r>
              <a:rPr lang="en-US" baseline="0" dirty="0">
                <a:latin typeface="Arial"/>
                <a:cs typeface="Arial"/>
              </a:rPr>
              <a:t> for all he has done for you?</a:t>
            </a:r>
          </a:p>
          <a:p>
            <a:r>
              <a:rPr lang="zh-CN" altLang="en-US" dirty="0">
                <a:latin typeface="Arial"/>
                <a:cs typeface="Arial"/>
              </a:rPr>
              <a:t>怎样才是正确的方式去感谢主为你所做的一切？</a:t>
            </a:r>
            <a:endParaRPr lang="en-US" dirty="0">
              <a:latin typeface="Arial"/>
              <a:cs typeface="Arial"/>
            </a:endParaRPr>
          </a:p>
          <a:p>
            <a:endParaRPr lang="en-US" dirty="0">
              <a:cs typeface="ＭＳ Ｐゴシック" charset="0"/>
            </a:endParaRPr>
          </a:p>
        </p:txBody>
      </p:sp>
    </p:spTree>
    <p:extLst>
      <p:ext uri="{BB962C8B-B14F-4D97-AF65-F5344CB8AC3E}">
        <p14:creationId xmlns:p14="http://schemas.microsoft.com/office/powerpoint/2010/main" val="256849103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Faithful </a:t>
            </a:r>
            <a:r>
              <a:rPr lang="en-US" i="1">
                <a:latin typeface="Arial"/>
                <a:cs typeface="Arial"/>
              </a:rPr>
              <a:t>divine</a:t>
            </a:r>
            <a:r>
              <a:rPr lang="en-US">
                <a:latin typeface="Arial"/>
                <a:cs typeface="Arial"/>
              </a:rPr>
              <a:t> help should lead to faithful </a:t>
            </a:r>
            <a:r>
              <a:rPr lang="en-US" i="1">
                <a:latin typeface="Arial"/>
                <a:cs typeface="Arial"/>
              </a:rPr>
              <a:t>human</a:t>
            </a:r>
            <a:r>
              <a:rPr lang="en-US">
                <a:latin typeface="Arial"/>
                <a:cs typeface="Arial"/>
              </a:rPr>
              <a:t> help.</a:t>
            </a:r>
          </a:p>
        </p:txBody>
      </p:sp>
    </p:spTree>
    <p:extLst>
      <p:ext uri="{BB962C8B-B14F-4D97-AF65-F5344CB8AC3E}">
        <p14:creationId xmlns:p14="http://schemas.microsoft.com/office/powerpoint/2010/main" val="1940298133"/>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2" charset="-128"/>
                <a:cs typeface="Arial"/>
              </a:rPr>
              <a:t>The natural reaction 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revere him</a:t>
            </a:r>
            <a:r>
              <a:rPr lang="en-SG" sz="1200" kern="1200" dirty="0">
                <a:solidFill>
                  <a:schemeClr val="tx1"/>
                </a:solidFill>
                <a:effectLst/>
                <a:latin typeface="Arial"/>
                <a:ea typeface="ＭＳ Ｐゴシック" pitchFamily="-112" charset="-128"/>
                <a:cs typeface="Arial"/>
              </a:rPr>
              <a:t>.</a:t>
            </a:r>
            <a:endParaRPr lang="en-US" dirty="0">
              <a:latin typeface="Arial"/>
              <a:cs typeface="Arial"/>
            </a:endParaRPr>
          </a:p>
          <a:p>
            <a:r>
              <a:rPr lang="zh-CN" altLang="en-US" dirty="0">
                <a:latin typeface="Arial"/>
                <a:cs typeface="Arial"/>
              </a:rPr>
              <a:t>看到上帝忠诚的手，自然的反应是崇敬他。</a:t>
            </a:r>
            <a:endParaRPr lang="en-US" dirty="0">
              <a:latin typeface="Arial"/>
              <a:cs typeface="Arial"/>
            </a:endParaRPr>
          </a:p>
        </p:txBody>
      </p:sp>
    </p:spTree>
    <p:extLst>
      <p:ext uri="{BB962C8B-B14F-4D97-AF65-F5344CB8AC3E}">
        <p14:creationId xmlns:p14="http://schemas.microsoft.com/office/powerpoint/2010/main" val="4240594207"/>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2" charset="-128"/>
                <a:cs typeface="Arial"/>
              </a:rPr>
              <a:t>The natural reaction for the Jews</a:t>
            </a:r>
            <a:r>
              <a:rPr lang="en-US" sz="1200" kern="1200" baseline="0" dirty="0">
                <a:solidFill>
                  <a:schemeClr val="tx1"/>
                </a:solidFill>
                <a:effectLst/>
                <a:latin typeface="Arial"/>
                <a:ea typeface="ＭＳ Ｐゴシック" pitchFamily="-112" charset="-128"/>
                <a:cs typeface="Arial"/>
              </a:rPr>
              <a:t> </a:t>
            </a:r>
            <a:r>
              <a:rPr lang="en-US" sz="1200" kern="1200" dirty="0">
                <a:solidFill>
                  <a:schemeClr val="tx1"/>
                </a:solidFill>
                <a:effectLst/>
                <a:latin typeface="Arial"/>
                <a:ea typeface="ＭＳ Ｐゴシック" pitchFamily="-112" charset="-128"/>
                <a:cs typeface="Arial"/>
              </a:rPr>
              <a:t>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revere him</a:t>
            </a:r>
            <a:r>
              <a:rPr lang="en-SG" sz="1200" kern="1200" dirty="0">
                <a:solidFill>
                  <a:schemeClr val="tx1"/>
                </a:solidFill>
                <a:effectLst/>
                <a:latin typeface="Arial"/>
                <a:ea typeface="ＭＳ Ｐゴシック" pitchFamily="-112" charset="-128"/>
                <a:cs typeface="Arial"/>
              </a:rPr>
              <a:t>.</a:t>
            </a:r>
          </a:p>
          <a:p>
            <a:r>
              <a:rPr lang="zh-CN" altLang="en-US" dirty="0">
                <a:latin typeface="Arial"/>
                <a:cs typeface="Arial"/>
              </a:rPr>
              <a:t>当犹太人看到上帝忠诚的手时，自然的反应是崇敬他。</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1630289286"/>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1649" name="Rectangle 2"/>
          <p:cNvSpPr>
            <a:spLocks noGrp="1" noRot="1" noChangeAspect="1" noChangeArrowheads="1" noTextEdit="1"/>
          </p:cNvSpPr>
          <p:nvPr>
            <p:ph type="sldImg"/>
          </p:nvPr>
        </p:nvSpPr>
        <p:spPr>
          <a:ln/>
        </p:spPr>
      </p:sp>
      <p:sp>
        <p:nvSpPr>
          <p:cNvPr id="105165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E0C00934-04BB-5E45-A360-6668B3FC50F0}"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372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97282"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5903786-F736-EB45-844D-F40BDAACE69B}"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372</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64867"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97284"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a:spcBef>
                <a:spcPct val="0"/>
              </a:spcBef>
            </a:pPr>
            <a:endParaRPr lang="en-GB" sz="2400">
              <a:latin typeface="Arial" charset="0"/>
            </a:endParaRPr>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4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741621-EE69-A04F-916B-5D42B47A11ED}" type="slidenum">
              <a:rPr lang="en-US" sz="1200">
                <a:solidFill>
                  <a:prstClr val="black"/>
                </a:solidFill>
              </a:rPr>
              <a:pPr/>
              <a:t>377</a:t>
            </a:fld>
            <a:endParaRPr lang="en-US" sz="1200">
              <a:solidFill>
                <a:prstClr val="black"/>
              </a:solidFill>
            </a:endParaRPr>
          </a:p>
        </p:txBody>
      </p:sp>
      <p:sp>
        <p:nvSpPr>
          <p:cNvPr id="13005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1" hangingPunct="1">
              <a:buClrTx/>
              <a:buSzTx/>
              <a:buFontTx/>
              <a:buNone/>
            </a:pPr>
            <a:fld id="{152B8613-F4A9-B64B-8BD1-61869E68E307}" type="slidenum">
              <a:rPr lang="en-US" sz="1200" smtClean="0">
                <a:solidFill>
                  <a:prstClr val="black"/>
                </a:solidFill>
              </a:rPr>
              <a:pPr algn="r" defTabSz="914400" eaLnBrk="1" hangingPunct="1">
                <a:buClrTx/>
                <a:buSzTx/>
                <a:buFontTx/>
                <a:buNone/>
              </a:pPr>
              <a:t>377</a:t>
            </a:fld>
            <a:endParaRPr lang="en-US" sz="1200">
              <a:solidFill>
                <a:prstClr val="black"/>
              </a:solidFill>
            </a:endParaRPr>
          </a:p>
        </p:txBody>
      </p:sp>
      <p:sp>
        <p:nvSpPr>
          <p:cNvPr id="97283"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0052"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499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8AA1FC8E-10DC-6C4F-84E9-B9B0F51E340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499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499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944655834"/>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90A0223-BAC1-0249-8D4B-F4A6A285AA1D}" type="slidenum">
              <a:rPr lang="en-US" sz="1200">
                <a:solidFill>
                  <a:prstClr val="black"/>
                </a:solidFill>
              </a:rPr>
              <a:pPr/>
              <a:t>379</a:t>
            </a:fld>
            <a:endParaRPr lang="en-US" sz="1200">
              <a:solidFill>
                <a:prstClr val="black"/>
              </a:solidFill>
            </a:endParaRPr>
          </a:p>
        </p:txBody>
      </p:sp>
      <p:sp>
        <p:nvSpPr>
          <p:cNvPr id="13721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eaLnBrk="1" hangingPunct="1">
              <a:buClrTx/>
              <a:buSzTx/>
              <a:buFontTx/>
              <a:buNone/>
            </a:pPr>
            <a:fld id="{DDB92087-44A6-284B-840F-A17A57726BA8}" type="slidenum">
              <a:rPr lang="en-US" sz="1200" smtClean="0">
                <a:solidFill>
                  <a:prstClr val="black"/>
                </a:solidFill>
              </a:rPr>
              <a:pPr algn="r" defTabSz="914400" eaLnBrk="1" hangingPunct="1">
                <a:buClrTx/>
                <a:buSzTx/>
                <a:buFontTx/>
                <a:buNone/>
              </a:pPr>
              <a:t>379</a:t>
            </a:fld>
            <a:endParaRPr lang="en-US" sz="1200">
              <a:solidFill>
                <a:prstClr val="black"/>
              </a:solidFill>
            </a:endParaRPr>
          </a:p>
        </p:txBody>
      </p:sp>
      <p:sp>
        <p:nvSpPr>
          <p:cNvPr id="99331" name="Rectangle 2"/>
          <p:cNvSpPr>
            <a:spLocks noGrp="1" noRot="1" noChangeAspect="1" noChangeArrowheads="1" noTextEdit="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37220" name="Rectangle 3"/>
          <p:cNvSpPr>
            <a:spLocks noGrp="1" noChangeArrowheads="1"/>
          </p:cNvSpPr>
          <p:nvPr>
            <p:ph type="body" idx="1"/>
          </p:nvPr>
        </p:nvSpPr>
        <p:spPr>
          <a:xfrm>
            <a:off x="685800" y="4343400"/>
            <a:ext cx="5486400" cy="4114800"/>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2A2199E-64EA-6745-B153-DCEDF8729943}" type="slidenum">
              <a:rPr lang="en-US" sz="1200">
                <a:solidFill>
                  <a:prstClr val="black"/>
                </a:solidFill>
              </a:rPr>
              <a:pPr/>
              <a:t>380</a:t>
            </a:fld>
            <a:endParaRPr lang="en-US" sz="1200">
              <a:solidFill>
                <a:prstClr val="black"/>
              </a:solidFill>
            </a:endParaRPr>
          </a:p>
        </p:txBody>
      </p:sp>
      <p:sp>
        <p:nvSpPr>
          <p:cNvPr id="71682"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336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dirty="0"/>
              <a:t>Settlements of the Persian Province of Judah According to Ezra and </a:t>
            </a:r>
            <a:r>
              <a:rPr lang="ko-KR" altLang="en-US" dirty="0" err="1"/>
              <a:t>尼希米记</a:t>
            </a:r>
            <a:r>
              <a:rPr lang="en-US" dirty="0"/>
              <a:t> (Logos </a:t>
            </a:r>
            <a:r>
              <a:rPr lang="en-US" dirty="0" err="1"/>
              <a:t>Libronix</a:t>
            </a:r>
            <a:r>
              <a:rPr lang="en-US" dirty="0"/>
              <a:t> Bible Maps, Mac edition, 2008)</a:t>
            </a:r>
          </a:p>
          <a:p>
            <a:pPr eaLnBrk="1" hangingPunct="1"/>
            <a:r>
              <a:rPr lang="zh-CN" altLang="en-US" dirty="0"/>
              <a:t>根据以斯拉记和尼希米记记载的波斯犹大省的定居点 </a:t>
            </a:r>
            <a:r>
              <a:rPr lang="en-US" altLang="zh-CN" dirty="0"/>
              <a:t>(</a:t>
            </a:r>
            <a:r>
              <a:rPr lang="en-US" dirty="0"/>
              <a:t>Logos </a:t>
            </a:r>
            <a:r>
              <a:rPr lang="en-US" dirty="0" err="1"/>
              <a:t>Libronix</a:t>
            </a:r>
            <a:r>
              <a:rPr lang="en-US" dirty="0"/>
              <a:t> </a:t>
            </a:r>
            <a:r>
              <a:rPr lang="zh-CN" altLang="en-US" dirty="0"/>
              <a:t>圣经地图，</a:t>
            </a:r>
            <a:r>
              <a:rPr lang="en-US" dirty="0"/>
              <a:t>Mac </a:t>
            </a:r>
            <a:r>
              <a:rPr lang="zh-CN" altLang="en-US" dirty="0"/>
              <a:t>版，</a:t>
            </a:r>
            <a:r>
              <a:rPr lang="en-US" altLang="zh-CN" dirty="0"/>
              <a:t>2008 </a:t>
            </a:r>
            <a:r>
              <a:rPr lang="zh-CN" altLang="en-US" dirty="0"/>
              <a:t>年</a:t>
            </a:r>
            <a:r>
              <a:rPr lang="en-US" altLang="zh-CN" dirty="0"/>
              <a:t>)</a:t>
            </a:r>
            <a:endParaRPr lang="en-US" dirty="0"/>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358AB6D-6B7A-9F45-BEBC-CCBA200D7722}" type="slidenum">
              <a:rPr lang="en-US" sz="1200">
                <a:solidFill>
                  <a:prstClr val="black"/>
                </a:solidFill>
              </a:rPr>
              <a:pPr/>
              <a:t>381</a:t>
            </a:fld>
            <a:endParaRPr lang="en-US" sz="1200">
              <a:solidFill>
                <a:prstClr val="black"/>
              </a:solidFill>
            </a:endParaRPr>
          </a:p>
        </p:txBody>
      </p:sp>
      <p:sp>
        <p:nvSpPr>
          <p:cNvPr id="7373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4950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FEF2B7-5182-8041-8DA2-9991AD3AF0F2}" type="slidenum">
              <a:rPr lang="en-US" sz="1200">
                <a:solidFill>
                  <a:prstClr val="black"/>
                </a:solidFill>
              </a:rPr>
              <a:pPr/>
              <a:t>382</a:t>
            </a:fld>
            <a:endParaRPr lang="en-US" sz="1200">
              <a:solidFill>
                <a:prstClr val="black"/>
              </a:solidFill>
            </a:endParaRPr>
          </a:p>
        </p:txBody>
      </p:sp>
      <p:sp>
        <p:nvSpPr>
          <p:cNvPr id="13314"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5769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680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DD3C778E-A210-CE4D-82DE-688806A278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384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7680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7680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976140718"/>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Rot="1" noChangeAspect="1" noChangeArrowheads="1" noTextEdit="1"/>
          </p:cNvSpPr>
          <p:nvPr>
            <p:ph type="sldImg"/>
          </p:nvPr>
        </p:nvSpPr>
        <p:spPr>
          <a:ln/>
        </p:spPr>
      </p:sp>
      <p:sp>
        <p:nvSpPr>
          <p:cNvPr id="8089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2"/>
          <p:cNvSpPr>
            <a:spLocks noGrp="1" noRot="1" noChangeAspect="1" noChangeArrowheads="1" noTextEdit="1"/>
          </p:cNvSpPr>
          <p:nvPr>
            <p:ph type="sldImg"/>
          </p:nvPr>
        </p:nvSpPr>
        <p:spPr>
          <a:ln/>
        </p:spPr>
      </p:sp>
      <p:sp>
        <p:nvSpPr>
          <p:cNvPr id="829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2"/>
          <p:cNvSpPr>
            <a:spLocks noGrp="1" noRot="1" noChangeAspect="1" noChangeArrowheads="1" noTextEdit="1"/>
          </p:cNvSpPr>
          <p:nvPr>
            <p:ph type="sldImg"/>
          </p:nvPr>
        </p:nvSpPr>
        <p:spPr>
          <a:ln/>
        </p:spPr>
      </p:sp>
      <p:sp>
        <p:nvSpPr>
          <p:cNvPr id="870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Times New Roman" charset="0"/>
            </a:endParaRPr>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451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60BAC76F-E394-674A-ABA8-ED6EB5F3223D}" type="slidenum">
              <a:rPr lang="en-US" sz="1200">
                <a:solidFill>
                  <a:srgbClr val="000000"/>
                </a:solidFill>
                <a:cs typeface="Lucida Sans Unicode" charset="0"/>
              </a:rPr>
              <a:pPr/>
              <a:t>388</a:t>
            </a:fld>
            <a:endParaRPr lang="en-US" sz="1200">
              <a:solidFill>
                <a:srgbClr val="000000"/>
              </a:solidFill>
              <a:cs typeface="Lucida Sans Unicode" charset="0"/>
            </a:endParaRPr>
          </a:p>
        </p:txBody>
      </p:sp>
      <p:sp>
        <p:nvSpPr>
          <p:cNvPr id="6451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6451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0DFC7297-E647-134B-AFBA-A9B357C581C0}" type="slidenum">
              <a:rPr lang="en-US" sz="1200">
                <a:solidFill>
                  <a:srgbClr val="000000"/>
                </a:solidFill>
                <a:latin typeface="Garamond" charset="0"/>
              </a:rPr>
              <a:pPr eaLnBrk="1" hangingPunct="1"/>
              <a:t>389</a:t>
            </a:fld>
            <a:endParaRPr lang="en-US" sz="1200">
              <a:solidFill>
                <a:srgbClr val="000000"/>
              </a:solidFill>
              <a:latin typeface="Garamond"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Times New Roman"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704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6A80424C-7D9A-BE48-B233-8D80AE8A262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704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704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344283775"/>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A28C38-7615-2049-AC0F-31DDD4E3A4EC}" type="slidenum">
              <a:rPr lang="en-US" sz="1200">
                <a:solidFill>
                  <a:prstClr val="black"/>
                </a:solidFill>
              </a:rPr>
              <a:pPr eaLnBrk="1" hangingPunct="1"/>
              <a:t>391</a:t>
            </a:fld>
            <a:endParaRPr lang="en-US" sz="1200">
              <a:solidFill>
                <a:prstClr val="black"/>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DFB29612-4DE1-B640-8BBD-71C60CAEA79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392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721340053"/>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36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DFB29612-4DE1-B640-8BBD-71C60CAEA79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base" latinLnBrk="0" hangingPunct="1">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53698" name="Rectangle 2"/>
          <p:cNvSpPr>
            <a:spLocks noGrp="1" noRot="1" noChangeAspect="1" noChangeArrowheads="1" noTextEdit="1"/>
          </p:cNvSpPr>
          <p:nvPr>
            <p:ph type="sldImg"/>
          </p:nvPr>
        </p:nvSpPr>
        <p:spPr>
          <a:ln/>
        </p:spPr>
      </p:sp>
      <p:sp>
        <p:nvSpPr>
          <p:cNvPr id="10536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62214955"/>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656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BAE92AE4-C298-A64A-94B6-A3AA8C44A091}" type="slidenum">
              <a:rPr lang="en-US" sz="1200">
                <a:solidFill>
                  <a:srgbClr val="000000"/>
                </a:solidFill>
                <a:cs typeface="Lucida Sans Unicode" charset="0"/>
              </a:rPr>
              <a:pPr/>
              <a:t>394</a:t>
            </a:fld>
            <a:endParaRPr lang="en-US" sz="1200">
              <a:solidFill>
                <a:srgbClr val="000000"/>
              </a:solidFill>
              <a:cs typeface="Lucida Sans Unicode" charset="0"/>
            </a:endParaRPr>
          </a:p>
        </p:txBody>
      </p:sp>
      <p:sp>
        <p:nvSpPr>
          <p:cNvPr id="6656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6656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861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0FD9ADC3-5678-4E4B-B364-27622D4EC181}" type="slidenum">
              <a:rPr lang="en-US" sz="1200">
                <a:solidFill>
                  <a:srgbClr val="000000"/>
                </a:solidFill>
                <a:cs typeface="Lucida Sans Unicode" charset="0"/>
              </a:rPr>
              <a:pPr/>
              <a:t>395</a:t>
            </a:fld>
            <a:endParaRPr lang="en-US" sz="1200">
              <a:solidFill>
                <a:srgbClr val="000000"/>
              </a:solidFill>
              <a:cs typeface="Lucida Sans Unicode" charset="0"/>
            </a:endParaRPr>
          </a:p>
        </p:txBody>
      </p:sp>
      <p:sp>
        <p:nvSpPr>
          <p:cNvPr id="6861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6861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a:p>
            <a:r>
              <a:rPr lang="en-US" dirty="0">
                <a:latin typeface="Arial"/>
                <a:cs typeface="Arial"/>
              </a:rPr>
              <a:t>Reverencing the L</a:t>
            </a:r>
            <a:r>
              <a:rPr lang="en-US" sz="1100" dirty="0">
                <a:latin typeface="Arial"/>
                <a:cs typeface="Arial"/>
              </a:rPr>
              <a:t>ORD</a:t>
            </a:r>
            <a:r>
              <a:rPr lang="en-US" dirty="0">
                <a:latin typeface="Arial"/>
                <a:cs typeface="Arial"/>
              </a:rPr>
              <a:t> is only natural when we see</a:t>
            </a:r>
            <a:r>
              <a:rPr lang="en-US" baseline="0" dirty="0">
                <a:latin typeface="Arial"/>
                <a:cs typeface="Arial"/>
              </a:rPr>
              <a:t> how he has rebuilt our lives.</a:t>
            </a:r>
          </a:p>
          <a:p>
            <a:r>
              <a:rPr lang="zh-CN" altLang="en-US" dirty="0">
                <a:latin typeface="Arial"/>
                <a:cs typeface="Arial"/>
              </a:rPr>
              <a:t>当我们看到主如何重建我们的生活时，我们自然而然地就会敬畏主。</a:t>
            </a:r>
            <a:endParaRPr lang="en-US" dirty="0">
              <a:latin typeface="Arial"/>
              <a:cs typeface="Arial"/>
            </a:endParaRPr>
          </a:p>
          <a:p>
            <a:endParaRPr lang="en-US" dirty="0"/>
          </a:p>
        </p:txBody>
      </p:sp>
    </p:spTree>
    <p:extLst>
      <p:ext uri="{BB962C8B-B14F-4D97-AF65-F5344CB8AC3E}">
        <p14:creationId xmlns:p14="http://schemas.microsoft.com/office/powerpoint/2010/main" val="3991685316"/>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What would be the</a:t>
            </a:r>
            <a:r>
              <a:rPr lang="en-US" baseline="0" dirty="0">
                <a:latin typeface="Arial"/>
                <a:cs typeface="Arial"/>
              </a:rPr>
              <a:t> right way to say thanks to the L</a:t>
            </a:r>
            <a:r>
              <a:rPr lang="en-US" sz="1100" baseline="0" dirty="0">
                <a:latin typeface="Arial"/>
                <a:cs typeface="Arial"/>
              </a:rPr>
              <a:t>ORD</a:t>
            </a:r>
            <a:r>
              <a:rPr lang="en-US" baseline="0" dirty="0">
                <a:latin typeface="Arial"/>
                <a:cs typeface="Arial"/>
              </a:rPr>
              <a:t> for all he has done for you?</a:t>
            </a:r>
          </a:p>
          <a:p>
            <a:r>
              <a:rPr lang="zh-CN" altLang="en-US" dirty="0">
                <a:latin typeface="Arial"/>
                <a:cs typeface="Arial"/>
              </a:rPr>
              <a:t>怎样才是正确的方式去感谢主为你所做的一切？</a:t>
            </a:r>
            <a:endParaRPr lang="en-US" dirty="0">
              <a:latin typeface="Arial"/>
              <a:cs typeface="Arial"/>
            </a:endParaRPr>
          </a:p>
          <a:p>
            <a:endParaRPr lang="en-US"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1278011711"/>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The L</a:t>
            </a:r>
            <a:r>
              <a:rPr lang="en-US" sz="1100" dirty="0">
                <a:latin typeface="Arial"/>
                <a:cs typeface="Arial"/>
              </a:rPr>
              <a:t>ORD</a:t>
            </a:r>
            <a:r>
              <a:rPr lang="en-US" dirty="0">
                <a:latin typeface="Arial"/>
                <a:cs typeface="Arial"/>
              </a:rPr>
              <a:t> works</a:t>
            </a:r>
            <a:r>
              <a:rPr lang="en-US" baseline="0" dirty="0">
                <a:latin typeface="Arial"/>
                <a:cs typeface="Arial"/>
              </a:rPr>
              <a:t> so much for us! </a:t>
            </a:r>
            <a:r>
              <a:rPr lang="en-US" baseline="0" dirty="0" err="1">
                <a:latin typeface="Arial"/>
                <a:cs typeface="Arial"/>
              </a:rPr>
              <a:t>Shouldn</a:t>
            </a:r>
            <a:r>
              <a:rPr lang="mr-IN" baseline="0" dirty="0">
                <a:latin typeface="Arial"/>
                <a:cs typeface="Arial"/>
              </a:rPr>
              <a:t>'</a:t>
            </a:r>
            <a:r>
              <a:rPr lang="en-US" baseline="0" dirty="0">
                <a:latin typeface="Arial"/>
                <a:cs typeface="Arial"/>
              </a:rPr>
              <a:t>t we work for him? </a:t>
            </a:r>
            <a:r>
              <a:rPr lang="en-US" baseline="0" dirty="0" err="1">
                <a:latin typeface="Arial"/>
                <a:cs typeface="Arial"/>
              </a:rPr>
              <a:t>Shouldn</a:t>
            </a:r>
            <a:r>
              <a:rPr lang="mr-IN" baseline="0" dirty="0">
                <a:latin typeface="Arial"/>
                <a:cs typeface="Arial"/>
              </a:rPr>
              <a:t>'</a:t>
            </a:r>
            <a:r>
              <a:rPr lang="en-US" baseline="0" dirty="0">
                <a:latin typeface="Arial"/>
                <a:cs typeface="Arial"/>
              </a:rPr>
              <a:t>t we honor him?</a:t>
            </a:r>
            <a:endParaRPr lang="en-US" dirty="0">
              <a:latin typeface="Arial"/>
              <a:cs typeface="Arial"/>
            </a:endParaRPr>
          </a:p>
          <a:p>
            <a:r>
              <a:rPr lang="zh-CN" altLang="en-US" dirty="0">
                <a:latin typeface="Arial"/>
                <a:cs typeface="Arial"/>
              </a:rPr>
              <a:t>主为我们做了这么多事！我们难道不应该为他工作吗？我们难道不应该尊敬他吗？</a:t>
            </a:r>
            <a:endParaRPr lang="en-US" dirty="0">
              <a:latin typeface="Arial"/>
              <a:cs typeface="Arial"/>
            </a:endParaRPr>
          </a:p>
        </p:txBody>
      </p:sp>
    </p:spTree>
    <p:extLst>
      <p:ext uri="{BB962C8B-B14F-4D97-AF65-F5344CB8AC3E}">
        <p14:creationId xmlns:p14="http://schemas.microsoft.com/office/powerpoint/2010/main" val="2324948803"/>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Faithful </a:t>
            </a:r>
            <a:r>
              <a:rPr lang="en-US" i="1">
                <a:latin typeface="Arial"/>
                <a:cs typeface="Arial"/>
              </a:rPr>
              <a:t>divine</a:t>
            </a:r>
            <a:r>
              <a:rPr lang="en-US">
                <a:latin typeface="Arial"/>
                <a:cs typeface="Arial"/>
              </a:rPr>
              <a:t> help should lead to faithful </a:t>
            </a:r>
            <a:r>
              <a:rPr lang="en-US" i="1">
                <a:latin typeface="Arial"/>
                <a:cs typeface="Arial"/>
              </a:rPr>
              <a:t>human</a:t>
            </a:r>
            <a:r>
              <a:rPr lang="en-US">
                <a:latin typeface="Arial"/>
                <a:cs typeface="Arial"/>
              </a:rPr>
              <a:t> help.</a:t>
            </a:r>
          </a:p>
        </p:txBody>
      </p:sp>
    </p:spTree>
    <p:extLst>
      <p:ext uri="{BB962C8B-B14F-4D97-AF65-F5344CB8AC3E}">
        <p14:creationId xmlns:p14="http://schemas.microsoft.com/office/powerpoint/2010/main" val="1544592177"/>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2" charset="-128"/>
                <a:cs typeface="Arial"/>
              </a:rPr>
              <a:t>The natural reaction 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revere him</a:t>
            </a:r>
            <a:r>
              <a:rPr lang="en-SG" sz="1200" kern="1200" dirty="0">
                <a:solidFill>
                  <a:schemeClr val="tx1"/>
                </a:solidFill>
                <a:effectLst/>
                <a:latin typeface="Arial"/>
                <a:ea typeface="ＭＳ Ｐゴシック" pitchFamily="-112" charset="-128"/>
                <a:cs typeface="Arial"/>
              </a:rPr>
              <a:t>.</a:t>
            </a:r>
            <a:endParaRPr lang="en-US" dirty="0">
              <a:latin typeface="Arial"/>
              <a:cs typeface="Arial"/>
            </a:endParaRPr>
          </a:p>
          <a:p>
            <a:r>
              <a:rPr lang="zh-CN" altLang="en-US" dirty="0">
                <a:latin typeface="Arial"/>
                <a:cs typeface="Arial"/>
              </a:rPr>
              <a:t>看到上帝忠诚的手，自然的反应是敬拜他。</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61503680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09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E7BD65FF-63A4-E748-A65C-CF377236DCF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8909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8909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931248692"/>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What would change for you if you saw Jesus clearly?</a:t>
            </a:r>
          </a:p>
          <a:p>
            <a:r>
              <a:rPr lang="zh-CN" altLang="en-US" dirty="0">
                <a:latin typeface="Arial"/>
                <a:cs typeface="Arial"/>
              </a:rPr>
              <a:t>如果你清楚地看到了耶稣，你会发生什么改变？</a:t>
            </a:r>
            <a:endParaRPr lang="en-US" dirty="0">
              <a:latin typeface="Arial"/>
              <a:cs typeface="Arial"/>
            </a:endParaRPr>
          </a:p>
        </p:txBody>
      </p:sp>
    </p:spTree>
    <p:extLst>
      <p:ext uri="{BB962C8B-B14F-4D97-AF65-F5344CB8AC3E}">
        <p14:creationId xmlns:p14="http://schemas.microsoft.com/office/powerpoint/2010/main" val="139268417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Faithful </a:t>
            </a:r>
            <a:r>
              <a:rPr lang="en-US" i="1">
                <a:latin typeface="Arial"/>
                <a:cs typeface="Arial"/>
              </a:rPr>
              <a:t>divine</a:t>
            </a:r>
            <a:r>
              <a:rPr lang="en-US">
                <a:latin typeface="Arial"/>
                <a:cs typeface="Arial"/>
              </a:rPr>
              <a:t> help should lead to faithful </a:t>
            </a:r>
            <a:r>
              <a:rPr lang="en-US" i="1">
                <a:latin typeface="Arial"/>
                <a:cs typeface="Arial"/>
              </a:rPr>
              <a:t>human</a:t>
            </a:r>
            <a:r>
              <a:rPr lang="en-US">
                <a:latin typeface="Arial"/>
                <a:cs typeface="Arial"/>
              </a:rPr>
              <a:t> help.</a:t>
            </a:r>
          </a:p>
        </p:txBody>
      </p:sp>
    </p:spTree>
    <p:extLst>
      <p:ext uri="{BB962C8B-B14F-4D97-AF65-F5344CB8AC3E}">
        <p14:creationId xmlns:p14="http://schemas.microsoft.com/office/powerpoint/2010/main" val="1544592177"/>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2" charset="-128"/>
                <a:cs typeface="Arial"/>
              </a:rPr>
              <a:t>The natural reaction 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revere him</a:t>
            </a:r>
            <a:r>
              <a:rPr lang="en-SG" sz="1200" kern="1200" dirty="0">
                <a:solidFill>
                  <a:schemeClr val="tx1"/>
                </a:solidFill>
                <a:effectLst/>
                <a:latin typeface="Arial"/>
                <a:ea typeface="ＭＳ Ｐゴシック" pitchFamily="-112" charset="-128"/>
                <a:cs typeface="Arial"/>
              </a:rPr>
              <a:t>.</a:t>
            </a:r>
            <a:endParaRPr lang="en-US" dirty="0">
              <a:latin typeface="Arial"/>
              <a:cs typeface="Arial"/>
            </a:endParaRPr>
          </a:p>
          <a:p>
            <a:r>
              <a:rPr lang="zh-CN" altLang="en-US" dirty="0">
                <a:latin typeface="Arial"/>
                <a:cs typeface="Arial"/>
              </a:rPr>
              <a:t>看到上帝忠诚的手，自然的反应是敬拜他。</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615036804"/>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405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tLang="zh-CN" dirty="0">
                <a:latin typeface="Arial" charset="0"/>
              </a:rPr>
              <a:t>The explanation for free</a:t>
            </a:r>
          </a:p>
          <a:p>
            <a:pPr eaLnBrk="1" hangingPunct="1"/>
            <a:r>
              <a:rPr lang="en-US" altLang="zh-CN" dirty="0">
                <a:latin typeface="Arial" charset="0"/>
              </a:rPr>
              <a:t>OT Preaching link address</a:t>
            </a:r>
          </a:p>
        </p:txBody>
      </p:sp>
    </p:spTree>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065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47FF1CA8-5788-8343-8B53-43B3920A88DB}" type="slidenum">
              <a:rPr lang="en-US" sz="1200">
                <a:solidFill>
                  <a:srgbClr val="000000"/>
                </a:solidFill>
                <a:cs typeface="Lucida Sans Unicode" charset="0"/>
              </a:rPr>
              <a:pPr/>
              <a:t>406</a:t>
            </a:fld>
            <a:endParaRPr lang="en-US" sz="1200">
              <a:solidFill>
                <a:srgbClr val="000000"/>
              </a:solidFill>
              <a:cs typeface="Lucida Sans Unicode" charset="0"/>
            </a:endParaRPr>
          </a:p>
        </p:txBody>
      </p:sp>
      <p:sp>
        <p:nvSpPr>
          <p:cNvPr id="7065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7066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270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3EBFB0F4-BED3-F644-95E9-66D4FBE0C4BE}" type="slidenum">
              <a:rPr lang="en-US" sz="1200">
                <a:solidFill>
                  <a:srgbClr val="000000"/>
                </a:solidFill>
                <a:cs typeface="Lucida Sans Unicode" charset="0"/>
              </a:rPr>
              <a:pPr/>
              <a:t>407</a:t>
            </a:fld>
            <a:endParaRPr lang="en-US" sz="1200">
              <a:solidFill>
                <a:srgbClr val="000000"/>
              </a:solidFill>
              <a:cs typeface="Lucida Sans Unicode" charset="0"/>
            </a:endParaRPr>
          </a:p>
        </p:txBody>
      </p:sp>
      <p:sp>
        <p:nvSpPr>
          <p:cNvPr id="7270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7270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475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7909F958-88B8-6949-9891-EBABF0396886}" type="slidenum">
              <a:rPr lang="en-US" sz="1200">
                <a:solidFill>
                  <a:srgbClr val="000000"/>
                </a:solidFill>
                <a:cs typeface="Lucida Sans Unicode" charset="0"/>
              </a:rPr>
              <a:pPr/>
              <a:t>408</a:t>
            </a:fld>
            <a:endParaRPr lang="en-US" sz="1200">
              <a:solidFill>
                <a:srgbClr val="000000"/>
              </a:solidFill>
              <a:cs typeface="Lucida Sans Unicode" charset="0"/>
            </a:endParaRPr>
          </a:p>
        </p:txBody>
      </p:sp>
      <p:sp>
        <p:nvSpPr>
          <p:cNvPr id="7475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7475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168311-8E3A-DF47-940D-C4E79C847C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rPr>
              <a:pPr marL="0" marR="0" lvl="0" indent="0" algn="r" defTabSz="914400" rtl="0" eaLnBrk="1" fontAlgn="base" latinLnBrk="0" hangingPunct="1">
                <a:lnSpc>
                  <a:spcPct val="100000"/>
                </a:lnSpc>
                <a:spcBef>
                  <a:spcPct val="0"/>
                </a:spcBef>
                <a:spcAft>
                  <a:spcPct val="0"/>
                </a:spcAft>
                <a:buClrTx/>
                <a:buSzTx/>
                <a:buFontTx/>
                <a:buNone/>
                <a:tabLst/>
                <a:defRPr/>
              </a:pPr>
              <a:t>409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sym typeface="Aria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113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737AF74C-AC47-E241-B5E2-13952554BE1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113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114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6674999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318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4ADDE1FD-457E-E149-B7C8-A38AEDE13CA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318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318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41135925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523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CD904D25-A1C2-FD47-8C5A-188210518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39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523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523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92704435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728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8EE8BA65-03B6-D940-8485-0967F1955BF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728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728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5095398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9330"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E045E76-7E72-7E40-BCB5-BCFEF6B571F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41</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99331"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99332"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67921171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1378"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64B7B6B9-1C61-B44E-8B2C-22685904F367}"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101379"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101380"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60027337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3426"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2DB473C2-BED6-1041-B8BE-299C5DAD3CF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103427"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103428"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78690683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5474"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77BBC00A-9B5F-8346-8431-E45CCEC5891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105475"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105476"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3858331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316933529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It</a:t>
            </a:r>
            <a:r>
              <a:rPr lang="mr-IN" dirty="0">
                <a:latin typeface="Arial"/>
                <a:cs typeface="Arial"/>
              </a:rPr>
              <a:t>'</a:t>
            </a:r>
            <a:r>
              <a:rPr lang="en-US" dirty="0">
                <a:latin typeface="Arial"/>
                <a:cs typeface="Arial"/>
              </a:rPr>
              <a:t>s </a:t>
            </a:r>
            <a:r>
              <a:rPr lang="en-US" sz="1200" kern="1200" dirty="0">
                <a:solidFill>
                  <a:schemeClr val="tx1"/>
                </a:solidFill>
                <a:effectLst/>
                <a:latin typeface="Arial"/>
                <a:ea typeface="ＭＳ Ｐゴシック" pitchFamily="-112" charset="-128"/>
                <a:cs typeface="Arial"/>
              </a:rPr>
              <a:t>easy to take for granted what others do for us</a:t>
            </a:r>
            <a:r>
              <a:rPr lang="en-SG" sz="1200" kern="1200" dirty="0">
                <a:solidFill>
                  <a:schemeClr val="tx1"/>
                </a:solidFill>
                <a:effectLst/>
                <a:latin typeface="Arial"/>
                <a:ea typeface="ＭＳ Ｐゴシック" pitchFamily="-112" charset="-128"/>
                <a:cs typeface="Arial"/>
              </a:rPr>
              <a:t>.</a:t>
            </a:r>
          </a:p>
          <a:p>
            <a:pPr marL="0" marR="0"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我们很容易将别人为我们所做的一切视为理所当然。</a:t>
            </a:r>
            <a:endParaRPr lang="en-US" dirty="0">
              <a:latin typeface="Arial"/>
              <a:cs typeface="Arial"/>
            </a:endParaRPr>
          </a:p>
        </p:txBody>
      </p:sp>
    </p:spTree>
    <p:extLst>
      <p:ext uri="{BB962C8B-B14F-4D97-AF65-F5344CB8AC3E}">
        <p14:creationId xmlns:p14="http://schemas.microsoft.com/office/powerpoint/2010/main" val="333403741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How do you respond to people who serve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How often do you say thanks?</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How often do you use the sandwich principle?</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How do you respond to God who restores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Has God restored your life? </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How would you respond if someone asked you what the Lord has done for you?</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dirty="0">
                <a:latin typeface="Arial"/>
                <a:cs typeface="Arial"/>
              </a:rPr>
              <a:t>• Think of the ways God has restored you (examples from my life—broken family, no school for sons, no inheritance, etc.).</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en-US" dirty="0">
              <a:latin typeface="Arial"/>
              <a:cs typeface="Arial"/>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你如何回应为你服务的人？</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Arial"/>
                <a:cs typeface="Arial"/>
              </a:rPr>
              <a:t>- </a:t>
            </a:r>
            <a:r>
              <a:rPr lang="zh-CN" altLang="en-US" dirty="0">
                <a:latin typeface="Arial"/>
                <a:cs typeface="Arial"/>
              </a:rPr>
              <a:t>你有多频繁地表示感谢？</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Arial"/>
                <a:cs typeface="Arial"/>
              </a:rPr>
              <a:t>- </a:t>
            </a:r>
            <a:r>
              <a:rPr lang="zh-CN" altLang="en-US" dirty="0">
                <a:latin typeface="Arial"/>
                <a:cs typeface="Arial"/>
              </a:rPr>
              <a:t>你有多频繁使用三明治原则？</a:t>
            </a:r>
          </a:p>
          <a:p>
            <a:pPr marL="0" marR="0" lvl="3" indent="0" algn="l" defTabSz="914400" rtl="0" eaLnBrk="0" fontAlgn="base" latinLnBrk="0" hangingPunct="0">
              <a:lnSpc>
                <a:spcPct val="100000"/>
              </a:lnSpc>
              <a:spcBef>
                <a:spcPct val="30000"/>
              </a:spcBef>
              <a:spcAft>
                <a:spcPct val="0"/>
              </a:spcAft>
              <a:buClrTx/>
              <a:buSzTx/>
              <a:buFontTx/>
              <a:buNone/>
              <a:tabLst/>
              <a:defRPr/>
            </a:pPr>
            <a:endParaRPr lang="zh-CN" altLang="en-US" dirty="0">
              <a:latin typeface="Arial"/>
              <a:cs typeface="Arial"/>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zh-CN" altLang="en-US" dirty="0">
                <a:latin typeface="Arial"/>
                <a:cs typeface="Arial"/>
              </a:rPr>
              <a:t>你如何回应恢复你的上帝？</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Arial"/>
                <a:cs typeface="Arial"/>
              </a:rPr>
              <a:t>- </a:t>
            </a:r>
            <a:r>
              <a:rPr lang="zh-CN" altLang="en-US" dirty="0">
                <a:latin typeface="Arial"/>
                <a:cs typeface="Arial"/>
              </a:rPr>
              <a:t>上帝恢复了你的生活吗？</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Arial"/>
                <a:cs typeface="Arial"/>
              </a:rPr>
              <a:t>- </a:t>
            </a:r>
            <a:r>
              <a:rPr lang="zh-CN" altLang="en-US" dirty="0">
                <a:latin typeface="Arial"/>
                <a:cs typeface="Arial"/>
              </a:rPr>
              <a:t>如果有人问你主为你做了什么，你会怎么回答？</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altLang="zh-CN" dirty="0">
                <a:latin typeface="Arial"/>
                <a:cs typeface="Arial"/>
              </a:rPr>
              <a:t>- </a:t>
            </a:r>
            <a:r>
              <a:rPr lang="zh-CN" altLang="en-US" dirty="0">
                <a:latin typeface="Arial"/>
                <a:cs typeface="Arial"/>
              </a:rPr>
              <a:t>想想上帝如何恢复了你（来自我生活的例子</a:t>
            </a:r>
            <a:r>
              <a:rPr lang="en-US" altLang="zh-CN" dirty="0">
                <a:latin typeface="Arial"/>
                <a:cs typeface="Arial"/>
              </a:rPr>
              <a:t>——</a:t>
            </a:r>
            <a:r>
              <a:rPr lang="zh-CN" altLang="en-US" dirty="0">
                <a:latin typeface="Arial"/>
                <a:cs typeface="Arial"/>
              </a:rPr>
              <a:t>破碎的家庭，儿子无法上学，没有遗产等）。</a:t>
            </a:r>
            <a:endParaRPr lang="en-US" dirty="0">
              <a:latin typeface="Arial"/>
              <a:cs typeface="Arial"/>
            </a:endParaRPr>
          </a:p>
        </p:txBody>
      </p:sp>
    </p:spTree>
    <p:extLst>
      <p:ext uri="{BB962C8B-B14F-4D97-AF65-F5344CB8AC3E}">
        <p14:creationId xmlns:p14="http://schemas.microsoft.com/office/powerpoint/2010/main" val="56285215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What would be the</a:t>
            </a:r>
            <a:r>
              <a:rPr lang="en-US" baseline="0" dirty="0">
                <a:latin typeface="Arial"/>
                <a:cs typeface="Arial"/>
              </a:rPr>
              <a:t> right way to say thanks to the L</a:t>
            </a:r>
            <a:r>
              <a:rPr lang="en-US" sz="1100" baseline="0" dirty="0">
                <a:latin typeface="Arial"/>
                <a:cs typeface="Arial"/>
              </a:rPr>
              <a:t>ORD</a:t>
            </a:r>
            <a:r>
              <a:rPr lang="en-US" baseline="0" dirty="0">
                <a:latin typeface="Arial"/>
                <a:cs typeface="Arial"/>
              </a:rPr>
              <a:t> for all he has done for you?</a:t>
            </a:r>
          </a:p>
          <a:p>
            <a:r>
              <a:rPr lang="zh-CN" altLang="en-US" dirty="0">
                <a:latin typeface="Arial"/>
                <a:cs typeface="Arial"/>
              </a:rPr>
              <a:t>怎样才是正确的方式去感谢主为你所做的一切？</a:t>
            </a:r>
            <a:endParaRPr lang="en-US" dirty="0">
              <a:latin typeface="Arial"/>
              <a:cs typeface="Arial"/>
            </a:endParaRPr>
          </a:p>
          <a:p>
            <a:endParaRPr lang="en-US" dirty="0">
              <a:cs typeface="ＭＳ Ｐゴシック" charset="0"/>
            </a:endParaRPr>
          </a:p>
        </p:txBody>
      </p:sp>
    </p:spTree>
    <p:extLst>
      <p:ext uri="{BB962C8B-B14F-4D97-AF65-F5344CB8AC3E}">
        <p14:creationId xmlns:p14="http://schemas.microsoft.com/office/powerpoint/2010/main" val="4900501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680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DD3C778E-A210-CE4D-82DE-688806A2782C}" type="slidenum">
              <a:rPr lang="en-US" sz="1200">
                <a:solidFill>
                  <a:srgbClr val="000000"/>
                </a:solidFill>
                <a:cs typeface="Lucida Sans Unicode" charset="0"/>
              </a:rPr>
              <a:pPr/>
              <a:t>10</a:t>
            </a:fld>
            <a:endParaRPr lang="en-US" sz="1200">
              <a:solidFill>
                <a:srgbClr val="000000"/>
              </a:solidFill>
              <a:cs typeface="Lucida Sans Unicode" charset="0"/>
            </a:endParaRPr>
          </a:p>
        </p:txBody>
      </p:sp>
      <p:sp>
        <p:nvSpPr>
          <p:cNvPr id="7680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solidFill>
                <a:prstClr val="white"/>
              </a:solidFill>
            </a:endParaRPr>
          </a:p>
        </p:txBody>
      </p:sp>
      <p:sp>
        <p:nvSpPr>
          <p:cNvPr id="7680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1026"/>
          <p:cNvSpPr>
            <a:spLocks noGrp="1" noRot="1" noChangeAspect="1" noChangeArrowheads="1" noTextEdit="1"/>
          </p:cNvSpPr>
          <p:nvPr>
            <p:ph type="sldImg"/>
          </p:nvPr>
        </p:nvSpPr>
        <p:spPr>
          <a:solidFill>
            <a:srgbClr val="FFFFFF"/>
          </a:solidFill>
          <a:ln/>
        </p:spPr>
      </p:sp>
      <p:sp>
        <p:nvSpPr>
          <p:cNvPr id="2078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399141859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A9E76A2-D181-074B-8547-0249C0A31502}" type="slidenum">
              <a:rPr lang="en-US" sz="1200">
                <a:solidFill>
                  <a:prstClr val="black"/>
                </a:solidFill>
              </a:rPr>
              <a:pPr eaLnBrk="1" hangingPunct="1"/>
              <a:t>50</a:t>
            </a:fld>
            <a:endParaRPr lang="en-US" sz="1200">
              <a:solidFill>
                <a:prstClr val="black"/>
              </a:solidFill>
            </a:endParaRPr>
          </a:p>
        </p:txBody>
      </p:sp>
      <p:sp>
        <p:nvSpPr>
          <p:cNvPr id="50179"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501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64A601F-BDBE-BB42-ACA2-AD21554E4591}" type="slidenum">
              <a:rPr lang="en-US" sz="1200">
                <a:solidFill>
                  <a:prstClr val="black"/>
                </a:solidFill>
              </a:rPr>
              <a:pPr eaLnBrk="1" hangingPunct="1"/>
              <a:t>51</a:t>
            </a:fld>
            <a:endParaRPr lang="en-US" sz="1200">
              <a:solidFill>
                <a:prstClr val="black"/>
              </a:solidFill>
            </a:endParaRPr>
          </a:p>
        </p:txBody>
      </p:sp>
      <p:sp>
        <p:nvSpPr>
          <p:cNvPr id="68611" name="Rectangle 2"/>
          <p:cNvSpPr>
            <a:spLocks noGrp="1" noRot="1" noChangeAspect="1" noChangeArrowheads="1" noTextEdit="1"/>
          </p:cNvSpPr>
          <p:nvPr>
            <p:ph type="sldImg"/>
          </p:nvPr>
        </p:nvSpPr>
        <p:spPr>
          <a:xfrm>
            <a:off x="1150938" y="692150"/>
            <a:ext cx="4556125" cy="3416300"/>
          </a:xfrm>
          <a:solidFill>
            <a:srgbClr val="FFFFFF"/>
          </a:solidFill>
          <a:ln/>
        </p:spPr>
      </p:sp>
      <p:sp>
        <p:nvSpPr>
          <p:cNvPr id="6861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118FCC-E4C8-ED49-B794-DF8DE1A18A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72213658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1377"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25E6389D-15FE-204E-A03B-1D1C984D3483}"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41378" name="Rectangle 2"/>
          <p:cNvSpPr>
            <a:spLocks noGrp="1" noRot="1" noChangeAspect="1" noChangeArrowheads="1"/>
          </p:cNvSpPr>
          <p:nvPr>
            <p:ph type="sldImg"/>
          </p:nvPr>
        </p:nvSpPr>
        <p:spPr>
          <a:solidFill>
            <a:srgbClr val="FFFFFF"/>
          </a:solidFill>
          <a:ln/>
        </p:spPr>
      </p:sp>
      <p:sp>
        <p:nvSpPr>
          <p:cNvPr id="741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spcBef>
                <a:spcPct val="0"/>
              </a:spcBef>
            </a:pPr>
            <a:endParaRPr lang="en-GB" sz="2400" dirty="0">
              <a:latin typeface="Arial" charset="0"/>
              <a:ea typeface="ＭＳ Ｐゴシック" charset="0"/>
              <a:cs typeface="ＭＳ Ｐゴシック" charset="0"/>
            </a:endParaRPr>
          </a:p>
          <a:p>
            <a:pPr>
              <a:spcBef>
                <a:spcPct val="0"/>
              </a:spcBef>
            </a:pPr>
            <a:r>
              <a:rPr lang="en-GB" sz="2400" dirty="0">
                <a:latin typeface="Arial" charset="0"/>
                <a:ea typeface="ＭＳ Ｐゴシック" charset="0"/>
                <a:cs typeface="ＭＳ Ｐゴシック" charset="0"/>
              </a:rPr>
              <a:t>The temple had been rebuilt</a:t>
            </a:r>
            <a:r>
              <a:rPr lang="en-GB" sz="2400" baseline="0" dirty="0">
                <a:latin typeface="Arial" charset="0"/>
                <a:ea typeface="ＭＳ Ｐゴシック" charset="0"/>
                <a:cs typeface="ＭＳ Ｐゴシック" charset="0"/>
              </a:rPr>
              <a:t> a century earlier under Zerubbabel.</a:t>
            </a:r>
          </a:p>
          <a:p>
            <a:pPr>
              <a:spcBef>
                <a:spcPct val="0"/>
              </a:spcBef>
            </a:pPr>
            <a:r>
              <a:rPr lang="zh-CN" altLang="en-US" sz="2400" dirty="0">
                <a:latin typeface="Arial" charset="0"/>
                <a:ea typeface="ＭＳ Ｐゴシック" charset="0"/>
                <a:cs typeface="ＭＳ Ｐゴシック" charset="0"/>
              </a:rPr>
              <a:t>这座圣殿在一个世纪前由所罗巴伯重建。</a:t>
            </a:r>
            <a:endParaRPr lang="en-GB" sz="24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43465144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9D775B81-AE8A-E748-98CD-950681BD6C6D}"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737282" name="Rectangle 2"/>
          <p:cNvSpPr>
            <a:spLocks noGrp="1" noRot="1" noChangeAspect="1" noChangeArrowheads="1"/>
          </p:cNvSpPr>
          <p:nvPr>
            <p:ph type="sldImg"/>
          </p:nvPr>
        </p:nvSpPr>
        <p:spPr>
          <a:solidFill>
            <a:srgbClr val="FFFFFF"/>
          </a:solidFill>
          <a:ln/>
        </p:spPr>
      </p:sp>
      <p:sp>
        <p:nvSpPr>
          <p:cNvPr id="7372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spcBef>
                <a:spcPct val="0"/>
              </a:spcBef>
            </a:pPr>
            <a:endParaRPr lang="en-GB" sz="2400">
              <a:latin typeface="Arial" charset="0"/>
              <a:ea typeface="ＭＳ Ｐゴシック" charset="0"/>
              <a:cs typeface="ＭＳ Ｐゴシック" charset="0"/>
            </a:endParaRPr>
          </a:p>
        </p:txBody>
      </p:sp>
    </p:spTree>
    <p:extLst>
      <p:ext uri="{BB962C8B-B14F-4D97-AF65-F5344CB8AC3E}">
        <p14:creationId xmlns:p14="http://schemas.microsoft.com/office/powerpoint/2010/main" val="292517465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9329" name="Rectangle 2"/>
          <p:cNvSpPr>
            <a:spLocks noGrp="1" noRot="1" noChangeAspect="1" noChangeArrowheads="1" noTextEdit="1"/>
          </p:cNvSpPr>
          <p:nvPr>
            <p:ph type="sldImg"/>
          </p:nvPr>
        </p:nvSpPr>
        <p:spPr>
          <a:ln/>
        </p:spPr>
      </p:sp>
      <p:sp>
        <p:nvSpPr>
          <p:cNvPr id="739330" name="Rectangle 3"/>
          <p:cNvSpPr>
            <a:spLocks noGrp="1" noChangeArrowheads="1"/>
          </p:cNvSpPr>
          <p:nvPr>
            <p:ph type="body" idx="1"/>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6361814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Yet the people</a:t>
            </a:r>
            <a:r>
              <a:rPr lang="en-US" baseline="0" dirty="0">
                <a:latin typeface="Arial"/>
                <a:ea typeface="ＭＳ Ｐゴシック" charset="0"/>
                <a:cs typeface="Arial"/>
              </a:rPr>
              <a:t> were still a</a:t>
            </a:r>
            <a:r>
              <a:rPr lang="mr-IN" baseline="0" dirty="0">
                <a:latin typeface="Arial"/>
                <a:ea typeface="ＭＳ Ｐゴシック" charset="0"/>
                <a:cs typeface="Arial"/>
              </a:rPr>
              <a:t>…</a:t>
            </a:r>
            <a:endParaRPr lang="en-US" baseline="0" dirty="0">
              <a:latin typeface="Arial"/>
              <a:ea typeface="ＭＳ Ｐゴシック" charset="0"/>
              <a:cs typeface="Arial"/>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Remnant: Few Jews had returned to the land.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Reproached: The same pagans of Ezra’s account threatened them on every side.</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—But yet they also had intermarried with these pagans!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—They still didn't follow the Sabbath—the sign of their covenant with God.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Ruins: They still had a broken down wall around the city. </a:t>
            </a:r>
          </a:p>
          <a:p>
            <a:pPr marL="0" marR="0" lvl="3"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ea typeface="ＭＳ Ｐゴシック" charset="0"/>
                <a:cs typeface="Arial"/>
              </a:rPr>
              <a:t>然而，这些人仍然是一个</a:t>
            </a:r>
            <a:r>
              <a:rPr lang="en-US" altLang="zh-CN" dirty="0">
                <a:latin typeface="Arial"/>
                <a:ea typeface="ＭＳ Ｐゴシック" charset="0"/>
                <a:cs typeface="Arial"/>
              </a:rPr>
              <a:t>……</a:t>
            </a:r>
          </a:p>
          <a:p>
            <a:pPr marL="0" marR="0" lvl="3"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ea typeface="ＭＳ Ｐゴシック" charset="0"/>
                <a:cs typeface="Arial"/>
              </a:rPr>
              <a:t>残余：只有少数犹太人返回了这片土地。</a:t>
            </a:r>
          </a:p>
          <a:p>
            <a:pPr marL="0" marR="0" lvl="3"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ea typeface="ＭＳ Ｐゴシック" charset="0"/>
                <a:cs typeface="Arial"/>
              </a:rPr>
              <a:t>受责备：同样的异教徒（在以斯拉的记述中）从四面八方威胁着他们。</a:t>
            </a:r>
          </a:p>
          <a:p>
            <a:pPr marL="0" marR="0" lvl="3" indent="0" algn="l" defTabSz="457200" rtl="0" eaLnBrk="1" fontAlgn="auto" latinLnBrk="0" hangingPunct="1">
              <a:lnSpc>
                <a:spcPct val="100000"/>
              </a:lnSpc>
              <a:spcBef>
                <a:spcPts val="0"/>
              </a:spcBef>
              <a:spcAft>
                <a:spcPts val="0"/>
              </a:spcAft>
              <a:buClrTx/>
              <a:buSzTx/>
              <a:buFontTx/>
              <a:buNone/>
              <a:tabLst/>
              <a:defRPr/>
            </a:pPr>
            <a:r>
              <a:rPr lang="en-US" altLang="zh-CN" dirty="0">
                <a:latin typeface="Arial"/>
                <a:ea typeface="ＭＳ Ｐゴシック" charset="0"/>
                <a:cs typeface="Arial"/>
              </a:rPr>
              <a:t>—</a:t>
            </a:r>
            <a:r>
              <a:rPr lang="zh-CN" altLang="en-US" dirty="0">
                <a:latin typeface="Arial"/>
                <a:ea typeface="ＭＳ Ｐゴシック" charset="0"/>
                <a:cs typeface="Arial"/>
              </a:rPr>
              <a:t>但他们也与这些异教徒通婚了！</a:t>
            </a:r>
          </a:p>
          <a:p>
            <a:pPr marL="0" marR="0" lvl="3" indent="0" algn="l" defTabSz="457200" rtl="0" eaLnBrk="1" fontAlgn="auto" latinLnBrk="0" hangingPunct="1">
              <a:lnSpc>
                <a:spcPct val="100000"/>
              </a:lnSpc>
              <a:spcBef>
                <a:spcPts val="0"/>
              </a:spcBef>
              <a:spcAft>
                <a:spcPts val="0"/>
              </a:spcAft>
              <a:buClrTx/>
              <a:buSzTx/>
              <a:buFontTx/>
              <a:buNone/>
              <a:tabLst/>
              <a:defRPr/>
            </a:pPr>
            <a:r>
              <a:rPr lang="en-US" altLang="zh-CN" dirty="0">
                <a:latin typeface="Arial"/>
                <a:ea typeface="ＭＳ Ｐゴシック" charset="0"/>
                <a:cs typeface="Arial"/>
              </a:rPr>
              <a:t>—</a:t>
            </a:r>
            <a:r>
              <a:rPr lang="zh-CN" altLang="en-US" dirty="0">
                <a:latin typeface="Arial"/>
                <a:ea typeface="ＭＳ Ｐゴシック" charset="0"/>
                <a:cs typeface="Arial"/>
              </a:rPr>
              <a:t>他们仍然不遵守安息日</a:t>
            </a:r>
            <a:r>
              <a:rPr lang="en-US" altLang="zh-CN" dirty="0">
                <a:latin typeface="Arial"/>
                <a:ea typeface="ＭＳ Ｐゴシック" charset="0"/>
                <a:cs typeface="Arial"/>
              </a:rPr>
              <a:t>——</a:t>
            </a:r>
            <a:r>
              <a:rPr lang="zh-CN" altLang="en-US" dirty="0">
                <a:latin typeface="Arial"/>
                <a:ea typeface="ＭＳ Ｐゴシック" charset="0"/>
                <a:cs typeface="Arial"/>
              </a:rPr>
              <a:t>这是他们与上帝立约的标志。</a:t>
            </a:r>
          </a:p>
          <a:p>
            <a:pPr marL="0" marR="0" lvl="3"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ea typeface="ＭＳ Ｐゴシック" charset="0"/>
                <a:cs typeface="Arial"/>
              </a:rPr>
              <a:t>废墟：他们的城市周围的墙仍然破败不堪。</a:t>
            </a:r>
            <a:endParaRPr lang="en-US" dirty="0">
              <a:latin typeface="Arial"/>
              <a:ea typeface="ＭＳ Ｐゴシック" charset="0"/>
              <a:cs typeface="Arial"/>
            </a:endParaRPr>
          </a:p>
        </p:txBody>
      </p:sp>
    </p:spTree>
    <p:extLst>
      <p:ext uri="{BB962C8B-B14F-4D97-AF65-F5344CB8AC3E}">
        <p14:creationId xmlns:p14="http://schemas.microsoft.com/office/powerpoint/2010/main" val="73248332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1393" name="Rectangle 1026"/>
          <p:cNvSpPr>
            <a:spLocks noGrp="1" noRot="1" noChangeAspect="1" noChangeArrowheads="1"/>
          </p:cNvSpPr>
          <p:nvPr>
            <p:ph type="sldImg"/>
          </p:nvPr>
        </p:nvSpPr>
        <p:spPr>
          <a:solidFill>
            <a:srgbClr val="FFFFFF"/>
          </a:solidFill>
          <a:ln/>
        </p:spPr>
      </p:sp>
      <p:sp>
        <p:nvSpPr>
          <p:cNvPr id="5713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2538414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632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fld id="{F4406EA9-685E-BB47-BC80-FE42CAAC5E0A}" type="slidenum">
              <a:rPr lang="en-US" sz="1200">
                <a:solidFill>
                  <a:srgbClr val="000000"/>
                </a:solidFill>
                <a:cs typeface="Lucida Sans Unicode" charset="0"/>
              </a:rPr>
              <a:pPr/>
              <a:t>59</a:t>
            </a:fld>
            <a:endParaRPr lang="en-US" sz="1200">
              <a:solidFill>
                <a:srgbClr val="000000"/>
              </a:solidFill>
              <a:cs typeface="Lucida Sans Unicode" charset="0"/>
            </a:endParaRPr>
          </a:p>
        </p:txBody>
      </p:sp>
      <p:sp>
        <p:nvSpPr>
          <p:cNvPr id="5632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endParaRPr lang="en-US"/>
          </a:p>
        </p:txBody>
      </p:sp>
      <p:sp>
        <p:nvSpPr>
          <p:cNvPr id="5632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10816896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1026"/>
          <p:cNvSpPr>
            <a:spLocks noGrp="1" noRot="1" noChangeAspect="1" noChangeArrowheads="1" noTextEdit="1"/>
          </p:cNvSpPr>
          <p:nvPr>
            <p:ph type="sldImg"/>
          </p:nvPr>
        </p:nvSpPr>
        <p:spPr>
          <a:solidFill>
            <a:srgbClr val="FFFFFF"/>
          </a:solidFill>
          <a:ln/>
        </p:spPr>
      </p:sp>
      <p:sp>
        <p:nvSpPr>
          <p:cNvPr id="20582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86156917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on God.</a:t>
            </a:r>
          </a:p>
          <a:p>
            <a:r>
              <a:rPr lang="zh-CN" altLang="en-US" dirty="0">
                <a:latin typeface="Arial"/>
                <a:ea typeface="ＭＳ Ｐゴシック" charset="0"/>
                <a:cs typeface="Arial"/>
              </a:rPr>
              <a:t>我们常常把焦点放在书中的尼希米身上，而不是真正的英雄</a:t>
            </a:r>
            <a:r>
              <a:rPr lang="en-US" altLang="zh-CN" dirty="0">
                <a:latin typeface="Arial"/>
                <a:ea typeface="ＭＳ Ｐゴシック" charset="0"/>
                <a:cs typeface="Arial"/>
              </a:rPr>
              <a:t>——</a:t>
            </a:r>
            <a:r>
              <a:rPr lang="zh-CN" altLang="en-US" dirty="0">
                <a:latin typeface="Arial"/>
                <a:ea typeface="ＭＳ Ｐゴシック" charset="0"/>
                <a:cs typeface="Arial"/>
              </a:rPr>
              <a:t>上帝！</a:t>
            </a:r>
          </a:p>
          <a:p>
            <a:r>
              <a:rPr lang="zh-CN" altLang="en-US" dirty="0">
                <a:latin typeface="Arial"/>
                <a:ea typeface="ＭＳ Ｐゴシック" charset="0"/>
                <a:cs typeface="Arial"/>
              </a:rPr>
              <a:t>甚至尼希米本人也关注上帝。</a:t>
            </a:r>
            <a:endParaRPr lang="en-US" dirty="0">
              <a:latin typeface="Arial"/>
              <a:ea typeface="ＭＳ Ｐゴシック" charset="0"/>
              <a:cs typeface="Arial"/>
            </a:endParaRPr>
          </a:p>
        </p:txBody>
      </p:sp>
    </p:spTree>
    <p:extLst>
      <p:ext uri="{BB962C8B-B14F-4D97-AF65-F5344CB8AC3E}">
        <p14:creationId xmlns:p14="http://schemas.microsoft.com/office/powerpoint/2010/main" val="6779850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6802" name="Rectangle 7"/>
          <p:cNvSpPr>
            <a:spLocks noGrp="1" noChangeArrowheads="1"/>
          </p:cNvSpPr>
          <p:nvPr>
            <p:ph type="sldNum" sz="quarter"/>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bg1"/>
                </a:solidFill>
                <a:latin typeface="Times New Roman" charset="0"/>
                <a:ea typeface="ＭＳ Ｐゴシック" charset="0"/>
                <a:cs typeface="SimSun" charset="0"/>
              </a:defRPr>
            </a:lvl1pPr>
            <a:lvl2pPr marL="37931725" indent="-37474525">
              <a:tabLst>
                <a:tab pos="723900" algn="l"/>
                <a:tab pos="1447800" algn="l"/>
                <a:tab pos="2171700" algn="l"/>
                <a:tab pos="2895600" algn="l"/>
              </a:tabLst>
              <a:defRPr sz="2400">
                <a:solidFill>
                  <a:schemeClr val="bg1"/>
                </a:solidFill>
                <a:latin typeface="Times New Roman" charset="0"/>
                <a:ea typeface="SimSun" charset="0"/>
                <a:cs typeface="SimSun" charset="0"/>
              </a:defRPr>
            </a:lvl2pPr>
            <a:lvl3pPr>
              <a:tabLst>
                <a:tab pos="723900" algn="l"/>
                <a:tab pos="1447800" algn="l"/>
                <a:tab pos="2171700" algn="l"/>
                <a:tab pos="2895600" algn="l"/>
              </a:tabLst>
              <a:defRPr sz="2400">
                <a:solidFill>
                  <a:schemeClr val="bg1"/>
                </a:solidFill>
                <a:latin typeface="Times New Roman" charset="0"/>
                <a:ea typeface="SimSun" charset="0"/>
                <a:cs typeface="SimSun" charset="0"/>
              </a:defRPr>
            </a:lvl3pPr>
            <a:lvl4pPr>
              <a:tabLst>
                <a:tab pos="723900" algn="l"/>
                <a:tab pos="1447800" algn="l"/>
                <a:tab pos="2171700" algn="l"/>
                <a:tab pos="2895600" algn="l"/>
              </a:tabLst>
              <a:defRPr sz="2400">
                <a:solidFill>
                  <a:schemeClr val="bg1"/>
                </a:solidFill>
                <a:latin typeface="Times New Roman" charset="0"/>
                <a:ea typeface="SimSun" charset="0"/>
                <a:cs typeface="SimSun" charset="0"/>
              </a:defRPr>
            </a:lvl4pPr>
            <a:lvl5pPr>
              <a:tabLst>
                <a:tab pos="723900" algn="l"/>
                <a:tab pos="1447800" algn="l"/>
                <a:tab pos="2171700" algn="l"/>
                <a:tab pos="289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723900" algn="l"/>
                <a:tab pos="1447800" algn="l"/>
                <a:tab pos="2171700" algn="l"/>
                <a:tab pos="2895600" algn="l"/>
              </a:tabLst>
              <a:defRPr sz="2400">
                <a:solidFill>
                  <a:schemeClr val="bg1"/>
                </a:solidFill>
                <a:latin typeface="Times New Roman" charset="0"/>
                <a:ea typeface="SimSun" charset="0"/>
                <a:cs typeface="SimSun" charset="0"/>
              </a:defRPr>
            </a:lvl9pPr>
          </a:lstStyle>
          <a:p>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fld id="{DD3C778E-A210-CE4D-82DE-688806A278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rPr>
              <a:pPr marL="0" marR="0" lvl="0" indent="0" algn="r" defTabSz="457200" rtl="0" eaLnBrk="0" fontAlgn="base" latinLnBrk="0" hangingPunct="0">
                <a:lnSpc>
                  <a:spcPct val="100000"/>
                </a:lnSpc>
                <a:spcBef>
                  <a:spcPct val="0"/>
                </a:spcBef>
                <a:spcAft>
                  <a:spcPct val="0"/>
                </a:spcAft>
                <a:buClr>
                  <a:srgbClr val="000000"/>
                </a:buClr>
                <a:buSzPct val="100000"/>
                <a:buFont typeface="Times New Roman" charset="0"/>
                <a:buNone/>
                <a:tabLst>
                  <a:tab pos="723900" algn="l"/>
                  <a:tab pos="1447800" algn="l"/>
                  <a:tab pos="2171700" algn="l"/>
                  <a:tab pos="2895600" algn="l"/>
                </a:tabLst>
                <a:defRPr/>
              </a:pPr>
              <a:t>62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Lucida Sans Unicode" charset="0"/>
            </a:endParaRPr>
          </a:p>
        </p:txBody>
      </p:sp>
      <p:sp>
        <p:nvSpPr>
          <p:cNvPr id="76803" name="Text Box 1"/>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prstClr val="white"/>
              </a:solidFill>
              <a:effectLst/>
              <a:uLnTx/>
              <a:uFillTx/>
              <a:latin typeface="Times New Roman" charset="0"/>
              <a:ea typeface="ＭＳ Ｐゴシック" charset="0"/>
            </a:endParaRPr>
          </a:p>
        </p:txBody>
      </p:sp>
      <p:sp>
        <p:nvSpPr>
          <p:cNvPr id="76804" name="Text Box 2"/>
          <p:cNvSpPr txBox="1">
            <a:spLocks noGrp="1" noChangeArrowheads="1"/>
          </p:cNvSpPr>
          <p:nvPr>
            <p:ph type="body"/>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ndParaRPr>
          </a:p>
        </p:txBody>
      </p:sp>
    </p:spTree>
    <p:extLst>
      <p:ext uri="{BB962C8B-B14F-4D97-AF65-F5344CB8AC3E}">
        <p14:creationId xmlns:p14="http://schemas.microsoft.com/office/powerpoint/2010/main" val="138937195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What would be the</a:t>
            </a:r>
            <a:r>
              <a:rPr lang="en-US" baseline="0" dirty="0">
                <a:latin typeface="Arial"/>
                <a:cs typeface="Arial"/>
              </a:rPr>
              <a:t> right way to say thanks to the L</a:t>
            </a:r>
            <a:r>
              <a:rPr lang="en-US" sz="1100" baseline="0" dirty="0">
                <a:latin typeface="Arial"/>
                <a:cs typeface="Arial"/>
              </a:rPr>
              <a:t>ORD</a:t>
            </a:r>
            <a:r>
              <a:rPr lang="en-US" baseline="0" dirty="0">
                <a:latin typeface="Arial"/>
                <a:cs typeface="Arial"/>
              </a:rPr>
              <a:t> for all he has done for you?</a:t>
            </a:r>
          </a:p>
          <a:p>
            <a:r>
              <a:rPr lang="zh-CN" altLang="en-US" dirty="0">
                <a:latin typeface="Arial"/>
                <a:cs typeface="Arial"/>
              </a:rPr>
              <a:t>怎样才是正确的方式去感谢主为你所做的一切？</a:t>
            </a:r>
            <a:endParaRPr lang="en-US" dirty="0">
              <a:latin typeface="Arial"/>
              <a:cs typeface="Arial"/>
            </a:endParaRPr>
          </a:p>
          <a:p>
            <a:endParaRPr lang="en-US" dirty="0">
              <a:cs typeface="ＭＳ Ｐゴシック" charset="0"/>
            </a:endParaRPr>
          </a:p>
        </p:txBody>
      </p:sp>
    </p:spTree>
    <p:extLst>
      <p:ext uri="{BB962C8B-B14F-4D97-AF65-F5344CB8AC3E}">
        <p14:creationId xmlns:p14="http://schemas.microsoft.com/office/powerpoint/2010/main" val="1655294469"/>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9019220-4E07-3C4E-BFE3-EE0190D80488}"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endParaRPr lang="en-US" dirty="0">
              <a:cs typeface="ＭＳ Ｐゴシック" charset="0"/>
            </a:endParaRPr>
          </a:p>
        </p:txBody>
      </p:sp>
    </p:spTree>
    <p:extLst>
      <p:ext uri="{BB962C8B-B14F-4D97-AF65-F5344CB8AC3E}">
        <p14:creationId xmlns:p14="http://schemas.microsoft.com/office/powerpoint/2010/main" val="178383401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Faithful </a:t>
            </a:r>
            <a:r>
              <a:rPr lang="en-US" i="1">
                <a:latin typeface="Arial"/>
                <a:cs typeface="Arial"/>
              </a:rPr>
              <a:t>divine</a:t>
            </a:r>
            <a:r>
              <a:rPr lang="en-US">
                <a:latin typeface="Arial"/>
                <a:cs typeface="Arial"/>
              </a:rPr>
              <a:t> help should lead to faithful </a:t>
            </a:r>
            <a:r>
              <a:rPr lang="en-US" i="1">
                <a:latin typeface="Arial"/>
                <a:cs typeface="Arial"/>
              </a:rPr>
              <a:t>human</a:t>
            </a:r>
            <a:r>
              <a:rPr lang="en-US">
                <a:latin typeface="Arial"/>
                <a:cs typeface="Arial"/>
              </a:rPr>
              <a:t> help.</a:t>
            </a:r>
          </a:p>
        </p:txBody>
      </p:sp>
    </p:spTree>
    <p:extLst>
      <p:ext uri="{BB962C8B-B14F-4D97-AF65-F5344CB8AC3E}">
        <p14:creationId xmlns:p14="http://schemas.microsoft.com/office/powerpoint/2010/main" val="262159075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2" charset="-128"/>
                <a:cs typeface="Arial"/>
              </a:rPr>
              <a:t>The natural reaction 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work for him</a:t>
            </a:r>
            <a:r>
              <a:rPr lang="en-SG" sz="1200" kern="1200" dirty="0">
                <a:solidFill>
                  <a:schemeClr val="tx1"/>
                </a:solidFill>
                <a:effectLst/>
                <a:latin typeface="Arial"/>
                <a:ea typeface="ＭＳ Ｐゴシック" pitchFamily="-112" charset="-128"/>
                <a:cs typeface="Arial"/>
              </a:rPr>
              <a:t>.</a:t>
            </a:r>
          </a:p>
          <a:p>
            <a:r>
              <a:rPr lang="zh-CN" altLang="en-US" dirty="0">
                <a:latin typeface="Arial"/>
                <a:cs typeface="Arial"/>
              </a:rPr>
              <a:t>看到上帝忠诚的手时，自然的反应就是为他工作。</a:t>
            </a:r>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80344361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1" name="Rectangle 1026"/>
          <p:cNvSpPr>
            <a:spLocks noGrp="1" noRot="1" noChangeAspect="1" noChangeArrowheads="1"/>
          </p:cNvSpPr>
          <p:nvPr>
            <p:ph type="sldImg"/>
          </p:nvPr>
        </p:nvSpPr>
        <p:spPr>
          <a:solidFill>
            <a:srgbClr val="FFFFFF"/>
          </a:solidFill>
          <a:ln/>
        </p:spPr>
      </p:sp>
      <p:sp>
        <p:nvSpPr>
          <p:cNvPr id="56320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God met me in Jerusalem in December 1995.</a:t>
            </a:r>
          </a:p>
          <a:p>
            <a:r>
              <a:rPr lang="en-US" dirty="0">
                <a:latin typeface="Times New Roman" charset="0"/>
                <a:ea typeface="ＭＳ Ｐゴシック" charset="0"/>
                <a:cs typeface="ＭＳ Ｐゴシック" charset="0"/>
              </a:rPr>
              <a:t>You see, at that time I had served on the faculty of Singapore Bible College for four years and I started teaching some courses for the fourth time––that can lose its challenge.</a:t>
            </a:r>
          </a:p>
          <a:p>
            <a:r>
              <a:rPr lang="en-US" dirty="0">
                <a:latin typeface="Times New Roman" charset="0"/>
                <a:ea typeface="ＭＳ Ｐゴシック" charset="0"/>
                <a:cs typeface="ＭＳ Ｐゴシック" charset="0"/>
              </a:rPr>
              <a:t>But the chance came to lead trips to Israel.  I’d never been there before, but 25 brave souls braved to pay the $3000 to come with me.</a:t>
            </a:r>
          </a:p>
          <a:p>
            <a:r>
              <a:rPr lang="en-US" dirty="0">
                <a:latin typeface="Times New Roman" charset="0"/>
                <a:ea typeface="ＭＳ Ｐゴシック" charset="0"/>
                <a:cs typeface="ＭＳ Ｐゴシック" charset="0"/>
              </a:rPr>
              <a:t>But at the antiquities shop in Jerusalem I was stunned to see one of my tour members argue with the shop owner about the price of an artifact.  “What? You want $20?  I saw this for $18 down the street!”</a:t>
            </a:r>
          </a:p>
          <a:p>
            <a:r>
              <a:rPr lang="en-US" dirty="0">
                <a:latin typeface="Times New Roman" charset="0"/>
                <a:ea typeface="ＭＳ Ｐゴシック" charset="0"/>
                <a:cs typeface="ＭＳ Ｐゴシック" charset="0"/>
              </a:rPr>
              <a:t>I was so embarrassed that I left the shop, sat down on the curb, and pouted like Elijah.  “What are you doing here, Rick?” I sensed God say to me (not audibly, yet still real).</a:t>
            </a:r>
          </a:p>
          <a:p>
            <a:r>
              <a:rPr lang="en-US" dirty="0">
                <a:latin typeface="Times New Roman" charset="0"/>
                <a:ea typeface="ＭＳ Ｐゴシック" charset="0"/>
                <a:cs typeface="ＭＳ Ｐゴシック" charset="0"/>
              </a:rPr>
              <a:t>“Lord, I’m bringing Your people to Your land to get to know Your Word.”</a:t>
            </a:r>
          </a:p>
          <a:p>
            <a:r>
              <a:rPr lang="en-US" dirty="0">
                <a:latin typeface="Times New Roman" charset="0"/>
                <a:ea typeface="ＭＳ Ｐゴシック" charset="0"/>
                <a:cs typeface="ＭＳ Ｐゴシック" charset="0"/>
              </a:rPr>
              <a:t>“No, you’re not,” I sensed God saying to me.  “You can’t afford to come Israel so you rounded up 25 wealthy people to pay your way.”</a:t>
            </a:r>
          </a:p>
          <a:p>
            <a:r>
              <a:rPr lang="en-US" dirty="0">
                <a:latin typeface="Times New Roman" charset="0"/>
                <a:ea typeface="ＭＳ Ｐゴシック" charset="0"/>
                <a:cs typeface="ＭＳ Ｐゴシック" charset="0"/>
              </a:rPr>
              <a:t>Then it struck me how little time Jesus spent in Jerusalem.  Sure, he was a faithful Jew who made the required pilgrimages three times a year––and he spent the last week of his life in Jerusalem since he came there to die.  But Jesus wasn’t impressed with the wealth and power of Jerusalem.</a:t>
            </a:r>
          </a:p>
          <a:p>
            <a:r>
              <a:rPr lang="en-US" dirty="0">
                <a:latin typeface="Times New Roman" charset="0"/>
                <a:ea typeface="ＭＳ Ｐゴシック" charset="0"/>
                <a:cs typeface="ＭＳ Ｐゴシック" charset="0"/>
              </a:rPr>
              <a:t>Instead, he wanted to change the world through the poor. Jesus said that he had come to preach the gospel to the poor. And, as I thought about it, I realized that Jesus spent most of his ministry up in the poor north, in Galilee. He spent his time and energy in what people considered to be the place for roughnecks and insurrectionists.</a:t>
            </a:r>
          </a:p>
          <a:p>
            <a:r>
              <a:rPr lang="en-US" dirty="0">
                <a:latin typeface="Times New Roman" charset="0"/>
                <a:ea typeface="ＭＳ Ｐゴシック" charset="0"/>
                <a:cs typeface="ＭＳ Ｐゴシック" charset="0"/>
              </a:rPr>
              <a:t>Then I thought about the students that I had at SBC up to that point.  I realized that the ones who came from the wealthy churches had to return back to their wealthy churches to pay back these churches for their support during seminary.</a:t>
            </a:r>
          </a:p>
          <a:p>
            <a:r>
              <a:rPr lang="en-US" dirty="0">
                <a:latin typeface="Times New Roman" charset="0"/>
                <a:ea typeface="ＭＳ Ｐゴシック" charset="0"/>
                <a:cs typeface="ＭＳ Ｐゴシック" charset="0"/>
              </a:rPr>
              <a:t>However, the ones from the poor countries returned to their countries had a tremendous impact for the cause of Christ.</a:t>
            </a:r>
          </a:p>
          <a:p>
            <a:r>
              <a:rPr lang="en-US" dirty="0">
                <a:latin typeface="Times New Roman" charset="0"/>
                <a:ea typeface="ＭＳ Ｐゴシック" charset="0"/>
                <a:cs typeface="ＭＳ Ｐゴシック" charset="0"/>
              </a:rPr>
              <a:t>So I said to the Lord, “OK, Lord, what do you want me to do? Where do you want me to go?”</a:t>
            </a:r>
          </a:p>
          <a:p>
            <a:r>
              <a:rPr lang="en-US" altLang="zh-CN" dirty="0">
                <a:latin typeface="Times New Roman" charset="0"/>
                <a:ea typeface="ＭＳ Ｐゴシック" charset="0"/>
                <a:cs typeface="ＭＳ Ｐゴシック" charset="0"/>
              </a:rPr>
              <a:t>1995</a:t>
            </a:r>
            <a:r>
              <a:rPr lang="zh-CN" altLang="en-US" dirty="0">
                <a:latin typeface="Times New Roman" charset="0"/>
                <a:ea typeface="ＭＳ Ｐゴシック" charset="0"/>
                <a:cs typeface="ＭＳ Ｐゴシック" charset="0"/>
              </a:rPr>
              <a:t>年</a:t>
            </a:r>
            <a:r>
              <a:rPr lang="en-US" altLang="zh-CN" dirty="0">
                <a:latin typeface="Times New Roman" charset="0"/>
                <a:ea typeface="ＭＳ Ｐゴシック" charset="0"/>
                <a:cs typeface="ＭＳ Ｐゴシック" charset="0"/>
              </a:rPr>
              <a:t>12</a:t>
            </a:r>
            <a:r>
              <a:rPr lang="zh-CN" altLang="en-US" dirty="0">
                <a:latin typeface="Times New Roman" charset="0"/>
                <a:ea typeface="ＭＳ Ｐゴシック" charset="0"/>
                <a:cs typeface="ＭＳ Ｐゴシック" charset="0"/>
              </a:rPr>
              <a:t>月，上帝在耶路撒冷与我相遇。你看，那时我已经在新加坡圣经学院担任教师四年了，开始第四次教授一些课程</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这可能会失去挑战性。但是，带领去以色列的旅行的机会来了。我以前从未去过那里，但有</a:t>
            </a:r>
            <a:r>
              <a:rPr lang="en-US" altLang="zh-CN" dirty="0">
                <a:latin typeface="Times New Roman" charset="0"/>
                <a:ea typeface="ＭＳ Ｐゴシック" charset="0"/>
                <a:cs typeface="ＭＳ Ｐゴシック" charset="0"/>
              </a:rPr>
              <a:t>25</a:t>
            </a:r>
            <a:r>
              <a:rPr lang="zh-CN" altLang="en-US" dirty="0">
                <a:latin typeface="Times New Roman" charset="0"/>
                <a:ea typeface="ＭＳ Ｐゴシック" charset="0"/>
                <a:cs typeface="ＭＳ Ｐゴシック" charset="0"/>
              </a:rPr>
              <a:t>个勇敢的灵魂愿意支付</a:t>
            </a:r>
            <a:r>
              <a:rPr lang="en-US" altLang="zh-CN" dirty="0">
                <a:latin typeface="Times New Roman" charset="0"/>
                <a:ea typeface="ＭＳ Ｐゴシック" charset="0"/>
                <a:cs typeface="ＭＳ Ｐゴシック" charset="0"/>
              </a:rPr>
              <a:t>3000</a:t>
            </a:r>
            <a:r>
              <a:rPr lang="zh-CN" altLang="en-US" dirty="0">
                <a:latin typeface="Times New Roman" charset="0"/>
                <a:ea typeface="ＭＳ Ｐゴシック" charset="0"/>
                <a:cs typeface="ＭＳ Ｐゴシック" charset="0"/>
              </a:rPr>
              <a:t>美元和我一起去。</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但在耶路撒冷的古董店，我惊讶地看到我的一位团员在与店主讨论一件文物的价格。他说：“什么？你要</a:t>
            </a:r>
            <a:r>
              <a:rPr lang="en-US" altLang="zh-CN" dirty="0">
                <a:latin typeface="Times New Roman" charset="0"/>
                <a:ea typeface="ＭＳ Ｐゴシック" charset="0"/>
                <a:cs typeface="ＭＳ Ｐゴシック" charset="0"/>
              </a:rPr>
              <a:t>20</a:t>
            </a:r>
            <a:r>
              <a:rPr lang="zh-CN" altLang="en-US" dirty="0">
                <a:latin typeface="Times New Roman" charset="0"/>
                <a:ea typeface="ＭＳ Ｐゴシック" charset="0"/>
                <a:cs typeface="ＭＳ Ｐゴシック" charset="0"/>
              </a:rPr>
              <a:t>美元？我在街对面看到过</a:t>
            </a:r>
            <a:r>
              <a:rPr lang="en-US" altLang="zh-CN" dirty="0">
                <a:latin typeface="Times New Roman" charset="0"/>
                <a:ea typeface="ＭＳ Ｐゴシック" charset="0"/>
                <a:cs typeface="ＭＳ Ｐゴシック" charset="0"/>
              </a:rPr>
              <a:t>18</a:t>
            </a:r>
            <a:r>
              <a:rPr lang="zh-CN" altLang="en-US" dirty="0">
                <a:latin typeface="Times New Roman" charset="0"/>
                <a:ea typeface="ＭＳ Ｐゴシック" charset="0"/>
                <a:cs typeface="ＭＳ Ｐゴシック" charset="0"/>
              </a:rPr>
              <a:t>美元的！”我感到如此尴尬以至于我离开了店铺，坐在路边的人行道上，像以利亚一样生闷气。我感觉到上帝对我说（虽不是听觉上的，但感觉非常真实）：“你在这里做什么，</a:t>
            </a:r>
            <a:r>
              <a:rPr lang="en-US" dirty="0">
                <a:latin typeface="Times New Roman" charset="0"/>
                <a:ea typeface="ＭＳ Ｐゴシック" charset="0"/>
                <a:cs typeface="ＭＳ Ｐゴシック" charset="0"/>
              </a:rPr>
              <a:t>Rick？”</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主啊，我带你的子民到你的土地，让他们了解你的话语。”</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“不，你不是，”我感觉到上帝对我说。“你负担不起去以色列的费用，所以你召集了</a:t>
            </a:r>
            <a:r>
              <a:rPr lang="en-US" altLang="zh-CN" dirty="0">
                <a:latin typeface="Times New Roman" charset="0"/>
                <a:ea typeface="ＭＳ Ｐゴシック" charset="0"/>
                <a:cs typeface="ＭＳ Ｐゴシック" charset="0"/>
              </a:rPr>
              <a:t>25</a:t>
            </a:r>
            <a:r>
              <a:rPr lang="zh-CN" altLang="en-US" dirty="0">
                <a:latin typeface="Times New Roman" charset="0"/>
                <a:ea typeface="ＭＳ Ｐゴシック" charset="0"/>
                <a:cs typeface="ＭＳ Ｐゴシック" charset="0"/>
              </a:rPr>
              <a:t>个有钱人来支付你的路费。”</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然后我意识到耶稣在耶路撒冷所花的时间很少。当然，他是一个忠诚的犹太人，一年三次做必要的朝圣</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并且他在耶路撒冷度过了人生的最后一周，因为他是来这里牺牲的。但是耶稣并不为耶路撒冷的财富和权力所打动。相反，他希望通过穷人改变世界。耶稣说他来是为了向穷人传福音。我想到了这一点，意识到耶稣的大部分事工都是在贫穷的北部，加利利进行的。他把时间和精力花在人们认为是粗人和叛乱者的地方。</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然后我想到了我在</a:t>
            </a:r>
            <a:r>
              <a:rPr lang="en-US" dirty="0">
                <a:latin typeface="Times New Roman" charset="0"/>
                <a:ea typeface="ＭＳ Ｐゴシック" charset="0"/>
                <a:cs typeface="ＭＳ Ｐゴシック" charset="0"/>
              </a:rPr>
              <a:t>SBC</a:t>
            </a:r>
            <a:r>
              <a:rPr lang="zh-CN" altLang="en-US" dirty="0">
                <a:latin typeface="Times New Roman" charset="0"/>
                <a:ea typeface="ＭＳ Ｐゴシック" charset="0"/>
                <a:cs typeface="ＭＳ Ｐゴシック" charset="0"/>
              </a:rPr>
              <a:t>的学生们。我意识到那些来自富裕教会的学生必须回到他们的富裕教会，以偿还这些教会在神学院期间对他们的支持。</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然而，那些来自贫穷国家的学生回到自己的国家，对基督的事业产生了巨大的影响。</a:t>
            </a:r>
          </a:p>
          <a:p>
            <a:endParaRPr lang="zh-CN" alt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所以我对主说：“好的，主啊，你想让我做什么？你想让我去哪里？”</a:t>
            </a:r>
            <a:endParaRPr lang="en-US" dirty="0">
              <a:latin typeface="Times New Roman" charset="0"/>
              <a:ea typeface="ＭＳ Ｐゴシック" charset="0"/>
              <a:cs typeface="ＭＳ Ｐゴシック" charset="0"/>
            </a:endParaRP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49" name="Rectangle 1026"/>
          <p:cNvSpPr>
            <a:spLocks noGrp="1" noRot="1" noChangeAspect="1" noChangeArrowheads="1"/>
          </p:cNvSpPr>
          <p:nvPr>
            <p:ph type="sldImg"/>
          </p:nvPr>
        </p:nvSpPr>
        <p:spPr>
          <a:solidFill>
            <a:srgbClr val="FFFFFF"/>
          </a:solidFill>
          <a:ln/>
        </p:spPr>
      </p:sp>
      <p:sp>
        <p:nvSpPr>
          <p:cNvPr id="565250"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Mongolia</a:t>
            </a:r>
            <a:endParaRPr lang="en-US" sz="1400"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Then God put on my mind Mongolia.  “Mongolia?  Are you telling me to go to Mongolia? I don’t know a soul in Mongolia!</a:t>
            </a:r>
          </a:p>
          <a:p>
            <a:r>
              <a:rPr lang="en-US" dirty="0">
                <a:latin typeface="Times New Roman" charset="0"/>
                <a:ea typeface="ＭＳ Ｐゴシック" charset="0"/>
                <a:cs typeface="ＭＳ Ｐゴシック" charset="0"/>
              </a:rPr>
              <a:t>Besides, I am a tropical missionary.  My blood has thinned in the five years I have lived in Singapore.”</a:t>
            </a:r>
          </a:p>
          <a:p>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1026"/>
          <p:cNvSpPr>
            <a:spLocks noGrp="1" noRot="1" noChangeAspect="1" noChangeArrowheads="1"/>
          </p:cNvSpPr>
          <p:nvPr>
            <p:ph type="sldImg"/>
          </p:nvPr>
        </p:nvSpPr>
        <p:spPr>
          <a:solidFill>
            <a:srgbClr val="FFFFFF"/>
          </a:solidFill>
          <a:ln/>
        </p:spPr>
      </p:sp>
      <p:sp>
        <p:nvSpPr>
          <p:cNvPr id="56729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dirty="0">
                <a:latin typeface="Arial"/>
                <a:cs typeface="Arial"/>
              </a:rPr>
              <a:t>What would be the</a:t>
            </a:r>
            <a:r>
              <a:rPr lang="en-US" baseline="0" dirty="0">
                <a:latin typeface="Arial"/>
                <a:cs typeface="Arial"/>
              </a:rPr>
              <a:t> right way to say thanks to the L</a:t>
            </a:r>
            <a:r>
              <a:rPr lang="en-US" sz="1100" baseline="0" dirty="0">
                <a:latin typeface="Arial"/>
                <a:cs typeface="Arial"/>
              </a:rPr>
              <a:t>ORD</a:t>
            </a:r>
            <a:r>
              <a:rPr lang="en-US" baseline="0" dirty="0">
                <a:latin typeface="Arial"/>
                <a:cs typeface="Arial"/>
              </a:rPr>
              <a:t> for all he has done for you?</a:t>
            </a:r>
            <a:endParaRPr lang="en-US" dirty="0">
              <a:latin typeface="Arial"/>
              <a:cs typeface="Arial"/>
            </a:endParaRPr>
          </a:p>
          <a:p>
            <a:r>
              <a:rPr lang="zh-CN" altLang="en-US" dirty="0">
                <a:cs typeface="ＭＳ Ｐゴシック" charset="0"/>
              </a:rPr>
              <a:t>怎样才是正确的方式去感谢主为你所做的一切？</a:t>
            </a:r>
            <a:endParaRPr lang="en-US" dirty="0">
              <a:cs typeface="ＭＳ Ｐゴシック" charset="0"/>
            </a:endParaRPr>
          </a:p>
        </p:txBody>
      </p:sp>
    </p:spTree>
    <p:extLst>
      <p:ext uri="{BB962C8B-B14F-4D97-AF65-F5344CB8AC3E}">
        <p14:creationId xmlns:p14="http://schemas.microsoft.com/office/powerpoint/2010/main" val="116799473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857" name="Rectangle 1026"/>
          <p:cNvSpPr>
            <a:spLocks noGrp="1" noRot="1" noChangeAspect="1" noChangeArrowheads="1"/>
          </p:cNvSpPr>
          <p:nvPr>
            <p:ph type="sldImg"/>
          </p:nvPr>
        </p:nvSpPr>
        <p:spPr>
          <a:solidFill>
            <a:srgbClr val="FFFFFF"/>
          </a:solidFill>
          <a:ln/>
        </p:spPr>
      </p:sp>
      <p:sp>
        <p:nvSpPr>
          <p:cNvPr id="633858" name="Rectangle 1027"/>
          <p:cNvSpPr>
            <a:spLocks noGrp="1" noChangeArrowheads="1"/>
          </p:cNvSpPr>
          <p:nvPr>
            <p:ph type="body" idx="1"/>
          </p:nvPr>
        </p:nvSpPr>
        <p:spPr>
          <a:solidFill>
            <a:srgbClr val="FFFFFF"/>
          </a:solidFill>
          <a:ln>
            <a:solidFill>
              <a:srgbClr val="000000"/>
            </a:solidFill>
          </a:ln>
        </p:spPr>
        <p:txBody>
          <a:bodyPr/>
          <a:lstStyle/>
          <a:p>
            <a:pPr>
              <a:spcBef>
                <a:spcPts val="1800"/>
              </a:spcBef>
            </a:pPr>
            <a:r>
              <a:rPr lang="zh-CN" altLang="en-US" dirty="0">
                <a:latin typeface="Times New Roman" charset="0"/>
                <a:ea typeface="ＭＳ Ｐゴシック" charset="0"/>
              </a:rPr>
              <a:t>这些是尼希米（哈迦利亚的儿子）的回忆录。</a:t>
            </a:r>
          </a:p>
          <a:p>
            <a:pPr>
              <a:spcBef>
                <a:spcPts val="1800"/>
              </a:spcBef>
            </a:pPr>
            <a:r>
              <a:rPr lang="zh-CN" altLang="en-US" dirty="0">
                <a:latin typeface="Times New Roman" charset="0"/>
                <a:ea typeface="ＭＳ Ｐゴシック" charset="0"/>
              </a:rPr>
              <a:t>在亚达薛西王统治的第二十年，基斯流月的晚秋，我在书珊城堡。我的一个兄弟哈拿尼，和一些刚从犹大来的人一起来看我。我问他们那些从被掳中回来的犹太人，以及耶路撒冷的情况如何。</a:t>
            </a:r>
          </a:p>
          <a:p>
            <a:pPr>
              <a:spcBef>
                <a:spcPts val="1800"/>
              </a:spcBef>
            </a:pPr>
            <a:r>
              <a:rPr lang="zh-CN" altLang="en-US" dirty="0">
                <a:latin typeface="Times New Roman" charset="0"/>
                <a:ea typeface="ＭＳ Ｐゴシック" charset="0"/>
              </a:rPr>
              <a:t>他们对我说：“回到犹大省的那些人情况不好。他们遇到了大麻烦和羞辱。耶路撒冷的城墙已经被拆毁，城门被火焚烧。”</a:t>
            </a:r>
          </a:p>
          <a:p>
            <a:pPr>
              <a:spcBef>
                <a:spcPts val="1800"/>
              </a:spcBef>
            </a:pPr>
            <a:endParaRPr lang="zh-CN" altLang="en-US" dirty="0">
              <a:latin typeface="Times New Roman" charset="0"/>
              <a:ea typeface="ＭＳ Ｐゴシック" charset="0"/>
            </a:endParaRPr>
          </a:p>
          <a:p>
            <a:pPr>
              <a:spcBef>
                <a:spcPts val="1800"/>
              </a:spcBef>
            </a:pPr>
            <a:r>
              <a:rPr lang="en-US" altLang="zh-CN" dirty="0">
                <a:latin typeface="Times New Roman" charset="0"/>
                <a:ea typeface="ＭＳ Ｐゴシック" charset="0"/>
              </a:rPr>
              <a:t>— </a:t>
            </a:r>
            <a:r>
              <a:rPr lang="en-US" dirty="0">
                <a:latin typeface="Times New Roman" charset="0"/>
                <a:ea typeface="ＭＳ Ｐゴシック" charset="0"/>
              </a:rPr>
              <a:t>Tyndale House Publishers., Holy Bible : New Living Translation., 2nd ed. (Wheaton, Ill.: Tyndale House Publishers, 2004), </a:t>
            </a:r>
            <a:r>
              <a:rPr lang="zh-CN" altLang="en-US" dirty="0">
                <a:latin typeface="Times New Roman" charset="0"/>
                <a:ea typeface="ＭＳ Ｐゴシック" charset="0"/>
              </a:rPr>
              <a:t>尼希米记</a:t>
            </a:r>
            <a:r>
              <a:rPr lang="en-US" altLang="zh-CN" dirty="0">
                <a:latin typeface="Times New Roman" charset="0"/>
                <a:ea typeface="ＭＳ Ｐゴシック" charset="0"/>
              </a:rPr>
              <a:t>1:1.</a:t>
            </a:r>
            <a:endParaRPr lang="en-US" dirty="0">
              <a:latin typeface="Times New Roman" charset="0"/>
              <a:ea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DA9A5A4-ECE2-5448-B733-0B0C3A7B365C}" type="slidenum">
              <a:rPr lang="en-US" sz="1200">
                <a:solidFill>
                  <a:prstClr val="black"/>
                </a:solidFill>
              </a:rPr>
              <a:pPr eaLnBrk="1" hangingPunct="1"/>
              <a:t>94</a:t>
            </a:fld>
            <a:endParaRPr lang="en-US" sz="1200">
              <a:solidFill>
                <a:prstClr val="black"/>
              </a:solidFill>
            </a:endParaRPr>
          </a:p>
        </p:txBody>
      </p:sp>
      <p:sp>
        <p:nvSpPr>
          <p:cNvPr id="48131" name="Rectangle 2"/>
          <p:cNvSpPr>
            <a:spLocks noGrp="1" noRot="1" noChangeAspect="1" noChangeArrowheads="1" noTextEdit="1"/>
          </p:cNvSpPr>
          <p:nvPr>
            <p:ph type="sldImg"/>
          </p:nvPr>
        </p:nvSpPr>
        <p:spPr>
          <a:solidFill>
            <a:srgbClr val="FFFFFF"/>
          </a:solidFill>
          <a:ln/>
        </p:spPr>
      </p:sp>
      <p:sp>
        <p:nvSpPr>
          <p:cNvPr id="481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b="1">
                <a:solidFill>
                  <a:srgbClr val="000000"/>
                </a:solidFill>
                <a:latin typeface="Arial Narrow" charset="0"/>
                <a:ea typeface="ＭＳ Ｐゴシック" charset="0"/>
                <a:cs typeface="ＭＳ Ｐゴシック" charset="0"/>
              </a:defRPr>
            </a:lvl1pPr>
            <a:lvl2pPr marL="742950" indent="-285750" eaLnBrk="0" hangingPunct="0">
              <a:defRPr sz="2400" b="1">
                <a:solidFill>
                  <a:srgbClr val="000000"/>
                </a:solidFill>
                <a:latin typeface="Arial Narrow" charset="0"/>
                <a:ea typeface="ＭＳ Ｐゴシック" charset="0"/>
              </a:defRPr>
            </a:lvl2pPr>
            <a:lvl3pPr marL="1143000" indent="-228600" eaLnBrk="0" hangingPunct="0">
              <a:defRPr sz="2400" b="1">
                <a:solidFill>
                  <a:srgbClr val="000000"/>
                </a:solidFill>
                <a:latin typeface="Arial Narrow" charset="0"/>
                <a:ea typeface="ＭＳ Ｐゴシック" charset="0"/>
              </a:defRPr>
            </a:lvl3pPr>
            <a:lvl4pPr marL="1600200" indent="-228600" eaLnBrk="0" hangingPunct="0">
              <a:defRPr sz="2400" b="1">
                <a:solidFill>
                  <a:srgbClr val="000000"/>
                </a:solidFill>
                <a:latin typeface="Arial Narrow" charset="0"/>
                <a:ea typeface="ＭＳ Ｐゴシック" charset="0"/>
              </a:defRPr>
            </a:lvl4pPr>
            <a:lvl5pPr marL="2057400" indent="-228600" eaLnBrk="0" hangingPunct="0">
              <a:defRPr sz="2400" b="1">
                <a:solidFill>
                  <a:srgbClr val="000000"/>
                </a:solidFill>
                <a:latin typeface="Arial Narrow" charset="0"/>
                <a:ea typeface="ＭＳ Ｐゴシック" charset="0"/>
              </a:defRPr>
            </a:lvl5pPr>
            <a:lvl6pPr marL="2514600" indent="-228600" eaLnBrk="0" fontAlgn="base" hangingPunct="0">
              <a:spcBef>
                <a:spcPct val="0"/>
              </a:spcBef>
              <a:spcAft>
                <a:spcPct val="0"/>
              </a:spcAft>
              <a:defRPr sz="2400" b="1">
                <a:solidFill>
                  <a:srgbClr val="000000"/>
                </a:solidFill>
                <a:latin typeface="Arial Narrow" charset="0"/>
                <a:ea typeface="ＭＳ Ｐゴシック" charset="0"/>
              </a:defRPr>
            </a:lvl6pPr>
            <a:lvl7pPr marL="2971800" indent="-228600" eaLnBrk="0" fontAlgn="base" hangingPunct="0">
              <a:spcBef>
                <a:spcPct val="0"/>
              </a:spcBef>
              <a:spcAft>
                <a:spcPct val="0"/>
              </a:spcAft>
              <a:defRPr sz="2400" b="1">
                <a:solidFill>
                  <a:srgbClr val="000000"/>
                </a:solidFill>
                <a:latin typeface="Arial Narrow" charset="0"/>
                <a:ea typeface="ＭＳ Ｐゴシック" charset="0"/>
              </a:defRPr>
            </a:lvl7pPr>
            <a:lvl8pPr marL="3429000" indent="-228600" eaLnBrk="0" fontAlgn="base" hangingPunct="0">
              <a:spcBef>
                <a:spcPct val="0"/>
              </a:spcBef>
              <a:spcAft>
                <a:spcPct val="0"/>
              </a:spcAft>
              <a:defRPr sz="2400" b="1">
                <a:solidFill>
                  <a:srgbClr val="000000"/>
                </a:solidFill>
                <a:latin typeface="Arial Narrow" charset="0"/>
                <a:ea typeface="ＭＳ Ｐゴシック" charset="0"/>
              </a:defRPr>
            </a:lvl8pPr>
            <a:lvl9pPr marL="3886200" indent="-228600" eaLnBrk="0" fontAlgn="base" hangingPunct="0">
              <a:spcBef>
                <a:spcPct val="0"/>
              </a:spcBef>
              <a:spcAft>
                <a:spcPct val="0"/>
              </a:spcAft>
              <a:defRPr sz="2400" b="1">
                <a:solidFill>
                  <a:srgbClr val="000000"/>
                </a:solidFill>
                <a:latin typeface="Arial Narrow" charset="0"/>
                <a:ea typeface="ＭＳ Ｐゴシック" charset="0"/>
              </a:defRPr>
            </a:lvl9pPr>
          </a:lstStyle>
          <a:p>
            <a:pPr eaLnBrk="1" hangingPunct="1"/>
            <a:fld id="{05CB773A-F3D3-2A4E-AC45-801226053B6A}" type="slidenum">
              <a:rPr lang="en-US" sz="1200"/>
              <a:pPr eaLnBrk="1" hangingPunct="1"/>
              <a:t>95</a:t>
            </a:fld>
            <a:endParaRPr lang="en-US" sz="1200"/>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0001" name="Rectangle 1026"/>
          <p:cNvSpPr>
            <a:spLocks noGrp="1" noRot="1" noChangeAspect="1" noChangeArrowheads="1"/>
          </p:cNvSpPr>
          <p:nvPr>
            <p:ph type="sldImg"/>
          </p:nvPr>
        </p:nvSpPr>
        <p:spPr>
          <a:solidFill>
            <a:srgbClr val="FFFFFF"/>
          </a:solidFill>
          <a:ln/>
        </p:spPr>
      </p:sp>
      <p:sp>
        <p:nvSpPr>
          <p:cNvPr id="64000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ea typeface="ＭＳ Ｐゴシック" charset="0"/>
              <a:cs typeface="Arial"/>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Yet the people</a:t>
            </a:r>
            <a:r>
              <a:rPr lang="en-US" baseline="0" dirty="0">
                <a:latin typeface="Arial"/>
                <a:ea typeface="ＭＳ Ｐゴシック" charset="0"/>
                <a:cs typeface="Arial"/>
              </a:rPr>
              <a:t> were still a</a:t>
            </a:r>
            <a:r>
              <a:rPr lang="mr-IN" baseline="0" dirty="0">
                <a:latin typeface="Arial"/>
                <a:ea typeface="ＭＳ Ｐゴシック" charset="0"/>
                <a:cs typeface="Arial"/>
              </a:rPr>
              <a:t>…</a:t>
            </a:r>
            <a:endParaRPr lang="en-US" baseline="0" dirty="0">
              <a:latin typeface="Arial"/>
              <a:ea typeface="ＭＳ Ｐゴシック" charset="0"/>
              <a:cs typeface="Arial"/>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Remnant: Few Jews had returned to the land.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Reproached: The same pagans of Ezra’s account threatened them on every side.</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—But yet they also had intermarried with these pagans!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—They still didn't follow the Sabbath—the sign of their covenant with God.</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latin typeface="Arial"/>
                <a:ea typeface="ＭＳ Ｐゴシック" charset="0"/>
                <a:cs typeface="Arial"/>
              </a:rPr>
              <a:t>Ruins: They still had a broken down wall around the city. </a:t>
            </a:r>
          </a:p>
          <a:p>
            <a:pPr marL="0" marR="0" lvl="3" indent="0" algn="l" defTabSz="457200" rtl="0" eaLnBrk="1" fontAlgn="auto" latinLnBrk="0" hangingPunct="1">
              <a:lnSpc>
                <a:spcPct val="100000"/>
              </a:lnSpc>
              <a:spcBef>
                <a:spcPts val="0"/>
              </a:spcBef>
              <a:spcAft>
                <a:spcPts val="0"/>
              </a:spcAft>
              <a:buClrTx/>
              <a:buSzTx/>
              <a:buFontTx/>
              <a:buNone/>
              <a:tabLst/>
              <a:defRPr/>
            </a:pPr>
            <a:endParaRPr lang="en-US" dirty="0">
              <a:latin typeface="Arial"/>
              <a:ea typeface="ＭＳ Ｐゴシック" charset="0"/>
              <a:cs typeface="Arial"/>
            </a:endParaRPr>
          </a:p>
          <a:p>
            <a:pPr marL="0" marR="0" lvl="3"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ea typeface="ＭＳ Ｐゴシック" charset="0"/>
                <a:cs typeface="Arial"/>
              </a:rPr>
              <a:t>然而，这些人仍然是一个</a:t>
            </a:r>
            <a:r>
              <a:rPr lang="en-US" altLang="zh-CN" dirty="0">
                <a:latin typeface="Arial"/>
                <a:ea typeface="ＭＳ Ｐゴシック" charset="0"/>
                <a:cs typeface="Arial"/>
              </a:rPr>
              <a:t>……</a:t>
            </a:r>
          </a:p>
          <a:p>
            <a:pPr marL="0" marR="0" lvl="3"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ea typeface="ＭＳ Ｐゴシック" charset="0"/>
                <a:cs typeface="Arial"/>
              </a:rPr>
              <a:t>残余：只有少数犹太人返回了这片土地。</a:t>
            </a:r>
          </a:p>
          <a:p>
            <a:pPr marL="0" marR="0" lvl="3"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ea typeface="ＭＳ Ｐゴシック" charset="0"/>
                <a:cs typeface="Arial"/>
              </a:rPr>
              <a:t>受责备：同样的异教徒（在以斯拉的记述中）从四面八方威胁着他们。</a:t>
            </a:r>
          </a:p>
          <a:p>
            <a:pPr marL="0" marR="0" lvl="3" indent="0" algn="l" defTabSz="457200" rtl="0" eaLnBrk="1" fontAlgn="auto" latinLnBrk="0" hangingPunct="1">
              <a:lnSpc>
                <a:spcPct val="100000"/>
              </a:lnSpc>
              <a:spcBef>
                <a:spcPts val="0"/>
              </a:spcBef>
              <a:spcAft>
                <a:spcPts val="0"/>
              </a:spcAft>
              <a:buClrTx/>
              <a:buSzTx/>
              <a:buFontTx/>
              <a:buNone/>
              <a:tabLst/>
              <a:defRPr/>
            </a:pPr>
            <a:r>
              <a:rPr lang="en-US" altLang="zh-CN" dirty="0">
                <a:latin typeface="Arial"/>
                <a:ea typeface="ＭＳ Ｐゴシック" charset="0"/>
                <a:cs typeface="Arial"/>
              </a:rPr>
              <a:t>—</a:t>
            </a:r>
            <a:r>
              <a:rPr lang="zh-CN" altLang="en-US" dirty="0">
                <a:latin typeface="Arial"/>
                <a:ea typeface="ＭＳ Ｐゴシック" charset="0"/>
                <a:cs typeface="Arial"/>
              </a:rPr>
              <a:t>但他们也与这些异教徒通婚了！</a:t>
            </a:r>
          </a:p>
          <a:p>
            <a:pPr marL="0" marR="0" lvl="3" indent="0" algn="l" defTabSz="457200" rtl="0" eaLnBrk="1" fontAlgn="auto" latinLnBrk="0" hangingPunct="1">
              <a:lnSpc>
                <a:spcPct val="100000"/>
              </a:lnSpc>
              <a:spcBef>
                <a:spcPts val="0"/>
              </a:spcBef>
              <a:spcAft>
                <a:spcPts val="0"/>
              </a:spcAft>
              <a:buClrTx/>
              <a:buSzTx/>
              <a:buFontTx/>
              <a:buNone/>
              <a:tabLst/>
              <a:defRPr/>
            </a:pPr>
            <a:r>
              <a:rPr lang="en-US" altLang="zh-CN" dirty="0">
                <a:latin typeface="Arial"/>
                <a:ea typeface="ＭＳ Ｐゴシック" charset="0"/>
                <a:cs typeface="Arial"/>
              </a:rPr>
              <a:t>—</a:t>
            </a:r>
            <a:r>
              <a:rPr lang="zh-CN" altLang="en-US" dirty="0">
                <a:latin typeface="Arial"/>
                <a:ea typeface="ＭＳ Ｐゴシック" charset="0"/>
                <a:cs typeface="Arial"/>
              </a:rPr>
              <a:t>他们仍然不遵守安息日</a:t>
            </a:r>
            <a:r>
              <a:rPr lang="en-US" altLang="zh-CN" dirty="0">
                <a:latin typeface="Arial"/>
                <a:ea typeface="ＭＳ Ｐゴシック" charset="0"/>
                <a:cs typeface="Arial"/>
              </a:rPr>
              <a:t>——</a:t>
            </a:r>
            <a:r>
              <a:rPr lang="zh-CN" altLang="en-US" dirty="0">
                <a:latin typeface="Arial"/>
                <a:ea typeface="ＭＳ Ｐゴシック" charset="0"/>
                <a:cs typeface="Arial"/>
              </a:rPr>
              <a:t>这是他们与上帝立约的标志。</a:t>
            </a:r>
          </a:p>
          <a:p>
            <a:pPr marL="0" marR="0" lvl="3"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ea typeface="ＭＳ Ｐゴシック" charset="0"/>
                <a:cs typeface="Arial"/>
              </a:rPr>
              <a:t>废墟：他们的城市周围的墙仍然破败不堪。</a:t>
            </a:r>
            <a:endParaRPr lang="en-US" dirty="0">
              <a:latin typeface="Arial"/>
              <a:ea typeface="ＭＳ Ｐゴシック" charset="0"/>
              <a:cs typeface="Arial"/>
            </a:endParaRPr>
          </a:p>
        </p:txBody>
      </p:sp>
    </p:spTree>
    <p:extLst>
      <p:ext uri="{BB962C8B-B14F-4D97-AF65-F5344CB8AC3E}">
        <p14:creationId xmlns:p14="http://schemas.microsoft.com/office/powerpoint/2010/main" val="73248332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p:cNvSpPr>
            <a:spLocks noGrp="1" noChangeArrowheads="1"/>
          </p:cNvSpPr>
          <p:nvPr>
            <p:ph type="sldNum" sz="quarter" idx="4294967295"/>
          </p:nvPr>
        </p:nvSpPr>
        <p:spPr bwMode="auto">
          <a:xfrm>
            <a:off x="3884613" y="8685213"/>
            <a:ext cx="2971800" cy="4572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1000">
                <a:solidFill>
                  <a:schemeClr val="tx1"/>
                </a:solidFill>
                <a:latin typeface="Arial" charset="0"/>
                <a:ea typeface="ＭＳ Ｐゴシック" charset="0"/>
                <a:cs typeface="ＭＳ Ｐゴシック" charset="0"/>
              </a:defRPr>
            </a:lvl1pPr>
            <a:lvl2pPr marL="742950" indent="-285750">
              <a:defRPr sz="1000">
                <a:solidFill>
                  <a:schemeClr val="tx1"/>
                </a:solidFill>
                <a:latin typeface="Arial" charset="0"/>
                <a:ea typeface="ＭＳ Ｐゴシック" charset="0"/>
              </a:defRPr>
            </a:lvl2pPr>
            <a:lvl3pPr marL="1143000" indent="-228600">
              <a:defRPr sz="1000">
                <a:solidFill>
                  <a:schemeClr val="tx1"/>
                </a:solidFill>
                <a:latin typeface="Arial" charset="0"/>
                <a:ea typeface="ＭＳ Ｐゴシック" charset="0"/>
              </a:defRPr>
            </a:lvl3pPr>
            <a:lvl4pPr marL="1600200" indent="-228600">
              <a:defRPr sz="1000">
                <a:solidFill>
                  <a:schemeClr val="tx1"/>
                </a:solidFill>
                <a:latin typeface="Arial" charset="0"/>
                <a:ea typeface="ＭＳ Ｐゴシック" charset="0"/>
              </a:defRPr>
            </a:lvl4pPr>
            <a:lvl5pPr marL="2057400" indent="-228600">
              <a:defRPr sz="1000">
                <a:solidFill>
                  <a:schemeClr val="tx1"/>
                </a:solidFill>
                <a:latin typeface="Arial" charset="0"/>
                <a:ea typeface="ＭＳ Ｐゴシック" charset="0"/>
              </a:defRPr>
            </a:lvl5pPr>
            <a:lvl6pPr marL="2514600" indent="-228600" eaLnBrk="0" fontAlgn="base" hangingPunct="0">
              <a:spcBef>
                <a:spcPct val="0"/>
              </a:spcBef>
              <a:spcAft>
                <a:spcPct val="0"/>
              </a:spcAft>
              <a:defRPr sz="1000">
                <a:solidFill>
                  <a:schemeClr val="tx1"/>
                </a:solidFill>
                <a:latin typeface="Arial" charset="0"/>
                <a:ea typeface="ＭＳ Ｐゴシック" charset="0"/>
              </a:defRPr>
            </a:lvl6pPr>
            <a:lvl7pPr marL="2971800" indent="-228600" eaLnBrk="0" fontAlgn="base" hangingPunct="0">
              <a:spcBef>
                <a:spcPct val="0"/>
              </a:spcBef>
              <a:spcAft>
                <a:spcPct val="0"/>
              </a:spcAft>
              <a:defRPr sz="1000">
                <a:solidFill>
                  <a:schemeClr val="tx1"/>
                </a:solidFill>
                <a:latin typeface="Arial" charset="0"/>
                <a:ea typeface="ＭＳ Ｐゴシック" charset="0"/>
              </a:defRPr>
            </a:lvl7pPr>
            <a:lvl8pPr marL="3429000" indent="-228600" eaLnBrk="0" fontAlgn="base" hangingPunct="0">
              <a:spcBef>
                <a:spcPct val="0"/>
              </a:spcBef>
              <a:spcAft>
                <a:spcPct val="0"/>
              </a:spcAft>
              <a:defRPr sz="1000">
                <a:solidFill>
                  <a:schemeClr val="tx1"/>
                </a:solidFill>
                <a:latin typeface="Arial" charset="0"/>
                <a:ea typeface="ＭＳ Ｐゴシック" charset="0"/>
              </a:defRPr>
            </a:lvl8pPr>
            <a:lvl9pPr marL="3886200" indent="-228600" eaLnBrk="0" fontAlgn="base" hangingPunct="0">
              <a:spcBef>
                <a:spcPct val="0"/>
              </a:spcBef>
              <a:spcAft>
                <a:spcPct val="0"/>
              </a:spcAft>
              <a:defRPr sz="10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8D0EBA43-3F6F-DF4D-9D8B-94AC00C318E2}" type="slidenum">
              <a:rPr kumimoji="0" lang="zh-CN" altLang="en-US" sz="1200" b="1"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97</a:t>
            </a:fld>
            <a:endParaRPr kumimoji="0" lang="en-US" altLang="zh-CN" sz="1200" b="1"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20162" name="Rectangle 2"/>
          <p:cNvSpPr>
            <a:spLocks noGrp="1" noRot="1" noChangeAspect="1" noChangeArrowheads="1" noTextEdit="1"/>
          </p:cNvSpPr>
          <p:nvPr>
            <p:ph type="sldImg"/>
          </p:nvPr>
        </p:nvSpPr>
        <p:spPr>
          <a:xfrm>
            <a:off x="1150938" y="692150"/>
            <a:ext cx="4556125" cy="3416300"/>
          </a:xfrm>
          <a:ln/>
        </p:spPr>
      </p:sp>
      <p:sp>
        <p:nvSpPr>
          <p:cNvPr id="220163"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US" altLang="zh-CN" dirty="0">
                <a:latin typeface="Arial"/>
                <a:ea typeface="ＭＳ Ｐゴシック" charset="0"/>
                <a:cs typeface="Arial"/>
              </a:rPr>
              <a:t>OP-04-Num-170</a:t>
            </a:r>
          </a:p>
          <a:p>
            <a:pPr eaLnBrk="1" hangingPunct="1"/>
            <a:endParaRPr lang="en-US" altLang="zh-CN" dirty="0">
              <a:latin typeface="Arial"/>
              <a:ea typeface="ＭＳ Ｐゴシック" charset="0"/>
              <a:cs typeface="Arial"/>
            </a:endParaRPr>
          </a:p>
          <a:p>
            <a:pPr eaLnBrk="1" hangingPunct="1"/>
            <a:r>
              <a:rPr lang="en-US" altLang="zh-CN" dirty="0">
                <a:latin typeface="Arial"/>
                <a:ea typeface="ＭＳ Ｐゴシック" charset="0"/>
                <a:cs typeface="Arial"/>
              </a:rPr>
              <a:t>God’s promised land stretched </a:t>
            </a:r>
            <a:r>
              <a:rPr lang="en-US" altLang="zh-CN" dirty="0" err="1">
                <a:latin typeface="Arial"/>
                <a:ea typeface="ＭＳ Ｐゴシック" charset="0"/>
                <a:cs typeface="Arial"/>
              </a:rPr>
              <a:t>northeard</a:t>
            </a:r>
            <a:r>
              <a:rPr lang="en-US" altLang="zh-CN" baseline="0" dirty="0">
                <a:latin typeface="Arial"/>
                <a:ea typeface="ＭＳ Ｐゴシック" charset="0"/>
                <a:cs typeface="Arial"/>
              </a:rPr>
              <a:t> </a:t>
            </a:r>
            <a:r>
              <a:rPr lang="en-US" altLang="zh-CN" dirty="0">
                <a:latin typeface="Arial"/>
                <a:ea typeface="ＭＳ Ｐゴシック" charset="0"/>
                <a:cs typeface="Arial"/>
              </a:rPr>
              <a:t>from the small wadi of Egypt south in the Sinai to the large Euphrates</a:t>
            </a:r>
            <a:r>
              <a:rPr lang="en-US" altLang="zh-CN" baseline="0" dirty="0">
                <a:latin typeface="Arial"/>
                <a:ea typeface="ＭＳ Ｐゴシック" charset="0"/>
                <a:cs typeface="Arial"/>
              </a:rPr>
              <a:t> River in the far north—a HUGE piece of real estate! When today’s boundaries are placed over this land we can see the struggle modern Israel has to claim land from Egypt, Lebanon, Syria and possibly even Jordan on the other side of the Jordan River</a:t>
            </a:r>
            <a:r>
              <a:rPr lang="en-US" altLang="zh-CN" baseline="0">
                <a:latin typeface="Arial"/>
                <a:ea typeface="ＭＳ Ｐゴシック" charset="0"/>
                <a:cs typeface="Arial"/>
              </a:rPr>
              <a:t>. </a:t>
            </a:r>
            <a:endParaRPr lang="zh-CN" altLang="en-US" dirty="0">
              <a:latin typeface="Arial"/>
              <a:ea typeface="ＭＳ Ｐゴシック" charset="0"/>
              <a:cs typeface="Arial"/>
            </a:endParaRPr>
          </a:p>
        </p:txBody>
      </p:sp>
    </p:spTree>
    <p:extLst>
      <p:ext uri="{BB962C8B-B14F-4D97-AF65-F5344CB8AC3E}">
        <p14:creationId xmlns:p14="http://schemas.microsoft.com/office/powerpoint/2010/main" val="59815423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409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fld id="{C79E7ECD-18EB-6843-847D-F1E99DC1389D}" type="slidenum">
              <a:rPr kumimoji="0" lang="en-US"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57200" rtl="0" eaLnBrk="1" fontAlgn="base" latinLnBrk="0" hangingPunct="1">
                <a:lnSpc>
                  <a:spcPct val="100000"/>
                </a:lnSpc>
                <a:spcBef>
                  <a:spcPct val="0"/>
                </a:spcBef>
                <a:spcAft>
                  <a:spcPct val="0"/>
                </a:spcAft>
                <a:buClrTx/>
                <a:buSzTx/>
                <a:buFontTx/>
                <a:buNone/>
                <a:tabLst/>
                <a:defRPr/>
              </a:pPr>
              <a:t>98</a:t>
            </a:fld>
            <a:endParaRPr kumimoji="0" lang="en-US"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644098" name="Rectangle 2"/>
          <p:cNvSpPr>
            <a:spLocks noGrp="1" noRot="1" noChangeAspect="1" noChangeArrowheads="1" noTextEdit="1"/>
          </p:cNvSpPr>
          <p:nvPr>
            <p:ph type="sldImg"/>
          </p:nvPr>
        </p:nvSpPr>
        <p:spPr>
          <a:solidFill>
            <a:srgbClr val="FFFFFF"/>
          </a:solidFill>
          <a:ln/>
        </p:spPr>
      </p:sp>
      <p:sp>
        <p:nvSpPr>
          <p:cNvPr id="644099" name="Rectangle 3"/>
          <p:cNvSpPr>
            <a:spLocks noGrp="1" noChangeArrowheads="1"/>
          </p:cNvSpPr>
          <p:nvPr>
            <p:ph type="body" idx="1"/>
          </p:nvPr>
        </p:nvSpPr>
        <p:spPr>
          <a:solidFill>
            <a:srgbClr val="FFFFFF"/>
          </a:solidFill>
          <a:ln>
            <a:solidFill>
              <a:srgbClr val="000000"/>
            </a:solidFill>
          </a:ln>
        </p:spPr>
        <p:txBody>
          <a:bodyPr/>
          <a:lstStyle/>
          <a:p>
            <a:pPr marL="228600" indent="-228600" defTabSz="457200">
              <a:lnSpc>
                <a:spcPct val="80000"/>
              </a:lnSpc>
              <a:spcBef>
                <a:spcPct val="0"/>
              </a:spcBef>
            </a:pPr>
            <a:r>
              <a:rPr lang="en-US" b="1" dirty="0">
                <a:latin typeface="Times New Roman" charset="0"/>
                <a:ea typeface="ＭＳ Ｐゴシック" charset="0"/>
                <a:cs typeface="ＭＳ Ｐゴシック" charset="0"/>
              </a:rPr>
              <a:t>Bethlehem in the Old Testament</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Bethlehem was the home of Micah</a:t>
            </a:r>
            <a:r>
              <a:rPr lang="uk-UA"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Levite priest (Jud 17:1-13).</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Ruth harvested in the fields of Boaz in Bethlehem. </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Three generations after Ruth, David was born in Bethlehem (Ruth was David</a:t>
            </a:r>
            <a:r>
              <a:rPr lang="uk-UA"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great-grandmother).</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David was anointed king in Bethlehem (1 Sam 16:1-13), but he chose not to make this city his capital.</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Bethlehem was the home of Joab, Abishai, and Asahel.  Asahel was buried here (2 Sam 2:32).</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Bethlehem was also the home of Elhanan, one of David</a:t>
            </a:r>
            <a:r>
              <a:rPr lang="uk-UA"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mighty men (2 Sam 23:24; 1 Chr 11:26).</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Rehoboam fortified Bethlehem (2 Chr 11:6).</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Many Jews fled to Bethlehem after Gedaliah was killed (Jer 41:17).</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The city was rebuilt after the return from Babylonian exile (</a:t>
            </a:r>
            <a:r>
              <a:rPr lang="ko-KR" altLang="en-US" dirty="0" err="1">
                <a:latin typeface="Times New Roman" charset="0"/>
                <a:ea typeface="ＭＳ Ｐゴシック" charset="0"/>
                <a:cs typeface="ＭＳ Ｐゴシック" charset="0"/>
              </a:rPr>
              <a:t>以斯拉</a:t>
            </a:r>
            <a:r>
              <a:rPr lang="en-US" dirty="0">
                <a:latin typeface="Times New Roman" charset="0"/>
                <a:ea typeface="ＭＳ Ｐゴシック" charset="0"/>
                <a:cs typeface="ＭＳ Ｐゴシック" charset="0"/>
              </a:rPr>
              <a:t> 2:21; Neh 7:25).</a:t>
            </a:r>
          </a:p>
          <a:p>
            <a:pPr marL="228600" indent="-228600" defTabSz="457200">
              <a:lnSpc>
                <a:spcPct val="80000"/>
              </a:lnSpc>
              <a:spcBef>
                <a:spcPct val="0"/>
              </a:spcBef>
              <a:buFontTx/>
              <a:buAutoNum type="arabicPeriod"/>
            </a:pPr>
            <a:r>
              <a:rPr lang="en-US" dirty="0">
                <a:latin typeface="Times New Roman" charset="0"/>
                <a:ea typeface="ＭＳ Ｐゴシック" charset="0"/>
                <a:cs typeface="ＭＳ Ｐゴシック" charset="0"/>
              </a:rPr>
              <a:t>Bethlehem was named as the place of the Messiah</a:t>
            </a:r>
            <a:r>
              <a:rPr lang="uk-UA" altLang="ja-JP" dirty="0">
                <a:latin typeface="Times New Roman" charset="0"/>
                <a:ea typeface="ＭＳ Ｐゴシック" charset="0"/>
                <a:cs typeface="ＭＳ Ｐゴシック" charset="0"/>
              </a:rPr>
              <a:t>'</a:t>
            </a:r>
            <a:r>
              <a:rPr lang="en-US" altLang="ja-JP" dirty="0">
                <a:latin typeface="Times New Roman" charset="0"/>
                <a:ea typeface="ＭＳ Ｐゴシック" charset="0"/>
                <a:cs typeface="ＭＳ Ｐゴシック" charset="0"/>
              </a:rPr>
              <a:t>s birth (Micah 5:2; John 7:42).</a:t>
            </a:r>
            <a:endParaRPr lang="en-US" altLang="ja-JP" b="1" dirty="0">
              <a:latin typeface="Times New Roman" charset="0"/>
              <a:ea typeface="ＭＳ Ｐゴシック" charset="0"/>
              <a:cs typeface="ＭＳ Ｐゴシック" charset="0"/>
            </a:endParaRPr>
          </a:p>
          <a:p>
            <a:pPr marL="228600" indent="-228600" defTabSz="457200">
              <a:spcBef>
                <a:spcPct val="0"/>
              </a:spcBef>
            </a:pPr>
            <a:endParaRPr lang="en-US" dirty="0">
              <a:latin typeface="Times New Roman" charset="0"/>
              <a:ea typeface="ＭＳ Ｐゴシック" charset="0"/>
              <a:cs typeface="ＭＳ Ｐゴシック" charset="0"/>
            </a:endParaRPr>
          </a:p>
          <a:p>
            <a:r>
              <a:rPr lang="zh-CN" altLang="en-US" dirty="0"/>
              <a:t>伯利恒在旧约中的重要性：</a:t>
            </a:r>
          </a:p>
          <a:p>
            <a:pPr>
              <a:buFont typeface="+mj-lt"/>
              <a:buAutoNum type="arabicPeriod"/>
            </a:pPr>
            <a:r>
              <a:rPr lang="zh-CN" altLang="en-US" dirty="0"/>
              <a:t>伯利恒是米迦的利未祭司的家乡（士师记</a:t>
            </a:r>
            <a:r>
              <a:rPr lang="en-US" altLang="zh-CN" dirty="0"/>
              <a:t>17:1-13</a:t>
            </a:r>
            <a:r>
              <a:rPr lang="zh-CN" altLang="en-US" dirty="0"/>
              <a:t>）。</a:t>
            </a:r>
          </a:p>
          <a:p>
            <a:pPr>
              <a:buFont typeface="+mj-lt"/>
              <a:buAutoNum type="arabicPeriod"/>
            </a:pPr>
            <a:r>
              <a:rPr lang="zh-CN" altLang="en-US" dirty="0"/>
              <a:t>路得在伯利恒的波阿斯田里收割。</a:t>
            </a:r>
          </a:p>
          <a:p>
            <a:pPr>
              <a:buFont typeface="+mj-lt"/>
              <a:buAutoNum type="arabicPeriod"/>
            </a:pPr>
            <a:r>
              <a:rPr lang="zh-CN" altLang="en-US" dirty="0"/>
              <a:t>经过三代之后，大卫在伯利恒出生（路得是大卫的曾祖母）。</a:t>
            </a:r>
          </a:p>
          <a:p>
            <a:pPr>
              <a:buFont typeface="+mj-lt"/>
              <a:buAutoNum type="arabicPeriod"/>
            </a:pPr>
            <a:r>
              <a:rPr lang="zh-CN" altLang="en-US" dirty="0"/>
              <a:t>大卫在伯利恒被膏为王（撒母耳记上</a:t>
            </a:r>
            <a:r>
              <a:rPr lang="en-US" altLang="zh-CN" dirty="0"/>
              <a:t>16:1-13</a:t>
            </a:r>
            <a:r>
              <a:rPr lang="zh-CN" altLang="en-US" dirty="0"/>
              <a:t>）。他选择不把这座城市作为他的首都。</a:t>
            </a:r>
          </a:p>
          <a:p>
            <a:pPr>
              <a:buFont typeface="+mj-lt"/>
              <a:buAutoNum type="arabicPeriod"/>
            </a:pPr>
            <a:r>
              <a:rPr lang="zh-CN" altLang="en-US" dirty="0"/>
              <a:t>伯利恒是奥贝得</a:t>
            </a:r>
            <a:r>
              <a:rPr lang="en-US" altLang="zh-CN" dirty="0"/>
              <a:t>·</a:t>
            </a:r>
            <a:r>
              <a:rPr lang="zh-CN" altLang="en-US" dirty="0"/>
              <a:t>以东的家乡，他保管了约柜（撒母耳记下</a:t>
            </a:r>
            <a:r>
              <a:rPr lang="en-US" altLang="zh-CN" dirty="0"/>
              <a:t>6:10-12</a:t>
            </a:r>
            <a:r>
              <a:rPr lang="zh-CN" altLang="en-US" dirty="0"/>
              <a:t>）。</a:t>
            </a:r>
          </a:p>
          <a:p>
            <a:pPr>
              <a:buFont typeface="+mj-lt"/>
              <a:buAutoNum type="arabicPeriod"/>
            </a:pPr>
            <a:r>
              <a:rPr lang="zh-CN" altLang="en-US" dirty="0"/>
              <a:t>伯利恒也是大卫的勇士以利哈南的家乡（撒母耳记下</a:t>
            </a:r>
            <a:r>
              <a:rPr lang="en-US" altLang="zh-CN" dirty="0"/>
              <a:t>23:24</a:t>
            </a:r>
            <a:r>
              <a:rPr lang="zh-CN" altLang="en-US" dirty="0"/>
              <a:t>；历代志上</a:t>
            </a:r>
            <a:r>
              <a:rPr lang="en-US" altLang="zh-CN" dirty="0"/>
              <a:t>11:26</a:t>
            </a:r>
            <a:r>
              <a:rPr lang="zh-CN" altLang="en-US" dirty="0"/>
              <a:t>）。</a:t>
            </a:r>
          </a:p>
          <a:p>
            <a:pPr>
              <a:buFont typeface="+mj-lt"/>
              <a:buAutoNum type="arabicPeriod"/>
            </a:pPr>
            <a:r>
              <a:rPr lang="zh-CN" altLang="en-US" dirty="0"/>
              <a:t>罗波安在伯利恒修筑了城墙（历代志下</a:t>
            </a:r>
            <a:r>
              <a:rPr lang="en-US" altLang="zh-CN" dirty="0"/>
              <a:t>11:6</a:t>
            </a:r>
            <a:r>
              <a:rPr lang="zh-CN" altLang="en-US" dirty="0"/>
              <a:t>）。</a:t>
            </a:r>
          </a:p>
          <a:p>
            <a:pPr>
              <a:buFont typeface="+mj-lt"/>
              <a:buAutoNum type="arabicPeriod"/>
            </a:pPr>
            <a:r>
              <a:rPr lang="zh-CN" altLang="en-US" dirty="0"/>
              <a:t>许多犹太人在基大利亚被杀后逃往伯利恒（耶利米书</a:t>
            </a:r>
            <a:r>
              <a:rPr lang="en-US" altLang="zh-CN" dirty="0"/>
              <a:t>41:17</a:t>
            </a:r>
            <a:r>
              <a:rPr lang="zh-CN" altLang="en-US" dirty="0"/>
              <a:t>）。</a:t>
            </a:r>
          </a:p>
          <a:p>
            <a:pPr>
              <a:buFont typeface="+mj-lt"/>
              <a:buAutoNum type="arabicPeriod"/>
            </a:pPr>
            <a:r>
              <a:rPr lang="zh-CN" altLang="en-US" dirty="0"/>
              <a:t>城市在巴比伦流放归来后重建（以斯拉记</a:t>
            </a:r>
            <a:r>
              <a:rPr lang="en-US" altLang="zh-CN" dirty="0"/>
              <a:t>2:21</a:t>
            </a:r>
            <a:r>
              <a:rPr lang="zh-CN" altLang="en-US" dirty="0"/>
              <a:t>；尼希米记</a:t>
            </a:r>
            <a:r>
              <a:rPr lang="en-US" altLang="zh-CN" dirty="0"/>
              <a:t>7:25</a:t>
            </a:r>
            <a:r>
              <a:rPr lang="zh-CN" altLang="en-US" dirty="0"/>
              <a:t>）。</a:t>
            </a:r>
          </a:p>
          <a:p>
            <a:pPr>
              <a:buFont typeface="+mj-lt"/>
              <a:buAutoNum type="arabicPeriod"/>
            </a:pPr>
            <a:r>
              <a:rPr lang="zh-CN" altLang="en-US" dirty="0"/>
              <a:t>伯利恒被命名为弥赛亚诞生的地方（弥迦书</a:t>
            </a:r>
            <a:r>
              <a:rPr lang="en-US" altLang="zh-CN" dirty="0"/>
              <a:t>5:2</a:t>
            </a:r>
            <a:r>
              <a:rPr lang="zh-CN" altLang="en-US" dirty="0"/>
              <a:t>；约翰福音</a:t>
            </a:r>
            <a:r>
              <a:rPr lang="en-US" altLang="zh-CN" dirty="0"/>
              <a:t>7:42</a:t>
            </a:r>
            <a:r>
              <a:rPr lang="zh-CN" altLang="en-US" dirty="0"/>
              <a:t>）。</a:t>
            </a:r>
          </a:p>
          <a:p>
            <a:pPr marL="228600" indent="-228600" defTabSz="457200">
              <a:spcBef>
                <a:spcPct val="0"/>
              </a:spcBef>
            </a:pP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6145" name="Rectangle 2"/>
          <p:cNvSpPr>
            <a:spLocks noGrp="1" noRot="1" noChangeAspect="1" noChangeArrowheads="1"/>
          </p:cNvSpPr>
          <p:nvPr>
            <p:ph type="sldImg"/>
          </p:nvPr>
        </p:nvSpPr>
        <p:spPr>
          <a:solidFill>
            <a:srgbClr val="FFFFFF"/>
          </a:solidFill>
          <a:ln/>
        </p:spPr>
      </p:sp>
      <p:sp>
        <p:nvSpPr>
          <p:cNvPr id="646146"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8193" name="Rectangle 1026"/>
          <p:cNvSpPr>
            <a:spLocks noGrp="1" noRot="1" noChangeAspect="1" noChangeArrowheads="1"/>
          </p:cNvSpPr>
          <p:nvPr>
            <p:ph type="sldImg"/>
          </p:nvPr>
        </p:nvSpPr>
        <p:spPr>
          <a:solidFill>
            <a:srgbClr val="FFFFFF"/>
          </a:solidFill>
          <a:ln/>
        </p:spPr>
      </p:sp>
      <p:sp>
        <p:nvSpPr>
          <p:cNvPr id="64819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1" name="Rectangle 1026"/>
          <p:cNvSpPr>
            <a:spLocks noGrp="1" noRot="1" noChangeAspect="1" noChangeArrowheads="1"/>
          </p:cNvSpPr>
          <p:nvPr>
            <p:ph type="sldImg"/>
          </p:nvPr>
        </p:nvSpPr>
        <p:spPr>
          <a:solidFill>
            <a:srgbClr val="FFFFFF"/>
          </a:solidFill>
          <a:ln/>
        </p:spPr>
      </p:sp>
      <p:sp>
        <p:nvSpPr>
          <p:cNvPr id="65024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on God.</a:t>
            </a:r>
          </a:p>
          <a:p>
            <a:r>
              <a:rPr lang="zh-CN" altLang="en-US" dirty="0">
                <a:latin typeface="Arial"/>
                <a:ea typeface="ＭＳ Ｐゴシック" charset="0"/>
                <a:cs typeface="Arial"/>
              </a:rPr>
              <a:t>我们常常把焦点放在书中的尼希米身上，而不是真正的英雄</a:t>
            </a:r>
            <a:r>
              <a:rPr lang="en-US" altLang="zh-CN" dirty="0">
                <a:latin typeface="Arial"/>
                <a:ea typeface="ＭＳ Ｐゴシック" charset="0"/>
                <a:cs typeface="Arial"/>
              </a:rPr>
              <a:t>——</a:t>
            </a:r>
            <a:r>
              <a:rPr lang="zh-CN" altLang="en-US" dirty="0">
                <a:latin typeface="Arial"/>
                <a:ea typeface="ＭＳ Ｐゴシック" charset="0"/>
                <a:cs typeface="Arial"/>
              </a:rPr>
              <a:t>上帝！</a:t>
            </a:r>
          </a:p>
          <a:p>
            <a:r>
              <a:rPr lang="zh-CN" altLang="en-US" dirty="0">
                <a:latin typeface="Arial"/>
                <a:ea typeface="ＭＳ Ｐゴシック" charset="0"/>
                <a:cs typeface="Arial"/>
              </a:rPr>
              <a:t>甚至尼希米本人也关注上帝。</a:t>
            </a:r>
            <a:endParaRPr lang="en-US" dirty="0">
              <a:latin typeface="Arial"/>
              <a:ea typeface="ＭＳ Ｐゴシック" charset="0"/>
              <a:cs typeface="Arial"/>
            </a:endParaRPr>
          </a:p>
        </p:txBody>
      </p:sp>
    </p:spTree>
    <p:extLst>
      <p:ext uri="{BB962C8B-B14F-4D97-AF65-F5344CB8AC3E}">
        <p14:creationId xmlns:p14="http://schemas.microsoft.com/office/powerpoint/2010/main" val="54634513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289" name="Rectangle 1026"/>
          <p:cNvSpPr>
            <a:spLocks noGrp="1" noRot="1" noChangeAspect="1" noChangeArrowheads="1"/>
          </p:cNvSpPr>
          <p:nvPr>
            <p:ph type="sldImg"/>
          </p:nvPr>
        </p:nvSpPr>
        <p:spPr>
          <a:solidFill>
            <a:srgbClr val="FFFFFF"/>
          </a:solidFill>
          <a:ln/>
        </p:spPr>
      </p:sp>
      <p:sp>
        <p:nvSpPr>
          <p:cNvPr id="65229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1026"/>
          <p:cNvSpPr>
            <a:spLocks noGrp="1" noRot="1" noChangeAspect="1" noChangeArrowheads="1"/>
          </p:cNvSpPr>
          <p:nvPr>
            <p:ph type="sldImg"/>
          </p:nvPr>
        </p:nvSpPr>
        <p:spPr>
          <a:solidFill>
            <a:srgbClr val="FFFFFF"/>
          </a:solidFill>
          <a:ln/>
        </p:spPr>
      </p:sp>
      <p:sp>
        <p:nvSpPr>
          <p:cNvPr id="654338"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Well, you may wonder what happened to my December 1995 prayer about Mongolia.  I returned to Singapore and three weeks later in the new semester, in walked a young lady and sat right in the front row—right in front of me.  He name was </a:t>
            </a:r>
            <a:r>
              <a:rPr lang="en-US" dirty="0" err="1">
                <a:latin typeface="Times New Roman" charset="0"/>
                <a:ea typeface="ＭＳ Ｐゴシック" charset="0"/>
                <a:cs typeface="ＭＳ Ｐゴシック" charset="0"/>
              </a:rPr>
              <a:t>Sarnai</a:t>
            </a:r>
            <a:r>
              <a:rPr lang="en-US" dirty="0">
                <a:latin typeface="Times New Roman" charset="0"/>
                <a:ea typeface="ＭＳ Ｐゴシック" charset="0"/>
                <a:cs typeface="ＭＳ Ｐゴシック" charset="0"/>
              </a:rPr>
              <a:t>, and—you guest it—she was from Mongolia!  She also ended up babysitting our boys!</a:t>
            </a:r>
          </a:p>
          <a:p>
            <a:endParaRPr 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你可能会想知道，我在</a:t>
            </a:r>
            <a:r>
              <a:rPr lang="en-US" altLang="zh-CN" dirty="0">
                <a:latin typeface="Times New Roman" charset="0"/>
                <a:ea typeface="ＭＳ Ｐゴシック" charset="0"/>
                <a:cs typeface="ＭＳ Ｐゴシック" charset="0"/>
              </a:rPr>
              <a:t>1995</a:t>
            </a:r>
            <a:r>
              <a:rPr lang="zh-CN" altLang="en-US" dirty="0">
                <a:latin typeface="Times New Roman" charset="0"/>
                <a:ea typeface="ＭＳ Ｐゴシック" charset="0"/>
                <a:cs typeface="ＭＳ Ｐゴシック" charset="0"/>
              </a:rPr>
              <a:t>年</a:t>
            </a:r>
            <a:r>
              <a:rPr lang="en-US" altLang="zh-CN" dirty="0">
                <a:latin typeface="Times New Roman" charset="0"/>
                <a:ea typeface="ＭＳ Ｐゴシック" charset="0"/>
                <a:cs typeface="ＭＳ Ｐゴシック" charset="0"/>
              </a:rPr>
              <a:t>12</a:t>
            </a:r>
            <a:r>
              <a:rPr lang="zh-CN" altLang="en-US" dirty="0">
                <a:latin typeface="Times New Roman" charset="0"/>
                <a:ea typeface="ＭＳ Ｐゴシック" charset="0"/>
                <a:cs typeface="ＭＳ Ｐゴシック" charset="0"/>
              </a:rPr>
              <a:t>月为蒙古的祷告发生了什么。回到新加坡后三周，在新学期的第一天，有一位年轻女士走进来，坐在最前排</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就在我面前。她的名字是</a:t>
            </a:r>
            <a:r>
              <a:rPr lang="en-US" dirty="0" err="1">
                <a:latin typeface="Times New Roman" charset="0"/>
                <a:ea typeface="ＭＳ Ｐゴシック" charset="0"/>
                <a:cs typeface="ＭＳ Ｐゴシック" charset="0"/>
              </a:rPr>
              <a:t>Sarnai</a:t>
            </a:r>
            <a:r>
              <a:rPr lang="en-US"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你猜对了</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她来自蒙古！后来她还成了我们孩子的保姆！</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1026"/>
          <p:cNvSpPr>
            <a:spLocks noGrp="1" noRot="1" noChangeAspect="1" noChangeArrowheads="1"/>
          </p:cNvSpPr>
          <p:nvPr>
            <p:ph type="sldImg"/>
          </p:nvPr>
        </p:nvSpPr>
        <p:spPr>
          <a:solidFill>
            <a:srgbClr val="FFFFFF"/>
          </a:solidFill>
          <a:ln/>
        </p:spPr>
      </p:sp>
      <p:sp>
        <p:nvSpPr>
          <p:cNvPr id="6584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521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65997CB1-5011-8042-8C7F-70352D5DBACB}" type="slidenum">
              <a:rPr lang="en-GB" sz="1200" baseline="0">
                <a:solidFill>
                  <a:srgbClr val="FFFFFF"/>
                </a:solidFill>
                <a:latin typeface="Comic Sans MS" charset="0"/>
              </a:rPr>
              <a:pPr/>
              <a:t>106</a:t>
            </a:fld>
            <a:endParaRPr lang="en-GB" sz="1200" baseline="0">
              <a:solidFill>
                <a:srgbClr val="FFFFFF"/>
              </a:solidFill>
              <a:latin typeface="Comic Sans MS" charset="0"/>
            </a:endParaRPr>
          </a:p>
        </p:txBody>
      </p:sp>
      <p:sp>
        <p:nvSpPr>
          <p:cNvPr id="1545218" name="Rectangle 1026"/>
          <p:cNvSpPr>
            <a:spLocks noGrp="1" noRot="1" noChangeAspect="1" noChangeArrowheads="1"/>
          </p:cNvSpPr>
          <p:nvPr>
            <p:ph type="sldImg"/>
          </p:nvPr>
        </p:nvSpPr>
        <p:spPr>
          <a:solidFill>
            <a:srgbClr val="FFFFFF"/>
          </a:solidFill>
          <a:ln/>
        </p:spPr>
      </p:sp>
      <p:sp>
        <p:nvSpPr>
          <p:cNvPr id="15452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41"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C01AA70A-1A7C-D349-AF98-73990AC4B240}" type="slidenum">
              <a:rPr lang="en-GB" sz="1200" baseline="0">
                <a:solidFill>
                  <a:srgbClr val="FFFFFF"/>
                </a:solidFill>
                <a:latin typeface="Comic Sans MS" charset="0"/>
              </a:rPr>
              <a:pPr/>
              <a:t>107</a:t>
            </a:fld>
            <a:endParaRPr lang="en-GB" sz="1200" baseline="0">
              <a:solidFill>
                <a:srgbClr val="FFFFFF"/>
              </a:solidFill>
              <a:latin typeface="Comic Sans MS" charset="0"/>
            </a:endParaRPr>
          </a:p>
        </p:txBody>
      </p:sp>
      <p:sp>
        <p:nvSpPr>
          <p:cNvPr id="1546242" name="Rectangle 1026"/>
          <p:cNvSpPr>
            <a:spLocks noGrp="1" noRot="1" noChangeAspect="1" noChangeArrowheads="1"/>
          </p:cNvSpPr>
          <p:nvPr>
            <p:ph type="sldImg"/>
          </p:nvPr>
        </p:nvSpPr>
        <p:spPr>
          <a:solidFill>
            <a:srgbClr val="FFFFFF"/>
          </a:solidFill>
          <a:ln/>
        </p:spPr>
      </p:sp>
      <p:sp>
        <p:nvSpPr>
          <p:cNvPr id="15462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0481" name="Rectangle 2"/>
          <p:cNvSpPr>
            <a:spLocks noGrp="1" noRot="1" noChangeAspect="1" noChangeArrowheads="1"/>
          </p:cNvSpPr>
          <p:nvPr>
            <p:ph type="sldImg"/>
          </p:nvPr>
        </p:nvSpPr>
        <p:spPr>
          <a:solidFill>
            <a:srgbClr val="FFFFFF"/>
          </a:solidFill>
          <a:ln/>
        </p:spPr>
      </p:sp>
      <p:sp>
        <p:nvSpPr>
          <p:cNvPr id="66048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1" name="Rectangle 1026"/>
          <p:cNvSpPr>
            <a:spLocks noGrp="1" noRot="1" noChangeAspect="1" noChangeArrowheads="1"/>
          </p:cNvSpPr>
          <p:nvPr>
            <p:ph type="sldImg"/>
          </p:nvPr>
        </p:nvSpPr>
        <p:spPr>
          <a:solidFill>
            <a:srgbClr val="FFFFFF"/>
          </a:solidFill>
          <a:ln/>
        </p:spPr>
      </p:sp>
      <p:sp>
        <p:nvSpPr>
          <p:cNvPr id="59392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Arial"/>
                <a:ea typeface="ＭＳ Ｐゴシック" charset="0"/>
                <a:cs typeface="Arial"/>
              </a:rPr>
              <a:t>Too</a:t>
            </a:r>
            <a:r>
              <a:rPr lang="en-US" baseline="0" dirty="0">
                <a:latin typeface="Arial"/>
                <a:ea typeface="ＭＳ Ｐゴシック" charset="0"/>
                <a:cs typeface="Arial"/>
              </a:rPr>
              <a:t> often we focus on Nehemiah in the book instead of the real hero—God!</a:t>
            </a:r>
          </a:p>
          <a:p>
            <a:r>
              <a:rPr lang="en-US" baseline="0" dirty="0">
                <a:latin typeface="Arial"/>
                <a:ea typeface="ＭＳ Ｐゴシック" charset="0"/>
                <a:cs typeface="Arial"/>
              </a:rPr>
              <a:t>Even Nehemiah himself focuses </a:t>
            </a:r>
            <a:r>
              <a:rPr lang="en-US" baseline="0">
                <a:latin typeface="Arial"/>
                <a:ea typeface="ＭＳ Ｐゴシック" charset="0"/>
                <a:cs typeface="Arial"/>
              </a:rPr>
              <a:t>on God.</a:t>
            </a:r>
            <a:endParaRPr lang="en-US" dirty="0">
              <a:latin typeface="Arial"/>
              <a:ea typeface="ＭＳ Ｐゴシック" charset="0"/>
              <a:cs typeface="Arial"/>
            </a:endParaRPr>
          </a:p>
        </p:txBody>
      </p:sp>
    </p:spTree>
    <p:extLst>
      <p:ext uri="{BB962C8B-B14F-4D97-AF65-F5344CB8AC3E}">
        <p14:creationId xmlns:p14="http://schemas.microsoft.com/office/powerpoint/2010/main" val="147258351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4577" name="Rectangle 1026"/>
          <p:cNvSpPr>
            <a:spLocks noGrp="1" noRot="1" noChangeAspect="1" noChangeArrowheads="1"/>
          </p:cNvSpPr>
          <p:nvPr>
            <p:ph type="sldImg"/>
          </p:nvPr>
        </p:nvSpPr>
        <p:spPr>
          <a:solidFill>
            <a:srgbClr val="FFFFFF"/>
          </a:solidFill>
          <a:ln/>
        </p:spPr>
      </p:sp>
      <p:sp>
        <p:nvSpPr>
          <p:cNvPr id="66457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6625" name="Rectangle 1026"/>
          <p:cNvSpPr>
            <a:spLocks noGrp="1" noRot="1" noChangeAspect="1" noChangeArrowheads="1"/>
          </p:cNvSpPr>
          <p:nvPr>
            <p:ph type="sldImg"/>
          </p:nvPr>
        </p:nvSpPr>
        <p:spPr>
          <a:solidFill>
            <a:srgbClr val="FFFFFF"/>
          </a:solidFill>
          <a:ln/>
        </p:spPr>
      </p:sp>
      <p:sp>
        <p:nvSpPr>
          <p:cNvPr id="666626"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lang="en-US" b="1" dirty="0">
                <a:latin typeface="Times New Roman" charset="0"/>
                <a:ea typeface="ＭＳ Ｐゴシック" charset="0"/>
              </a:rPr>
              <a:t>It’s interesting how this day in </a:t>
            </a:r>
            <a:r>
              <a:rPr lang="ko-KR" altLang="en-US" b="1" dirty="0" err="1">
                <a:latin typeface="Times New Roman" charset="0"/>
                <a:ea typeface="ＭＳ Ｐゴシック" charset="0"/>
              </a:rPr>
              <a:t>尼希米记</a:t>
            </a:r>
            <a:r>
              <a:rPr lang="en-US" b="1" dirty="0">
                <a:latin typeface="Times New Roman" charset="0"/>
                <a:ea typeface="ＭＳ Ｐゴシック" charset="0"/>
              </a:rPr>
              <a:t>’s life likely began as did any other—he got up, did his job, etc.—but he was open to God giving him a vision that day that would change his life and the life of Israel through him forever!</a:t>
            </a:r>
          </a:p>
          <a:p>
            <a:pPr lvl="1" algn="just">
              <a:spcBef>
                <a:spcPts val="1200"/>
              </a:spcBef>
              <a:spcAft>
                <a:spcPts val="300"/>
              </a:spcAft>
            </a:pPr>
            <a:endParaRPr lang="en-US" b="1" dirty="0">
              <a:latin typeface="Times New Roman" charset="0"/>
              <a:ea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a:cs typeface="Arial"/>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a:latin typeface="Arial"/>
                <a:cs typeface="Arial"/>
              </a:rPr>
              <a:t>Faithful </a:t>
            </a:r>
            <a:r>
              <a:rPr lang="en-US" i="1">
                <a:latin typeface="Arial"/>
                <a:cs typeface="Arial"/>
              </a:rPr>
              <a:t>divine</a:t>
            </a:r>
            <a:r>
              <a:rPr lang="en-US">
                <a:latin typeface="Arial"/>
                <a:cs typeface="Arial"/>
              </a:rPr>
              <a:t> help should lead to faithful </a:t>
            </a:r>
            <a:r>
              <a:rPr lang="en-US" i="1">
                <a:latin typeface="Arial"/>
                <a:cs typeface="Arial"/>
              </a:rPr>
              <a:t>human</a:t>
            </a:r>
            <a:r>
              <a:rPr lang="en-US">
                <a:latin typeface="Arial"/>
                <a:cs typeface="Arial"/>
              </a:rPr>
              <a:t> help.</a:t>
            </a:r>
          </a:p>
        </p:txBody>
      </p:sp>
    </p:spTree>
    <p:extLst>
      <p:ext uri="{BB962C8B-B14F-4D97-AF65-F5344CB8AC3E}">
        <p14:creationId xmlns:p14="http://schemas.microsoft.com/office/powerpoint/2010/main" val="31818538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8673" name="Rectangle 1026"/>
          <p:cNvSpPr>
            <a:spLocks noGrp="1" noRot="1" noChangeAspect="1" noChangeArrowheads="1"/>
          </p:cNvSpPr>
          <p:nvPr>
            <p:ph type="sldImg"/>
          </p:nvPr>
        </p:nvSpPr>
        <p:spPr>
          <a:solidFill>
            <a:srgbClr val="FFFFFF"/>
          </a:solidFill>
          <a:ln/>
        </p:spPr>
      </p:sp>
      <p:sp>
        <p:nvSpPr>
          <p:cNvPr id="66867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0721" name="Rectangle 1026"/>
          <p:cNvSpPr>
            <a:spLocks noGrp="1" noRot="1" noChangeAspect="1" noChangeArrowheads="1"/>
          </p:cNvSpPr>
          <p:nvPr>
            <p:ph type="sldImg"/>
          </p:nvPr>
        </p:nvSpPr>
        <p:spPr>
          <a:solidFill>
            <a:srgbClr val="FFFFFF"/>
          </a:solidFill>
          <a:ln/>
        </p:spPr>
      </p:sp>
      <p:sp>
        <p:nvSpPr>
          <p:cNvPr id="670722"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fr-FR"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fr-FR"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fr-FR"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2769" name="Rectangle 1026"/>
          <p:cNvSpPr>
            <a:spLocks noGrp="1" noRot="1" noChangeAspect="1" noChangeArrowheads="1"/>
          </p:cNvSpPr>
          <p:nvPr>
            <p:ph type="sldImg"/>
          </p:nvPr>
        </p:nvSpPr>
        <p:spPr>
          <a:solidFill>
            <a:srgbClr val="FFFFFF"/>
          </a:solidFill>
          <a:ln/>
        </p:spPr>
      </p:sp>
      <p:sp>
        <p:nvSpPr>
          <p:cNvPr id="672770" name="Rectangle 1027"/>
          <p:cNvSpPr>
            <a:spLocks noGrp="1" noChangeArrowheads="1"/>
          </p:cNvSpPr>
          <p:nvPr>
            <p:ph type="body" idx="1"/>
          </p:nvPr>
        </p:nvSpPr>
        <p:spPr>
          <a:solidFill>
            <a:srgbClr val="FFFFFF"/>
          </a:solidFill>
          <a:ln>
            <a:solidFill>
              <a:srgbClr val="000000"/>
            </a:solidFill>
          </a:ln>
        </p:spPr>
        <p:txBody>
          <a:bodyPr/>
          <a:lstStyle/>
          <a:p>
            <a:pPr lvl="1" algn="just">
              <a:spcBef>
                <a:spcPts val="1200"/>
              </a:spcBef>
              <a:spcAft>
                <a:spcPts val="300"/>
              </a:spcAft>
            </a:pPr>
            <a:r>
              <a:rPr noProof="1">
                <a:latin typeface="Times" charset="0"/>
                <a:ea typeface="ＭＳ Ｐゴシック" charset="0"/>
              </a:rPr>
              <a:t>A.	</a:t>
            </a:r>
            <a:r>
              <a:rPr lang="en-US">
                <a:latin typeface="Times" charset="0"/>
                <a:ea typeface="ＭＳ Ｐゴシック" charset="0"/>
              </a:rPr>
              <a:t>God also grants us the </a:t>
            </a:r>
            <a:r>
              <a:rPr lang="en-US" i="1">
                <a:latin typeface="Times" charset="0"/>
                <a:ea typeface="ＭＳ Ｐゴシック" charset="0"/>
              </a:rPr>
              <a:t>vision</a:t>
            </a:r>
            <a:r>
              <a:rPr lang="en-US">
                <a:latin typeface="Times" charset="0"/>
                <a:ea typeface="ＭＳ Ｐゴシック" charset="0"/>
              </a:rPr>
              <a:t> to serve Him. What</a:t>
            </a:r>
            <a:r>
              <a:rPr lang="fr-FR" altLang="ja-JP">
                <a:latin typeface="Times" charset="0"/>
                <a:ea typeface="ＭＳ Ｐゴシック" charset="0"/>
              </a:rPr>
              <a:t>'</a:t>
            </a:r>
            <a:r>
              <a:rPr lang="en-US" altLang="ja-JP">
                <a:latin typeface="Times" charset="0"/>
                <a:ea typeface="ＭＳ Ｐゴシック" charset="0"/>
              </a:rPr>
              <a:t>s on your heart today?</a:t>
            </a:r>
          </a:p>
          <a:p>
            <a:pPr lvl="2" algn="just">
              <a:spcBef>
                <a:spcPts val="1200"/>
              </a:spcBef>
              <a:spcAft>
                <a:spcPts val="300"/>
              </a:spcAft>
            </a:pPr>
            <a:r>
              <a:rPr noProof="1">
                <a:latin typeface="Times" charset="0"/>
                <a:ea typeface="ＭＳ Ｐゴシック" charset="0"/>
              </a:rPr>
              <a:t>1.	</a:t>
            </a:r>
            <a:r>
              <a:rPr lang="en-US">
                <a:latin typeface="Times New Roman" charset="0"/>
                <a:ea typeface="ＭＳ Ｐゴシック" charset="0"/>
              </a:rPr>
              <a:t>This often happens in an otherwise mundane day.  Warren Wiersbe notes, </a:t>
            </a:r>
            <a:r>
              <a:rPr lang="ja-JP" altLang="en-US">
                <a:latin typeface="Times New Roman" charset="0"/>
                <a:ea typeface="ＭＳ Ｐゴシック" charset="0"/>
              </a:rPr>
              <a:t>“</a:t>
            </a:r>
            <a:r>
              <a:rPr lang="en-US" altLang="ja-JP">
                <a:latin typeface="Times New Roman" charset="0"/>
                <a:ea typeface="ＭＳ Ｐゴシック" charset="0"/>
              </a:rPr>
              <a:t>Like large doors, great life-changing events can swing on very small hinges. It was just another day when Moses went out to care for his sheep, but on that day he heard the Lord</a:t>
            </a:r>
            <a:r>
              <a:rPr lang="fr-FR" altLang="ja-JP">
                <a:latin typeface="Times New Roman" charset="0"/>
                <a:ea typeface="ＭＳ Ｐゴシック" charset="0"/>
              </a:rPr>
              <a:t>'</a:t>
            </a:r>
            <a:r>
              <a:rPr lang="en-US" altLang="ja-JP">
                <a:latin typeface="Times New Roman" charset="0"/>
                <a:ea typeface="ＭＳ Ｐゴシック" charset="0"/>
              </a:rPr>
              <a:t>s call and became a prophet (Ex. </a:t>
            </a:r>
            <a:r>
              <a:rPr lang="en-US" altLang="ja-JP">
                <a:solidFill>
                  <a:srgbClr val="000080"/>
                </a:solidFill>
                <a:latin typeface="Times New Roman" charset="0"/>
                <a:ea typeface="ＭＳ Ｐゴシック" charset="0"/>
              </a:rPr>
              <a:t>3</a:t>
            </a:r>
            <a:r>
              <a:rPr lang="en-US" altLang="ja-JP">
                <a:latin typeface="Times New Roman" charset="0"/>
                <a:ea typeface="ＭＳ Ｐゴシック" charset="0"/>
              </a:rPr>
              <a:t>). It was an ordinary day when David was called home from shepherding his flock; but on that day, he was anointed king (</a:t>
            </a:r>
            <a:r>
              <a:rPr lang="en-US" altLang="ja-JP">
                <a:solidFill>
                  <a:srgbClr val="000080"/>
                </a:solidFill>
                <a:latin typeface="Times New Roman" charset="0"/>
                <a:ea typeface="ＭＳ Ｐゴシック" charset="0"/>
              </a:rPr>
              <a:t>1 Sam. 16</a:t>
            </a:r>
            <a:r>
              <a:rPr lang="en-US" altLang="ja-JP">
                <a:latin typeface="Times New Roman" charset="0"/>
                <a:ea typeface="ＭＳ Ｐゴシック" charset="0"/>
              </a:rPr>
              <a:t>). It was an ordinary day when Peter, Andrew, James, and John were mending their nets after a night of failure; but that was the day Jesus called them to become fishers of men (</a:t>
            </a:r>
            <a:r>
              <a:rPr lang="en-US" altLang="ja-JP">
                <a:solidFill>
                  <a:srgbClr val="000080"/>
                </a:solidFill>
                <a:latin typeface="Times New Roman" charset="0"/>
                <a:ea typeface="ＭＳ Ｐゴシック" charset="0"/>
              </a:rPr>
              <a:t>Luke 5:1–11</a:t>
            </a:r>
            <a:r>
              <a:rPr lang="en-US" altLang="ja-JP">
                <a:latin typeface="Times New Roman" charset="0"/>
                <a:ea typeface="ＭＳ Ｐゴシック" charset="0"/>
              </a:rPr>
              <a:t>). You never know what God has in store, even in a commonplace conversation with a friend or relative; so keep your heart open to God</a:t>
            </a:r>
            <a:r>
              <a:rPr lang="fr-FR" altLang="ja-JP">
                <a:latin typeface="Times New Roman" charset="0"/>
                <a:ea typeface="ＭＳ Ｐゴシック" charset="0"/>
              </a:rPr>
              <a:t>'</a:t>
            </a:r>
            <a:r>
              <a:rPr lang="en-US" altLang="ja-JP">
                <a:latin typeface="Times New Roman" charset="0"/>
                <a:ea typeface="ＭＳ Ｐゴシック" charset="0"/>
              </a:rPr>
              <a:t>s providential leading. I attended a birthday party one evening when I was nineteen years old, and a statement made to me there by a friend helped direct my life into the plans God had for me; and I will be forever grateful.</a:t>
            </a:r>
            <a:r>
              <a:rPr lang="ja-JP" altLang="en-US">
                <a:latin typeface="Times New Roman" charset="0"/>
                <a:ea typeface="ＭＳ Ｐゴシック" charset="0"/>
              </a:rPr>
              <a:t>”</a:t>
            </a:r>
            <a:endParaRPr lang="en-US" altLang="ja-JP">
              <a:latin typeface="Times" charset="0"/>
              <a:ea typeface="ＭＳ Ｐゴシック" charset="0"/>
            </a:endParaRPr>
          </a:p>
          <a:p>
            <a:pPr lvl="3" algn="just">
              <a:spcBef>
                <a:spcPts val="1200"/>
              </a:spcBef>
              <a:spcAft>
                <a:spcPts val="300"/>
              </a:spcAft>
            </a:pPr>
            <a:endParaRPr lang="en-US">
              <a:latin typeface="Times New Roman" charset="0"/>
              <a:ea typeface="ＭＳ Ｐゴシック" charset="0"/>
            </a:endParaRPr>
          </a:p>
          <a:p>
            <a:pPr lvl="3" algn="just">
              <a:spcBef>
                <a:spcPts val="1200"/>
              </a:spcBef>
              <a:spcAft>
                <a:spcPts val="300"/>
              </a:spcAft>
            </a:pPr>
            <a:r>
              <a:rPr lang="en-US">
                <a:latin typeface="Times New Roman" charset="0"/>
                <a:ea typeface="ＭＳ Ｐゴシック" charset="0"/>
              </a:rPr>
              <a:t>Warren W. Wiersbe, Be Determined (Wheaton, Ill.: Victor Books, 1996, c1992), Neh. 1:1.</a:t>
            </a: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4817" name="Rectangle 1026"/>
          <p:cNvSpPr>
            <a:spLocks noGrp="1" noRot="1" noChangeAspect="1" noChangeArrowheads="1"/>
          </p:cNvSpPr>
          <p:nvPr>
            <p:ph type="sldImg"/>
          </p:nvPr>
        </p:nvSpPr>
        <p:spPr>
          <a:solidFill>
            <a:srgbClr val="FFFFFF"/>
          </a:solidFill>
          <a:ln/>
        </p:spPr>
      </p:sp>
      <p:sp>
        <p:nvSpPr>
          <p:cNvPr id="67481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lvl="1" algn="just">
              <a:spcBef>
                <a:spcPts val="1200"/>
              </a:spcBef>
              <a:spcAft>
                <a:spcPts val="300"/>
              </a:spcAft>
            </a:pPr>
            <a:endParaRPr lang="en-US" b="1">
              <a:latin typeface="Times New Roman" charset="0"/>
              <a:ea typeface="ＭＳ Ｐゴシック"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1809" name="Rectangle 1026"/>
          <p:cNvSpPr>
            <a:spLocks noGrp="1" noRot="1" noChangeAspect="1" noChangeArrowheads="1"/>
          </p:cNvSpPr>
          <p:nvPr>
            <p:ph type="sldImg"/>
          </p:nvPr>
        </p:nvSpPr>
        <p:spPr>
          <a:solidFill>
            <a:srgbClr val="FFFFFF"/>
          </a:solidFill>
          <a:ln/>
        </p:spPr>
      </p:sp>
      <p:sp>
        <p:nvSpPr>
          <p:cNvPr id="63181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3" name="Rectangle 1026"/>
          <p:cNvSpPr>
            <a:spLocks noGrp="1" noRot="1" noChangeAspect="1" noChangeArrowheads="1"/>
          </p:cNvSpPr>
          <p:nvPr>
            <p:ph type="sldImg"/>
          </p:nvPr>
        </p:nvSpPr>
        <p:spPr>
          <a:solidFill>
            <a:srgbClr val="FFFFFF"/>
          </a:solidFill>
          <a:ln/>
        </p:spPr>
      </p:sp>
      <p:sp>
        <p:nvSpPr>
          <p:cNvPr id="658434"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0961" name="Rectangle 1026"/>
          <p:cNvSpPr>
            <a:spLocks noGrp="1" noRot="1" noChangeAspect="1" noChangeArrowheads="1"/>
          </p:cNvSpPr>
          <p:nvPr>
            <p:ph type="sldImg"/>
          </p:nvPr>
        </p:nvSpPr>
        <p:spPr>
          <a:solidFill>
            <a:srgbClr val="FFFFFF"/>
          </a:solidFill>
          <a:ln/>
        </p:spPr>
      </p:sp>
      <p:sp>
        <p:nvSpPr>
          <p:cNvPr id="680962"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3009" name="Rectangle 1026"/>
          <p:cNvSpPr>
            <a:spLocks noGrp="1" noRot="1" noChangeAspect="1" noChangeArrowheads="1"/>
          </p:cNvSpPr>
          <p:nvPr>
            <p:ph type="sldImg"/>
          </p:nvPr>
        </p:nvSpPr>
        <p:spPr>
          <a:solidFill>
            <a:srgbClr val="FFFFFF"/>
          </a:solidFill>
          <a:ln/>
        </p:spPr>
      </p:sp>
      <p:sp>
        <p:nvSpPr>
          <p:cNvPr id="683010" name="Rectangle 1027"/>
          <p:cNvSpPr>
            <a:spLocks noGrp="1" noChangeArrowheads="1"/>
          </p:cNvSpPr>
          <p:nvPr>
            <p:ph type="body" idx="1"/>
          </p:nvPr>
        </p:nvSpPr>
        <p:spPr>
          <a:solidFill>
            <a:srgbClr val="FFFFFF"/>
          </a:solidFill>
          <a:ln>
            <a:solidFill>
              <a:srgbClr val="000000"/>
            </a:solidFill>
          </a:ln>
        </p:spPr>
        <p:txBody>
          <a:bodyPr/>
          <a:lstStyle/>
          <a:p>
            <a:pPr>
              <a:spcBef>
                <a:spcPts val="900"/>
              </a:spcBef>
            </a:pPr>
            <a:r>
              <a:rPr lang="en-US" dirty="0" err="1">
                <a:latin typeface="Times New Roman" charset="0"/>
                <a:ea typeface="ＭＳ Ｐゴシック" charset="0"/>
                <a:cs typeface="ＭＳ Ｐゴシック" charset="0"/>
              </a:rPr>
              <a:t>I</a:t>
            </a:r>
            <a:r>
              <a:rPr lang="en-US" dirty="0" err="1">
                <a:latin typeface="Times" charset="0"/>
                <a:ea typeface="ＭＳ Ｐゴシック" charset="0"/>
                <a:cs typeface="ＭＳ Ｐゴシック" charset="0"/>
              </a:rPr>
              <a:t>Wiersbe</a:t>
            </a:r>
            <a:r>
              <a:rPr lang="en-US" dirty="0">
                <a:latin typeface="Times" charset="0"/>
                <a:ea typeface="ＭＳ Ｐゴシック" charset="0"/>
                <a:cs typeface="ＭＳ Ｐゴシック" charset="0"/>
              </a:rPr>
              <a:t> also notes, </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A cupbearer was much more than our modern </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butler</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 (see Gen. </a:t>
            </a:r>
            <a:r>
              <a:rPr lang="en-US" altLang="ja-JP" dirty="0">
                <a:solidFill>
                  <a:srgbClr val="000080"/>
                </a:solidFill>
                <a:latin typeface="Times" charset="0"/>
                <a:ea typeface="ＭＳ Ｐゴシック" charset="0"/>
                <a:cs typeface="ＭＳ Ｐゴシック" charset="0"/>
              </a:rPr>
              <a:t>40</a:t>
            </a:r>
            <a:r>
              <a:rPr lang="en-US" altLang="ja-JP" dirty="0">
                <a:latin typeface="Times" charset="0"/>
                <a:ea typeface="ＭＳ Ｐゴシック" charset="0"/>
                <a:cs typeface="ＭＳ Ｐゴシック" charset="0"/>
              </a:rPr>
              <a:t>). It was a position of great responsibility and privilege. At each meal, he tested the king</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s wine to make sure it </a:t>
            </a:r>
            <a:r>
              <a:rPr lang="en-US" altLang="ja-JP" dirty="0" err="1">
                <a:latin typeface="Times" charset="0"/>
                <a:ea typeface="ＭＳ Ｐゴシック" charset="0"/>
                <a:cs typeface="ＭＳ Ｐゴシック" charset="0"/>
              </a:rPr>
              <a:t>wasn</a:t>
            </a:r>
            <a:r>
              <a:rPr lang="fr-FR" altLang="ja-JP" dirty="0">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t poisoned. A man who stood that close to the king in public had to be handsome, cultured, knowledgeable in court procedures, and able to converse with the king and advise him if asked (see </a:t>
            </a:r>
            <a:r>
              <a:rPr lang="en-US" altLang="ja-JP" dirty="0">
                <a:solidFill>
                  <a:srgbClr val="000080"/>
                </a:solidFill>
                <a:latin typeface="Times" charset="0"/>
                <a:ea typeface="ＭＳ Ｐゴシック" charset="0"/>
                <a:cs typeface="ＭＳ Ｐゴシック" charset="0"/>
              </a:rPr>
              <a:t>41:1–13</a:t>
            </a:r>
            <a:r>
              <a:rPr lang="en-US" altLang="ja-JP" dirty="0">
                <a:latin typeface="Times" charset="0"/>
                <a:ea typeface="ＭＳ Ｐゴシック" charset="0"/>
                <a:cs typeface="ＭＳ Ｐゴシック" charset="0"/>
              </a:rPr>
              <a:t>). Because he had access to the king, the cupbearer was a man of great influence, which he could use for good or for evil.</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 </a:t>
            </a:r>
            <a:r>
              <a:rPr lang="ja-JP" altLang="en-US">
                <a:latin typeface="Times" charset="0"/>
                <a:ea typeface="ＭＳ Ｐゴシック" charset="0"/>
                <a:cs typeface="ＭＳ Ｐゴシック" charset="0"/>
              </a:rPr>
              <a:t>“</a:t>
            </a:r>
            <a:r>
              <a:rPr lang="en-US" altLang="ja-JP" dirty="0">
                <a:latin typeface="Times" charset="0"/>
                <a:ea typeface="ＭＳ Ｐゴシック" charset="0"/>
                <a:cs typeface="ＭＳ Ｐゴシック" charset="0"/>
              </a:rPr>
              <a:t>That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a Jew, held such an important position in the palace speaks well of his character and ability (</a:t>
            </a:r>
            <a:r>
              <a:rPr lang="en-US" altLang="ja-JP" dirty="0">
                <a:solidFill>
                  <a:srgbClr val="000080"/>
                </a:solidFill>
                <a:latin typeface="Times" charset="0"/>
                <a:ea typeface="ＭＳ Ｐゴシック" charset="0"/>
                <a:cs typeface="ＭＳ Ｐゴシック" charset="0"/>
              </a:rPr>
              <a:t>Dan. 1:1–4</a:t>
            </a:r>
            <a:r>
              <a:rPr lang="en-US" altLang="ja-JP" dirty="0">
                <a:latin typeface="Times" charset="0"/>
                <a:ea typeface="ＭＳ Ｐゴシック" charset="0"/>
                <a:cs typeface="ＭＳ Ｐゴシック" charset="0"/>
              </a:rPr>
              <a:t>). For nearly a century, the Jewish remnant had been back in their own land, and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could have joined them; but he chose to remain in the palace. It turned out that God had a work for him to do there that he could not have accomplished elsewhere. God put </a:t>
            </a:r>
            <a:r>
              <a:rPr lang="ko-KR" altLang="en-US" dirty="0" err="1">
                <a:latin typeface="Times" charset="0"/>
                <a:ea typeface="ＭＳ Ｐゴシック" charset="0"/>
                <a:cs typeface="ＭＳ Ｐゴシック" charset="0"/>
              </a:rPr>
              <a:t>尼希米记</a:t>
            </a:r>
            <a:r>
              <a:rPr lang="en-US" altLang="ja-JP" dirty="0">
                <a:latin typeface="Times" charset="0"/>
                <a:ea typeface="ＭＳ Ｐゴシック" charset="0"/>
                <a:cs typeface="ＭＳ Ｐゴシック" charset="0"/>
              </a:rPr>
              <a:t> in Susa just as He had put Esther there a generation before, and just as He had put Joseph in Egypt and Daniel in Babylon. When God wants to accomplish a work, He always prepares His workers and puts them in the right places at the right time.</a:t>
            </a:r>
            <a:r>
              <a:rPr lang="ja-JP" altLang="en-US">
                <a:latin typeface="Times" charset="0"/>
                <a:ea typeface="ＭＳ Ｐゴシック" charset="0"/>
                <a:cs typeface="ＭＳ Ｐゴシック" charset="0"/>
              </a:rPr>
              <a:t>”</a:t>
            </a:r>
            <a:endParaRPr lang="en-US" altLang="ja-JP" dirty="0">
              <a:latin typeface="Times" charset="0"/>
              <a:ea typeface="ＭＳ Ｐゴシック" charset="0"/>
              <a:cs typeface="ＭＳ Ｐゴシック" charset="0"/>
            </a:endParaRPr>
          </a:p>
          <a:p>
            <a:pPr>
              <a:spcBef>
                <a:spcPts val="900"/>
              </a:spcBef>
            </a:pPr>
            <a:r>
              <a:rPr lang="en-US" altLang="ja-JP" dirty="0" err="1">
                <a:latin typeface="Times" charset="0"/>
                <a:ea typeface="ＭＳ Ｐゴシック" charset="0"/>
                <a:cs typeface="ＭＳ Ｐゴシック" charset="0"/>
              </a:rPr>
              <a:t>Wiersbe</a:t>
            </a:r>
            <a:r>
              <a:rPr lang="en-US" altLang="ja-JP" dirty="0">
                <a:latin typeface="Times" charset="0"/>
                <a:ea typeface="ＭＳ Ｐゴシック" charset="0"/>
                <a:cs typeface="ＭＳ Ｐゴシック" charset="0"/>
              </a:rPr>
              <a:t> </a:t>
            </a:r>
            <a:r>
              <a:rPr lang="zh-CN" altLang="en-US" dirty="0">
                <a:latin typeface="Times" charset="0"/>
                <a:ea typeface="ＭＳ Ｐゴシック" charset="0"/>
                <a:cs typeface="ＭＳ Ｐゴシック" charset="0"/>
              </a:rPr>
              <a:t>还指出，“酒侍不仅仅是我们现代的‘管家’（参见创世纪</a:t>
            </a:r>
            <a:r>
              <a:rPr lang="en-US" altLang="zh-CN" dirty="0">
                <a:latin typeface="Times" charset="0"/>
                <a:ea typeface="ＭＳ Ｐゴシック" charset="0"/>
                <a:cs typeface="ＭＳ Ｐゴシック" charset="0"/>
              </a:rPr>
              <a:t>40</a:t>
            </a:r>
            <a:r>
              <a:rPr lang="zh-CN" altLang="en-US" dirty="0">
                <a:latin typeface="Times" charset="0"/>
                <a:ea typeface="ＭＳ Ｐゴシック" charset="0"/>
                <a:cs typeface="ＭＳ Ｐゴシック" charset="0"/>
              </a:rPr>
              <a:t>章）。这是一个极具责任和特权的职位。每顿饭时，他都要测试国王的酒以确保没有被下毒。一个在公众场合能站在国王身边的人必须是英俊的、有教养的、对宫廷程序了如指掌的，并且能够与国王交谈并在被询问时提供建议（参见</a:t>
            </a:r>
            <a:r>
              <a:rPr lang="en-US" altLang="zh-CN" dirty="0">
                <a:latin typeface="Times" charset="0"/>
                <a:ea typeface="ＭＳ Ｐゴシック" charset="0"/>
                <a:cs typeface="ＭＳ Ｐゴシック" charset="0"/>
              </a:rPr>
              <a:t>41:1-13</a:t>
            </a:r>
            <a:r>
              <a:rPr lang="zh-CN" altLang="en-US" dirty="0">
                <a:latin typeface="Times" charset="0"/>
                <a:ea typeface="ＭＳ Ｐゴシック" charset="0"/>
                <a:cs typeface="ＭＳ Ｐゴシック" charset="0"/>
              </a:rPr>
              <a:t>）。因为他能接近国王，酒侍是一个极具影响力的人，他可以用这种影响力做好事或坏事。”“尼希米记，一个犹太人，在王宫中占据如此重要的位置，足以说明他的品格和能力（但以理书</a:t>
            </a:r>
            <a:r>
              <a:rPr lang="en-US" altLang="zh-CN" dirty="0">
                <a:latin typeface="Times" charset="0"/>
                <a:ea typeface="ＭＳ Ｐゴシック" charset="0"/>
                <a:cs typeface="ＭＳ Ｐゴシック" charset="0"/>
              </a:rPr>
              <a:t>1:1-4</a:t>
            </a:r>
            <a:r>
              <a:rPr lang="zh-CN" altLang="en-US" dirty="0">
                <a:latin typeface="Times" charset="0"/>
                <a:ea typeface="ＭＳ Ｐゴシック" charset="0"/>
                <a:cs typeface="ＭＳ Ｐゴシック" charset="0"/>
              </a:rPr>
              <a:t>）。近一个世纪以来，犹太残民已经回到了自己的土地，尼希米记本可以加入他们；但他选择留在宫中。事实证明，上帝在那里为他安排了一项他在其他地方无法完成的工作。正如上帝之前在一个世代中将以斯帖安置在书珊，将约瑟放在埃及，将但以理放在巴比伦一样，当上帝想要完成一项工作时，他总是会准备好他的工人，并在恰当的时间将他们放在正确的位置上。”</a:t>
            </a:r>
            <a:endParaRPr lang="en-US" altLang="ja-JP" dirty="0">
              <a:latin typeface="Times" charset="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2945" name="Rectangle 2"/>
          <p:cNvSpPr>
            <a:spLocks noGrp="1" noRot="1" noChangeAspect="1" noChangeArrowheads="1" noTextEdit="1"/>
          </p:cNvSpPr>
          <p:nvPr>
            <p:ph type="sldImg"/>
          </p:nvPr>
        </p:nvSpPr>
        <p:spPr>
          <a:ln/>
        </p:spPr>
      </p:sp>
      <p:sp>
        <p:nvSpPr>
          <p:cNvPr id="72294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Arial"/>
              <a:ea typeface="ＭＳ Ｐゴシック" charset="0"/>
              <a:cs typeface="Arial"/>
            </a:endParaRPr>
          </a:p>
          <a:p>
            <a:r>
              <a:rPr lang="en-US">
                <a:latin typeface="Arial"/>
                <a:ea typeface="ＭＳ Ｐゴシック" charset="0"/>
                <a:cs typeface="Arial"/>
              </a:rPr>
              <a:t>Was Nehemiah</a:t>
            </a:r>
            <a:r>
              <a:rPr lang="en-US" baseline="0">
                <a:latin typeface="Arial"/>
                <a:ea typeface="ＭＳ Ｐゴシック" charset="0"/>
                <a:cs typeface="Arial"/>
              </a:rPr>
              <a:t> in secular work? After all, he worked for the king. Ravi Zacharias notes</a:t>
            </a:r>
            <a:r>
              <a:rPr lang="mr-IN" baseline="0">
                <a:latin typeface="Arial"/>
                <a:ea typeface="ＭＳ Ｐゴシック" charset="0"/>
                <a:cs typeface="Arial"/>
              </a:rPr>
              <a:t>…</a:t>
            </a:r>
            <a:endParaRPr lang="en-US" baseline="0">
              <a:latin typeface="Arial"/>
              <a:ea typeface="ＭＳ Ｐゴシック" charset="0"/>
              <a:cs typeface="Arial"/>
            </a:endParaRPr>
          </a:p>
          <a:p>
            <a:endParaRPr lang="en-US">
              <a:latin typeface="Arial"/>
              <a:ea typeface="ＭＳ Ｐゴシック" charset="0"/>
              <a:cs typeface="Arial"/>
            </a:endParaRPr>
          </a:p>
          <a:p>
            <a:r>
              <a:rPr lang="en-US">
                <a:latin typeface="Arial"/>
                <a:cs typeface="Arial"/>
                <a:hlinkClick r:id="rId3"/>
              </a:rPr>
              <a:t>The Grand Weaver: How God Shapes Us Through the Events of Our Lives</a:t>
            </a:r>
            <a:r>
              <a:rPr lang="en-US">
                <a:latin typeface="Arial"/>
                <a:cs typeface="Arial"/>
              </a:rPr>
              <a:t> </a:t>
            </a:r>
          </a:p>
          <a:p>
            <a:endParaRPr lang="en-US">
              <a:latin typeface="Arial"/>
              <a:ea typeface="ＭＳ Ｐゴシック" charset="0"/>
              <a:cs typeface="Arial"/>
            </a:endParaRPr>
          </a:p>
        </p:txBody>
      </p:sp>
    </p:spTree>
    <p:extLst>
      <p:ext uri="{BB962C8B-B14F-4D97-AF65-F5344CB8AC3E}">
        <p14:creationId xmlns:p14="http://schemas.microsoft.com/office/powerpoint/2010/main" val="42196774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33D3F06-9D71-7648-9C61-85575433701F}"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42291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9558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extLst>
      <p:ext uri="{BB962C8B-B14F-4D97-AF65-F5344CB8AC3E}">
        <p14:creationId xmlns:p14="http://schemas.microsoft.com/office/powerpoint/2010/main" val="8608319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2" charset="-128"/>
                <a:cs typeface="Arial"/>
              </a:rPr>
              <a:t>The natural reaction to seeing God</a:t>
            </a:r>
            <a:r>
              <a:rPr lang="mr-IN" sz="1200" kern="1200" dirty="0">
                <a:solidFill>
                  <a:schemeClr val="tx1"/>
                </a:solidFill>
                <a:effectLst/>
                <a:latin typeface="Arial"/>
                <a:ea typeface="ＭＳ Ｐゴシック" pitchFamily="-112" charset="-128"/>
                <a:cs typeface="Arial"/>
              </a:rPr>
              <a:t>'</a:t>
            </a:r>
            <a:r>
              <a:rPr lang="en-US" sz="1200" kern="1200" dirty="0">
                <a:solidFill>
                  <a:schemeClr val="tx1"/>
                </a:solidFill>
                <a:effectLst/>
                <a:latin typeface="Arial"/>
                <a:ea typeface="ＭＳ Ｐゴシック" pitchFamily="-112" charset="-128"/>
                <a:cs typeface="Arial"/>
              </a:rPr>
              <a:t>s loyal hand is to revere him</a:t>
            </a:r>
            <a:r>
              <a:rPr lang="en-SG" sz="1200" kern="1200" dirty="0">
                <a:solidFill>
                  <a:schemeClr val="tx1"/>
                </a:solidFill>
                <a:effectLst/>
                <a:latin typeface="Arial"/>
                <a:ea typeface="ＭＳ Ｐゴシック" pitchFamily="-112" charset="-128"/>
                <a:cs typeface="Arial"/>
              </a:rPr>
              <a:t>.</a:t>
            </a:r>
            <a:endParaRPr lang="en-US" dirty="0">
              <a:latin typeface="Arial"/>
              <a:cs typeface="Arial"/>
            </a:endParaRPr>
          </a:p>
          <a:p>
            <a:r>
              <a:rPr lang="zh-CN" altLang="en-US" dirty="0">
                <a:latin typeface="Arial"/>
                <a:cs typeface="Arial"/>
              </a:rPr>
              <a:t>看到上帝忠诚的手，自然的反应是敬拜他。</a:t>
            </a:r>
            <a:endParaRPr lang="en-US" dirty="0">
              <a:latin typeface="Arial"/>
              <a:cs typeface="Arial"/>
            </a:endParaRPr>
          </a:p>
        </p:txBody>
      </p:sp>
    </p:spTree>
    <p:extLst>
      <p:ext uri="{BB962C8B-B14F-4D97-AF65-F5344CB8AC3E}">
        <p14:creationId xmlns:p14="http://schemas.microsoft.com/office/powerpoint/2010/main" val="401748351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5057" name="Rectangle 1026"/>
          <p:cNvSpPr>
            <a:spLocks noGrp="1" noRot="1" noChangeAspect="1" noChangeArrowheads="1"/>
          </p:cNvSpPr>
          <p:nvPr>
            <p:ph type="sldImg"/>
          </p:nvPr>
        </p:nvSpPr>
        <p:spPr>
          <a:solidFill>
            <a:srgbClr val="FFFFFF"/>
          </a:solidFill>
          <a:ln/>
        </p:spPr>
      </p:sp>
      <p:sp>
        <p:nvSpPr>
          <p:cNvPr id="685058"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Well, the physical climate hasn’t changed––but the spiritual climate sure has!</a:t>
            </a:r>
          </a:p>
          <a:p>
            <a:r>
              <a:rPr lang="en-US" dirty="0">
                <a:latin typeface="Times New Roman" charset="0"/>
                <a:ea typeface="ＭＳ Ｐゴシック" charset="0"/>
                <a:cs typeface="ＭＳ Ｐゴシック" charset="0"/>
              </a:rPr>
              <a:t>On my first trip to teach preaching there in 1997, three of my 34 students volunteered to preach in the class.  All three have become pastors, come to SBC to earn their master degree, and returned to train hundreds of more pastors.</a:t>
            </a:r>
          </a:p>
          <a:p>
            <a:r>
              <a:rPr lang="en-US" dirty="0">
                <a:latin typeface="Times New Roman" charset="0"/>
                <a:ea typeface="ＭＳ Ｐゴシック" charset="0"/>
                <a:cs typeface="ＭＳ Ｐゴシック" charset="0"/>
              </a:rPr>
              <a:t>One was involved here at CIC—</a:t>
            </a:r>
            <a:r>
              <a:rPr lang="en-US" dirty="0" err="1">
                <a:latin typeface="Times New Roman" charset="0"/>
                <a:ea typeface="ＭＳ Ｐゴシック" charset="0"/>
                <a:cs typeface="ＭＳ Ｐゴシック" charset="0"/>
              </a:rPr>
              <a:t>Budmaa</a:t>
            </a:r>
            <a:r>
              <a:rPr lang="en-US" dirty="0">
                <a:latin typeface="Times New Roman" charset="0"/>
                <a:ea typeface="ＭＳ Ｐゴシック" charset="0"/>
                <a:cs typeface="ＭＳ Ｐゴシック" charset="0"/>
              </a:rPr>
              <a:t> Mongol, who directs Evangelism Explosion throughout Mongolia.</a:t>
            </a:r>
          </a:p>
          <a:p>
            <a:r>
              <a:rPr lang="en-US" dirty="0">
                <a:latin typeface="Times New Roman" charset="0"/>
                <a:ea typeface="ＭＳ Ｐゴシック" charset="0"/>
                <a:cs typeface="ＭＳ Ｐゴシック" charset="0"/>
              </a:rPr>
              <a:t>We have had over 10 Mongols graduate from SBC!</a:t>
            </a:r>
          </a:p>
          <a:p>
            <a:r>
              <a:rPr lang="zh-CN" altLang="en-US" dirty="0">
                <a:latin typeface="Times New Roman" charset="0"/>
                <a:ea typeface="ＭＳ Ｐゴシック" charset="0"/>
                <a:cs typeface="ＭＳ Ｐゴシック" charset="0"/>
              </a:rPr>
              <a:t>嗯，物理气候没有变化</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但精神气候确实发生了变化！</a:t>
            </a:r>
          </a:p>
          <a:p>
            <a:r>
              <a:rPr lang="en-US" altLang="zh-CN" dirty="0">
                <a:latin typeface="Times New Roman" charset="0"/>
                <a:ea typeface="ＭＳ Ｐゴシック" charset="0"/>
                <a:cs typeface="ＭＳ Ｐゴシック" charset="0"/>
              </a:rPr>
              <a:t>1997</a:t>
            </a:r>
            <a:r>
              <a:rPr lang="zh-CN" altLang="en-US" dirty="0">
                <a:latin typeface="Times New Roman" charset="0"/>
                <a:ea typeface="ＭＳ Ｐゴシック" charset="0"/>
                <a:cs typeface="ＭＳ Ｐゴシック" charset="0"/>
              </a:rPr>
              <a:t>年我第一次去那里教授讲道时，</a:t>
            </a:r>
            <a:r>
              <a:rPr lang="en-US" altLang="zh-CN" dirty="0">
                <a:latin typeface="Times New Roman" charset="0"/>
                <a:ea typeface="ＭＳ Ｐゴシック" charset="0"/>
                <a:cs typeface="ＭＳ Ｐゴシック" charset="0"/>
              </a:rPr>
              <a:t>34</a:t>
            </a:r>
            <a:r>
              <a:rPr lang="zh-CN" altLang="en-US" dirty="0">
                <a:latin typeface="Times New Roman" charset="0"/>
                <a:ea typeface="ＭＳ Ｐゴシック" charset="0"/>
                <a:cs typeface="ＭＳ Ｐゴシック" charset="0"/>
              </a:rPr>
              <a:t>名学生中有</a:t>
            </a:r>
            <a:r>
              <a:rPr lang="en-US" altLang="zh-CN" dirty="0">
                <a:latin typeface="Times New Roman" charset="0"/>
                <a:ea typeface="ＭＳ Ｐゴシック" charset="0"/>
                <a:cs typeface="ＭＳ Ｐゴシック" charset="0"/>
              </a:rPr>
              <a:t>3</a:t>
            </a:r>
            <a:r>
              <a:rPr lang="zh-CN" altLang="en-US" dirty="0">
                <a:latin typeface="Times New Roman" charset="0"/>
                <a:ea typeface="ＭＳ Ｐゴシック" charset="0"/>
                <a:cs typeface="ＭＳ Ｐゴシック" charset="0"/>
              </a:rPr>
              <a:t>名自愿在课堂上讲道。这三个人都成了牧师，来到</a:t>
            </a:r>
            <a:r>
              <a:rPr lang="en-US" dirty="0">
                <a:latin typeface="Times New Roman" charset="0"/>
                <a:ea typeface="ＭＳ Ｐゴシック" charset="0"/>
                <a:cs typeface="ＭＳ Ｐゴシック" charset="0"/>
              </a:rPr>
              <a:t>SBC</a:t>
            </a:r>
            <a:r>
              <a:rPr lang="zh-CN" altLang="en-US" dirty="0">
                <a:latin typeface="Times New Roman" charset="0"/>
                <a:ea typeface="ＭＳ Ｐゴシック" charset="0"/>
                <a:cs typeface="ＭＳ Ｐゴシック" charset="0"/>
              </a:rPr>
              <a:t>获得了他们的硕士学位，并回去培训了数百名更多的牧师。</a:t>
            </a:r>
          </a:p>
          <a:p>
            <a:r>
              <a:rPr lang="zh-CN" altLang="en-US" dirty="0">
                <a:latin typeface="Times New Roman" charset="0"/>
                <a:ea typeface="ＭＳ Ｐゴシック" charset="0"/>
                <a:cs typeface="ＭＳ Ｐゴシック" charset="0"/>
              </a:rPr>
              <a:t>其中一位在</a:t>
            </a:r>
            <a:r>
              <a:rPr lang="en-US" dirty="0">
                <a:latin typeface="Times New Roman" charset="0"/>
                <a:ea typeface="ＭＳ Ｐゴシック" charset="0"/>
                <a:cs typeface="ＭＳ Ｐゴシック" charset="0"/>
              </a:rPr>
              <a:t>CIC</a:t>
            </a:r>
            <a:r>
              <a:rPr lang="zh-CN" altLang="en-US" dirty="0">
                <a:latin typeface="Times New Roman" charset="0"/>
                <a:ea typeface="ＭＳ Ｐゴシック" charset="0"/>
                <a:cs typeface="ＭＳ Ｐゴシック" charset="0"/>
              </a:rPr>
              <a:t>这里活跃</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布德玛</a:t>
            </a:r>
            <a:r>
              <a:rPr lang="en-US" altLang="zh-CN" dirty="0">
                <a:latin typeface="Times New Roman" charset="0"/>
                <a:ea typeface="ＭＳ Ｐゴシック" charset="0"/>
                <a:cs typeface="ＭＳ Ｐゴシック" charset="0"/>
              </a:rPr>
              <a:t>·</a:t>
            </a:r>
            <a:r>
              <a:rPr lang="zh-CN" altLang="en-US" dirty="0">
                <a:latin typeface="Times New Roman" charset="0"/>
                <a:ea typeface="ＭＳ Ｐゴシック" charset="0"/>
                <a:cs typeface="ＭＳ Ｐゴシック" charset="0"/>
              </a:rPr>
              <a:t>蒙古，他负责在整个蒙古指导福音爆炸活动。</a:t>
            </a:r>
          </a:p>
          <a:p>
            <a:r>
              <a:rPr lang="zh-CN" altLang="en-US" dirty="0">
                <a:latin typeface="Times New Roman" charset="0"/>
                <a:ea typeface="ＭＳ Ｐゴシック" charset="0"/>
                <a:cs typeface="ＭＳ Ｐゴシック" charset="0"/>
              </a:rPr>
              <a:t>我们有超过</a:t>
            </a:r>
            <a:r>
              <a:rPr lang="en-US" altLang="zh-CN" dirty="0">
                <a:latin typeface="Times New Roman" charset="0"/>
                <a:ea typeface="ＭＳ Ｐゴシック" charset="0"/>
                <a:cs typeface="ＭＳ Ｐゴシック" charset="0"/>
              </a:rPr>
              <a:t>10</a:t>
            </a:r>
            <a:r>
              <a:rPr lang="zh-CN" altLang="en-US" dirty="0">
                <a:latin typeface="Times New Roman" charset="0"/>
                <a:ea typeface="ＭＳ Ｐゴシック" charset="0"/>
                <a:cs typeface="ＭＳ Ｐゴシック" charset="0"/>
              </a:rPr>
              <a:t>名蒙古人从</a:t>
            </a:r>
            <a:r>
              <a:rPr lang="en-US" dirty="0">
                <a:latin typeface="Times New Roman" charset="0"/>
                <a:ea typeface="ＭＳ Ｐゴシック" charset="0"/>
                <a:cs typeface="ＭＳ Ｐゴシック" charset="0"/>
              </a:rPr>
              <a:t>SBC</a:t>
            </a:r>
            <a:r>
              <a:rPr lang="zh-CN" altLang="en-US" dirty="0">
                <a:latin typeface="Times New Roman" charset="0"/>
                <a:ea typeface="ＭＳ Ｐゴシック" charset="0"/>
                <a:cs typeface="ＭＳ Ｐゴシック" charset="0"/>
              </a:rPr>
              <a:t>毕业！</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7105"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D1FCAF87-D9C8-6A43-8F1F-78EE0D433F2A}" type="slidenum">
              <a:rPr lang="en-US" sz="1200" baseline="0">
                <a:solidFill>
                  <a:srgbClr val="000000"/>
                </a:solidFill>
                <a:latin typeface="Arial" charset="0"/>
              </a:rPr>
              <a:pPr/>
              <a:t>123</a:t>
            </a:fld>
            <a:endParaRPr lang="en-US" sz="1200" baseline="0">
              <a:solidFill>
                <a:srgbClr val="000000"/>
              </a:solidFill>
              <a:latin typeface="Arial" charset="0"/>
            </a:endParaRPr>
          </a:p>
        </p:txBody>
      </p:sp>
      <p:sp>
        <p:nvSpPr>
          <p:cNvPr id="687106" name="Rectangle 2"/>
          <p:cNvSpPr>
            <a:spLocks noGrp="1" noRot="1" noChangeAspect="1" noChangeArrowheads="1"/>
          </p:cNvSpPr>
          <p:nvPr>
            <p:ph type="sldImg"/>
          </p:nvPr>
        </p:nvSpPr>
        <p:spPr>
          <a:solidFill>
            <a:srgbClr val="FFFFFF"/>
          </a:solidFill>
          <a:ln/>
        </p:spPr>
      </p:sp>
      <p:sp>
        <p:nvSpPr>
          <p:cNvPr id="6871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ea typeface="ＭＳ Ｐゴシック" charset="0"/>
                <a:cs typeface="ＭＳ Ｐゴシック" charset="0"/>
              </a:rPr>
              <a:t>From 1997-July 2013 God has seen fit to grant me the privilege to train pastors in 12 other countries on 50 trips.</a:t>
            </a:r>
          </a:p>
          <a:p>
            <a:pPr eaLnBrk="1" hangingPunct="1"/>
            <a:r>
              <a:rPr lang="zh-CN" altLang="en-US" dirty="0">
                <a:latin typeface="Arial" charset="0"/>
                <a:ea typeface="ＭＳ Ｐゴシック" charset="0"/>
                <a:cs typeface="ＭＳ Ｐゴシック" charset="0"/>
              </a:rPr>
              <a:t>从</a:t>
            </a:r>
            <a:r>
              <a:rPr lang="en-US" altLang="zh-CN" dirty="0">
                <a:latin typeface="Arial" charset="0"/>
                <a:ea typeface="ＭＳ Ｐゴシック" charset="0"/>
                <a:cs typeface="ＭＳ Ｐゴシック" charset="0"/>
              </a:rPr>
              <a:t>1997</a:t>
            </a:r>
            <a:r>
              <a:rPr lang="zh-CN" altLang="en-US" dirty="0">
                <a:latin typeface="Arial" charset="0"/>
                <a:ea typeface="ＭＳ Ｐゴシック" charset="0"/>
                <a:cs typeface="ＭＳ Ｐゴシック" charset="0"/>
              </a:rPr>
              <a:t>年到</a:t>
            </a:r>
            <a:r>
              <a:rPr lang="en-US" altLang="zh-CN" dirty="0">
                <a:latin typeface="Arial" charset="0"/>
                <a:ea typeface="ＭＳ Ｐゴシック" charset="0"/>
                <a:cs typeface="ＭＳ Ｐゴシック" charset="0"/>
              </a:rPr>
              <a:t>2013</a:t>
            </a:r>
            <a:r>
              <a:rPr lang="zh-CN" altLang="en-US" dirty="0">
                <a:latin typeface="Arial" charset="0"/>
                <a:ea typeface="ＭＳ Ｐゴシック" charset="0"/>
                <a:cs typeface="ＭＳ Ｐゴシック" charset="0"/>
              </a:rPr>
              <a:t>年</a:t>
            </a:r>
            <a:r>
              <a:rPr lang="en-US" altLang="zh-CN" dirty="0">
                <a:latin typeface="Arial" charset="0"/>
                <a:ea typeface="ＭＳ Ｐゴシック" charset="0"/>
                <a:cs typeface="ＭＳ Ｐゴシック" charset="0"/>
              </a:rPr>
              <a:t>7</a:t>
            </a:r>
            <a:r>
              <a:rPr lang="zh-CN" altLang="en-US" dirty="0">
                <a:latin typeface="Arial" charset="0"/>
                <a:ea typeface="ＭＳ Ｐゴシック" charset="0"/>
                <a:cs typeface="ＭＳ Ｐゴシック" charset="0"/>
              </a:rPr>
              <a:t>月，神认为合适赋予我在</a:t>
            </a:r>
            <a:r>
              <a:rPr lang="en-US" altLang="zh-CN" dirty="0">
                <a:latin typeface="Arial" charset="0"/>
                <a:ea typeface="ＭＳ Ｐゴシック" charset="0"/>
                <a:cs typeface="ＭＳ Ｐゴシック" charset="0"/>
              </a:rPr>
              <a:t>12</a:t>
            </a:r>
            <a:r>
              <a:rPr lang="zh-CN" altLang="en-US" dirty="0">
                <a:latin typeface="Arial" charset="0"/>
                <a:ea typeface="ＭＳ Ｐゴシック" charset="0"/>
                <a:cs typeface="ＭＳ Ｐゴシック" charset="0"/>
              </a:rPr>
              <a:t>个其他国家进行</a:t>
            </a:r>
            <a:r>
              <a:rPr lang="en-US" altLang="zh-CN" dirty="0">
                <a:latin typeface="Arial" charset="0"/>
                <a:ea typeface="ＭＳ Ｐゴシック" charset="0"/>
                <a:cs typeface="ＭＳ Ｐゴシック" charset="0"/>
              </a:rPr>
              <a:t>50</a:t>
            </a:r>
            <a:r>
              <a:rPr lang="zh-CN" altLang="en-US" dirty="0">
                <a:latin typeface="Arial" charset="0"/>
                <a:ea typeface="ＭＳ Ｐゴシック" charset="0"/>
                <a:cs typeface="ＭＳ Ｐゴシック" charset="0"/>
              </a:rPr>
              <a:t>次旅行培训牧师的特权。</a:t>
            </a:r>
            <a:endParaRPr lang="en-US" dirty="0">
              <a:latin typeface="Arial"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915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fld id="{16F43041-BC24-AB4B-8430-B0BAA08E0E87}" type="slidenum">
              <a:rPr lang="en-US" sz="1200" baseline="0">
                <a:solidFill>
                  <a:srgbClr val="000000"/>
                </a:solidFill>
                <a:latin typeface="Arial" charset="0"/>
              </a:rPr>
              <a:pPr algn="r" defTabSz="914400">
                <a:buClrTx/>
                <a:buSzTx/>
                <a:buFontTx/>
                <a:buNone/>
              </a:pPr>
              <a:t>124</a:t>
            </a:fld>
            <a:endParaRPr lang="en-US" sz="1200" baseline="0">
              <a:solidFill>
                <a:srgbClr val="000000"/>
              </a:solidFill>
              <a:latin typeface="Arial" charset="0"/>
            </a:endParaRPr>
          </a:p>
        </p:txBody>
      </p:sp>
      <p:sp>
        <p:nvSpPr>
          <p:cNvPr id="689154" name="Rectangle 2"/>
          <p:cNvSpPr>
            <a:spLocks noGrp="1" noRot="1" noChangeAspect="1" noChangeArrowheads="1"/>
          </p:cNvSpPr>
          <p:nvPr>
            <p:ph type="sldImg"/>
          </p:nvPr>
        </p:nvSpPr>
        <p:spPr>
          <a:solidFill>
            <a:srgbClr val="FFFFFF"/>
          </a:solidFill>
          <a:ln/>
        </p:spPr>
      </p:sp>
      <p:sp>
        <p:nvSpPr>
          <p:cNvPr id="689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7297" name="Rectangle 1026"/>
          <p:cNvSpPr>
            <a:spLocks noGrp="1" noRot="1" noChangeAspect="1" noChangeArrowheads="1"/>
          </p:cNvSpPr>
          <p:nvPr>
            <p:ph type="sldImg"/>
          </p:nvPr>
        </p:nvSpPr>
        <p:spPr>
          <a:solidFill>
            <a:srgbClr val="FFFFFF"/>
          </a:solidFill>
          <a:ln/>
        </p:spPr>
      </p:sp>
      <p:sp>
        <p:nvSpPr>
          <p:cNvPr id="56729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812607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3249" name="Rectangle 1026"/>
          <p:cNvSpPr>
            <a:spLocks noGrp="1" noRot="1" noChangeAspect="1" noChangeArrowheads="1"/>
          </p:cNvSpPr>
          <p:nvPr>
            <p:ph type="sldImg"/>
          </p:nvPr>
        </p:nvSpPr>
        <p:spPr>
          <a:solidFill>
            <a:srgbClr val="FFFFFF"/>
          </a:solidFill>
          <a:ln/>
        </p:spPr>
      </p:sp>
      <p:sp>
        <p:nvSpPr>
          <p:cNvPr id="693250"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5297" name="Rectangle 1026"/>
          <p:cNvSpPr>
            <a:spLocks noGrp="1" noRot="1" noChangeAspect="1" noChangeArrowheads="1"/>
          </p:cNvSpPr>
          <p:nvPr>
            <p:ph type="sldImg"/>
          </p:nvPr>
        </p:nvSpPr>
        <p:spPr>
          <a:solidFill>
            <a:srgbClr val="FFFFFF"/>
          </a:solidFill>
          <a:ln/>
        </p:spPr>
      </p:sp>
      <p:sp>
        <p:nvSpPr>
          <p:cNvPr id="695298"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3364274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7345" name="Rectangle 1026"/>
          <p:cNvSpPr>
            <a:spLocks noGrp="1" noRot="1" noChangeAspect="1" noChangeArrowheads="1"/>
          </p:cNvSpPr>
          <p:nvPr>
            <p:ph type="sldImg"/>
          </p:nvPr>
        </p:nvSpPr>
        <p:spPr>
          <a:solidFill>
            <a:srgbClr val="FFFFFF"/>
          </a:solidFill>
          <a:ln/>
        </p:spPr>
      </p:sp>
      <p:sp>
        <p:nvSpPr>
          <p:cNvPr id="697346"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9393" name="Rectangle 1026"/>
          <p:cNvSpPr>
            <a:spLocks noGrp="1" noRot="1" noChangeAspect="1" noChangeArrowheads="1"/>
          </p:cNvSpPr>
          <p:nvPr>
            <p:ph type="sldImg"/>
          </p:nvPr>
        </p:nvSpPr>
        <p:spPr>
          <a:solidFill>
            <a:srgbClr val="FFFFFF"/>
          </a:solidFill>
          <a:ln/>
        </p:spPr>
      </p:sp>
      <p:sp>
        <p:nvSpPr>
          <p:cNvPr id="699394"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In 2009 Evan shared with me his vision to set up a coffee station at the door.  He’s in banking and this is below his abilities, but he had the vision to do it.  He only asked me for the position of influence, so I said, “You’re hired!”  We have had our coffee and tea and snacks table ever since then, even though Evan now serves in Hong Kong.  But it started with a vision.</a:t>
            </a:r>
          </a:p>
          <a:p>
            <a:r>
              <a:rPr lang="en-US" altLang="zh-CN" dirty="0">
                <a:latin typeface="Times New Roman" charset="0"/>
                <a:ea typeface="ＭＳ Ｐゴシック" charset="0"/>
                <a:cs typeface="ＭＳ Ｐゴシック" charset="0"/>
              </a:rPr>
              <a:t>2009</a:t>
            </a:r>
            <a:r>
              <a:rPr lang="zh-CN" altLang="en-US" dirty="0">
                <a:latin typeface="Times New Roman" charset="0"/>
                <a:ea typeface="ＭＳ Ｐゴシック" charset="0"/>
                <a:cs typeface="ＭＳ Ｐゴシック" charset="0"/>
              </a:rPr>
              <a:t>年，埃文与我分享了他在门口设立咖啡站的愿景。他从事银行业，这项工作低于他的能力，但他有这样做的愿景。他只是向我请求一个有影响力的位置，所以我说，“你被录用了！”从那时起，我们就一直设有咖啡、茶和小吃的桌子，尽管埃文现在在香港服务。但这一切都始于一个愿景。</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1441" name="Rectangle 1026"/>
          <p:cNvSpPr>
            <a:spLocks noGrp="1" noRot="1" noChangeAspect="1" noChangeArrowheads="1"/>
          </p:cNvSpPr>
          <p:nvPr>
            <p:ph type="sldImg"/>
          </p:nvPr>
        </p:nvSpPr>
        <p:spPr>
          <a:solidFill>
            <a:srgbClr val="FFFFFF"/>
          </a:solidFill>
          <a:ln/>
        </p:spPr>
      </p:sp>
      <p:sp>
        <p:nvSpPr>
          <p:cNvPr id="701442" name="Rectangle 1027"/>
          <p:cNvSpPr>
            <a:spLocks noGrp="1" noChangeArrowheads="1"/>
          </p:cNvSpPr>
          <p:nvPr>
            <p:ph type="body" idx="1"/>
          </p:nvPr>
        </p:nvSpPr>
        <p:spPr>
          <a:solidFill>
            <a:srgbClr val="FFFFFF"/>
          </a:solidFill>
          <a:ln>
            <a:solidFill>
              <a:srgbClr val="000000"/>
            </a:solidFill>
          </a:ln>
        </p:spPr>
        <p:txBody>
          <a:bodyPr/>
          <a:lstStyle/>
          <a:p>
            <a:r>
              <a:rPr lang="en-US" dirty="0">
                <a:latin typeface="Times New Roman" charset="0"/>
                <a:ea typeface="ＭＳ Ｐゴシック" charset="0"/>
                <a:cs typeface="ＭＳ Ｐゴシック" charset="0"/>
              </a:rPr>
              <a:t>What knowledge, faith, and place of influence has He given </a:t>
            </a:r>
            <a:r>
              <a:rPr lang="en-US" i="1" dirty="0">
                <a:latin typeface="Times New Roman" charset="0"/>
                <a:ea typeface="ＭＳ Ｐゴシック" charset="0"/>
                <a:cs typeface="ＭＳ Ｐゴシック" charset="0"/>
              </a:rPr>
              <a:t>you</a:t>
            </a:r>
            <a:r>
              <a:rPr lang="en-US" dirty="0">
                <a:latin typeface="Times New Roman" charset="0"/>
                <a:ea typeface="ＭＳ Ｐゴシック" charset="0"/>
                <a:cs typeface="ＭＳ Ｐゴシック" charset="0"/>
              </a:rPr>
              <a:t>?  What does God want you to do with it?  What burden has the Lord placed on your heart?  Soul care?  How can we help you achieve this vision so you have all you need to do His will </a:t>
            </a:r>
          </a:p>
          <a:p>
            <a:endParaRPr 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上帝给了你什么知识、信仰和影响力？上帝希望你用它做什么？上帝给你的心带来了什么负担？灵魂关怀？我们如何帮助你实现这一愿景，让你拥有完成祂旨意所需的一切</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5537" name="Rectangle 7"/>
          <p:cNvSpPr>
            <a:spLocks noGrp="1" noChangeArrowheads="1"/>
          </p:cNvSpPr>
          <p:nvPr>
            <p:ph type="sldNum" sz="quarter" idx="5"/>
          </p:nvPr>
        </p:nvSpPr>
        <p:spPr>
          <a:noFill/>
          <a:ln w="9525"/>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fld id="{59005981-F859-EC4E-824B-2487C13A673D}" type="slidenum">
              <a:rPr lang="en-US" sz="1200" baseline="0">
                <a:solidFill>
                  <a:prstClr val="black"/>
                </a:solidFill>
              </a:rPr>
              <a:pPr/>
              <a:t>131</a:t>
            </a:fld>
            <a:endParaRPr lang="en-US" sz="1200" baseline="0">
              <a:solidFill>
                <a:prstClr val="black"/>
              </a:solidFill>
            </a:endParaRPr>
          </a:p>
        </p:txBody>
      </p:sp>
      <p:sp>
        <p:nvSpPr>
          <p:cNvPr id="705538" name="Rectangle 2"/>
          <p:cNvSpPr>
            <a:spLocks noGrp="1" noRot="1" noChangeAspect="1" noChangeArrowheads="1"/>
          </p:cNvSpPr>
          <p:nvPr>
            <p:ph type="sldImg"/>
          </p:nvPr>
        </p:nvSpPr>
        <p:spPr>
          <a:solidFill>
            <a:srgbClr val="FFFFFF"/>
          </a:solidFill>
          <a:ln/>
        </p:spPr>
      </p:sp>
      <p:sp>
        <p:nvSpPr>
          <p:cNvPr id="7055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hemeOverride" Target="../theme/themeOverride1.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2.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2.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80.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8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0.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91.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C06F1387-DAB6-AE44-BB7A-8BC8FFB000F1}" type="slidenum">
              <a:rPr lang="en-US"/>
              <a:pPr/>
              <a:t>‹#›</a:t>
            </a:fld>
            <a:endParaRPr lang="en-US"/>
          </a:p>
        </p:txBody>
      </p:sp>
    </p:spTree>
    <p:extLst>
      <p:ext uri="{BB962C8B-B14F-4D97-AF65-F5344CB8AC3E}">
        <p14:creationId xmlns:p14="http://schemas.microsoft.com/office/powerpoint/2010/main" val="387105904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F5CEFCC0-5350-6D49-865A-4E2420A0D54A}" type="slidenum">
              <a:rPr lang="en-US"/>
              <a:pPr/>
              <a:t>‹#›</a:t>
            </a:fld>
            <a:endParaRPr lang="en-US"/>
          </a:p>
        </p:txBody>
      </p:sp>
    </p:spTree>
    <p:extLst>
      <p:ext uri="{BB962C8B-B14F-4D97-AF65-F5344CB8AC3E}">
        <p14:creationId xmlns:p14="http://schemas.microsoft.com/office/powerpoint/2010/main" val="425437490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7357016"/>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DB9828A-8D6D-4D10-BDF5-CBACC1F5D5B8}"/>
              </a:ext>
            </a:extLst>
          </p:cNvPr>
          <p:cNvSpPr>
            <a:spLocks noGrp="1"/>
          </p:cNvSpPr>
          <p:nvPr>
            <p:ph type="dt" sz="half" idx="10"/>
          </p:nvPr>
        </p:nvSpPr>
        <p:spPr/>
        <p:txBody>
          <a:bodyPr/>
          <a:lstStyle>
            <a:lvl1pPr>
              <a:defRPr/>
            </a:lvl1pPr>
          </a:lstStyle>
          <a:p>
            <a:fld id="{D0AFEB8F-70B2-4DBA-AE85-3F92A63DB5D8}"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C59F882E-0959-4586-B6FB-4AB3D610D69A}"/>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DFB733F2-82BE-4AF4-819F-22AAC85ACE60}"/>
              </a:ext>
            </a:extLst>
          </p:cNvPr>
          <p:cNvSpPr>
            <a:spLocks noGrp="1"/>
          </p:cNvSpPr>
          <p:nvPr>
            <p:ph type="sldNum" sz="quarter" idx="12"/>
          </p:nvPr>
        </p:nvSpPr>
        <p:spPr/>
        <p:txBody>
          <a:bodyPr/>
          <a:lstStyle>
            <a:lvl1pPr>
              <a:defRPr/>
            </a:lvl1pPr>
          </a:lstStyle>
          <a:p>
            <a:fld id="{C5149303-6195-4309-9142-F5C6E4607A2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20601867"/>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FA17DB9-78C4-4F27-BD4A-34401077861A}"/>
              </a:ext>
            </a:extLst>
          </p:cNvPr>
          <p:cNvSpPr>
            <a:spLocks noGrp="1"/>
          </p:cNvSpPr>
          <p:nvPr>
            <p:ph type="dt" sz="half" idx="10"/>
          </p:nvPr>
        </p:nvSpPr>
        <p:spPr/>
        <p:txBody>
          <a:bodyPr/>
          <a:lstStyle>
            <a:lvl1pPr>
              <a:defRPr/>
            </a:lvl1pPr>
          </a:lstStyle>
          <a:p>
            <a:fld id="{9D6D4A81-333C-444F-AB4A-4634C77AA488}"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9E53BF1A-722F-4D91-AFA7-D926CE4818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85C8D29-01CA-4A73-A353-216027D58BFA}"/>
              </a:ext>
            </a:extLst>
          </p:cNvPr>
          <p:cNvSpPr>
            <a:spLocks noGrp="1"/>
          </p:cNvSpPr>
          <p:nvPr>
            <p:ph type="sldNum" sz="quarter" idx="12"/>
          </p:nvPr>
        </p:nvSpPr>
        <p:spPr/>
        <p:txBody>
          <a:bodyPr/>
          <a:lstStyle>
            <a:lvl1pPr>
              <a:defRPr/>
            </a:lvl1pPr>
          </a:lstStyle>
          <a:p>
            <a:fld id="{EBDC9AB4-4FD4-4F92-B49A-69240E04D8B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19801329"/>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F13853C-32D3-440F-8EB8-F29248FC2982}"/>
              </a:ext>
            </a:extLst>
          </p:cNvPr>
          <p:cNvSpPr>
            <a:spLocks noGrp="1"/>
          </p:cNvSpPr>
          <p:nvPr>
            <p:ph type="dt" sz="half" idx="10"/>
          </p:nvPr>
        </p:nvSpPr>
        <p:spPr/>
        <p:txBody>
          <a:bodyPr/>
          <a:lstStyle>
            <a:lvl1pPr>
              <a:defRPr/>
            </a:lvl1pPr>
          </a:lstStyle>
          <a:p>
            <a:fld id="{2288B474-968C-4E6E-B55E-21DA0686909A}"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3E242957-0F80-4150-9824-EBB7E2E50A69}"/>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50796FF-CBD1-4E62-95D0-F62B78A41517}"/>
              </a:ext>
            </a:extLst>
          </p:cNvPr>
          <p:cNvSpPr>
            <a:spLocks noGrp="1"/>
          </p:cNvSpPr>
          <p:nvPr>
            <p:ph type="sldNum" sz="quarter" idx="12"/>
          </p:nvPr>
        </p:nvSpPr>
        <p:spPr/>
        <p:txBody>
          <a:bodyPr/>
          <a:lstStyle>
            <a:lvl1pPr>
              <a:defRPr/>
            </a:lvl1pPr>
          </a:lstStyle>
          <a:p>
            <a:fld id="{BDEDB333-7A86-4F9F-9F37-51F0DD4199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5610016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57DD41-E173-414F-8113-C063C10A6FC2}"/>
              </a:ext>
            </a:extLst>
          </p:cNvPr>
          <p:cNvSpPr>
            <a:spLocks noGrp="1"/>
          </p:cNvSpPr>
          <p:nvPr>
            <p:ph type="dt" sz="half" idx="10"/>
          </p:nvPr>
        </p:nvSpPr>
        <p:spPr/>
        <p:txBody>
          <a:bodyPr/>
          <a:lstStyle>
            <a:lvl1pPr>
              <a:defRPr/>
            </a:lvl1pPr>
          </a:lstStyle>
          <a:p>
            <a:fld id="{6DA55600-5A51-440B-8E96-FFCB094B3CE3}"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01ED6029-9AF4-45E9-8CED-20DE1E0DB007}"/>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5BCEC9D-B621-485A-96AD-CAFD3303117E}"/>
              </a:ext>
            </a:extLst>
          </p:cNvPr>
          <p:cNvSpPr>
            <a:spLocks noGrp="1"/>
          </p:cNvSpPr>
          <p:nvPr>
            <p:ph type="sldNum" sz="quarter" idx="12"/>
          </p:nvPr>
        </p:nvSpPr>
        <p:spPr/>
        <p:txBody>
          <a:bodyPr/>
          <a:lstStyle>
            <a:lvl1pPr>
              <a:defRPr/>
            </a:lvl1pPr>
          </a:lstStyle>
          <a:p>
            <a:fld id="{20B34B9B-B798-4C23-AB48-05AAFCE9807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72324238"/>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329DA86-5A2D-456F-AD1A-3584F80E1E6E}"/>
              </a:ext>
            </a:extLst>
          </p:cNvPr>
          <p:cNvSpPr>
            <a:spLocks noGrp="1"/>
          </p:cNvSpPr>
          <p:nvPr>
            <p:ph type="dt" sz="half" idx="10"/>
          </p:nvPr>
        </p:nvSpPr>
        <p:spPr/>
        <p:txBody>
          <a:bodyPr/>
          <a:lstStyle>
            <a:lvl1pPr>
              <a:defRPr/>
            </a:lvl1pPr>
          </a:lstStyle>
          <a:p>
            <a:pPr>
              <a:defRPr/>
            </a:pPr>
            <a:fld id="{41375338-9579-4F1F-97FE-E8B6B218BEB0}"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66030819-8D19-4BDB-A05A-C00E4A9778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BE7A1F3-A80F-4FD8-BC75-A9CEA4B7239F}"/>
              </a:ext>
            </a:extLst>
          </p:cNvPr>
          <p:cNvSpPr>
            <a:spLocks noGrp="1"/>
          </p:cNvSpPr>
          <p:nvPr>
            <p:ph type="sldNum" sz="quarter" idx="12"/>
          </p:nvPr>
        </p:nvSpPr>
        <p:spPr/>
        <p:txBody>
          <a:bodyPr/>
          <a:lstStyle>
            <a:lvl1pPr>
              <a:defRPr/>
            </a:lvl1pPr>
          </a:lstStyle>
          <a:p>
            <a:fld id="{4FACA7B5-A1DE-4BAB-9E47-CDBEA12379F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4501730"/>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BA137D-9F6E-43E7-89D2-D52E54D44D43}"/>
              </a:ext>
            </a:extLst>
          </p:cNvPr>
          <p:cNvSpPr>
            <a:spLocks noGrp="1"/>
          </p:cNvSpPr>
          <p:nvPr>
            <p:ph type="dt" sz="half" idx="10"/>
          </p:nvPr>
        </p:nvSpPr>
        <p:spPr/>
        <p:txBody>
          <a:bodyPr/>
          <a:lstStyle>
            <a:lvl1pPr>
              <a:defRPr/>
            </a:lvl1pPr>
          </a:lstStyle>
          <a:p>
            <a:pPr>
              <a:defRPr/>
            </a:pPr>
            <a:fld id="{7DAC889D-AF6D-4819-B08E-D9664BA3E8AB}"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B74B3C6-508B-48EF-90F7-B563D51138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C966949-A5A5-497F-898C-ADA193474F3E}"/>
              </a:ext>
            </a:extLst>
          </p:cNvPr>
          <p:cNvSpPr>
            <a:spLocks noGrp="1"/>
          </p:cNvSpPr>
          <p:nvPr>
            <p:ph type="sldNum" sz="quarter" idx="12"/>
          </p:nvPr>
        </p:nvSpPr>
        <p:spPr/>
        <p:txBody>
          <a:bodyPr/>
          <a:lstStyle>
            <a:lvl1pPr>
              <a:defRPr/>
            </a:lvl1pPr>
          </a:lstStyle>
          <a:p>
            <a:fld id="{9BAF52ED-58C9-408F-A679-9284BA51FA2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56203725"/>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7526DDBF-3575-4ABF-B55D-FA03631579DA}"/>
              </a:ext>
            </a:extLst>
          </p:cNvPr>
          <p:cNvSpPr>
            <a:spLocks noGrp="1"/>
          </p:cNvSpPr>
          <p:nvPr>
            <p:ph type="dt" sz="half" idx="10"/>
          </p:nvPr>
        </p:nvSpPr>
        <p:spPr/>
        <p:txBody>
          <a:bodyPr/>
          <a:lstStyle>
            <a:lvl1pPr>
              <a:defRPr/>
            </a:lvl1pPr>
          </a:lstStyle>
          <a:p>
            <a:pPr>
              <a:defRPr/>
            </a:pPr>
            <a:fld id="{72E56A2E-E36F-4BFA-8B2C-3BB4DAB6582E}"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AA42D545-31D1-48E7-9FB7-91D3022E62E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D67FF0C-EC9D-4681-95BA-906026268658}"/>
              </a:ext>
            </a:extLst>
          </p:cNvPr>
          <p:cNvSpPr>
            <a:spLocks noGrp="1"/>
          </p:cNvSpPr>
          <p:nvPr>
            <p:ph type="sldNum" sz="quarter" idx="12"/>
          </p:nvPr>
        </p:nvSpPr>
        <p:spPr/>
        <p:txBody>
          <a:bodyPr/>
          <a:lstStyle>
            <a:lvl1pPr>
              <a:defRPr/>
            </a:lvl1pPr>
          </a:lstStyle>
          <a:p>
            <a:fld id="{9CC215E9-5370-434D-9461-E5E0E7F8A2F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167432687"/>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4052D7B-B381-4FAA-AE05-9C799C375C52}"/>
              </a:ext>
            </a:extLst>
          </p:cNvPr>
          <p:cNvSpPr>
            <a:spLocks noGrp="1"/>
          </p:cNvSpPr>
          <p:nvPr>
            <p:ph type="dt" sz="half" idx="10"/>
          </p:nvPr>
        </p:nvSpPr>
        <p:spPr/>
        <p:txBody>
          <a:bodyPr/>
          <a:lstStyle>
            <a:lvl1pPr>
              <a:defRPr/>
            </a:lvl1pPr>
          </a:lstStyle>
          <a:p>
            <a:pPr>
              <a:defRPr/>
            </a:pPr>
            <a:fld id="{6C6AE1AF-EB6A-410E-B61D-C654248D00F3}"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DE0DFE6-4F42-4804-92A2-5D7899494E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6828898-E65E-473B-AED8-F2D501EB5707}"/>
              </a:ext>
            </a:extLst>
          </p:cNvPr>
          <p:cNvSpPr>
            <a:spLocks noGrp="1"/>
          </p:cNvSpPr>
          <p:nvPr>
            <p:ph type="sldNum" sz="quarter" idx="12"/>
          </p:nvPr>
        </p:nvSpPr>
        <p:spPr/>
        <p:txBody>
          <a:bodyPr/>
          <a:lstStyle>
            <a:lvl1pPr>
              <a:defRPr/>
            </a:lvl1pPr>
          </a:lstStyle>
          <a:p>
            <a:fld id="{7AEB0252-E7BA-4687-9778-ECEFCF82BF1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96805165"/>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69722275-5243-44DC-8EA9-6227989F4EE2}"/>
              </a:ext>
            </a:extLst>
          </p:cNvPr>
          <p:cNvSpPr>
            <a:spLocks noGrp="1"/>
          </p:cNvSpPr>
          <p:nvPr>
            <p:ph type="dt" sz="half" idx="10"/>
          </p:nvPr>
        </p:nvSpPr>
        <p:spPr/>
        <p:txBody>
          <a:bodyPr/>
          <a:lstStyle>
            <a:lvl1pPr>
              <a:defRPr/>
            </a:lvl1pPr>
          </a:lstStyle>
          <a:p>
            <a:pPr>
              <a:defRPr/>
            </a:pPr>
            <a:fld id="{273C9C8D-8DFF-4C73-A9CA-3A1964235890}"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11AEB35F-0BD4-4469-B19E-B382508E697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C32314F9-9C55-4BD8-9F9B-5EAD92378C0C}"/>
              </a:ext>
            </a:extLst>
          </p:cNvPr>
          <p:cNvSpPr>
            <a:spLocks noGrp="1"/>
          </p:cNvSpPr>
          <p:nvPr>
            <p:ph type="sldNum" sz="quarter" idx="12"/>
          </p:nvPr>
        </p:nvSpPr>
        <p:spPr/>
        <p:txBody>
          <a:bodyPr/>
          <a:lstStyle>
            <a:lvl1pPr>
              <a:defRPr/>
            </a:lvl1pPr>
          </a:lstStyle>
          <a:p>
            <a:fld id="{DB234F38-2201-4F97-8A69-05DB3B7526D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43332029"/>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F8AD966F-E157-4C03-9D09-8CB0BB2862EE}"/>
              </a:ext>
            </a:extLst>
          </p:cNvPr>
          <p:cNvSpPr>
            <a:spLocks noGrp="1"/>
          </p:cNvSpPr>
          <p:nvPr>
            <p:ph type="dt" sz="half" idx="10"/>
          </p:nvPr>
        </p:nvSpPr>
        <p:spPr/>
        <p:txBody>
          <a:bodyPr/>
          <a:lstStyle>
            <a:lvl1pPr>
              <a:defRPr/>
            </a:lvl1pPr>
          </a:lstStyle>
          <a:p>
            <a:pPr>
              <a:defRPr/>
            </a:pPr>
            <a:fld id="{5DF0EE57-E5E8-4F69-BE2C-182D88ADCADB}"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CAD2D6-4C70-4C29-AC69-CA2486A6AE7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226E8B90-F280-474E-998A-62D8D22A9C54}"/>
              </a:ext>
            </a:extLst>
          </p:cNvPr>
          <p:cNvSpPr>
            <a:spLocks noGrp="1"/>
          </p:cNvSpPr>
          <p:nvPr>
            <p:ph type="sldNum" sz="quarter" idx="12"/>
          </p:nvPr>
        </p:nvSpPr>
        <p:spPr/>
        <p:txBody>
          <a:bodyPr/>
          <a:lstStyle>
            <a:lvl1pPr>
              <a:defRPr/>
            </a:lvl1pPr>
          </a:lstStyle>
          <a:p>
            <a:fld id="{35EEB572-CE36-4BFF-BA66-81A5D4B183C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12222125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2200842"/>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9918558F-1E68-4E1B-83AB-A308850A993D}"/>
              </a:ext>
            </a:extLst>
          </p:cNvPr>
          <p:cNvSpPr>
            <a:spLocks noGrp="1"/>
          </p:cNvSpPr>
          <p:nvPr>
            <p:ph type="dt" sz="half" idx="10"/>
          </p:nvPr>
        </p:nvSpPr>
        <p:spPr/>
        <p:txBody>
          <a:bodyPr/>
          <a:lstStyle>
            <a:lvl1pPr>
              <a:defRPr/>
            </a:lvl1pPr>
          </a:lstStyle>
          <a:p>
            <a:pPr>
              <a:defRPr/>
            </a:pPr>
            <a:fld id="{3C9ADB24-8B5C-454B-912F-1F5A4EBCC417}"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4581C797-06FD-4418-9F8D-10E54FA6AA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EAEE0091-E3CA-4EC8-BD47-793F40271392}"/>
              </a:ext>
            </a:extLst>
          </p:cNvPr>
          <p:cNvSpPr>
            <a:spLocks noGrp="1"/>
          </p:cNvSpPr>
          <p:nvPr>
            <p:ph type="sldNum" sz="quarter" idx="12"/>
          </p:nvPr>
        </p:nvSpPr>
        <p:spPr/>
        <p:txBody>
          <a:bodyPr/>
          <a:lstStyle>
            <a:lvl1pPr>
              <a:defRPr/>
            </a:lvl1pPr>
          </a:lstStyle>
          <a:p>
            <a:fld id="{6AFA1A9D-40D5-4BE0-868C-27D75A5EB00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2321634"/>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E42D5CCA-456B-4EF9-BEA4-96FC67E271FF}"/>
              </a:ext>
            </a:extLst>
          </p:cNvPr>
          <p:cNvSpPr>
            <a:spLocks noGrp="1"/>
          </p:cNvSpPr>
          <p:nvPr>
            <p:ph type="dt" sz="half" idx="10"/>
          </p:nvPr>
        </p:nvSpPr>
        <p:spPr/>
        <p:txBody>
          <a:bodyPr/>
          <a:lstStyle>
            <a:lvl1pPr>
              <a:defRPr/>
            </a:lvl1pPr>
          </a:lstStyle>
          <a:p>
            <a:pPr>
              <a:defRPr/>
            </a:pPr>
            <a:fld id="{3655AEB3-5779-4795-88F6-B227893F3304}"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6753030-F7F5-4A73-ACB0-AA28DC8A505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4903963-F655-4452-8DF6-2747A7E1DE30}"/>
              </a:ext>
            </a:extLst>
          </p:cNvPr>
          <p:cNvSpPr>
            <a:spLocks noGrp="1"/>
          </p:cNvSpPr>
          <p:nvPr>
            <p:ph type="sldNum" sz="quarter" idx="12"/>
          </p:nvPr>
        </p:nvSpPr>
        <p:spPr/>
        <p:txBody>
          <a:bodyPr/>
          <a:lstStyle>
            <a:lvl1pPr>
              <a:defRPr/>
            </a:lvl1pPr>
          </a:lstStyle>
          <a:p>
            <a:fld id="{18152431-010B-42B1-B2CB-4D055FA7D56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52877162"/>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F6A71CB7-FE69-45A7-B190-81444C2AA926}"/>
              </a:ext>
            </a:extLst>
          </p:cNvPr>
          <p:cNvSpPr>
            <a:spLocks noGrp="1"/>
          </p:cNvSpPr>
          <p:nvPr>
            <p:ph type="dt" sz="half" idx="10"/>
          </p:nvPr>
        </p:nvSpPr>
        <p:spPr/>
        <p:txBody>
          <a:bodyPr/>
          <a:lstStyle>
            <a:lvl1pPr>
              <a:defRPr/>
            </a:lvl1pPr>
          </a:lstStyle>
          <a:p>
            <a:pPr>
              <a:defRPr/>
            </a:pPr>
            <a:fld id="{5F9868CD-242B-4937-9C5C-5B16538FE8E9}"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37F21938-927D-40EE-A35C-68451488D8E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81AC433F-05B9-4023-9A5C-FC0AB106EFE5}"/>
              </a:ext>
            </a:extLst>
          </p:cNvPr>
          <p:cNvSpPr>
            <a:spLocks noGrp="1"/>
          </p:cNvSpPr>
          <p:nvPr>
            <p:ph type="sldNum" sz="quarter" idx="12"/>
          </p:nvPr>
        </p:nvSpPr>
        <p:spPr/>
        <p:txBody>
          <a:bodyPr/>
          <a:lstStyle>
            <a:lvl1pPr>
              <a:defRPr/>
            </a:lvl1pPr>
          </a:lstStyle>
          <a:p>
            <a:fld id="{4BC6780C-BDEA-4566-A5AB-3EF6DA60983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62177230"/>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DD6939-386D-4770-B356-C0D03BCA95BF}"/>
              </a:ext>
            </a:extLst>
          </p:cNvPr>
          <p:cNvSpPr>
            <a:spLocks noGrp="1"/>
          </p:cNvSpPr>
          <p:nvPr>
            <p:ph type="dt" sz="half" idx="10"/>
          </p:nvPr>
        </p:nvSpPr>
        <p:spPr/>
        <p:txBody>
          <a:bodyPr/>
          <a:lstStyle>
            <a:lvl1pPr>
              <a:defRPr/>
            </a:lvl1pPr>
          </a:lstStyle>
          <a:p>
            <a:pPr>
              <a:defRPr/>
            </a:pPr>
            <a:fld id="{47E5BD85-A476-48AC-AE70-E519413781D8}"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E55275D9-4B79-47DA-B248-E4349B8324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9F6A15B-6609-4C7F-B883-8C4A6180050B}"/>
              </a:ext>
            </a:extLst>
          </p:cNvPr>
          <p:cNvSpPr>
            <a:spLocks noGrp="1"/>
          </p:cNvSpPr>
          <p:nvPr>
            <p:ph type="sldNum" sz="quarter" idx="12"/>
          </p:nvPr>
        </p:nvSpPr>
        <p:spPr/>
        <p:txBody>
          <a:bodyPr/>
          <a:lstStyle>
            <a:lvl1pPr>
              <a:defRPr/>
            </a:lvl1pPr>
          </a:lstStyle>
          <a:p>
            <a:fld id="{0562CAB3-72BA-420F-A92B-651941CB27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06791391"/>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92327BF-F25F-48AD-9A33-20A11CB64688}"/>
              </a:ext>
            </a:extLst>
          </p:cNvPr>
          <p:cNvSpPr>
            <a:spLocks noGrp="1"/>
          </p:cNvSpPr>
          <p:nvPr>
            <p:ph type="dt" sz="half" idx="10"/>
          </p:nvPr>
        </p:nvSpPr>
        <p:spPr/>
        <p:txBody>
          <a:bodyPr/>
          <a:lstStyle>
            <a:lvl1pPr>
              <a:defRPr/>
            </a:lvl1pPr>
          </a:lstStyle>
          <a:p>
            <a:pPr>
              <a:defRPr/>
            </a:pPr>
            <a:fld id="{666FA5E3-AEEA-4028-930A-4B0D35AFA676}"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929703FE-79C8-4D11-B25B-8B047D62F9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9BA5FC6-4FEF-4AB7-8FAC-98D0FEE5A9E6}"/>
              </a:ext>
            </a:extLst>
          </p:cNvPr>
          <p:cNvSpPr>
            <a:spLocks noGrp="1"/>
          </p:cNvSpPr>
          <p:nvPr>
            <p:ph type="sldNum" sz="quarter" idx="12"/>
          </p:nvPr>
        </p:nvSpPr>
        <p:spPr/>
        <p:txBody>
          <a:bodyPr/>
          <a:lstStyle>
            <a:lvl1pPr>
              <a:defRPr/>
            </a:lvl1pPr>
          </a:lstStyle>
          <a:p>
            <a:fld id="{FDF4323E-7C53-45DE-9949-566612CF01C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96528388"/>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430E636-820A-4AB0-972D-3D68AF634DA3}"/>
              </a:ext>
            </a:extLst>
          </p:cNvPr>
          <p:cNvSpPr>
            <a:spLocks noGrp="1"/>
          </p:cNvSpPr>
          <p:nvPr>
            <p:ph type="dt" sz="half" idx="10"/>
          </p:nvPr>
        </p:nvSpPr>
        <p:spPr/>
        <p:txBody>
          <a:bodyPr/>
          <a:lstStyle>
            <a:lvl1pPr>
              <a:defRPr/>
            </a:lvl1pPr>
          </a:lstStyle>
          <a:p>
            <a:fld id="{E8A8F890-A2AA-4C1D-9D8A-2CF13317C738}"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42BA7E22-C692-4964-BA2C-69673FDE803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C870C2D-DA5A-4C23-A6C8-7ECA2DDDFC56}"/>
              </a:ext>
            </a:extLst>
          </p:cNvPr>
          <p:cNvSpPr>
            <a:spLocks noGrp="1"/>
          </p:cNvSpPr>
          <p:nvPr>
            <p:ph type="sldNum" sz="quarter" idx="12"/>
          </p:nvPr>
        </p:nvSpPr>
        <p:spPr/>
        <p:txBody>
          <a:bodyPr/>
          <a:lstStyle>
            <a:lvl1pPr>
              <a:defRPr/>
            </a:lvl1pPr>
          </a:lstStyle>
          <a:p>
            <a:fld id="{771C503E-95F7-4835-95E5-9F58E31A55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97639868"/>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9259C02-4E52-4F8E-8FA3-86550D6E2FFF}"/>
              </a:ext>
            </a:extLst>
          </p:cNvPr>
          <p:cNvSpPr>
            <a:spLocks noGrp="1"/>
          </p:cNvSpPr>
          <p:nvPr>
            <p:ph type="dt" sz="half" idx="10"/>
          </p:nvPr>
        </p:nvSpPr>
        <p:spPr/>
        <p:txBody>
          <a:bodyPr/>
          <a:lstStyle>
            <a:lvl1pPr>
              <a:defRPr/>
            </a:lvl1pPr>
          </a:lstStyle>
          <a:p>
            <a:fld id="{5744E7CF-DFE4-45EC-A69D-B08AD4ED1463}"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058D0439-1EE2-4AFA-A7A7-A4D1193B8CF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7A6FAF0-A836-42D2-B5A4-F760E84EE15C}"/>
              </a:ext>
            </a:extLst>
          </p:cNvPr>
          <p:cNvSpPr>
            <a:spLocks noGrp="1"/>
          </p:cNvSpPr>
          <p:nvPr>
            <p:ph type="sldNum" sz="quarter" idx="12"/>
          </p:nvPr>
        </p:nvSpPr>
        <p:spPr/>
        <p:txBody>
          <a:bodyPr/>
          <a:lstStyle>
            <a:lvl1pPr>
              <a:defRPr/>
            </a:lvl1pPr>
          </a:lstStyle>
          <a:p>
            <a:fld id="{E4CAF19A-3FC9-4FD3-80D9-AD4FE67A95C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24268049"/>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A69DDDE-D003-4C0C-9CE2-0D40F410A99D}"/>
              </a:ext>
            </a:extLst>
          </p:cNvPr>
          <p:cNvSpPr>
            <a:spLocks noGrp="1"/>
          </p:cNvSpPr>
          <p:nvPr>
            <p:ph type="dt" sz="half" idx="10"/>
          </p:nvPr>
        </p:nvSpPr>
        <p:spPr/>
        <p:txBody>
          <a:bodyPr/>
          <a:lstStyle>
            <a:lvl1pPr>
              <a:defRPr/>
            </a:lvl1pPr>
          </a:lstStyle>
          <a:p>
            <a:fld id="{A45DFC5A-8517-4E55-9DE6-73A8D3865C7B}"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7D29E380-C142-40B9-840C-374EE56A48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D22AB5D-7487-4BA0-B450-A7867BC192A0}"/>
              </a:ext>
            </a:extLst>
          </p:cNvPr>
          <p:cNvSpPr>
            <a:spLocks noGrp="1"/>
          </p:cNvSpPr>
          <p:nvPr>
            <p:ph type="sldNum" sz="quarter" idx="12"/>
          </p:nvPr>
        </p:nvSpPr>
        <p:spPr/>
        <p:txBody>
          <a:bodyPr/>
          <a:lstStyle>
            <a:lvl1pPr>
              <a:defRPr/>
            </a:lvl1pPr>
          </a:lstStyle>
          <a:p>
            <a:fld id="{DBFAF3F9-D813-4263-9CB3-9541E5BA4CA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39051567"/>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21D4B8BC-B9F5-4E14-AD07-4161142F0347}"/>
              </a:ext>
            </a:extLst>
          </p:cNvPr>
          <p:cNvSpPr>
            <a:spLocks noGrp="1"/>
          </p:cNvSpPr>
          <p:nvPr>
            <p:ph type="dt" sz="half" idx="10"/>
          </p:nvPr>
        </p:nvSpPr>
        <p:spPr/>
        <p:txBody>
          <a:bodyPr/>
          <a:lstStyle>
            <a:lvl1pPr>
              <a:defRPr/>
            </a:lvl1pPr>
          </a:lstStyle>
          <a:p>
            <a:fld id="{581D3E66-DB85-4740-A1FA-FE87A9B064C8}"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F11D4740-115D-471A-B5C9-A816C32AE9D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4C540-D9A6-448D-AE46-CD1AA94FD06E}"/>
              </a:ext>
            </a:extLst>
          </p:cNvPr>
          <p:cNvSpPr>
            <a:spLocks noGrp="1"/>
          </p:cNvSpPr>
          <p:nvPr>
            <p:ph type="sldNum" sz="quarter" idx="12"/>
          </p:nvPr>
        </p:nvSpPr>
        <p:spPr/>
        <p:txBody>
          <a:bodyPr/>
          <a:lstStyle>
            <a:lvl1pPr>
              <a:defRPr/>
            </a:lvl1pPr>
          </a:lstStyle>
          <a:p>
            <a:fld id="{B6A9B98F-6892-4566-949C-7764D2EE365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88302261"/>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1D9F4F63-4445-4C8E-A696-8935F3DE5FFF}"/>
              </a:ext>
            </a:extLst>
          </p:cNvPr>
          <p:cNvSpPr>
            <a:spLocks noGrp="1"/>
          </p:cNvSpPr>
          <p:nvPr>
            <p:ph type="dt" sz="half" idx="10"/>
          </p:nvPr>
        </p:nvSpPr>
        <p:spPr/>
        <p:txBody>
          <a:bodyPr/>
          <a:lstStyle>
            <a:lvl1pPr>
              <a:defRPr/>
            </a:lvl1pPr>
          </a:lstStyle>
          <a:p>
            <a:fld id="{B78BCE23-0E31-4216-80EC-93B9F00844EE}" type="datetimeFigureOut">
              <a:rPr lang="en-US" altLang="en-US">
                <a:latin typeface="Calibri"/>
              </a:rPr>
              <a:pPr/>
              <a:t>8/28/24</a:t>
            </a:fld>
            <a:endParaRPr lang="en-US" altLang="en-US">
              <a:latin typeface="Calibri"/>
            </a:endParaRPr>
          </a:p>
        </p:txBody>
      </p:sp>
      <p:sp>
        <p:nvSpPr>
          <p:cNvPr id="8" name="Footer Placeholder 4">
            <a:extLst>
              <a:ext uri="{FF2B5EF4-FFF2-40B4-BE49-F238E27FC236}">
                <a16:creationId xmlns:a16="http://schemas.microsoft.com/office/drawing/2014/main" id="{CF100833-2034-4A45-9CF1-0E6D017B130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1555501A-73A3-4A5B-8C47-412C9BEBC029}"/>
              </a:ext>
            </a:extLst>
          </p:cNvPr>
          <p:cNvSpPr>
            <a:spLocks noGrp="1"/>
          </p:cNvSpPr>
          <p:nvPr>
            <p:ph type="sldNum" sz="quarter" idx="12"/>
          </p:nvPr>
        </p:nvSpPr>
        <p:spPr/>
        <p:txBody>
          <a:bodyPr/>
          <a:lstStyle>
            <a:lvl1pPr>
              <a:defRPr/>
            </a:lvl1pPr>
          </a:lstStyle>
          <a:p>
            <a:fld id="{A2EF991D-F094-461C-AE21-799BC814531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5012266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57579669"/>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02444DA-B6B1-4E62-BE2E-7B98B1E53989}"/>
              </a:ext>
            </a:extLst>
          </p:cNvPr>
          <p:cNvSpPr>
            <a:spLocks noGrp="1"/>
          </p:cNvSpPr>
          <p:nvPr>
            <p:ph type="dt" sz="half" idx="10"/>
          </p:nvPr>
        </p:nvSpPr>
        <p:spPr/>
        <p:txBody>
          <a:bodyPr/>
          <a:lstStyle>
            <a:lvl1pPr>
              <a:defRPr/>
            </a:lvl1pPr>
          </a:lstStyle>
          <a:p>
            <a:fld id="{DB30668B-B9A1-435F-84C8-F4E35B933BED}" type="datetimeFigureOut">
              <a:rPr lang="en-US" altLang="en-US">
                <a:latin typeface="Calibri"/>
              </a:rPr>
              <a:pPr/>
              <a:t>8/28/24</a:t>
            </a:fld>
            <a:endParaRPr lang="en-US" altLang="en-US">
              <a:latin typeface="Calibri"/>
            </a:endParaRPr>
          </a:p>
        </p:txBody>
      </p:sp>
      <p:sp>
        <p:nvSpPr>
          <p:cNvPr id="4" name="Footer Placeholder 4">
            <a:extLst>
              <a:ext uri="{FF2B5EF4-FFF2-40B4-BE49-F238E27FC236}">
                <a16:creationId xmlns:a16="http://schemas.microsoft.com/office/drawing/2014/main" id="{581729D6-4A9C-4F95-83DF-072991C6F906}"/>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D40628D-4D15-4F32-8FE5-8DA8B63B8D25}"/>
              </a:ext>
            </a:extLst>
          </p:cNvPr>
          <p:cNvSpPr>
            <a:spLocks noGrp="1"/>
          </p:cNvSpPr>
          <p:nvPr>
            <p:ph type="sldNum" sz="quarter" idx="12"/>
          </p:nvPr>
        </p:nvSpPr>
        <p:spPr/>
        <p:txBody>
          <a:bodyPr/>
          <a:lstStyle>
            <a:lvl1pPr>
              <a:defRPr/>
            </a:lvl1pPr>
          </a:lstStyle>
          <a:p>
            <a:fld id="{84D8638C-859B-4AE7-8309-4A82EF7E398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68842667"/>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D9A4C7FC-F577-497E-B2B5-B07441E873FC}"/>
              </a:ext>
            </a:extLst>
          </p:cNvPr>
          <p:cNvSpPr>
            <a:spLocks noGrp="1"/>
          </p:cNvSpPr>
          <p:nvPr>
            <p:ph type="dt" sz="half" idx="10"/>
          </p:nvPr>
        </p:nvSpPr>
        <p:spPr/>
        <p:txBody>
          <a:bodyPr/>
          <a:lstStyle>
            <a:lvl1pPr>
              <a:defRPr/>
            </a:lvl1pPr>
          </a:lstStyle>
          <a:p>
            <a:fld id="{CA885601-4EFE-43C1-A7E6-DDB528C71894}" type="datetimeFigureOut">
              <a:rPr lang="en-US" altLang="en-US">
                <a:latin typeface="Calibri"/>
              </a:rPr>
              <a:pPr/>
              <a:t>8/28/24</a:t>
            </a:fld>
            <a:endParaRPr lang="en-US" altLang="en-US">
              <a:latin typeface="Calibri"/>
            </a:endParaRPr>
          </a:p>
        </p:txBody>
      </p:sp>
      <p:sp>
        <p:nvSpPr>
          <p:cNvPr id="3" name="Footer Placeholder 4">
            <a:extLst>
              <a:ext uri="{FF2B5EF4-FFF2-40B4-BE49-F238E27FC236}">
                <a16:creationId xmlns:a16="http://schemas.microsoft.com/office/drawing/2014/main" id="{FCFD2E5D-FD4C-4099-92AB-03F6E12306F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BAE88287-DA8D-4236-8310-C34A058F5388}"/>
              </a:ext>
            </a:extLst>
          </p:cNvPr>
          <p:cNvSpPr>
            <a:spLocks noGrp="1"/>
          </p:cNvSpPr>
          <p:nvPr>
            <p:ph type="sldNum" sz="quarter" idx="12"/>
          </p:nvPr>
        </p:nvSpPr>
        <p:spPr/>
        <p:txBody>
          <a:bodyPr/>
          <a:lstStyle>
            <a:lvl1pPr>
              <a:defRPr/>
            </a:lvl1pPr>
          </a:lstStyle>
          <a:p>
            <a:fld id="{DBE8A092-D82C-4E48-AC98-BF6BEA1F86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826690458"/>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D51338-502C-43ED-B669-672E8BC3B793}"/>
              </a:ext>
            </a:extLst>
          </p:cNvPr>
          <p:cNvSpPr>
            <a:spLocks noGrp="1"/>
          </p:cNvSpPr>
          <p:nvPr>
            <p:ph type="dt" sz="half" idx="10"/>
          </p:nvPr>
        </p:nvSpPr>
        <p:spPr/>
        <p:txBody>
          <a:bodyPr/>
          <a:lstStyle>
            <a:lvl1pPr>
              <a:defRPr/>
            </a:lvl1pPr>
          </a:lstStyle>
          <a:p>
            <a:fld id="{A236517A-D090-4C26-B1F0-240F18BE843F}"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49D37712-C33F-49F0-9FB4-3F00D39A7C1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94365DB-4998-431D-B7B7-19AAA7262BEB}"/>
              </a:ext>
            </a:extLst>
          </p:cNvPr>
          <p:cNvSpPr>
            <a:spLocks noGrp="1"/>
          </p:cNvSpPr>
          <p:nvPr>
            <p:ph type="sldNum" sz="quarter" idx="12"/>
          </p:nvPr>
        </p:nvSpPr>
        <p:spPr/>
        <p:txBody>
          <a:bodyPr/>
          <a:lstStyle>
            <a:lvl1pPr>
              <a:defRPr/>
            </a:lvl1pPr>
          </a:lstStyle>
          <a:p>
            <a:fld id="{54E43A75-055A-49F3-89B3-8A55536600F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790677"/>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4BF2CA17-9AD5-4D95-8A76-8A203F84451B}"/>
              </a:ext>
            </a:extLst>
          </p:cNvPr>
          <p:cNvSpPr>
            <a:spLocks noGrp="1"/>
          </p:cNvSpPr>
          <p:nvPr>
            <p:ph type="dt" sz="half" idx="10"/>
          </p:nvPr>
        </p:nvSpPr>
        <p:spPr/>
        <p:txBody>
          <a:bodyPr/>
          <a:lstStyle>
            <a:lvl1pPr>
              <a:defRPr/>
            </a:lvl1pPr>
          </a:lstStyle>
          <a:p>
            <a:fld id="{2AC20CB9-22C5-400A-B966-23FF65E5DE79}"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AC790662-B8AF-4D1D-B2B3-8F85D44A80E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95E1CBA-CE1E-4809-B80C-BDA3741C4A5A}"/>
              </a:ext>
            </a:extLst>
          </p:cNvPr>
          <p:cNvSpPr>
            <a:spLocks noGrp="1"/>
          </p:cNvSpPr>
          <p:nvPr>
            <p:ph type="sldNum" sz="quarter" idx="12"/>
          </p:nvPr>
        </p:nvSpPr>
        <p:spPr/>
        <p:txBody>
          <a:bodyPr/>
          <a:lstStyle>
            <a:lvl1pPr>
              <a:defRPr/>
            </a:lvl1pPr>
          </a:lstStyle>
          <a:p>
            <a:fld id="{693BCEC0-99D7-4B36-BDCA-C41E7EF9D87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72620273"/>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E27B309-A728-4760-9FFD-AD9AFA71C3A4}"/>
              </a:ext>
            </a:extLst>
          </p:cNvPr>
          <p:cNvSpPr>
            <a:spLocks noGrp="1"/>
          </p:cNvSpPr>
          <p:nvPr>
            <p:ph type="dt" sz="half" idx="10"/>
          </p:nvPr>
        </p:nvSpPr>
        <p:spPr/>
        <p:txBody>
          <a:bodyPr/>
          <a:lstStyle>
            <a:lvl1pPr>
              <a:defRPr/>
            </a:lvl1pPr>
          </a:lstStyle>
          <a:p>
            <a:fld id="{99D0234B-E6EC-47AE-B659-6BA925A35289}"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074B5238-0938-455C-93F9-6F55AA40321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7E16474E-A674-4E9C-AADF-3744E8292300}"/>
              </a:ext>
            </a:extLst>
          </p:cNvPr>
          <p:cNvSpPr>
            <a:spLocks noGrp="1"/>
          </p:cNvSpPr>
          <p:nvPr>
            <p:ph type="sldNum" sz="quarter" idx="12"/>
          </p:nvPr>
        </p:nvSpPr>
        <p:spPr/>
        <p:txBody>
          <a:bodyPr/>
          <a:lstStyle>
            <a:lvl1pPr>
              <a:defRPr/>
            </a:lvl1pPr>
          </a:lstStyle>
          <a:p>
            <a:fld id="{47E0A6DF-099A-468D-B898-92328A942A1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57232099"/>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A0A1F14-FC36-4FC9-A3C1-3FF145AC7069}"/>
              </a:ext>
            </a:extLst>
          </p:cNvPr>
          <p:cNvSpPr>
            <a:spLocks noGrp="1"/>
          </p:cNvSpPr>
          <p:nvPr>
            <p:ph type="dt" sz="half" idx="10"/>
          </p:nvPr>
        </p:nvSpPr>
        <p:spPr/>
        <p:txBody>
          <a:bodyPr/>
          <a:lstStyle>
            <a:lvl1pPr>
              <a:defRPr/>
            </a:lvl1pPr>
          </a:lstStyle>
          <a:p>
            <a:fld id="{7B0748D3-C711-44D3-9529-57E4B60CC26E}"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180B3C03-FBC3-4B91-8D3A-A926CB1FD47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9AB4922F-DBAB-4E55-8F22-170894E19BAC}"/>
              </a:ext>
            </a:extLst>
          </p:cNvPr>
          <p:cNvSpPr>
            <a:spLocks noGrp="1"/>
          </p:cNvSpPr>
          <p:nvPr>
            <p:ph type="sldNum" sz="quarter" idx="12"/>
          </p:nvPr>
        </p:nvSpPr>
        <p:spPr/>
        <p:txBody>
          <a:bodyPr/>
          <a:lstStyle>
            <a:lvl1pPr>
              <a:defRPr/>
            </a:lvl1pPr>
          </a:lstStyle>
          <a:p>
            <a:fld id="{2BF538EB-1871-4108-9062-47A305EDD09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93935699"/>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196C9F3-4340-EB49-8E02-2BF89706F1EA}" type="slidenum">
              <a:rPr lang="en-US"/>
              <a:pPr>
                <a:defRPr/>
              </a:pPr>
              <a:t>‹#›</a:t>
            </a:fld>
            <a:endParaRPr lang="en-US"/>
          </a:p>
        </p:txBody>
      </p:sp>
    </p:spTree>
    <p:extLst>
      <p:ext uri="{BB962C8B-B14F-4D97-AF65-F5344CB8AC3E}">
        <p14:creationId xmlns:p14="http://schemas.microsoft.com/office/powerpoint/2010/main" val="4195836584"/>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DFA234F-A8A6-1743-9D3D-60CB896E776C}" type="slidenum">
              <a:rPr lang="en-US"/>
              <a:pPr>
                <a:defRPr/>
              </a:pPr>
              <a:t>‹#›</a:t>
            </a:fld>
            <a:endParaRPr lang="en-US"/>
          </a:p>
        </p:txBody>
      </p:sp>
    </p:spTree>
    <p:extLst>
      <p:ext uri="{BB962C8B-B14F-4D97-AF65-F5344CB8AC3E}">
        <p14:creationId xmlns:p14="http://schemas.microsoft.com/office/powerpoint/2010/main" val="2544178096"/>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78E7DFA-B8C3-324C-B277-B67A591077C8}" type="slidenum">
              <a:rPr lang="en-US"/>
              <a:pPr>
                <a:defRPr/>
              </a:pPr>
              <a:t>‹#›</a:t>
            </a:fld>
            <a:endParaRPr lang="en-US"/>
          </a:p>
        </p:txBody>
      </p:sp>
    </p:spTree>
    <p:extLst>
      <p:ext uri="{BB962C8B-B14F-4D97-AF65-F5344CB8AC3E}">
        <p14:creationId xmlns:p14="http://schemas.microsoft.com/office/powerpoint/2010/main" val="85111239"/>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7C30B36-0252-7F44-8CE3-095ADA0863E9}" type="slidenum">
              <a:rPr lang="en-US"/>
              <a:pPr>
                <a:defRPr/>
              </a:pPr>
              <a:t>‹#›</a:t>
            </a:fld>
            <a:endParaRPr lang="en-US"/>
          </a:p>
        </p:txBody>
      </p:sp>
    </p:spTree>
    <p:extLst>
      <p:ext uri="{BB962C8B-B14F-4D97-AF65-F5344CB8AC3E}">
        <p14:creationId xmlns:p14="http://schemas.microsoft.com/office/powerpoint/2010/main" val="395051314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1775481"/>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6AD1B2D-177F-2B4F-B7AE-566C2039751C}" type="slidenum">
              <a:rPr lang="en-US"/>
              <a:pPr>
                <a:defRPr/>
              </a:pPr>
              <a:t>‹#›</a:t>
            </a:fld>
            <a:endParaRPr lang="en-US"/>
          </a:p>
        </p:txBody>
      </p:sp>
    </p:spTree>
    <p:extLst>
      <p:ext uri="{BB962C8B-B14F-4D97-AF65-F5344CB8AC3E}">
        <p14:creationId xmlns:p14="http://schemas.microsoft.com/office/powerpoint/2010/main" val="3979957826"/>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0CD1990-5D03-EE4C-9488-987440C2ED9A}" type="slidenum">
              <a:rPr lang="en-US"/>
              <a:pPr>
                <a:defRPr/>
              </a:pPr>
              <a:t>‹#›</a:t>
            </a:fld>
            <a:endParaRPr lang="en-US"/>
          </a:p>
        </p:txBody>
      </p:sp>
    </p:spTree>
    <p:extLst>
      <p:ext uri="{BB962C8B-B14F-4D97-AF65-F5344CB8AC3E}">
        <p14:creationId xmlns:p14="http://schemas.microsoft.com/office/powerpoint/2010/main" val="603924797"/>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8CBDA54-3AF8-8E42-A2E7-1246503C962E}" type="slidenum">
              <a:rPr lang="en-US"/>
              <a:pPr>
                <a:defRPr/>
              </a:pPr>
              <a:t>‹#›</a:t>
            </a:fld>
            <a:endParaRPr lang="en-US"/>
          </a:p>
        </p:txBody>
      </p:sp>
    </p:spTree>
    <p:extLst>
      <p:ext uri="{BB962C8B-B14F-4D97-AF65-F5344CB8AC3E}">
        <p14:creationId xmlns:p14="http://schemas.microsoft.com/office/powerpoint/2010/main" val="2391148886"/>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B6BEB0-C63E-C64F-A846-E05FD62220A0}" type="slidenum">
              <a:rPr lang="en-US"/>
              <a:pPr>
                <a:defRPr/>
              </a:pPr>
              <a:t>‹#›</a:t>
            </a:fld>
            <a:endParaRPr lang="en-US"/>
          </a:p>
        </p:txBody>
      </p:sp>
    </p:spTree>
    <p:extLst>
      <p:ext uri="{BB962C8B-B14F-4D97-AF65-F5344CB8AC3E}">
        <p14:creationId xmlns:p14="http://schemas.microsoft.com/office/powerpoint/2010/main" val="3218002839"/>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3D52A5B-7269-284B-BC68-FE3EDD11AED7}" type="slidenum">
              <a:rPr lang="en-US"/>
              <a:pPr>
                <a:defRPr/>
              </a:pPr>
              <a:t>‹#›</a:t>
            </a:fld>
            <a:endParaRPr lang="en-US"/>
          </a:p>
        </p:txBody>
      </p:sp>
    </p:spTree>
    <p:extLst>
      <p:ext uri="{BB962C8B-B14F-4D97-AF65-F5344CB8AC3E}">
        <p14:creationId xmlns:p14="http://schemas.microsoft.com/office/powerpoint/2010/main" val="530365183"/>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08F0E5-1AE4-3C4F-880C-D838B50309F3}" type="slidenum">
              <a:rPr lang="en-US"/>
              <a:pPr>
                <a:defRPr/>
              </a:pPr>
              <a:t>‹#›</a:t>
            </a:fld>
            <a:endParaRPr lang="en-US"/>
          </a:p>
        </p:txBody>
      </p:sp>
    </p:spTree>
    <p:extLst>
      <p:ext uri="{BB962C8B-B14F-4D97-AF65-F5344CB8AC3E}">
        <p14:creationId xmlns:p14="http://schemas.microsoft.com/office/powerpoint/2010/main" val="1324966666"/>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B5FE7F-F3D0-7946-9E34-333DB0BE5E63}" type="slidenum">
              <a:rPr lang="en-US"/>
              <a:pPr>
                <a:defRPr/>
              </a:pPr>
              <a:t>‹#›</a:t>
            </a:fld>
            <a:endParaRPr lang="en-US"/>
          </a:p>
        </p:txBody>
      </p:sp>
    </p:spTree>
    <p:extLst>
      <p:ext uri="{BB962C8B-B14F-4D97-AF65-F5344CB8AC3E}">
        <p14:creationId xmlns:p14="http://schemas.microsoft.com/office/powerpoint/2010/main" val="3258833300"/>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Text Box 3"/>
          <p:cNvSpPr txBox="1">
            <a:spLocks noGrp="1" noChangeArrowheads="1"/>
          </p:cNvSpPr>
          <p:nvPr>
            <p:ph type="sldNum" sz="quarter" idx="10"/>
          </p:nvPr>
        </p:nvSpPr>
        <p:spPr>
          <a:ln/>
        </p:spPr>
        <p:txBody>
          <a:bodyPr/>
          <a:lstStyle>
            <a:lvl1pPr>
              <a:defRPr/>
            </a:lvl1pPr>
          </a:lstStyle>
          <a:p>
            <a:fld id="{D15B7610-5DE0-C34E-8DE7-8126C1A2F952}" type="slidenum">
              <a:rPr lang="zh-CN" altLang="en-US"/>
              <a:pPr/>
              <a:t>‹#›</a:t>
            </a:fld>
            <a:endParaRPr lang="en-US" altLang="zh-CN"/>
          </a:p>
        </p:txBody>
      </p:sp>
    </p:spTree>
    <p:extLst>
      <p:ext uri="{BB962C8B-B14F-4D97-AF65-F5344CB8AC3E}">
        <p14:creationId xmlns:p14="http://schemas.microsoft.com/office/powerpoint/2010/main" val="294490034"/>
      </p:ext>
    </p:extLst>
  </p:cSld>
  <p:clrMapOvr>
    <a:masterClrMapping/>
  </p:clrMapOvr>
  <p:transition/>
</p:sldLayout>
</file>

<file path=ppt/slideLayouts/slideLayout10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580EC69D-1C0C-F64C-845C-8364C576E200}" type="slidenum">
              <a:rPr lang="zh-CN" altLang="en-US"/>
              <a:pPr/>
              <a:t>‹#›</a:t>
            </a:fld>
            <a:endParaRPr lang="en-US" altLang="zh-CN"/>
          </a:p>
        </p:txBody>
      </p:sp>
    </p:spTree>
    <p:extLst>
      <p:ext uri="{BB962C8B-B14F-4D97-AF65-F5344CB8AC3E}">
        <p14:creationId xmlns:p14="http://schemas.microsoft.com/office/powerpoint/2010/main" val="640081475"/>
      </p:ext>
    </p:extLst>
  </p:cSld>
  <p:clrMapOvr>
    <a:masterClrMapping/>
  </p:clrMapOvr>
  <p:transition/>
</p:sldLayout>
</file>

<file path=ppt/slideLayouts/slideLayout10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Text Box 3"/>
          <p:cNvSpPr txBox="1">
            <a:spLocks noGrp="1" noChangeArrowheads="1"/>
          </p:cNvSpPr>
          <p:nvPr>
            <p:ph type="sldNum" sz="quarter" idx="10"/>
          </p:nvPr>
        </p:nvSpPr>
        <p:spPr>
          <a:ln/>
        </p:spPr>
        <p:txBody>
          <a:bodyPr/>
          <a:lstStyle>
            <a:lvl1pPr>
              <a:defRPr/>
            </a:lvl1pPr>
          </a:lstStyle>
          <a:p>
            <a:fld id="{96CBAECF-8582-AF4E-9D55-31AA3E5B1EEE}" type="slidenum">
              <a:rPr lang="zh-CN" altLang="en-US"/>
              <a:pPr/>
              <a:t>‹#›</a:t>
            </a:fld>
            <a:endParaRPr lang="en-US" altLang="zh-CN"/>
          </a:p>
        </p:txBody>
      </p:sp>
    </p:spTree>
    <p:extLst>
      <p:ext uri="{BB962C8B-B14F-4D97-AF65-F5344CB8AC3E}">
        <p14:creationId xmlns:p14="http://schemas.microsoft.com/office/powerpoint/2010/main" val="3942363739"/>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18116"/>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5257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Box 3"/>
          <p:cNvSpPr txBox="1">
            <a:spLocks noGrp="1" noChangeArrowheads="1"/>
          </p:cNvSpPr>
          <p:nvPr>
            <p:ph type="sldNum" sz="quarter" idx="10"/>
          </p:nvPr>
        </p:nvSpPr>
        <p:spPr>
          <a:ln/>
        </p:spPr>
        <p:txBody>
          <a:bodyPr/>
          <a:lstStyle>
            <a:lvl1pPr>
              <a:defRPr/>
            </a:lvl1pPr>
          </a:lstStyle>
          <a:p>
            <a:fld id="{24CC5398-1D8F-F547-A1D1-DF8383984887}" type="slidenum">
              <a:rPr lang="zh-CN" altLang="en-US"/>
              <a:pPr/>
              <a:t>‹#›</a:t>
            </a:fld>
            <a:endParaRPr lang="en-US" altLang="zh-CN"/>
          </a:p>
        </p:txBody>
      </p:sp>
    </p:spTree>
    <p:extLst>
      <p:ext uri="{BB962C8B-B14F-4D97-AF65-F5344CB8AC3E}">
        <p14:creationId xmlns:p14="http://schemas.microsoft.com/office/powerpoint/2010/main" val="4270944390"/>
      </p:ext>
    </p:extLst>
  </p:cSld>
  <p:clrMapOvr>
    <a:masterClrMapping/>
  </p:clrMapOvr>
  <p:transition/>
</p:sldLayout>
</file>

<file path=ppt/slideLayouts/slideLayout10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Box 3"/>
          <p:cNvSpPr txBox="1">
            <a:spLocks noGrp="1" noChangeArrowheads="1"/>
          </p:cNvSpPr>
          <p:nvPr>
            <p:ph type="sldNum" sz="quarter" idx="10"/>
          </p:nvPr>
        </p:nvSpPr>
        <p:spPr>
          <a:ln/>
        </p:spPr>
        <p:txBody>
          <a:bodyPr/>
          <a:lstStyle>
            <a:lvl1pPr>
              <a:defRPr/>
            </a:lvl1pPr>
          </a:lstStyle>
          <a:p>
            <a:fld id="{1F474A37-8EB9-E443-B17C-8601416A0D4B}" type="slidenum">
              <a:rPr lang="zh-CN" altLang="en-US"/>
              <a:pPr/>
              <a:t>‹#›</a:t>
            </a:fld>
            <a:endParaRPr lang="en-US" altLang="zh-CN"/>
          </a:p>
        </p:txBody>
      </p:sp>
    </p:spTree>
    <p:extLst>
      <p:ext uri="{BB962C8B-B14F-4D97-AF65-F5344CB8AC3E}">
        <p14:creationId xmlns:p14="http://schemas.microsoft.com/office/powerpoint/2010/main" val="2121528790"/>
      </p:ext>
    </p:extLst>
  </p:cSld>
  <p:clrMapOvr>
    <a:masterClrMapping/>
  </p:clrMapOvr>
  <p:transition/>
</p:sldLayout>
</file>

<file path=ppt/slideLayouts/slideLayout10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Text Box 3"/>
          <p:cNvSpPr txBox="1">
            <a:spLocks noGrp="1" noChangeArrowheads="1"/>
          </p:cNvSpPr>
          <p:nvPr>
            <p:ph type="sldNum" sz="quarter" idx="10"/>
          </p:nvPr>
        </p:nvSpPr>
        <p:spPr>
          <a:ln/>
        </p:spPr>
        <p:txBody>
          <a:bodyPr/>
          <a:lstStyle>
            <a:lvl1pPr>
              <a:defRPr/>
            </a:lvl1pPr>
          </a:lstStyle>
          <a:p>
            <a:fld id="{52BDAA15-213E-1D44-AC58-F954AD8A4B25}" type="slidenum">
              <a:rPr lang="zh-CN" altLang="en-US"/>
              <a:pPr/>
              <a:t>‹#›</a:t>
            </a:fld>
            <a:endParaRPr lang="en-US" altLang="zh-CN"/>
          </a:p>
        </p:txBody>
      </p:sp>
    </p:spTree>
    <p:extLst>
      <p:ext uri="{BB962C8B-B14F-4D97-AF65-F5344CB8AC3E}">
        <p14:creationId xmlns:p14="http://schemas.microsoft.com/office/powerpoint/2010/main" val="2697396774"/>
      </p:ext>
    </p:extLst>
  </p:cSld>
  <p:clrMapOvr>
    <a:masterClrMapping/>
  </p:clrMapOvr>
  <p:transition/>
</p:sldLayout>
</file>

<file path=ppt/slideLayouts/slideLayout10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Text Box 3"/>
          <p:cNvSpPr txBox="1">
            <a:spLocks noGrp="1" noChangeArrowheads="1"/>
          </p:cNvSpPr>
          <p:nvPr>
            <p:ph type="sldNum" sz="quarter" idx="10"/>
          </p:nvPr>
        </p:nvSpPr>
        <p:spPr>
          <a:ln/>
        </p:spPr>
        <p:txBody>
          <a:bodyPr/>
          <a:lstStyle>
            <a:lvl1pPr>
              <a:defRPr/>
            </a:lvl1pPr>
          </a:lstStyle>
          <a:p>
            <a:fld id="{83E38B48-DE56-334B-8E1B-D1D03C5E643A}" type="slidenum">
              <a:rPr lang="zh-CN" altLang="en-US"/>
              <a:pPr/>
              <a:t>‹#›</a:t>
            </a:fld>
            <a:endParaRPr lang="en-US" altLang="zh-CN"/>
          </a:p>
        </p:txBody>
      </p:sp>
    </p:spTree>
    <p:extLst>
      <p:ext uri="{BB962C8B-B14F-4D97-AF65-F5344CB8AC3E}">
        <p14:creationId xmlns:p14="http://schemas.microsoft.com/office/powerpoint/2010/main" val="2002129410"/>
      </p:ext>
    </p:extLst>
  </p:cSld>
  <p:clrMapOvr>
    <a:masterClrMapping/>
  </p:clrMapOvr>
  <p:transition/>
</p:sldLayout>
</file>

<file path=ppt/slideLayouts/slideLayout10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289E88F1-485F-4B41-B6B3-16759444CFF7}" type="slidenum">
              <a:rPr lang="zh-CN" altLang="en-US"/>
              <a:pPr/>
              <a:t>‹#›</a:t>
            </a:fld>
            <a:endParaRPr lang="en-US" altLang="zh-CN"/>
          </a:p>
        </p:txBody>
      </p:sp>
    </p:spTree>
    <p:extLst>
      <p:ext uri="{BB962C8B-B14F-4D97-AF65-F5344CB8AC3E}">
        <p14:creationId xmlns:p14="http://schemas.microsoft.com/office/powerpoint/2010/main" val="1292408873"/>
      </p:ext>
    </p:extLst>
  </p:cSld>
  <p:clrMapOvr>
    <a:masterClrMapping/>
  </p:clrMapOvr>
  <p:transition/>
</p:sldLayout>
</file>

<file path=ppt/slideLayouts/slideLayout10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sym typeface="Arial" charset="0"/>
            </a:endParaRP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Text Box 3"/>
          <p:cNvSpPr txBox="1">
            <a:spLocks noGrp="1" noChangeArrowheads="1"/>
          </p:cNvSpPr>
          <p:nvPr>
            <p:ph type="sldNum" sz="quarter" idx="10"/>
          </p:nvPr>
        </p:nvSpPr>
        <p:spPr>
          <a:ln/>
        </p:spPr>
        <p:txBody>
          <a:bodyPr/>
          <a:lstStyle>
            <a:lvl1pPr>
              <a:defRPr/>
            </a:lvl1pPr>
          </a:lstStyle>
          <a:p>
            <a:fld id="{71789A2E-2B20-0E4E-9ED2-40C1F21E3719}" type="slidenum">
              <a:rPr lang="zh-CN" altLang="en-US"/>
              <a:pPr/>
              <a:t>‹#›</a:t>
            </a:fld>
            <a:endParaRPr lang="en-US" altLang="zh-CN"/>
          </a:p>
        </p:txBody>
      </p:sp>
    </p:spTree>
    <p:extLst>
      <p:ext uri="{BB962C8B-B14F-4D97-AF65-F5344CB8AC3E}">
        <p14:creationId xmlns:p14="http://schemas.microsoft.com/office/powerpoint/2010/main" val="3451536604"/>
      </p:ext>
    </p:extLst>
  </p:cSld>
  <p:clrMapOvr>
    <a:masterClrMapping/>
  </p:clrMapOvr>
  <p:transition/>
</p:sldLayout>
</file>

<file path=ppt/slideLayouts/slideLayout10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0CAC65A2-19FF-584E-AA64-6B194137721B}" type="slidenum">
              <a:rPr lang="zh-CN" altLang="en-US"/>
              <a:pPr/>
              <a:t>‹#›</a:t>
            </a:fld>
            <a:endParaRPr lang="en-US" altLang="zh-CN"/>
          </a:p>
        </p:txBody>
      </p:sp>
    </p:spTree>
    <p:extLst>
      <p:ext uri="{BB962C8B-B14F-4D97-AF65-F5344CB8AC3E}">
        <p14:creationId xmlns:p14="http://schemas.microsoft.com/office/powerpoint/2010/main" val="716829627"/>
      </p:ext>
    </p:extLst>
  </p:cSld>
  <p:clrMapOvr>
    <a:masterClrMapping/>
  </p:clrMapOvr>
  <p:transition/>
</p:sldLayout>
</file>

<file path=ppt/slideLayouts/slideLayout10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8425"/>
            <a:ext cx="2057400" cy="6759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98425"/>
            <a:ext cx="6019800" cy="6759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Box 3"/>
          <p:cNvSpPr txBox="1">
            <a:spLocks noGrp="1" noChangeArrowheads="1"/>
          </p:cNvSpPr>
          <p:nvPr>
            <p:ph type="sldNum" sz="quarter" idx="10"/>
          </p:nvPr>
        </p:nvSpPr>
        <p:spPr>
          <a:ln/>
        </p:spPr>
        <p:txBody>
          <a:bodyPr/>
          <a:lstStyle>
            <a:lvl1pPr>
              <a:defRPr/>
            </a:lvl1pPr>
          </a:lstStyle>
          <a:p>
            <a:fld id="{72678534-86C8-9840-AEF8-17211A439CE3}" type="slidenum">
              <a:rPr lang="zh-CN" altLang="en-US"/>
              <a:pPr/>
              <a:t>‹#›</a:t>
            </a:fld>
            <a:endParaRPr lang="en-US" altLang="zh-CN"/>
          </a:p>
        </p:txBody>
      </p:sp>
    </p:spTree>
    <p:extLst>
      <p:ext uri="{BB962C8B-B14F-4D97-AF65-F5344CB8AC3E}">
        <p14:creationId xmlns:p14="http://schemas.microsoft.com/office/powerpoint/2010/main" val="1280598300"/>
      </p:ext>
    </p:extLst>
  </p:cSld>
  <p:clrMapOvr>
    <a:masterClrMapping/>
  </p:clrMapOvr>
  <p:transition/>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40276993-0C83-7B42-812A-ED63A6BFDEF4}" type="slidenum">
              <a:rPr lang="zh-CN" altLang="en-US"/>
              <a:pPr>
                <a:defRPr/>
              </a:pPr>
              <a:t>‹#›</a:t>
            </a:fld>
            <a:endParaRPr lang="en-US" altLang="zh-CN"/>
          </a:p>
        </p:txBody>
      </p:sp>
    </p:spTree>
    <p:extLst>
      <p:ext uri="{BB962C8B-B14F-4D97-AF65-F5344CB8AC3E}">
        <p14:creationId xmlns:p14="http://schemas.microsoft.com/office/powerpoint/2010/main" val="2503040520"/>
      </p:ext>
    </p:extLst>
  </p:cSld>
  <p:clrMapOvr>
    <a:masterClrMapping/>
  </p:clrMapOvr>
  <p:transition spd="med">
    <p:randomBar dir="vert"/>
  </p:transition>
</p:sldLayout>
</file>

<file path=ppt/slideLayouts/slideLayout10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9D80C5B6-7DE3-7D45-AF98-32FC164D1511}" type="slidenum">
              <a:rPr lang="zh-CN" altLang="en-US"/>
              <a:pPr>
                <a:defRPr/>
              </a:pPr>
              <a:t>‹#›</a:t>
            </a:fld>
            <a:endParaRPr lang="en-US" altLang="zh-CN"/>
          </a:p>
        </p:txBody>
      </p:sp>
    </p:spTree>
    <p:extLst>
      <p:ext uri="{BB962C8B-B14F-4D97-AF65-F5344CB8AC3E}">
        <p14:creationId xmlns:p14="http://schemas.microsoft.com/office/powerpoint/2010/main" val="3526607491"/>
      </p:ext>
    </p:extLst>
  </p:cSld>
  <p:clrMapOvr>
    <a:masterClrMapping/>
  </p:clrMapOvr>
  <p:transition spd="med">
    <p:randomBar dir="vert"/>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9177306-5C22-3542-9051-854B228F876B}" type="datetime1">
              <a:rPr lang="en-US"/>
              <a:pPr>
                <a:defRPr/>
              </a:pPr>
              <a:t>8/28/24</a:t>
            </a:fld>
            <a:endParaRPr lang="en-US"/>
          </a:p>
        </p:txBody>
      </p:sp>
      <p:sp>
        <p:nvSpPr>
          <p:cNvPr id="6" name="Rectangle 1033"/>
          <p:cNvSpPr>
            <a:spLocks noGrp="1" noChangeArrowheads="1"/>
          </p:cNvSpPr>
          <p:nvPr>
            <p:ph type="ftr" sz="quarter" idx="11"/>
          </p:nvPr>
        </p:nvSpPr>
        <p:spPr/>
        <p:txBody>
          <a:bodyPr/>
          <a:lstStyle>
            <a:lvl1pPr>
              <a:defRPr baseline="30000">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DE1ED39F-F4ED-4442-A343-CEDCA848B118}" type="slidenum">
              <a:rPr lang="en-US"/>
              <a:pPr>
                <a:defRPr/>
              </a:pPr>
              <a:t>‹#›</a:t>
            </a:fld>
            <a:endParaRPr lang="en-US"/>
          </a:p>
        </p:txBody>
      </p:sp>
    </p:spTree>
    <p:extLst>
      <p:ext uri="{BB962C8B-B14F-4D97-AF65-F5344CB8AC3E}">
        <p14:creationId xmlns:p14="http://schemas.microsoft.com/office/powerpoint/2010/main" val="3676734065"/>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6256909-6180-C14C-A802-BE71F4CEF9AB}" type="slidenum">
              <a:rPr lang="zh-CN" altLang="en-US"/>
              <a:pPr>
                <a:defRPr/>
              </a:pPr>
              <a:t>‹#›</a:t>
            </a:fld>
            <a:endParaRPr lang="en-US" altLang="zh-CN"/>
          </a:p>
        </p:txBody>
      </p:sp>
    </p:spTree>
    <p:extLst>
      <p:ext uri="{BB962C8B-B14F-4D97-AF65-F5344CB8AC3E}">
        <p14:creationId xmlns:p14="http://schemas.microsoft.com/office/powerpoint/2010/main" val="1567058618"/>
      </p:ext>
    </p:extLst>
  </p:cSld>
  <p:clrMapOvr>
    <a:masterClrMapping/>
  </p:clrMapOvr>
  <p:transition spd="med">
    <p:randomBar dir="vert"/>
  </p:transition>
</p:sldLayout>
</file>

<file path=ppt/slideLayouts/slideLayout10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99C7DF3B-9C83-B341-9932-AAC3A526901A}" type="slidenum">
              <a:rPr lang="zh-CN" altLang="en-US"/>
              <a:pPr>
                <a:defRPr/>
              </a:pPr>
              <a:t>‹#›</a:t>
            </a:fld>
            <a:endParaRPr lang="en-US" altLang="zh-CN"/>
          </a:p>
        </p:txBody>
      </p:sp>
    </p:spTree>
    <p:extLst>
      <p:ext uri="{BB962C8B-B14F-4D97-AF65-F5344CB8AC3E}">
        <p14:creationId xmlns:p14="http://schemas.microsoft.com/office/powerpoint/2010/main" val="3965299591"/>
      </p:ext>
    </p:extLst>
  </p:cSld>
  <p:clrMapOvr>
    <a:masterClrMapping/>
  </p:clrMapOvr>
  <p:transition spd="med">
    <p:randomBar dir="vert"/>
  </p:transition>
</p:sldLayout>
</file>

<file path=ppt/slideLayouts/slideLayout10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defRPr>
            </a:lvl1pPr>
          </a:lstStyle>
          <a:p>
            <a:pPr>
              <a:defRPr/>
            </a:pPr>
            <a:fld id="{E71000E3-0003-E24B-8E91-25F2F3E8CA4E}" type="slidenum">
              <a:rPr lang="zh-CN" altLang="en-US"/>
              <a:pPr>
                <a:defRPr/>
              </a:pPr>
              <a:t>‹#›</a:t>
            </a:fld>
            <a:endParaRPr lang="en-US" altLang="zh-CN"/>
          </a:p>
        </p:txBody>
      </p:sp>
    </p:spTree>
    <p:extLst>
      <p:ext uri="{BB962C8B-B14F-4D97-AF65-F5344CB8AC3E}">
        <p14:creationId xmlns:p14="http://schemas.microsoft.com/office/powerpoint/2010/main" val="3735813069"/>
      </p:ext>
    </p:extLst>
  </p:cSld>
  <p:clrMapOvr>
    <a:masterClrMapping/>
  </p:clrMapOvr>
  <p:transition spd="med">
    <p:randomBar dir="vert"/>
  </p:transition>
</p:sldLayout>
</file>

<file path=ppt/slideLayouts/slideLayout10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451089D5-426E-4A42-ABCD-F6930D217057}" type="slidenum">
              <a:rPr lang="zh-CN" altLang="en-US"/>
              <a:pPr>
                <a:defRPr/>
              </a:pPr>
              <a:t>‹#›</a:t>
            </a:fld>
            <a:endParaRPr lang="en-US" altLang="zh-CN"/>
          </a:p>
        </p:txBody>
      </p:sp>
    </p:spTree>
    <p:extLst>
      <p:ext uri="{BB962C8B-B14F-4D97-AF65-F5344CB8AC3E}">
        <p14:creationId xmlns:p14="http://schemas.microsoft.com/office/powerpoint/2010/main" val="1061738825"/>
      </p:ext>
    </p:extLst>
  </p:cSld>
  <p:clrMapOvr>
    <a:masterClrMapping/>
  </p:clrMapOvr>
  <p:transition spd="med">
    <p:randomBar dir="vert"/>
  </p:transition>
</p:sldLayout>
</file>

<file path=ppt/slideLayouts/slideLayout10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07C25455-1154-354D-9DE6-94714F644E24}" type="slidenum">
              <a:rPr lang="zh-CN" altLang="en-US"/>
              <a:pPr>
                <a:defRPr/>
              </a:pPr>
              <a:t>‹#›</a:t>
            </a:fld>
            <a:endParaRPr lang="en-US" altLang="zh-CN"/>
          </a:p>
        </p:txBody>
      </p:sp>
    </p:spTree>
    <p:extLst>
      <p:ext uri="{BB962C8B-B14F-4D97-AF65-F5344CB8AC3E}">
        <p14:creationId xmlns:p14="http://schemas.microsoft.com/office/powerpoint/2010/main" val="1442679306"/>
      </p:ext>
    </p:extLst>
  </p:cSld>
  <p:clrMapOvr>
    <a:masterClrMapping/>
  </p:clrMapOvr>
  <p:transition spd="med">
    <p:randomBar dir="vert"/>
  </p:transition>
</p:sldLayout>
</file>

<file path=ppt/slideLayouts/slideLayout10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B73BB97B-A711-FA46-AA2A-A586669B52DF}" type="slidenum">
              <a:rPr lang="zh-CN" altLang="en-US"/>
              <a:pPr>
                <a:defRPr/>
              </a:pPr>
              <a:t>‹#›</a:t>
            </a:fld>
            <a:endParaRPr lang="en-US" altLang="zh-CN"/>
          </a:p>
        </p:txBody>
      </p:sp>
    </p:spTree>
    <p:extLst>
      <p:ext uri="{BB962C8B-B14F-4D97-AF65-F5344CB8AC3E}">
        <p14:creationId xmlns:p14="http://schemas.microsoft.com/office/powerpoint/2010/main" val="1281288548"/>
      </p:ext>
    </p:extLst>
  </p:cSld>
  <p:clrMapOvr>
    <a:masterClrMapping/>
  </p:clrMapOvr>
  <p:transition spd="med">
    <p:randomBar dir="vert"/>
  </p:transition>
</p:sldLayout>
</file>

<file path=ppt/slideLayouts/slideLayout10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defRPr>
            </a:lvl1pPr>
          </a:lstStyle>
          <a:p>
            <a:pPr>
              <a:defRPr/>
            </a:pPr>
            <a:fld id="{F3BD2E87-E032-F543-9BED-63AF2F14954E}" type="slidenum">
              <a:rPr lang="zh-CN" altLang="en-US"/>
              <a:pPr>
                <a:defRPr/>
              </a:pPr>
              <a:t>‹#›</a:t>
            </a:fld>
            <a:endParaRPr lang="en-US" altLang="zh-CN"/>
          </a:p>
        </p:txBody>
      </p:sp>
    </p:spTree>
    <p:extLst>
      <p:ext uri="{BB962C8B-B14F-4D97-AF65-F5344CB8AC3E}">
        <p14:creationId xmlns:p14="http://schemas.microsoft.com/office/powerpoint/2010/main" val="3063143953"/>
      </p:ext>
    </p:extLst>
  </p:cSld>
  <p:clrMapOvr>
    <a:masterClrMapping/>
  </p:clrMapOvr>
  <p:transition spd="med">
    <p:randomBar dir="vert"/>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583D18D3-1177-6C4C-9961-E9A1B0F87A3A}" type="slidenum">
              <a:rPr lang="zh-CN" altLang="en-US"/>
              <a:pPr>
                <a:defRPr/>
              </a:pPr>
              <a:t>‹#›</a:t>
            </a:fld>
            <a:endParaRPr lang="en-US" altLang="zh-CN"/>
          </a:p>
        </p:txBody>
      </p:sp>
    </p:spTree>
    <p:extLst>
      <p:ext uri="{BB962C8B-B14F-4D97-AF65-F5344CB8AC3E}">
        <p14:creationId xmlns:p14="http://schemas.microsoft.com/office/powerpoint/2010/main" val="3634309147"/>
      </p:ext>
    </p:extLst>
  </p:cSld>
  <p:clrMapOvr>
    <a:masterClrMapping/>
  </p:clrMapOvr>
  <p:transition spd="med">
    <p:randomBar dir="vert"/>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defRPr>
            </a:lvl1pPr>
          </a:lstStyle>
          <a:p>
            <a:pPr>
              <a:defRPr/>
            </a:pPr>
            <a:fld id="{23C26FDB-7864-C84F-B027-4781C92F57A9}" type="slidenum">
              <a:rPr lang="zh-CN" altLang="en-US"/>
              <a:pPr>
                <a:defRPr/>
              </a:pPr>
              <a:t>‹#›</a:t>
            </a:fld>
            <a:endParaRPr lang="en-US" altLang="zh-CN"/>
          </a:p>
        </p:txBody>
      </p:sp>
    </p:spTree>
    <p:extLst>
      <p:ext uri="{BB962C8B-B14F-4D97-AF65-F5344CB8AC3E}">
        <p14:creationId xmlns:p14="http://schemas.microsoft.com/office/powerpoint/2010/main" val="4105259104"/>
      </p:ext>
    </p:extLst>
  </p:cSld>
  <p:clrMapOvr>
    <a:masterClrMapping/>
  </p:clrMapOvr>
  <p:transition spd="med">
    <p:randomBar dir="vert"/>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defRPr>
            </a:lvl1pPr>
          </a:lstStyle>
          <a:p>
            <a:pPr>
              <a:defRPr/>
            </a:pPr>
            <a:fld id="{BB72DB97-91BA-F446-BF28-EA6ED37035D1}" type="slidenum">
              <a:rPr lang="zh-CN" altLang="en-US"/>
              <a:pPr>
                <a:defRPr/>
              </a:pPr>
              <a:t>‹#›</a:t>
            </a:fld>
            <a:endParaRPr lang="en-US" altLang="zh-CN"/>
          </a:p>
        </p:txBody>
      </p:sp>
    </p:spTree>
    <p:extLst>
      <p:ext uri="{BB962C8B-B14F-4D97-AF65-F5344CB8AC3E}">
        <p14:creationId xmlns:p14="http://schemas.microsoft.com/office/powerpoint/2010/main" val="1532008860"/>
      </p:ext>
    </p:extLst>
  </p:cSld>
  <p:clrMapOvr>
    <a:masterClrMapping/>
  </p:clrMapOvr>
  <p:transition spd="med">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6317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63171"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D89E1ED2-40F5-2843-8B43-B01B57E9AA56}"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808609922"/>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074EBCF6-A33E-FC47-8D5E-5420C1B872EB}" type="slidenum">
              <a:rPr lang="en-US"/>
              <a:pPr/>
              <a:t>‹#›</a:t>
            </a:fld>
            <a:endParaRPr lang="en-US"/>
          </a:p>
        </p:txBody>
      </p:sp>
    </p:spTree>
    <p:extLst>
      <p:ext uri="{BB962C8B-B14F-4D97-AF65-F5344CB8AC3E}">
        <p14:creationId xmlns:p14="http://schemas.microsoft.com/office/powerpoint/2010/main" val="1084906137"/>
      </p:ext>
    </p:extLst>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a:latin typeface="Arial" charset="0"/>
              </a:defRPr>
            </a:lvl1pPr>
          </a:lstStyle>
          <a:p>
            <a:fld id="{6D0D178E-A451-CF41-8819-D89FDF3CF451}" type="datetime1">
              <a:rPr lang="en-US"/>
              <a:pPr/>
              <a:t>8/28/24</a:t>
            </a:fld>
            <a:endParaRPr lang="en-US"/>
          </a:p>
        </p:txBody>
      </p:sp>
      <p:sp>
        <p:nvSpPr>
          <p:cNvPr id="3" name="Rectangle 1029"/>
          <p:cNvSpPr>
            <a:spLocks noGrp="1" noChangeArrowheads="1"/>
          </p:cNvSpPr>
          <p:nvPr>
            <p:ph type="ftr" sz="quarter" idx="11"/>
          </p:nvPr>
        </p:nvSpPr>
        <p:spPr/>
        <p:txBody>
          <a:bodyPr/>
          <a:lstStyle>
            <a:lvl1pPr>
              <a:defRPr smtClean="0">
                <a:latin typeface="Arial"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a:latin typeface="Arial" charset="0"/>
              </a:defRPr>
            </a:lvl1pPr>
          </a:lstStyle>
          <a:p>
            <a:fld id="{88F851A9-6F10-E14A-A87F-D38321F3F604}" type="slidenum">
              <a:rPr lang="en-US"/>
              <a:pPr/>
              <a:t>‹#›</a:t>
            </a:fld>
            <a:endParaRPr lang="en-US"/>
          </a:p>
        </p:txBody>
      </p:sp>
    </p:spTree>
    <p:extLst>
      <p:ext uri="{BB962C8B-B14F-4D97-AF65-F5344CB8AC3E}">
        <p14:creationId xmlns:p14="http://schemas.microsoft.com/office/powerpoint/2010/main" val="3376106045"/>
      </p:ext>
    </p:extLst>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0"/>
            <a:ext cx="7770813" cy="1141413"/>
          </a:xfrm>
        </p:spPr>
        <p:txBody>
          <a:bodyPr/>
          <a:lstStyle/>
          <a:p>
            <a:r>
              <a:rPr lang="en-US"/>
              <a:t>Click to edit Master title style</a:t>
            </a:r>
          </a:p>
        </p:txBody>
      </p:sp>
      <p:sp>
        <p:nvSpPr>
          <p:cNvPr id="3" name="Rectangle 3"/>
          <p:cNvSpPr>
            <a:spLocks noGrp="1" noChangeArrowheads="1"/>
          </p:cNvSpPr>
          <p:nvPr>
            <p:ph type="dt" idx="10"/>
          </p:nvPr>
        </p:nvSpPr>
        <p:spPr/>
        <p:txBody>
          <a:bodyPr/>
          <a:lstStyle>
            <a:lvl1pPr>
              <a:defRPr smtClean="0">
                <a:ea typeface="MS PGothic" charset="0"/>
              </a:defRPr>
            </a:lvl1pPr>
          </a:lstStyle>
          <a:p>
            <a:pPr>
              <a:defRPr/>
            </a:pPr>
            <a:endParaRPr lang="en-US"/>
          </a:p>
        </p:txBody>
      </p:sp>
      <p:sp>
        <p:nvSpPr>
          <p:cNvPr id="4" name="Rectangle 4"/>
          <p:cNvSpPr>
            <a:spLocks noGrp="1" noChangeArrowheads="1"/>
          </p:cNvSpPr>
          <p:nvPr>
            <p:ph type="ftr" idx="11"/>
          </p:nvPr>
        </p:nvSpPr>
        <p:spPr/>
        <p:txBody>
          <a:bodyPr/>
          <a:lstStyle>
            <a:lvl1pPr>
              <a:defRPr smtClean="0"/>
            </a:lvl1pPr>
          </a:lstStyle>
          <a:p>
            <a:pPr>
              <a:defRPr/>
            </a:pPr>
            <a:endParaRPr lang="en-US"/>
          </a:p>
        </p:txBody>
      </p:sp>
      <p:sp>
        <p:nvSpPr>
          <p:cNvPr id="5" name="Rectangle 5"/>
          <p:cNvSpPr>
            <a:spLocks noGrp="1" noChangeArrowheads="1"/>
          </p:cNvSpPr>
          <p:nvPr>
            <p:ph type="sldNum" idx="12"/>
          </p:nvPr>
        </p:nvSpPr>
        <p:spPr/>
        <p:txBody>
          <a:bodyPr/>
          <a:lstStyle>
            <a:lvl1pPr>
              <a:defRPr/>
            </a:lvl1pPr>
          </a:lstStyle>
          <a:p>
            <a:fld id="{CAFF51D0-5612-0D42-BD53-D74D1D8D3C29}" type="slidenum">
              <a:rPr lang="en-US"/>
              <a:pPr/>
              <a:t>‹#›</a:t>
            </a:fld>
            <a:endParaRPr lang="en-US"/>
          </a:p>
        </p:txBody>
      </p:sp>
    </p:spTree>
    <p:extLst>
      <p:ext uri="{BB962C8B-B14F-4D97-AF65-F5344CB8AC3E}">
        <p14:creationId xmlns:p14="http://schemas.microsoft.com/office/powerpoint/2010/main" val="2130861610"/>
      </p:ext>
    </p:extLst>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matchingName="Title and Content" type="obj">
  <p:cSld name="Title and Content">
    <p:spTree>
      <p:nvGrpSpPr>
        <p:cNvPr id="1" name="Shape 1822"/>
        <p:cNvGrpSpPr/>
        <p:nvPr/>
      </p:nvGrpSpPr>
      <p:grpSpPr>
        <a:xfrm>
          <a:off x="0" y="0"/>
          <a:ext cx="0" cy="0"/>
          <a:chOff x="0" y="0"/>
          <a:chExt cx="0" cy="0"/>
        </a:xfrm>
      </p:grpSpPr>
      <p:sp>
        <p:nvSpPr>
          <p:cNvPr id="1823" name="Google Shape;1823;p219"/>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24" name="Google Shape;1824;p219"/>
          <p:cNvSpPr txBox="1">
            <a:spLocks noGrp="1"/>
          </p:cNvSpPr>
          <p:nvPr>
            <p:ph type="body" idx="1"/>
          </p:nvPr>
        </p:nvSpPr>
        <p:spPr>
          <a:xfrm>
            <a:off x="457200" y="1600200"/>
            <a:ext cx="8229600" cy="4525963"/>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25" name="Google Shape;1825;p219"/>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26" name="Google Shape;1826;p219"/>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27" name="Google Shape;1827;p219"/>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34324412"/>
      </p:ext>
    </p:extLst>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1828"/>
        <p:cNvGrpSpPr/>
        <p:nvPr/>
      </p:nvGrpSpPr>
      <p:grpSpPr>
        <a:xfrm>
          <a:off x="0" y="0"/>
          <a:ext cx="0" cy="0"/>
          <a:chOff x="0" y="0"/>
          <a:chExt cx="0" cy="0"/>
        </a:xfrm>
      </p:grpSpPr>
      <p:sp>
        <p:nvSpPr>
          <p:cNvPr id="1829" name="Google Shape;1829;p220"/>
          <p:cNvSpPr txBox="1">
            <a:spLocks noGrp="1"/>
          </p:cNvSpPr>
          <p:nvPr>
            <p:ph type="ctrTitle"/>
          </p:nvPr>
        </p:nvSpPr>
        <p:spPr>
          <a:xfrm>
            <a:off x="685800" y="2130425"/>
            <a:ext cx="7772400" cy="1470025"/>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30" name="Google Shape;1830;p220"/>
          <p:cNvSpPr txBox="1">
            <a:spLocks noGrp="1"/>
          </p:cNvSpPr>
          <p:nvPr>
            <p:ph type="subTitle" idx="1"/>
          </p:nvPr>
        </p:nvSpPr>
        <p:spPr>
          <a:xfrm>
            <a:off x="1371600" y="3886200"/>
            <a:ext cx="6400800" cy="1752600"/>
          </a:xfrm>
          <a:prstGeom prst="rect">
            <a:avLst/>
          </a:prstGeom>
          <a:noFill/>
          <a:ln>
            <a:noFill/>
          </a:ln>
        </p:spPr>
        <p:txBody>
          <a:bodyPr spcFirstLastPara="1" wrap="square" lIns="91425" tIns="45700" rIns="91425" bIns="45700" anchor="t" anchorCtr="0"/>
          <a:lstStyle>
            <a:lvl1pPr marR="0" lvl="0" algn="ctr" rtl="0">
              <a:spcBef>
                <a:spcPts val="640"/>
              </a:spcBef>
              <a:spcAft>
                <a:spcPts val="0"/>
              </a:spcAft>
              <a:buClr>
                <a:schemeClr val="dk1"/>
              </a:buClr>
              <a:buSzPts val="3200"/>
              <a:buFont typeface="Arial"/>
              <a:buNone/>
              <a:defRPr sz="3200" b="0" i="0" u="none" strike="noStrike" cap="none">
                <a:solidFill>
                  <a:schemeClr val="dk1"/>
                </a:solidFill>
                <a:latin typeface="Arial"/>
                <a:ea typeface="Arial"/>
                <a:cs typeface="Arial"/>
                <a:sym typeface="Arial"/>
              </a:defRPr>
            </a:lvl1pPr>
            <a:lvl2pPr marR="0" lvl="1" algn="ctr" rtl="0">
              <a:spcBef>
                <a:spcPts val="56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ctr" rtl="0">
              <a:spcBef>
                <a:spcPts val="48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endParaRPr/>
          </a:p>
        </p:txBody>
      </p:sp>
      <p:sp>
        <p:nvSpPr>
          <p:cNvPr id="1831" name="Google Shape;1831;p220"/>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32" name="Google Shape;1832;p220"/>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33" name="Google Shape;1833;p220"/>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4064976605"/>
      </p:ext>
    </p:extLst>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834"/>
        <p:cNvGrpSpPr/>
        <p:nvPr/>
      </p:nvGrpSpPr>
      <p:grpSpPr>
        <a:xfrm>
          <a:off x="0" y="0"/>
          <a:ext cx="0" cy="0"/>
          <a:chOff x="0" y="0"/>
          <a:chExt cx="0" cy="0"/>
        </a:xfrm>
      </p:grpSpPr>
      <p:sp>
        <p:nvSpPr>
          <p:cNvPr id="1835" name="Google Shape;1835;p221"/>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36" name="Google Shape;1836;p221"/>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37" name="Google Shape;1837;p221"/>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38" name="Google Shape;1838;p221"/>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300355566"/>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839"/>
        <p:cNvGrpSpPr/>
        <p:nvPr/>
      </p:nvGrpSpPr>
      <p:grpSpPr>
        <a:xfrm>
          <a:off x="0" y="0"/>
          <a:ext cx="0" cy="0"/>
          <a:chOff x="0" y="0"/>
          <a:chExt cx="0" cy="0"/>
        </a:xfrm>
      </p:grpSpPr>
      <p:sp>
        <p:nvSpPr>
          <p:cNvPr id="1840" name="Google Shape;1840;p222"/>
          <p:cNvSpPr txBox="1">
            <a:spLocks noGrp="1"/>
          </p:cNvSpPr>
          <p:nvPr>
            <p:ph type="title"/>
          </p:nvPr>
        </p:nvSpPr>
        <p:spPr>
          <a:xfrm>
            <a:off x="722313" y="4406900"/>
            <a:ext cx="7772400" cy="1362075"/>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4000" b="1"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41" name="Google Shape;1841;p222"/>
          <p:cNvSpPr txBox="1">
            <a:spLocks noGrp="1"/>
          </p:cNvSpPr>
          <p:nvPr>
            <p:ph type="body" idx="1"/>
          </p:nvPr>
        </p:nvSpPr>
        <p:spPr>
          <a:xfrm>
            <a:off x="722313" y="2906713"/>
            <a:ext cx="7772400" cy="1500187"/>
          </a:xfrm>
          <a:prstGeom prst="rect">
            <a:avLst/>
          </a:prstGeom>
          <a:noFill/>
          <a:ln>
            <a:noFill/>
          </a:ln>
        </p:spPr>
        <p:txBody>
          <a:bodyPr spcFirstLastPara="1" wrap="square" lIns="91425" tIns="45700" rIns="91425" bIns="45700" anchor="b" anchorCtr="0"/>
          <a:lstStyle>
            <a:lvl1pPr marL="457200" marR="0" lvl="0" indent="-228600"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1pPr>
            <a:lvl2pPr marL="914400" marR="0" lvl="1" indent="-228600" algn="l" rtl="0">
              <a:spcBef>
                <a:spcPts val="360"/>
              </a:spcBef>
              <a:spcAft>
                <a:spcPts val="0"/>
              </a:spcAft>
              <a:buClr>
                <a:schemeClr val="dk1"/>
              </a:buClr>
              <a:buSzPts val="1800"/>
              <a:buFont typeface="Arial"/>
              <a:buNone/>
              <a:defRPr sz="1800" b="0" i="0" u="none" strike="noStrike" cap="none">
                <a:solidFill>
                  <a:schemeClr val="dk1"/>
                </a:solidFill>
                <a:latin typeface="Arial"/>
                <a:ea typeface="Arial"/>
                <a:cs typeface="Arial"/>
                <a:sym typeface="Arial"/>
              </a:defRPr>
            </a:lvl2pPr>
            <a:lvl3pPr marL="1371600" marR="0" lvl="2" indent="-228600" algn="l" rtl="0">
              <a:spcBef>
                <a:spcPts val="320"/>
              </a:spcBef>
              <a:spcAft>
                <a:spcPts val="0"/>
              </a:spcAft>
              <a:buClr>
                <a:schemeClr val="dk1"/>
              </a:buClr>
              <a:buSzPts val="1600"/>
              <a:buFont typeface="Arial"/>
              <a:buNone/>
              <a:defRPr sz="1600" b="0" i="0" u="none" strike="noStrike" cap="none">
                <a:solidFill>
                  <a:schemeClr val="dk1"/>
                </a:solidFill>
                <a:latin typeface="Arial"/>
                <a:ea typeface="Arial"/>
                <a:cs typeface="Arial"/>
                <a:sym typeface="Arial"/>
              </a:defRPr>
            </a:lvl3pPr>
            <a:lvl4pPr marL="1828800" marR="0" lvl="3"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4pPr>
            <a:lvl5pPr marL="2286000" marR="0" lvl="4"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5pPr>
            <a:lvl6pPr marL="2743200" marR="0" lvl="5"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6pPr>
            <a:lvl7pPr marL="3200400" marR="0" lvl="6"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7pPr>
            <a:lvl8pPr marL="3657600" marR="0" lvl="7"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8pPr>
            <a:lvl9pPr marL="4114800" marR="0" lvl="8"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9pPr>
          </a:lstStyle>
          <a:p>
            <a:endParaRPr/>
          </a:p>
        </p:txBody>
      </p:sp>
      <p:sp>
        <p:nvSpPr>
          <p:cNvPr id="1842" name="Google Shape;1842;p222"/>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43" name="Google Shape;1843;p222"/>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44" name="Google Shape;1844;p222"/>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907678605"/>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matchingName="Two Content" type="twoObj">
  <p:cSld name="Two Content">
    <p:spTree>
      <p:nvGrpSpPr>
        <p:cNvPr id="1" name="Shape 1845"/>
        <p:cNvGrpSpPr/>
        <p:nvPr/>
      </p:nvGrpSpPr>
      <p:grpSpPr>
        <a:xfrm>
          <a:off x="0" y="0"/>
          <a:ext cx="0" cy="0"/>
          <a:chOff x="0" y="0"/>
          <a:chExt cx="0" cy="0"/>
        </a:xfrm>
      </p:grpSpPr>
      <p:sp>
        <p:nvSpPr>
          <p:cNvPr id="1846" name="Google Shape;1846;p223"/>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47" name="Google Shape;1847;p223"/>
          <p:cNvSpPr txBox="1">
            <a:spLocks noGrp="1"/>
          </p:cNvSpPr>
          <p:nvPr>
            <p:ph type="body" idx="1"/>
          </p:nvPr>
        </p:nvSpPr>
        <p:spPr>
          <a:xfrm>
            <a:off x="457200" y="1600200"/>
            <a:ext cx="4038600" cy="4525963"/>
          </a:xfrm>
          <a:prstGeom prst="rect">
            <a:avLst/>
          </a:prstGeom>
          <a:noFill/>
          <a:ln>
            <a:noFill/>
          </a:ln>
        </p:spPr>
        <p:txBody>
          <a:bodyPr spcFirstLastPara="1" wrap="square" lIns="91425" tIns="45700" rIns="91425" bIns="45700" anchor="t" anchorCtr="0"/>
          <a:lstStyle>
            <a:lvl1pPr marL="457200" marR="0" lvl="0"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848" name="Google Shape;1848;p223"/>
          <p:cNvSpPr txBox="1">
            <a:spLocks noGrp="1"/>
          </p:cNvSpPr>
          <p:nvPr>
            <p:ph type="body" idx="2"/>
          </p:nvPr>
        </p:nvSpPr>
        <p:spPr>
          <a:xfrm>
            <a:off x="4648200" y="1600200"/>
            <a:ext cx="4038600" cy="4525963"/>
          </a:xfrm>
          <a:prstGeom prst="rect">
            <a:avLst/>
          </a:prstGeom>
          <a:noFill/>
          <a:ln>
            <a:noFill/>
          </a:ln>
        </p:spPr>
        <p:txBody>
          <a:bodyPr spcFirstLastPara="1" wrap="square" lIns="91425" tIns="45700" rIns="91425" bIns="45700" anchor="t" anchorCtr="0"/>
          <a:lstStyle>
            <a:lvl1pPr marL="457200" marR="0" lvl="0"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1pPr>
            <a:lvl2pPr marL="914400" marR="0" lvl="1"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2pPr>
            <a:lvl3pPr marL="1371600" marR="0" lvl="2"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4pPr>
            <a:lvl5pPr marL="2286000" marR="0" lvl="4"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5pPr>
            <a:lvl6pPr marL="2743200" marR="0" lvl="5"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6pPr>
            <a:lvl7pPr marL="3200400" marR="0" lvl="6"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7pPr>
            <a:lvl8pPr marL="3657600" marR="0" lvl="7"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8pPr>
            <a:lvl9pPr marL="4114800" marR="0" lvl="8"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9pPr>
          </a:lstStyle>
          <a:p>
            <a:endParaRPr/>
          </a:p>
        </p:txBody>
      </p:sp>
      <p:sp>
        <p:nvSpPr>
          <p:cNvPr id="1849" name="Google Shape;1849;p223"/>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50" name="Google Shape;1850;p223"/>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51" name="Google Shape;1851;p223"/>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687356746"/>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matchingName="Comparison" type="twoTxTwoObj">
  <p:cSld name="Comparison">
    <p:spTree>
      <p:nvGrpSpPr>
        <p:cNvPr id="1" name="Shape 1852"/>
        <p:cNvGrpSpPr/>
        <p:nvPr/>
      </p:nvGrpSpPr>
      <p:grpSpPr>
        <a:xfrm>
          <a:off x="0" y="0"/>
          <a:ext cx="0" cy="0"/>
          <a:chOff x="0" y="0"/>
          <a:chExt cx="0" cy="0"/>
        </a:xfrm>
      </p:grpSpPr>
      <p:sp>
        <p:nvSpPr>
          <p:cNvPr id="1853" name="Google Shape;1853;p224"/>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54" name="Google Shape;1854;p224"/>
          <p:cNvSpPr txBox="1">
            <a:spLocks noGrp="1"/>
          </p:cNvSpPr>
          <p:nvPr>
            <p:ph type="body" idx="1"/>
          </p:nvPr>
        </p:nvSpPr>
        <p:spPr>
          <a:xfrm>
            <a:off x="457200" y="1535113"/>
            <a:ext cx="4040188" cy="639762"/>
          </a:xfrm>
          <a:prstGeom prst="rect">
            <a:avLst/>
          </a:prstGeom>
          <a:noFill/>
          <a:ln>
            <a:noFill/>
          </a:ln>
        </p:spPr>
        <p:txBody>
          <a:bodyPr spcFirstLastPara="1" wrap="square" lIns="91425" tIns="45700" rIns="91425" bIns="45700" anchor="b" anchorCtr="0"/>
          <a:lstStyle>
            <a:lvl1pPr marL="457200" marR="0" lvl="0" indent="-228600" algn="l" rtl="0">
              <a:spcBef>
                <a:spcPts val="480"/>
              </a:spcBef>
              <a:spcAft>
                <a:spcPts val="0"/>
              </a:spcAft>
              <a:buClr>
                <a:schemeClr val="dk1"/>
              </a:buClr>
              <a:buSzPts val="2400"/>
              <a:buFont typeface="Arial"/>
              <a:buNone/>
              <a:defRPr sz="2400" b="1" i="0" u="none" strike="noStrike" cap="none">
                <a:solidFill>
                  <a:schemeClr val="dk1"/>
                </a:solidFill>
                <a:latin typeface="Arial"/>
                <a:ea typeface="Arial"/>
                <a:cs typeface="Arial"/>
                <a:sym typeface="Arial"/>
              </a:defRPr>
            </a:lvl1pPr>
            <a:lvl2pPr marL="914400" marR="0" lvl="1" indent="-228600" algn="l" rtl="0">
              <a:spcBef>
                <a:spcPts val="400"/>
              </a:spcBef>
              <a:spcAft>
                <a:spcPts val="0"/>
              </a:spcAft>
              <a:buClr>
                <a:schemeClr val="dk1"/>
              </a:buClr>
              <a:buSzPts val="2000"/>
              <a:buFont typeface="Arial"/>
              <a:buNone/>
              <a:defRPr sz="2000" b="1" i="0" u="none" strike="noStrike" cap="none">
                <a:solidFill>
                  <a:schemeClr val="dk1"/>
                </a:solidFill>
                <a:latin typeface="Arial"/>
                <a:ea typeface="Arial"/>
                <a:cs typeface="Arial"/>
                <a:sym typeface="Arial"/>
              </a:defRPr>
            </a:lvl2pPr>
            <a:lvl3pPr marL="1371600" marR="0" lvl="2" indent="-228600" algn="l" rtl="0">
              <a:spcBef>
                <a:spcPts val="360"/>
              </a:spcBef>
              <a:spcAft>
                <a:spcPts val="0"/>
              </a:spcAft>
              <a:buClr>
                <a:schemeClr val="dk1"/>
              </a:buClr>
              <a:buSzPts val="1800"/>
              <a:buFont typeface="Arial"/>
              <a:buNone/>
              <a:defRPr sz="1800" b="1" i="0" u="none" strike="noStrike" cap="none">
                <a:solidFill>
                  <a:schemeClr val="dk1"/>
                </a:solidFill>
                <a:latin typeface="Arial"/>
                <a:ea typeface="Arial"/>
                <a:cs typeface="Arial"/>
                <a:sym typeface="Arial"/>
              </a:defRPr>
            </a:lvl3pPr>
            <a:lvl4pPr marL="1828800" marR="0" lvl="3"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4pPr>
            <a:lvl5pPr marL="2286000" marR="0" lvl="4"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5pPr>
            <a:lvl6pPr marL="2743200" marR="0" lvl="5"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6pPr>
            <a:lvl7pPr marL="3200400" marR="0" lvl="6"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7pPr>
            <a:lvl8pPr marL="3657600" marR="0" lvl="7"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8pPr>
            <a:lvl9pPr marL="4114800" marR="0" lvl="8"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9pPr>
          </a:lstStyle>
          <a:p>
            <a:endParaRPr/>
          </a:p>
        </p:txBody>
      </p:sp>
      <p:sp>
        <p:nvSpPr>
          <p:cNvPr id="1855" name="Google Shape;1855;p224"/>
          <p:cNvSpPr txBox="1">
            <a:spLocks noGrp="1"/>
          </p:cNvSpPr>
          <p:nvPr>
            <p:ph type="body" idx="2"/>
          </p:nvPr>
        </p:nvSpPr>
        <p:spPr>
          <a:xfrm>
            <a:off x="457200" y="2174875"/>
            <a:ext cx="4040188" cy="3951288"/>
          </a:xfrm>
          <a:prstGeom prst="rect">
            <a:avLst/>
          </a:prstGeom>
          <a:noFill/>
          <a:ln>
            <a:noFill/>
          </a:ln>
        </p:spPr>
        <p:txBody>
          <a:bodyPr spcFirstLastPara="1" wrap="square" lIns="91425" tIns="45700" rIns="91425" bIns="45700" anchor="t" anchorCtr="0"/>
          <a:lstStyle>
            <a:lvl1pPr marL="457200" marR="0" lvl="0"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6pPr>
            <a:lvl7pPr marL="3200400" marR="0" lvl="6"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7pPr>
            <a:lvl8pPr marL="3657600" marR="0" lvl="7"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8pPr>
            <a:lvl9pPr marL="4114800" marR="0" lvl="8"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9pPr>
          </a:lstStyle>
          <a:p>
            <a:endParaRPr/>
          </a:p>
        </p:txBody>
      </p:sp>
      <p:sp>
        <p:nvSpPr>
          <p:cNvPr id="1856" name="Google Shape;1856;p224"/>
          <p:cNvSpPr txBox="1">
            <a:spLocks noGrp="1"/>
          </p:cNvSpPr>
          <p:nvPr>
            <p:ph type="body" idx="3"/>
          </p:nvPr>
        </p:nvSpPr>
        <p:spPr>
          <a:xfrm>
            <a:off x="4645025" y="1535113"/>
            <a:ext cx="4041775" cy="639762"/>
          </a:xfrm>
          <a:prstGeom prst="rect">
            <a:avLst/>
          </a:prstGeom>
          <a:noFill/>
          <a:ln>
            <a:noFill/>
          </a:ln>
        </p:spPr>
        <p:txBody>
          <a:bodyPr spcFirstLastPara="1" wrap="square" lIns="91425" tIns="45700" rIns="91425" bIns="45700" anchor="b" anchorCtr="0"/>
          <a:lstStyle>
            <a:lvl1pPr marL="457200" marR="0" lvl="0" indent="-228600" algn="l" rtl="0">
              <a:spcBef>
                <a:spcPts val="480"/>
              </a:spcBef>
              <a:spcAft>
                <a:spcPts val="0"/>
              </a:spcAft>
              <a:buClr>
                <a:schemeClr val="dk1"/>
              </a:buClr>
              <a:buSzPts val="2400"/>
              <a:buFont typeface="Arial"/>
              <a:buNone/>
              <a:defRPr sz="2400" b="1" i="0" u="none" strike="noStrike" cap="none">
                <a:solidFill>
                  <a:schemeClr val="dk1"/>
                </a:solidFill>
                <a:latin typeface="Arial"/>
                <a:ea typeface="Arial"/>
                <a:cs typeface="Arial"/>
                <a:sym typeface="Arial"/>
              </a:defRPr>
            </a:lvl1pPr>
            <a:lvl2pPr marL="914400" marR="0" lvl="1" indent="-228600" algn="l" rtl="0">
              <a:spcBef>
                <a:spcPts val="400"/>
              </a:spcBef>
              <a:spcAft>
                <a:spcPts val="0"/>
              </a:spcAft>
              <a:buClr>
                <a:schemeClr val="dk1"/>
              </a:buClr>
              <a:buSzPts val="2000"/>
              <a:buFont typeface="Arial"/>
              <a:buNone/>
              <a:defRPr sz="2000" b="1" i="0" u="none" strike="noStrike" cap="none">
                <a:solidFill>
                  <a:schemeClr val="dk1"/>
                </a:solidFill>
                <a:latin typeface="Arial"/>
                <a:ea typeface="Arial"/>
                <a:cs typeface="Arial"/>
                <a:sym typeface="Arial"/>
              </a:defRPr>
            </a:lvl2pPr>
            <a:lvl3pPr marL="1371600" marR="0" lvl="2" indent="-228600" algn="l" rtl="0">
              <a:spcBef>
                <a:spcPts val="360"/>
              </a:spcBef>
              <a:spcAft>
                <a:spcPts val="0"/>
              </a:spcAft>
              <a:buClr>
                <a:schemeClr val="dk1"/>
              </a:buClr>
              <a:buSzPts val="1800"/>
              <a:buFont typeface="Arial"/>
              <a:buNone/>
              <a:defRPr sz="1800" b="1" i="0" u="none" strike="noStrike" cap="none">
                <a:solidFill>
                  <a:schemeClr val="dk1"/>
                </a:solidFill>
                <a:latin typeface="Arial"/>
                <a:ea typeface="Arial"/>
                <a:cs typeface="Arial"/>
                <a:sym typeface="Arial"/>
              </a:defRPr>
            </a:lvl3pPr>
            <a:lvl4pPr marL="1828800" marR="0" lvl="3"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4pPr>
            <a:lvl5pPr marL="2286000" marR="0" lvl="4"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5pPr>
            <a:lvl6pPr marL="2743200" marR="0" lvl="5"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6pPr>
            <a:lvl7pPr marL="3200400" marR="0" lvl="6"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7pPr>
            <a:lvl8pPr marL="3657600" marR="0" lvl="7"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8pPr>
            <a:lvl9pPr marL="4114800" marR="0" lvl="8" indent="-228600" algn="l" rtl="0">
              <a:spcBef>
                <a:spcPts val="320"/>
              </a:spcBef>
              <a:spcAft>
                <a:spcPts val="0"/>
              </a:spcAft>
              <a:buClr>
                <a:schemeClr val="dk1"/>
              </a:buClr>
              <a:buSzPts val="1600"/>
              <a:buFont typeface="Arial"/>
              <a:buNone/>
              <a:defRPr sz="1600" b="1" i="0" u="none" strike="noStrike" cap="none">
                <a:solidFill>
                  <a:schemeClr val="dk1"/>
                </a:solidFill>
                <a:latin typeface="Arial"/>
                <a:ea typeface="Arial"/>
                <a:cs typeface="Arial"/>
                <a:sym typeface="Arial"/>
              </a:defRPr>
            </a:lvl9pPr>
          </a:lstStyle>
          <a:p>
            <a:endParaRPr/>
          </a:p>
        </p:txBody>
      </p:sp>
      <p:sp>
        <p:nvSpPr>
          <p:cNvPr id="1857" name="Google Shape;1857;p224"/>
          <p:cNvSpPr txBox="1">
            <a:spLocks noGrp="1"/>
          </p:cNvSpPr>
          <p:nvPr>
            <p:ph type="body" idx="4"/>
          </p:nvPr>
        </p:nvSpPr>
        <p:spPr>
          <a:xfrm>
            <a:off x="4645025" y="2174875"/>
            <a:ext cx="4041775" cy="3951288"/>
          </a:xfrm>
          <a:prstGeom prst="rect">
            <a:avLst/>
          </a:prstGeom>
          <a:noFill/>
          <a:ln>
            <a:noFill/>
          </a:ln>
        </p:spPr>
        <p:txBody>
          <a:bodyPr spcFirstLastPara="1" wrap="square" lIns="91425" tIns="45700" rIns="91425" bIns="45700" anchor="t" anchorCtr="0"/>
          <a:lstStyle>
            <a:lvl1pPr marL="457200" marR="0" lvl="0"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1pPr>
            <a:lvl2pPr marL="914400" marR="0" lvl="1"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42900" algn="l" rtl="0">
              <a:spcBef>
                <a:spcPts val="360"/>
              </a:spcBef>
              <a:spcAft>
                <a:spcPts val="0"/>
              </a:spcAft>
              <a:buClr>
                <a:schemeClr val="dk1"/>
              </a:buClr>
              <a:buSzPts val="1800"/>
              <a:buFont typeface="Arial"/>
              <a:buChar char="•"/>
              <a:defRPr sz="1800" b="0" i="0" u="none" strike="noStrike" cap="none">
                <a:solidFill>
                  <a:schemeClr val="dk1"/>
                </a:solidFill>
                <a:latin typeface="Arial"/>
                <a:ea typeface="Arial"/>
                <a:cs typeface="Arial"/>
                <a:sym typeface="Arial"/>
              </a:defRPr>
            </a:lvl3pPr>
            <a:lvl4pPr marL="1828800" marR="0" lvl="3"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4pPr>
            <a:lvl5pPr marL="2286000" marR="0" lvl="4"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5pPr>
            <a:lvl6pPr marL="2743200" marR="0" lvl="5"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6pPr>
            <a:lvl7pPr marL="3200400" marR="0" lvl="6"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7pPr>
            <a:lvl8pPr marL="3657600" marR="0" lvl="7"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8pPr>
            <a:lvl9pPr marL="4114800" marR="0" lvl="8" indent="-330200" algn="l" rtl="0">
              <a:spcBef>
                <a:spcPts val="320"/>
              </a:spcBef>
              <a:spcAft>
                <a:spcPts val="0"/>
              </a:spcAft>
              <a:buClr>
                <a:schemeClr val="dk1"/>
              </a:buClr>
              <a:buSzPts val="1600"/>
              <a:buFont typeface="Arial"/>
              <a:buChar char="»"/>
              <a:defRPr sz="1600" b="0" i="0" u="none" strike="noStrike" cap="none">
                <a:solidFill>
                  <a:schemeClr val="dk1"/>
                </a:solidFill>
                <a:latin typeface="Arial"/>
                <a:ea typeface="Arial"/>
                <a:cs typeface="Arial"/>
                <a:sym typeface="Arial"/>
              </a:defRPr>
            </a:lvl9pPr>
          </a:lstStyle>
          <a:p>
            <a:endParaRPr/>
          </a:p>
        </p:txBody>
      </p:sp>
      <p:sp>
        <p:nvSpPr>
          <p:cNvPr id="1858" name="Google Shape;1858;p224"/>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59" name="Google Shape;1859;p224"/>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60" name="Google Shape;1860;p224"/>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721669222"/>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861"/>
        <p:cNvGrpSpPr/>
        <p:nvPr/>
      </p:nvGrpSpPr>
      <p:grpSpPr>
        <a:xfrm>
          <a:off x="0" y="0"/>
          <a:ext cx="0" cy="0"/>
          <a:chOff x="0" y="0"/>
          <a:chExt cx="0" cy="0"/>
        </a:xfrm>
      </p:grpSpPr>
      <p:sp>
        <p:nvSpPr>
          <p:cNvPr id="1862" name="Google Shape;1862;p225"/>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63" name="Google Shape;1863;p225"/>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64" name="Google Shape;1864;p225"/>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12303554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EA827146-6B00-404A-BD6F-2CD85F540B8E}"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213987741"/>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matchingName="Content with Caption" type="objTx">
  <p:cSld name="Content with Caption">
    <p:spTree>
      <p:nvGrpSpPr>
        <p:cNvPr id="1" name="Shape 1865"/>
        <p:cNvGrpSpPr/>
        <p:nvPr/>
      </p:nvGrpSpPr>
      <p:grpSpPr>
        <a:xfrm>
          <a:off x="0" y="0"/>
          <a:ext cx="0" cy="0"/>
          <a:chOff x="0" y="0"/>
          <a:chExt cx="0" cy="0"/>
        </a:xfrm>
      </p:grpSpPr>
      <p:sp>
        <p:nvSpPr>
          <p:cNvPr id="1866" name="Google Shape;1866;p226"/>
          <p:cNvSpPr txBox="1">
            <a:spLocks noGrp="1"/>
          </p:cNvSpPr>
          <p:nvPr>
            <p:ph type="title"/>
          </p:nvPr>
        </p:nvSpPr>
        <p:spPr>
          <a:xfrm>
            <a:off x="457200" y="273050"/>
            <a:ext cx="3008313" cy="1162050"/>
          </a:xfrm>
          <a:prstGeom prst="rect">
            <a:avLst/>
          </a:prstGeom>
          <a:noFill/>
          <a:ln>
            <a:noFill/>
          </a:ln>
        </p:spPr>
        <p:txBody>
          <a:bodyPr spcFirstLastPara="1" wrap="square" lIns="91425" tIns="45700" rIns="91425" bIns="45700" anchor="b" anchorCtr="0"/>
          <a:lstStyle>
            <a:lvl1pPr marR="0" lvl="0" algn="l" rtl="0">
              <a:spcBef>
                <a:spcPts val="0"/>
              </a:spcBef>
              <a:spcAft>
                <a:spcPts val="0"/>
              </a:spcAft>
              <a:buSzPts val="1400"/>
              <a:buNone/>
              <a:defRPr sz="2000" b="1"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67" name="Google Shape;1867;p226"/>
          <p:cNvSpPr txBox="1">
            <a:spLocks noGrp="1"/>
          </p:cNvSpPr>
          <p:nvPr>
            <p:ph type="body" idx="1"/>
          </p:nvPr>
        </p:nvSpPr>
        <p:spPr>
          <a:xfrm>
            <a:off x="3575050" y="273050"/>
            <a:ext cx="5111750" cy="5853113"/>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68" name="Google Shape;1868;p226"/>
          <p:cNvSpPr txBox="1">
            <a:spLocks noGrp="1"/>
          </p:cNvSpPr>
          <p:nvPr>
            <p:ph type="body" idx="2"/>
          </p:nvPr>
        </p:nvSpPr>
        <p:spPr>
          <a:xfrm>
            <a:off x="457200" y="1435100"/>
            <a:ext cx="3008313" cy="4691063"/>
          </a:xfrm>
          <a:prstGeom prst="rect">
            <a:avLst/>
          </a:prstGeom>
          <a:noFill/>
          <a:ln>
            <a:noFill/>
          </a:ln>
        </p:spPr>
        <p:txBody>
          <a:bodyPr spcFirstLastPara="1" wrap="square" lIns="91425" tIns="45700" rIns="91425" bIns="45700" anchor="t" anchorCtr="0"/>
          <a:lstStyle>
            <a:lvl1pPr marL="457200" marR="0" lvl="0"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914400" marR="0" lvl="1" indent="-228600" algn="l" rtl="0">
              <a:spcBef>
                <a:spcPts val="24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2pPr>
            <a:lvl3pPr marL="1371600" marR="0" lvl="2" indent="-228600" algn="l" rtl="0">
              <a:spcBef>
                <a:spcPts val="2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3pPr>
            <a:lvl4pPr marL="1828800" marR="0" lvl="3"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4pPr>
            <a:lvl5pPr marL="2286000" marR="0" lvl="4"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5pPr>
            <a:lvl6pPr marL="2743200" marR="0" lvl="5"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6pPr>
            <a:lvl7pPr marL="3200400" marR="0" lvl="6"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7pPr>
            <a:lvl8pPr marL="3657600" marR="0" lvl="7"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8pPr>
            <a:lvl9pPr marL="4114800" marR="0" lvl="8"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9pPr>
          </a:lstStyle>
          <a:p>
            <a:endParaRPr/>
          </a:p>
        </p:txBody>
      </p:sp>
      <p:sp>
        <p:nvSpPr>
          <p:cNvPr id="1869" name="Google Shape;1869;p226"/>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70" name="Google Shape;1870;p226"/>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71" name="Google Shape;1871;p226"/>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3488962096"/>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matchingName="Picture with Caption" type="picTx">
  <p:cSld name="Picture with Caption">
    <p:spTree>
      <p:nvGrpSpPr>
        <p:cNvPr id="1" name="Shape 1872"/>
        <p:cNvGrpSpPr/>
        <p:nvPr/>
      </p:nvGrpSpPr>
      <p:grpSpPr>
        <a:xfrm>
          <a:off x="0" y="0"/>
          <a:ext cx="0" cy="0"/>
          <a:chOff x="0" y="0"/>
          <a:chExt cx="0" cy="0"/>
        </a:xfrm>
      </p:grpSpPr>
      <p:sp>
        <p:nvSpPr>
          <p:cNvPr id="1873" name="Google Shape;1873;p227"/>
          <p:cNvSpPr txBox="1">
            <a:spLocks noGrp="1"/>
          </p:cNvSpPr>
          <p:nvPr>
            <p:ph type="title"/>
          </p:nvPr>
        </p:nvSpPr>
        <p:spPr>
          <a:xfrm>
            <a:off x="1792288" y="4800600"/>
            <a:ext cx="5486400" cy="566738"/>
          </a:xfrm>
          <a:prstGeom prst="rect">
            <a:avLst/>
          </a:prstGeom>
          <a:noFill/>
          <a:ln>
            <a:noFill/>
          </a:ln>
        </p:spPr>
        <p:txBody>
          <a:bodyPr spcFirstLastPara="1" wrap="square" lIns="91425" tIns="45700" rIns="91425" bIns="45700" anchor="b" anchorCtr="0"/>
          <a:lstStyle>
            <a:lvl1pPr marR="0" lvl="0" algn="l" rtl="0">
              <a:spcBef>
                <a:spcPts val="0"/>
              </a:spcBef>
              <a:spcAft>
                <a:spcPts val="0"/>
              </a:spcAft>
              <a:buSzPts val="1400"/>
              <a:buNone/>
              <a:defRPr sz="2000" b="1"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74" name="Google Shape;1874;p227"/>
          <p:cNvSpPr>
            <a:spLocks noGrp="1"/>
          </p:cNvSpPr>
          <p:nvPr>
            <p:ph type="pic" idx="2"/>
          </p:nvPr>
        </p:nvSpPr>
        <p:spPr>
          <a:xfrm>
            <a:off x="1792288" y="612775"/>
            <a:ext cx="5486400" cy="4114800"/>
          </a:xfrm>
          <a:prstGeom prst="rect">
            <a:avLst/>
          </a:prstGeom>
          <a:noFill/>
          <a:ln>
            <a:noFill/>
          </a:ln>
        </p:spPr>
        <p:txBody>
          <a:bodyPr spcFirstLastPara="1" wrap="square" lIns="91425" tIns="45700" rIns="91425" bIns="45700" anchor="t" anchorCtr="0"/>
          <a:lstStyle>
            <a:lvl1pPr marR="0" lvl="0" algn="l" rtl="0">
              <a:spcBef>
                <a:spcPts val="640"/>
              </a:spcBef>
              <a:spcAft>
                <a:spcPts val="0"/>
              </a:spcAft>
              <a:buClr>
                <a:schemeClr val="dk1"/>
              </a:buClr>
              <a:buSzPts val="3200"/>
              <a:buFont typeface="Arial"/>
              <a:buNone/>
              <a:defRPr sz="3200" b="0" i="0" u="none" strike="noStrike" cap="none">
                <a:solidFill>
                  <a:schemeClr val="dk1"/>
                </a:solidFill>
                <a:latin typeface="Arial"/>
                <a:ea typeface="Arial"/>
                <a:cs typeface="Arial"/>
                <a:sym typeface="Arial"/>
              </a:defRPr>
            </a:lvl1pPr>
            <a:lvl2pPr marR="0" lvl="1" algn="l" rtl="0">
              <a:spcBef>
                <a:spcPts val="56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spcBef>
                <a:spcPts val="480"/>
              </a:spcBef>
              <a:spcAft>
                <a:spcPts val="0"/>
              </a:spcAft>
              <a:buClr>
                <a:schemeClr val="dk1"/>
              </a:buClr>
              <a:buSzPts val="2400"/>
              <a:buFont typeface="Arial"/>
              <a:buNone/>
              <a:defRPr sz="2400" b="0" i="0" u="none" strike="noStrike" cap="none">
                <a:solidFill>
                  <a:schemeClr val="dk1"/>
                </a:solidFill>
                <a:latin typeface="Arial"/>
                <a:ea typeface="Arial"/>
                <a:cs typeface="Arial"/>
                <a:sym typeface="Arial"/>
              </a:defRPr>
            </a:lvl3pPr>
            <a:lvl4pPr marR="0" lvl="3"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l" rtl="0">
              <a:spcBef>
                <a:spcPts val="40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endParaRPr/>
          </a:p>
        </p:txBody>
      </p:sp>
      <p:sp>
        <p:nvSpPr>
          <p:cNvPr id="1875" name="Google Shape;1875;p227"/>
          <p:cNvSpPr txBox="1">
            <a:spLocks noGrp="1"/>
          </p:cNvSpPr>
          <p:nvPr>
            <p:ph type="body" idx="1"/>
          </p:nvPr>
        </p:nvSpPr>
        <p:spPr>
          <a:xfrm>
            <a:off x="1792288" y="5367338"/>
            <a:ext cx="5486400" cy="804862"/>
          </a:xfrm>
          <a:prstGeom prst="rect">
            <a:avLst/>
          </a:prstGeom>
          <a:noFill/>
          <a:ln>
            <a:noFill/>
          </a:ln>
        </p:spPr>
        <p:txBody>
          <a:bodyPr spcFirstLastPara="1" wrap="square" lIns="91425" tIns="45700" rIns="91425" bIns="45700" anchor="t" anchorCtr="0"/>
          <a:lstStyle>
            <a:lvl1pPr marL="457200" marR="0" lvl="0" indent="-228600" algn="l" rtl="0">
              <a:spcBef>
                <a:spcPts val="280"/>
              </a:spcBef>
              <a:spcAft>
                <a:spcPts val="0"/>
              </a:spcAft>
              <a:buClr>
                <a:schemeClr val="dk1"/>
              </a:buClr>
              <a:buSzPts val="1400"/>
              <a:buFont typeface="Arial"/>
              <a:buNone/>
              <a:defRPr sz="1400" b="0" i="0" u="none" strike="noStrike" cap="none">
                <a:solidFill>
                  <a:schemeClr val="dk1"/>
                </a:solidFill>
                <a:latin typeface="Arial"/>
                <a:ea typeface="Arial"/>
                <a:cs typeface="Arial"/>
                <a:sym typeface="Arial"/>
              </a:defRPr>
            </a:lvl1pPr>
            <a:lvl2pPr marL="914400" marR="0" lvl="1" indent="-228600" algn="l" rtl="0">
              <a:spcBef>
                <a:spcPts val="240"/>
              </a:spcBef>
              <a:spcAft>
                <a:spcPts val="0"/>
              </a:spcAft>
              <a:buClr>
                <a:schemeClr val="dk1"/>
              </a:buClr>
              <a:buSzPts val="1200"/>
              <a:buFont typeface="Arial"/>
              <a:buNone/>
              <a:defRPr sz="1200" b="0" i="0" u="none" strike="noStrike" cap="none">
                <a:solidFill>
                  <a:schemeClr val="dk1"/>
                </a:solidFill>
                <a:latin typeface="Arial"/>
                <a:ea typeface="Arial"/>
                <a:cs typeface="Arial"/>
                <a:sym typeface="Arial"/>
              </a:defRPr>
            </a:lvl2pPr>
            <a:lvl3pPr marL="1371600" marR="0" lvl="2" indent="-228600" algn="l" rtl="0">
              <a:spcBef>
                <a:spcPts val="200"/>
              </a:spcBef>
              <a:spcAft>
                <a:spcPts val="0"/>
              </a:spcAft>
              <a:buClr>
                <a:schemeClr val="dk1"/>
              </a:buClr>
              <a:buSzPts val="1000"/>
              <a:buFont typeface="Arial"/>
              <a:buNone/>
              <a:defRPr sz="1000" b="0" i="0" u="none" strike="noStrike" cap="none">
                <a:solidFill>
                  <a:schemeClr val="dk1"/>
                </a:solidFill>
                <a:latin typeface="Arial"/>
                <a:ea typeface="Arial"/>
                <a:cs typeface="Arial"/>
                <a:sym typeface="Arial"/>
              </a:defRPr>
            </a:lvl3pPr>
            <a:lvl4pPr marL="1828800" marR="0" lvl="3"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4pPr>
            <a:lvl5pPr marL="2286000" marR="0" lvl="4"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5pPr>
            <a:lvl6pPr marL="2743200" marR="0" lvl="5"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6pPr>
            <a:lvl7pPr marL="3200400" marR="0" lvl="6"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7pPr>
            <a:lvl8pPr marL="3657600" marR="0" lvl="7"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8pPr>
            <a:lvl9pPr marL="4114800" marR="0" lvl="8" indent="-228600" algn="l" rtl="0">
              <a:spcBef>
                <a:spcPts val="180"/>
              </a:spcBef>
              <a:spcAft>
                <a:spcPts val="0"/>
              </a:spcAft>
              <a:buClr>
                <a:schemeClr val="dk1"/>
              </a:buClr>
              <a:buSzPts val="900"/>
              <a:buFont typeface="Arial"/>
              <a:buNone/>
              <a:defRPr sz="900" b="0" i="0" u="none" strike="noStrike" cap="none">
                <a:solidFill>
                  <a:schemeClr val="dk1"/>
                </a:solidFill>
                <a:latin typeface="Arial"/>
                <a:ea typeface="Arial"/>
                <a:cs typeface="Arial"/>
                <a:sym typeface="Arial"/>
              </a:defRPr>
            </a:lvl9pPr>
          </a:lstStyle>
          <a:p>
            <a:endParaRPr/>
          </a:p>
        </p:txBody>
      </p:sp>
      <p:sp>
        <p:nvSpPr>
          <p:cNvPr id="1876" name="Google Shape;1876;p227"/>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77" name="Google Shape;1877;p227"/>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78" name="Google Shape;1878;p227"/>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290421145"/>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matchingName="Title and Vertical Text" type="vertTx">
  <p:cSld name="Title and Vertical Text">
    <p:spTree>
      <p:nvGrpSpPr>
        <p:cNvPr id="1" name="Shape 1879"/>
        <p:cNvGrpSpPr/>
        <p:nvPr/>
      </p:nvGrpSpPr>
      <p:grpSpPr>
        <a:xfrm>
          <a:off x="0" y="0"/>
          <a:ext cx="0" cy="0"/>
          <a:chOff x="0" y="0"/>
          <a:chExt cx="0" cy="0"/>
        </a:xfrm>
      </p:grpSpPr>
      <p:sp>
        <p:nvSpPr>
          <p:cNvPr id="1880" name="Google Shape;1880;p228"/>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81" name="Google Shape;1881;p228"/>
          <p:cNvSpPr txBox="1">
            <a:spLocks noGrp="1"/>
          </p:cNvSpPr>
          <p:nvPr>
            <p:ph type="body" idx="1"/>
          </p:nvPr>
        </p:nvSpPr>
        <p:spPr>
          <a:xfrm rot="5400000">
            <a:off x="2309018" y="-251619"/>
            <a:ext cx="4525963" cy="8229600"/>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82" name="Google Shape;1882;p228"/>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83" name="Google Shape;1883;p228"/>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84" name="Google Shape;1884;p228"/>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748603528"/>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 Title and Text">
    <p:spTree>
      <p:nvGrpSpPr>
        <p:cNvPr id="1" name="Shape 1885"/>
        <p:cNvGrpSpPr/>
        <p:nvPr/>
      </p:nvGrpSpPr>
      <p:grpSpPr>
        <a:xfrm>
          <a:off x="0" y="0"/>
          <a:ext cx="0" cy="0"/>
          <a:chOff x="0" y="0"/>
          <a:chExt cx="0" cy="0"/>
        </a:xfrm>
      </p:grpSpPr>
      <p:sp>
        <p:nvSpPr>
          <p:cNvPr id="1886" name="Google Shape;1886;p229"/>
          <p:cNvSpPr txBox="1">
            <a:spLocks noGrp="1"/>
          </p:cNvSpPr>
          <p:nvPr>
            <p:ph type="title"/>
          </p:nvPr>
        </p:nvSpPr>
        <p:spPr>
          <a:xfrm rot="5400000">
            <a:off x="4732337" y="2171700"/>
            <a:ext cx="5851525" cy="20574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87" name="Google Shape;1887;p229"/>
          <p:cNvSpPr txBox="1">
            <a:spLocks noGrp="1"/>
          </p:cNvSpPr>
          <p:nvPr>
            <p:ph type="body" idx="1"/>
          </p:nvPr>
        </p:nvSpPr>
        <p:spPr>
          <a:xfrm rot="5400000">
            <a:off x="541338" y="190501"/>
            <a:ext cx="5851525" cy="6019800"/>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88" name="Google Shape;1888;p229"/>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89" name="Google Shape;1889;p229"/>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90" name="Google Shape;1890;p229"/>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1778801265"/>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083454904"/>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2825125123"/>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72512636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049137480"/>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31278890"/>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08298364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F6D1A9BA-BA88-434C-AC1B-E833CFC2BABB}"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185635482"/>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43827038"/>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1069207917"/>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30381620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400927640"/>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sldNum" sz="quarter" idx="11"/>
          </p:nvPr>
        </p:nvSpPr>
        <p:spPr>
          <a:ln/>
        </p:spPr>
        <p:txBody>
          <a:bodyPr/>
          <a:lstStyle>
            <a:lvl1pPr>
              <a:defRPr/>
            </a:lvl1pPr>
          </a:lstStyle>
          <a:p>
            <a:pPr>
              <a:defRPr/>
            </a:pPr>
            <a:r>
              <a:rPr lang="en-US"/>
              <a:t>Source</a:t>
            </a:r>
            <a:endParaRPr lang="en-US" sz="1400"/>
          </a:p>
        </p:txBody>
      </p:sp>
    </p:spTree>
    <p:extLst>
      <p:ext uri="{BB962C8B-B14F-4D97-AF65-F5344CB8AC3E}">
        <p14:creationId xmlns:p14="http://schemas.microsoft.com/office/powerpoint/2010/main" val="851338317"/>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96B5433-58C2-423B-A83B-3A326923F847}"/>
              </a:ext>
            </a:extLst>
          </p:cNvPr>
          <p:cNvSpPr>
            <a:spLocks noGrp="1"/>
          </p:cNvSpPr>
          <p:nvPr>
            <p:ph type="dt" sz="half" idx="10"/>
          </p:nvPr>
        </p:nvSpPr>
        <p:spPr/>
        <p:txBody>
          <a:bodyPr/>
          <a:lstStyle>
            <a:lvl1pPr>
              <a:defRPr/>
            </a:lvl1pPr>
          </a:lstStyle>
          <a:p>
            <a:fld id="{04CF29BE-7FF2-43E0-8F3C-2069A8BC7E9E}"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5FAC22B8-800C-405A-BF94-152D04C9DA2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03F2475-FD22-488C-8A74-B48E380316E4}"/>
              </a:ext>
            </a:extLst>
          </p:cNvPr>
          <p:cNvSpPr>
            <a:spLocks noGrp="1"/>
          </p:cNvSpPr>
          <p:nvPr>
            <p:ph type="sldNum" sz="quarter" idx="12"/>
          </p:nvPr>
        </p:nvSpPr>
        <p:spPr/>
        <p:txBody>
          <a:bodyPr/>
          <a:lstStyle>
            <a:lvl1pPr>
              <a:defRPr/>
            </a:lvl1pPr>
          </a:lstStyle>
          <a:p>
            <a:fld id="{A94916C5-5115-4B18-B8FA-424C0D35B8C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62148454"/>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0A6A87-87A3-47C5-AAD7-E4066A084FB9}"/>
              </a:ext>
            </a:extLst>
          </p:cNvPr>
          <p:cNvSpPr>
            <a:spLocks noGrp="1"/>
          </p:cNvSpPr>
          <p:nvPr>
            <p:ph type="dt" sz="half" idx="10"/>
          </p:nvPr>
        </p:nvSpPr>
        <p:spPr/>
        <p:txBody>
          <a:bodyPr/>
          <a:lstStyle>
            <a:lvl1pPr>
              <a:defRPr/>
            </a:lvl1pPr>
          </a:lstStyle>
          <a:p>
            <a:fld id="{136543FD-3CFE-4297-907D-8F573BB95DBA}"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6BDD1CFB-B069-4A86-83A7-B67981CE00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8E883E5-337B-4462-9ABC-7AF2D314C509}"/>
              </a:ext>
            </a:extLst>
          </p:cNvPr>
          <p:cNvSpPr>
            <a:spLocks noGrp="1"/>
          </p:cNvSpPr>
          <p:nvPr>
            <p:ph type="sldNum" sz="quarter" idx="12"/>
          </p:nvPr>
        </p:nvSpPr>
        <p:spPr/>
        <p:txBody>
          <a:bodyPr/>
          <a:lstStyle>
            <a:lvl1pPr>
              <a:defRPr/>
            </a:lvl1pPr>
          </a:lstStyle>
          <a:p>
            <a:fld id="{B2961DDF-9778-4095-A469-4B37DD11F2B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558514147"/>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7A65908-8CF9-4C72-890C-41FA0695076B}"/>
              </a:ext>
            </a:extLst>
          </p:cNvPr>
          <p:cNvSpPr>
            <a:spLocks noGrp="1"/>
          </p:cNvSpPr>
          <p:nvPr>
            <p:ph type="dt" sz="half" idx="10"/>
          </p:nvPr>
        </p:nvSpPr>
        <p:spPr/>
        <p:txBody>
          <a:bodyPr/>
          <a:lstStyle>
            <a:lvl1pPr>
              <a:defRPr/>
            </a:lvl1pPr>
          </a:lstStyle>
          <a:p>
            <a:fld id="{C5687C37-0116-42CA-91DB-40D665FE30B7}"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798F1985-0195-4A2A-822C-4A6A4C82928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7F777-4779-4C88-89ED-A637D6B4BA3E}"/>
              </a:ext>
            </a:extLst>
          </p:cNvPr>
          <p:cNvSpPr>
            <a:spLocks noGrp="1"/>
          </p:cNvSpPr>
          <p:nvPr>
            <p:ph type="sldNum" sz="quarter" idx="12"/>
          </p:nvPr>
        </p:nvSpPr>
        <p:spPr/>
        <p:txBody>
          <a:bodyPr/>
          <a:lstStyle>
            <a:lvl1pPr>
              <a:defRPr/>
            </a:lvl1pPr>
          </a:lstStyle>
          <a:p>
            <a:fld id="{CD65C6B0-9636-47B5-82C8-A8D80C4718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99328941"/>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60F2B86-D699-4FFC-80B4-0EDF9F389B50}"/>
              </a:ext>
            </a:extLst>
          </p:cNvPr>
          <p:cNvSpPr>
            <a:spLocks noGrp="1"/>
          </p:cNvSpPr>
          <p:nvPr>
            <p:ph type="dt" sz="half" idx="10"/>
          </p:nvPr>
        </p:nvSpPr>
        <p:spPr/>
        <p:txBody>
          <a:bodyPr/>
          <a:lstStyle>
            <a:lvl1pPr>
              <a:defRPr/>
            </a:lvl1pPr>
          </a:lstStyle>
          <a:p>
            <a:fld id="{29ADC795-4300-41D6-B376-D89F27E95176}"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C63BB1F3-0DA5-418A-9BF2-45474C287C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47A6E52-83B9-4862-9EBE-4BD8D10D4C50}"/>
              </a:ext>
            </a:extLst>
          </p:cNvPr>
          <p:cNvSpPr>
            <a:spLocks noGrp="1"/>
          </p:cNvSpPr>
          <p:nvPr>
            <p:ph type="sldNum" sz="quarter" idx="12"/>
          </p:nvPr>
        </p:nvSpPr>
        <p:spPr/>
        <p:txBody>
          <a:bodyPr/>
          <a:lstStyle>
            <a:lvl1pPr>
              <a:defRPr/>
            </a:lvl1pPr>
          </a:lstStyle>
          <a:p>
            <a:fld id="{EE56964E-E312-48F9-9645-B62CE235B16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63007658"/>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9881AFB1-CEC5-44EE-8A61-69497C841EF4}"/>
              </a:ext>
            </a:extLst>
          </p:cNvPr>
          <p:cNvSpPr>
            <a:spLocks noGrp="1"/>
          </p:cNvSpPr>
          <p:nvPr>
            <p:ph type="dt" sz="half" idx="10"/>
          </p:nvPr>
        </p:nvSpPr>
        <p:spPr/>
        <p:txBody>
          <a:bodyPr/>
          <a:lstStyle>
            <a:lvl1pPr>
              <a:defRPr/>
            </a:lvl1pPr>
          </a:lstStyle>
          <a:p>
            <a:fld id="{5C63D21F-6E66-440C-9E09-1F39BA59808C}" type="datetimeFigureOut">
              <a:rPr lang="en-US" altLang="en-US">
                <a:latin typeface="Calibri"/>
              </a:rPr>
              <a:pPr/>
              <a:t>8/28/24</a:t>
            </a:fld>
            <a:endParaRPr lang="en-US" altLang="en-US">
              <a:latin typeface="Calibri"/>
            </a:endParaRPr>
          </a:p>
        </p:txBody>
      </p:sp>
      <p:sp>
        <p:nvSpPr>
          <p:cNvPr id="8" name="Footer Placeholder 4">
            <a:extLst>
              <a:ext uri="{FF2B5EF4-FFF2-40B4-BE49-F238E27FC236}">
                <a16:creationId xmlns:a16="http://schemas.microsoft.com/office/drawing/2014/main" id="{C9A06A5F-DB06-43E0-AC81-6643A671DD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DC0836A3-2637-4A20-8D9B-1292721C0667}"/>
              </a:ext>
            </a:extLst>
          </p:cNvPr>
          <p:cNvSpPr>
            <a:spLocks noGrp="1"/>
          </p:cNvSpPr>
          <p:nvPr>
            <p:ph type="sldNum" sz="quarter" idx="12"/>
          </p:nvPr>
        </p:nvSpPr>
        <p:spPr/>
        <p:txBody>
          <a:bodyPr/>
          <a:lstStyle>
            <a:lvl1pPr>
              <a:defRPr/>
            </a:lvl1pPr>
          </a:lstStyle>
          <a:p>
            <a:fld id="{290FA0FE-E458-4D63-A98B-2C008BB2F49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914432421"/>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8D0C39AE-696D-A64E-A6E6-C4666A711F92}"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831375426"/>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8B77614-152B-4CCF-A694-540BAA10A000}"/>
              </a:ext>
            </a:extLst>
          </p:cNvPr>
          <p:cNvSpPr>
            <a:spLocks noGrp="1"/>
          </p:cNvSpPr>
          <p:nvPr>
            <p:ph type="dt" sz="half" idx="10"/>
          </p:nvPr>
        </p:nvSpPr>
        <p:spPr/>
        <p:txBody>
          <a:bodyPr/>
          <a:lstStyle>
            <a:lvl1pPr>
              <a:defRPr/>
            </a:lvl1pPr>
          </a:lstStyle>
          <a:p>
            <a:fld id="{912EEDFF-F447-430C-9BCF-606BF4E52D2C}" type="datetimeFigureOut">
              <a:rPr lang="en-US" altLang="en-US">
                <a:latin typeface="Calibri"/>
              </a:rPr>
              <a:pPr/>
              <a:t>8/28/24</a:t>
            </a:fld>
            <a:endParaRPr lang="en-US" altLang="en-US">
              <a:latin typeface="Calibri"/>
            </a:endParaRPr>
          </a:p>
        </p:txBody>
      </p:sp>
      <p:sp>
        <p:nvSpPr>
          <p:cNvPr id="4" name="Footer Placeholder 4">
            <a:extLst>
              <a:ext uri="{FF2B5EF4-FFF2-40B4-BE49-F238E27FC236}">
                <a16:creationId xmlns:a16="http://schemas.microsoft.com/office/drawing/2014/main" id="{9B3868F4-0221-4E6D-8C93-DCD4BA4956E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15432620-81E3-4738-B08C-95F58F33B246}"/>
              </a:ext>
            </a:extLst>
          </p:cNvPr>
          <p:cNvSpPr>
            <a:spLocks noGrp="1"/>
          </p:cNvSpPr>
          <p:nvPr>
            <p:ph type="sldNum" sz="quarter" idx="12"/>
          </p:nvPr>
        </p:nvSpPr>
        <p:spPr/>
        <p:txBody>
          <a:bodyPr/>
          <a:lstStyle>
            <a:lvl1pPr>
              <a:defRPr/>
            </a:lvl1pPr>
          </a:lstStyle>
          <a:p>
            <a:fld id="{AA0C8185-E486-4D63-8530-8DC8978BF44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573840067"/>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4387217-7597-40E7-8DD5-BC4C5DBF8BC9}"/>
              </a:ext>
            </a:extLst>
          </p:cNvPr>
          <p:cNvSpPr>
            <a:spLocks noGrp="1"/>
          </p:cNvSpPr>
          <p:nvPr>
            <p:ph type="dt" sz="half" idx="10"/>
          </p:nvPr>
        </p:nvSpPr>
        <p:spPr/>
        <p:txBody>
          <a:bodyPr/>
          <a:lstStyle>
            <a:lvl1pPr>
              <a:defRPr/>
            </a:lvl1pPr>
          </a:lstStyle>
          <a:p>
            <a:fld id="{A3CE2961-AB3A-4D3F-A7C3-DBCEE32A6339}" type="datetimeFigureOut">
              <a:rPr lang="en-US" altLang="en-US">
                <a:latin typeface="Calibri"/>
              </a:rPr>
              <a:pPr/>
              <a:t>8/28/24</a:t>
            </a:fld>
            <a:endParaRPr lang="en-US" altLang="en-US">
              <a:latin typeface="Calibri"/>
            </a:endParaRPr>
          </a:p>
        </p:txBody>
      </p:sp>
      <p:sp>
        <p:nvSpPr>
          <p:cNvPr id="3" name="Footer Placeholder 4">
            <a:extLst>
              <a:ext uri="{FF2B5EF4-FFF2-40B4-BE49-F238E27FC236}">
                <a16:creationId xmlns:a16="http://schemas.microsoft.com/office/drawing/2014/main" id="{772BB6C3-FF15-45D5-AD9D-CD8B135BA8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1B150D12-B548-48FE-A0D5-907B13B33EF6}"/>
              </a:ext>
            </a:extLst>
          </p:cNvPr>
          <p:cNvSpPr>
            <a:spLocks noGrp="1"/>
          </p:cNvSpPr>
          <p:nvPr>
            <p:ph type="sldNum" sz="quarter" idx="12"/>
          </p:nvPr>
        </p:nvSpPr>
        <p:spPr/>
        <p:txBody>
          <a:bodyPr/>
          <a:lstStyle>
            <a:lvl1pPr>
              <a:defRPr/>
            </a:lvl1pPr>
          </a:lstStyle>
          <a:p>
            <a:fld id="{131084A1-800F-4C8E-9A82-C010CCB7AD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36772626"/>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9A49DE3-F3A5-41D5-A31A-F2A055C66AD8}"/>
              </a:ext>
            </a:extLst>
          </p:cNvPr>
          <p:cNvSpPr>
            <a:spLocks noGrp="1"/>
          </p:cNvSpPr>
          <p:nvPr>
            <p:ph type="dt" sz="half" idx="10"/>
          </p:nvPr>
        </p:nvSpPr>
        <p:spPr/>
        <p:txBody>
          <a:bodyPr/>
          <a:lstStyle>
            <a:lvl1pPr>
              <a:defRPr/>
            </a:lvl1pPr>
          </a:lstStyle>
          <a:p>
            <a:fld id="{ED11986D-6EAD-4040-81D1-CD3B77796235}"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66305769-6FC9-4CED-93BA-C5658E60413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24D4FF0-155D-4F5F-8AA3-0609C5C5469A}"/>
              </a:ext>
            </a:extLst>
          </p:cNvPr>
          <p:cNvSpPr>
            <a:spLocks noGrp="1"/>
          </p:cNvSpPr>
          <p:nvPr>
            <p:ph type="sldNum" sz="quarter" idx="12"/>
          </p:nvPr>
        </p:nvSpPr>
        <p:spPr/>
        <p:txBody>
          <a:bodyPr/>
          <a:lstStyle>
            <a:lvl1pPr>
              <a:defRPr/>
            </a:lvl1pPr>
          </a:lstStyle>
          <a:p>
            <a:fld id="{DDF6B309-BAF4-4779-A1FC-A1969A2E00A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45674869"/>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6BE43B4-FD64-403B-930B-3B62B9D3FFFF}"/>
              </a:ext>
            </a:extLst>
          </p:cNvPr>
          <p:cNvSpPr>
            <a:spLocks noGrp="1"/>
          </p:cNvSpPr>
          <p:nvPr>
            <p:ph type="dt" sz="half" idx="10"/>
          </p:nvPr>
        </p:nvSpPr>
        <p:spPr/>
        <p:txBody>
          <a:bodyPr/>
          <a:lstStyle>
            <a:lvl1pPr>
              <a:defRPr/>
            </a:lvl1pPr>
          </a:lstStyle>
          <a:p>
            <a:fld id="{8BB9181A-5EDA-4F2F-AEB2-119A24504A5D}"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67E15B0F-CE11-4768-AD38-2996CD9D0C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EA650FF9-B2DD-4C60-9DA1-9781543A431E}"/>
              </a:ext>
            </a:extLst>
          </p:cNvPr>
          <p:cNvSpPr>
            <a:spLocks noGrp="1"/>
          </p:cNvSpPr>
          <p:nvPr>
            <p:ph type="sldNum" sz="quarter" idx="12"/>
          </p:nvPr>
        </p:nvSpPr>
        <p:spPr/>
        <p:txBody>
          <a:bodyPr/>
          <a:lstStyle>
            <a:lvl1pPr>
              <a:defRPr/>
            </a:lvl1pPr>
          </a:lstStyle>
          <a:p>
            <a:fld id="{75D3A39A-F899-428E-BC04-68C103DED84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38708709"/>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075628-8EBE-4110-AB8E-5CFAC7580F3D}"/>
              </a:ext>
            </a:extLst>
          </p:cNvPr>
          <p:cNvSpPr>
            <a:spLocks noGrp="1"/>
          </p:cNvSpPr>
          <p:nvPr>
            <p:ph type="dt" sz="half" idx="10"/>
          </p:nvPr>
        </p:nvSpPr>
        <p:spPr/>
        <p:txBody>
          <a:bodyPr/>
          <a:lstStyle>
            <a:lvl1pPr>
              <a:defRPr/>
            </a:lvl1pPr>
          </a:lstStyle>
          <a:p>
            <a:fld id="{A6B07C78-C939-47D0-B414-F626280B53AE}"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EC1DC876-3C93-407E-AAAE-6DC146CE45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98539-8927-4940-BE73-3CAF8AB90CB8}"/>
              </a:ext>
            </a:extLst>
          </p:cNvPr>
          <p:cNvSpPr>
            <a:spLocks noGrp="1"/>
          </p:cNvSpPr>
          <p:nvPr>
            <p:ph type="sldNum" sz="quarter" idx="12"/>
          </p:nvPr>
        </p:nvSpPr>
        <p:spPr/>
        <p:txBody>
          <a:bodyPr/>
          <a:lstStyle>
            <a:lvl1pPr>
              <a:defRPr/>
            </a:lvl1pPr>
          </a:lstStyle>
          <a:p>
            <a:fld id="{03005BDA-3DC8-4FFC-837F-F79E92E71E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36592885"/>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210482-B452-41AA-9690-A7A05309270B}"/>
              </a:ext>
            </a:extLst>
          </p:cNvPr>
          <p:cNvSpPr>
            <a:spLocks noGrp="1"/>
          </p:cNvSpPr>
          <p:nvPr>
            <p:ph type="dt" sz="half" idx="10"/>
          </p:nvPr>
        </p:nvSpPr>
        <p:spPr/>
        <p:txBody>
          <a:bodyPr/>
          <a:lstStyle>
            <a:lvl1pPr>
              <a:defRPr/>
            </a:lvl1pPr>
          </a:lstStyle>
          <a:p>
            <a:fld id="{B86DC5BF-D9E8-4FA1-81D2-D50650CAA9C4}"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768376EC-7648-4323-89D2-E25E4085789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BCAF49D-52C2-4F4B-803C-C913463D8F44}"/>
              </a:ext>
            </a:extLst>
          </p:cNvPr>
          <p:cNvSpPr>
            <a:spLocks noGrp="1"/>
          </p:cNvSpPr>
          <p:nvPr>
            <p:ph type="sldNum" sz="quarter" idx="12"/>
          </p:nvPr>
        </p:nvSpPr>
        <p:spPr/>
        <p:txBody>
          <a:bodyPr/>
          <a:lstStyle>
            <a:lvl1pPr>
              <a:defRPr/>
            </a:lvl1pPr>
          </a:lstStyle>
          <a:p>
            <a:fld id="{DA57D8C6-0F36-4986-BABD-4886E0E469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840483559"/>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A7CCE543-A64F-9143-A3BA-3B9B2EF34E15}" type="slidenum">
              <a:rPr lang="en-US"/>
              <a:pPr>
                <a:defRPr/>
              </a:pPr>
              <a:t>‹#›</a:t>
            </a:fld>
            <a:endParaRPr lang="en-US"/>
          </a:p>
        </p:txBody>
      </p:sp>
    </p:spTree>
    <p:extLst>
      <p:ext uri="{BB962C8B-B14F-4D97-AF65-F5344CB8AC3E}">
        <p14:creationId xmlns:p14="http://schemas.microsoft.com/office/powerpoint/2010/main" val="791559039"/>
      </p:ext>
    </p:extLst>
  </p:cSld>
  <p:clrMapOvr>
    <a:masterClrMapping/>
  </p:clrMapOvr>
  <p:transition/>
</p:sldLayout>
</file>

<file path=ppt/slideLayouts/slideLayout10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C165E972-F051-8349-A484-71A95ABCEDC6}" type="slidenum">
              <a:rPr lang="en-US"/>
              <a:pPr>
                <a:defRPr/>
              </a:pPr>
              <a:t>‹#›</a:t>
            </a:fld>
            <a:endParaRPr lang="en-US"/>
          </a:p>
        </p:txBody>
      </p:sp>
    </p:spTree>
    <p:extLst>
      <p:ext uri="{BB962C8B-B14F-4D97-AF65-F5344CB8AC3E}">
        <p14:creationId xmlns:p14="http://schemas.microsoft.com/office/powerpoint/2010/main" val="425695590"/>
      </p:ext>
    </p:extLst>
  </p:cSld>
  <p:clrMapOvr>
    <a:masterClrMapping/>
  </p:clrMapOvr>
  <p:transition/>
</p:sldLayout>
</file>

<file path=ppt/slideLayouts/slideLayout10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3A09D15-0419-4949-869A-4F24C5075CAF}" type="slidenum">
              <a:rPr lang="en-US"/>
              <a:pPr>
                <a:defRPr/>
              </a:pPr>
              <a:t>‹#›</a:t>
            </a:fld>
            <a:endParaRPr lang="en-US"/>
          </a:p>
        </p:txBody>
      </p:sp>
    </p:spTree>
    <p:extLst>
      <p:ext uri="{BB962C8B-B14F-4D97-AF65-F5344CB8AC3E}">
        <p14:creationId xmlns:p14="http://schemas.microsoft.com/office/powerpoint/2010/main" val="3614231153"/>
      </p:ext>
    </p:extLst>
  </p:cSld>
  <p:clrMapOvr>
    <a:masterClrMapping/>
  </p:clrMapOvr>
  <p:transition/>
</p:sldLayout>
</file>

<file path=ppt/slideLayouts/slideLayout10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977900"/>
            <a:ext cx="3810000" cy="5118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977900"/>
            <a:ext cx="3810000" cy="51181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B32724E-AD61-6146-A80C-4B5E6A5E4D79}" type="slidenum">
              <a:rPr lang="en-US"/>
              <a:pPr>
                <a:defRPr/>
              </a:pPr>
              <a:t>‹#›</a:t>
            </a:fld>
            <a:endParaRPr lang="en-US"/>
          </a:p>
        </p:txBody>
      </p:sp>
    </p:spTree>
    <p:extLst>
      <p:ext uri="{BB962C8B-B14F-4D97-AF65-F5344CB8AC3E}">
        <p14:creationId xmlns:p14="http://schemas.microsoft.com/office/powerpoint/2010/main" val="2512039363"/>
      </p:ext>
    </p:extLst>
  </p:cSld>
  <p:clrMapOvr>
    <a:masterClrMapping/>
  </p:clrMapOvr>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1513" cy="56372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72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68059549-DEC7-6646-80D2-FAFBD224EACB}" type="slidenum">
              <a:rPr lang="en-US"/>
              <a:pPr/>
              <a:t>‹#›</a:t>
            </a:fld>
            <a:endParaRPr lang="en-US"/>
          </a:p>
        </p:txBody>
      </p:sp>
    </p:spTree>
    <p:extLst>
      <p:ext uri="{BB962C8B-B14F-4D97-AF65-F5344CB8AC3E}">
        <p14:creationId xmlns:p14="http://schemas.microsoft.com/office/powerpoint/2010/main" val="290251309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9" name="Rectangle 6"/>
          <p:cNvSpPr>
            <a:spLocks noGrp="1" noChangeArrowheads="1"/>
          </p:cNvSpPr>
          <p:nvPr>
            <p:ph type="sldNum" sz="quarter" idx="12"/>
          </p:nvPr>
        </p:nvSpPr>
        <p:spPr>
          <a:ln/>
        </p:spPr>
        <p:txBody>
          <a:bodyPr/>
          <a:lstStyle>
            <a:lvl1pPr>
              <a:defRPr/>
            </a:lvl1pPr>
          </a:lstStyle>
          <a:p>
            <a:fld id="{735D4CE1-872B-C64E-933C-CE625BB9FE9D}"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504865751"/>
      </p:ext>
    </p:extLst>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18220DC3-4A8B-6041-9311-52C8C208EA96}" type="slidenum">
              <a:rPr lang="en-US"/>
              <a:pPr>
                <a:defRPr/>
              </a:pPr>
              <a:t>‹#›</a:t>
            </a:fld>
            <a:endParaRPr lang="en-US"/>
          </a:p>
        </p:txBody>
      </p:sp>
    </p:spTree>
    <p:extLst>
      <p:ext uri="{BB962C8B-B14F-4D97-AF65-F5344CB8AC3E}">
        <p14:creationId xmlns:p14="http://schemas.microsoft.com/office/powerpoint/2010/main" val="1230557475"/>
      </p:ext>
    </p:extLst>
  </p:cSld>
  <p:clrMapOvr>
    <a:masterClrMapping/>
  </p:clrMapOvr>
  <p:transition/>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FF44F92-05B8-AC4F-AA20-3D16D4D0BDE0}" type="slidenum">
              <a:rPr lang="en-US"/>
              <a:pPr>
                <a:defRPr/>
              </a:pPr>
              <a:t>‹#›</a:t>
            </a:fld>
            <a:endParaRPr lang="en-US"/>
          </a:p>
        </p:txBody>
      </p:sp>
    </p:spTree>
    <p:extLst>
      <p:ext uri="{BB962C8B-B14F-4D97-AF65-F5344CB8AC3E}">
        <p14:creationId xmlns:p14="http://schemas.microsoft.com/office/powerpoint/2010/main" val="2202298763"/>
      </p:ext>
    </p:extLst>
  </p:cSld>
  <p:clrMapOvr>
    <a:masterClrMapping/>
  </p:clrMapOvr>
  <p:transition/>
</p:sldLayout>
</file>

<file path=ppt/slideLayouts/slideLayout1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79E654C1-56AC-894A-AFB0-CE202469EBD8}" type="slidenum">
              <a:rPr lang="en-US"/>
              <a:pPr>
                <a:defRPr/>
              </a:pPr>
              <a:t>‹#›</a:t>
            </a:fld>
            <a:endParaRPr lang="en-US"/>
          </a:p>
        </p:txBody>
      </p:sp>
    </p:spTree>
    <p:extLst>
      <p:ext uri="{BB962C8B-B14F-4D97-AF65-F5344CB8AC3E}">
        <p14:creationId xmlns:p14="http://schemas.microsoft.com/office/powerpoint/2010/main" val="295739258"/>
      </p:ext>
    </p:extLst>
  </p:cSld>
  <p:clrMapOvr>
    <a:masterClrMapping/>
  </p:clrMapOvr>
  <p:transition/>
</p:sldLayout>
</file>

<file path=ppt/slideLayouts/slideLayout1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AF3B9AE0-5D8C-E64E-A26D-33C1EBCE4421}" type="slidenum">
              <a:rPr lang="en-US"/>
              <a:pPr>
                <a:defRPr/>
              </a:pPr>
              <a:t>‹#›</a:t>
            </a:fld>
            <a:endParaRPr lang="en-US"/>
          </a:p>
        </p:txBody>
      </p:sp>
    </p:spTree>
    <p:extLst>
      <p:ext uri="{BB962C8B-B14F-4D97-AF65-F5344CB8AC3E}">
        <p14:creationId xmlns:p14="http://schemas.microsoft.com/office/powerpoint/2010/main" val="808339918"/>
      </p:ext>
    </p:extLst>
  </p:cSld>
  <p:clrMapOvr>
    <a:masterClrMapping/>
  </p:clrMapOvr>
  <p:transition/>
</p:sldLayout>
</file>

<file path=ppt/slideLayouts/slideLayout1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CD1D94A-8212-F144-904A-F98E75C05AC5}" type="slidenum">
              <a:rPr lang="en-US"/>
              <a:pPr>
                <a:defRPr/>
              </a:pPr>
              <a:t>‹#›</a:t>
            </a:fld>
            <a:endParaRPr lang="en-US"/>
          </a:p>
        </p:txBody>
      </p:sp>
    </p:spTree>
    <p:extLst>
      <p:ext uri="{BB962C8B-B14F-4D97-AF65-F5344CB8AC3E}">
        <p14:creationId xmlns:p14="http://schemas.microsoft.com/office/powerpoint/2010/main" val="3655609578"/>
      </p:ext>
    </p:extLst>
  </p:cSld>
  <p:clrMapOvr>
    <a:masterClrMapping/>
  </p:clrMapOvr>
  <p:transition/>
</p:sldLayout>
</file>

<file path=ppt/slideLayouts/slideLayout1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DB2A2703-D7CC-3E47-99FB-5A663ADB9105}" type="slidenum">
              <a:rPr lang="en-US"/>
              <a:pPr>
                <a:defRPr/>
              </a:pPr>
              <a:t>‹#›</a:t>
            </a:fld>
            <a:endParaRPr lang="en-US"/>
          </a:p>
        </p:txBody>
      </p:sp>
    </p:spTree>
    <p:extLst>
      <p:ext uri="{BB962C8B-B14F-4D97-AF65-F5344CB8AC3E}">
        <p14:creationId xmlns:p14="http://schemas.microsoft.com/office/powerpoint/2010/main" val="2509772513"/>
      </p:ext>
    </p:extLst>
  </p:cSld>
  <p:clrMapOvr>
    <a:masterClrMapping/>
  </p:clrMapOvr>
  <p:transition/>
</p:sldLayout>
</file>

<file path=ppt/slideLayouts/slideLayout1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115888"/>
            <a:ext cx="1943100" cy="5980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115888"/>
            <a:ext cx="5676900" cy="5980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88DE1FA-3A6D-9E41-A57F-55CB283547DB}" type="slidenum">
              <a:rPr lang="en-US"/>
              <a:pPr>
                <a:defRPr/>
              </a:pPr>
              <a:t>‹#›</a:t>
            </a:fld>
            <a:endParaRPr lang="en-US"/>
          </a:p>
        </p:txBody>
      </p:sp>
    </p:spTree>
    <p:extLst>
      <p:ext uri="{BB962C8B-B14F-4D97-AF65-F5344CB8AC3E}">
        <p14:creationId xmlns:p14="http://schemas.microsoft.com/office/powerpoint/2010/main" val="1640675392"/>
      </p:ext>
    </p:extLst>
  </p:cSld>
  <p:clrMapOvr>
    <a:masterClrMapping/>
  </p:clrMapOvr>
  <p:transition/>
</p:sldLayout>
</file>

<file path=ppt/slideLayouts/slideLayout1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2133114280"/>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3882430628"/>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427815831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5" name="Rectangle 6"/>
          <p:cNvSpPr>
            <a:spLocks noGrp="1" noChangeArrowheads="1"/>
          </p:cNvSpPr>
          <p:nvPr>
            <p:ph type="sldNum" sz="quarter" idx="12"/>
          </p:nvPr>
        </p:nvSpPr>
        <p:spPr>
          <a:ln/>
        </p:spPr>
        <p:txBody>
          <a:bodyPr/>
          <a:lstStyle>
            <a:lvl1pPr>
              <a:defRPr/>
            </a:lvl1pPr>
          </a:lstStyle>
          <a:p>
            <a:fld id="{02A2ECAD-B2FE-E548-93B2-1D3AF87129B9}"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778956680"/>
      </p:ext>
    </p:extLst>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906768444"/>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721425769"/>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068420598"/>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2023755217"/>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4185783924"/>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3388179330"/>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107846767"/>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413327545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4" name="Rectangle 6"/>
          <p:cNvSpPr>
            <a:spLocks noGrp="1" noChangeArrowheads="1"/>
          </p:cNvSpPr>
          <p:nvPr>
            <p:ph type="sldNum" sz="quarter" idx="12"/>
          </p:nvPr>
        </p:nvSpPr>
        <p:spPr>
          <a:ln/>
        </p:spPr>
        <p:txBody>
          <a:bodyPr/>
          <a:lstStyle>
            <a:lvl1pPr>
              <a:defRPr/>
            </a:lvl1pPr>
          </a:lstStyle>
          <a:p>
            <a:fld id="{BC9B0528-860F-1049-BE54-724DCF8B701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62628866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F3DCA05A-35E7-A446-8EF2-4F06FDC24731}"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65782645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6A9F5511-6EBD-7C4B-92E5-E5DF6180F46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88576120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9BF16640-8FF0-5547-ADD1-7512AB3E020C}"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907991714"/>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77E68B86-A447-B349-B32A-69254BB7F1BA}"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52370439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1"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baseline="30000">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F954C87E-C51F-F148-B753-079164A11668}" type="slidenum">
              <a:rPr lang="en-US"/>
              <a:pPr>
                <a:defRPr/>
              </a:pPr>
              <a:t>‹#›</a:t>
            </a:fld>
            <a:endParaRPr lang="en-US"/>
          </a:p>
        </p:txBody>
      </p:sp>
    </p:spTree>
    <p:extLst>
      <p:ext uri="{BB962C8B-B14F-4D97-AF65-F5344CB8AC3E}">
        <p14:creationId xmlns:p14="http://schemas.microsoft.com/office/powerpoint/2010/main" val="1534525438"/>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F26B105-1BA9-C34E-951E-DB4069A09308}" type="slidenum">
              <a:rPr lang="en-US"/>
              <a:pPr>
                <a:defRPr/>
              </a:pPr>
              <a:t>‹#›</a:t>
            </a:fld>
            <a:endParaRPr lang="en-US"/>
          </a:p>
        </p:txBody>
      </p:sp>
    </p:spTree>
    <p:extLst>
      <p:ext uri="{BB962C8B-B14F-4D97-AF65-F5344CB8AC3E}">
        <p14:creationId xmlns:p14="http://schemas.microsoft.com/office/powerpoint/2010/main" val="41429853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77B58E00-7D22-E544-8328-E0362160BD5A}" type="slidenum">
              <a:rPr lang="en-US"/>
              <a:pPr>
                <a:defRPr/>
              </a:pPr>
              <a:t>‹#›</a:t>
            </a:fld>
            <a:endParaRPr lang="en-US"/>
          </a:p>
        </p:txBody>
      </p:sp>
    </p:spTree>
    <p:extLst>
      <p:ext uri="{BB962C8B-B14F-4D97-AF65-F5344CB8AC3E}">
        <p14:creationId xmlns:p14="http://schemas.microsoft.com/office/powerpoint/2010/main" val="23991725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0813" cy="1141413"/>
          </a:xfrm>
        </p:spPr>
        <p:txBody>
          <a:bodyPr/>
          <a:lstStyle/>
          <a:p>
            <a:r>
              <a:rPr lang="en-US"/>
              <a:t>Click to edit Master title style</a:t>
            </a:r>
          </a:p>
        </p:txBody>
      </p:sp>
      <p:sp>
        <p:nvSpPr>
          <p:cNvPr id="3" name="Table Placeholder 2"/>
          <p:cNvSpPr>
            <a:spLocks noGrp="1"/>
          </p:cNvSpPr>
          <p:nvPr>
            <p:ph type="tbl" idx="1"/>
          </p:nvPr>
        </p:nvSpPr>
        <p:spPr>
          <a:xfrm>
            <a:off x="685800" y="1981200"/>
            <a:ext cx="7770813" cy="4113213"/>
          </a:xfrm>
        </p:spPr>
        <p:txBody>
          <a:bodyPr/>
          <a:lstStyle/>
          <a:p>
            <a:pPr lvl="0"/>
            <a:endParaRPr lang="en-US" noProof="0"/>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32464DE3-AF17-844A-973E-1FFDC148B984}" type="slidenum">
              <a:rPr lang="en-US"/>
              <a:pPr/>
              <a:t>‹#›</a:t>
            </a:fld>
            <a:endParaRPr lang="en-US"/>
          </a:p>
        </p:txBody>
      </p:sp>
    </p:spTree>
    <p:extLst>
      <p:ext uri="{BB962C8B-B14F-4D97-AF65-F5344CB8AC3E}">
        <p14:creationId xmlns:p14="http://schemas.microsoft.com/office/powerpoint/2010/main" val="925028311"/>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877CBC82-7045-3745-8EBE-9309A6FCEC25}" type="slidenum">
              <a:rPr lang="en-US"/>
              <a:pPr>
                <a:defRPr/>
              </a:pPr>
              <a:t>‹#›</a:t>
            </a:fld>
            <a:endParaRPr lang="en-US"/>
          </a:p>
        </p:txBody>
      </p:sp>
    </p:spTree>
    <p:extLst>
      <p:ext uri="{BB962C8B-B14F-4D97-AF65-F5344CB8AC3E}">
        <p14:creationId xmlns:p14="http://schemas.microsoft.com/office/powerpoint/2010/main" val="231958835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B6458913-4B53-0142-BD9D-D0385B318444}" type="slidenum">
              <a:rPr lang="en-US"/>
              <a:pPr>
                <a:defRPr/>
              </a:pPr>
              <a:t>‹#›</a:t>
            </a:fld>
            <a:endParaRPr lang="en-US"/>
          </a:p>
        </p:txBody>
      </p:sp>
    </p:spTree>
    <p:extLst>
      <p:ext uri="{BB962C8B-B14F-4D97-AF65-F5344CB8AC3E}">
        <p14:creationId xmlns:p14="http://schemas.microsoft.com/office/powerpoint/2010/main" val="298861142"/>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42DB977-E9F5-B848-A964-9CE55098685C}" type="slidenum">
              <a:rPr lang="en-US"/>
              <a:pPr>
                <a:defRPr/>
              </a:pPr>
              <a:t>‹#›</a:t>
            </a:fld>
            <a:endParaRPr lang="en-US"/>
          </a:p>
        </p:txBody>
      </p:sp>
    </p:spTree>
    <p:extLst>
      <p:ext uri="{BB962C8B-B14F-4D97-AF65-F5344CB8AC3E}">
        <p14:creationId xmlns:p14="http://schemas.microsoft.com/office/powerpoint/2010/main" val="44755324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299FDCDB-ACB4-EA40-B11D-D777EA408109}" type="slidenum">
              <a:rPr lang="en-US"/>
              <a:pPr>
                <a:defRPr/>
              </a:pPr>
              <a:t>‹#›</a:t>
            </a:fld>
            <a:endParaRPr lang="en-US"/>
          </a:p>
        </p:txBody>
      </p:sp>
    </p:spTree>
    <p:extLst>
      <p:ext uri="{BB962C8B-B14F-4D97-AF65-F5344CB8AC3E}">
        <p14:creationId xmlns:p14="http://schemas.microsoft.com/office/powerpoint/2010/main" val="265152642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9C8892C7-14AA-E041-B642-96A3ED484926}" type="slidenum">
              <a:rPr lang="en-US"/>
              <a:pPr>
                <a:defRPr/>
              </a:pPr>
              <a:t>‹#›</a:t>
            </a:fld>
            <a:endParaRPr lang="en-US"/>
          </a:p>
        </p:txBody>
      </p:sp>
    </p:spTree>
    <p:extLst>
      <p:ext uri="{BB962C8B-B14F-4D97-AF65-F5344CB8AC3E}">
        <p14:creationId xmlns:p14="http://schemas.microsoft.com/office/powerpoint/2010/main" val="250251641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633BFD8-D8CC-EA44-83F9-B9512A042C62}" type="slidenum">
              <a:rPr lang="en-US"/>
              <a:pPr>
                <a:defRPr/>
              </a:pPr>
              <a:t>‹#›</a:t>
            </a:fld>
            <a:endParaRPr lang="en-US"/>
          </a:p>
        </p:txBody>
      </p:sp>
    </p:spTree>
    <p:extLst>
      <p:ext uri="{BB962C8B-B14F-4D97-AF65-F5344CB8AC3E}">
        <p14:creationId xmlns:p14="http://schemas.microsoft.com/office/powerpoint/2010/main" val="1386878632"/>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C424708-4F55-3F4A-9347-B281DC6BF589}" type="slidenum">
              <a:rPr lang="en-US"/>
              <a:pPr>
                <a:defRPr/>
              </a:pPr>
              <a:t>‹#›</a:t>
            </a:fld>
            <a:endParaRPr lang="en-US"/>
          </a:p>
        </p:txBody>
      </p:sp>
    </p:spTree>
    <p:extLst>
      <p:ext uri="{BB962C8B-B14F-4D97-AF65-F5344CB8AC3E}">
        <p14:creationId xmlns:p14="http://schemas.microsoft.com/office/powerpoint/2010/main" val="182248952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0B3B4646-D88D-CB4B-8771-4796F0393FB1}" type="slidenum">
              <a:rPr lang="en-US"/>
              <a:pPr>
                <a:defRPr/>
              </a:pPr>
              <a:t>‹#›</a:t>
            </a:fld>
            <a:endParaRPr lang="en-US"/>
          </a:p>
        </p:txBody>
      </p:sp>
    </p:spTree>
    <p:extLst>
      <p:ext uri="{BB962C8B-B14F-4D97-AF65-F5344CB8AC3E}">
        <p14:creationId xmlns:p14="http://schemas.microsoft.com/office/powerpoint/2010/main" val="97390424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6D96BA95-27AA-0B40-868F-1DFDC70C5521}" type="slidenum">
              <a:rPr lang="en-US"/>
              <a:pPr>
                <a:defRPr/>
              </a:pPr>
              <a:t>‹#›</a:t>
            </a:fld>
            <a:endParaRPr lang="en-US"/>
          </a:p>
        </p:txBody>
      </p:sp>
    </p:spTree>
    <p:extLst>
      <p:ext uri="{BB962C8B-B14F-4D97-AF65-F5344CB8AC3E}">
        <p14:creationId xmlns:p14="http://schemas.microsoft.com/office/powerpoint/2010/main" val="333499068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7CC1F2E6-62B9-764A-AD77-7ED438AB7B1B}" type="slidenum">
              <a:rPr lang="en-US"/>
              <a:pPr>
                <a:defRPr/>
              </a:pPr>
              <a:t>‹#›</a:t>
            </a:fld>
            <a:endParaRPr lang="en-US"/>
          </a:p>
        </p:txBody>
      </p:sp>
    </p:spTree>
    <p:extLst>
      <p:ext uri="{BB962C8B-B14F-4D97-AF65-F5344CB8AC3E}">
        <p14:creationId xmlns:p14="http://schemas.microsoft.com/office/powerpoint/2010/main" val="207349723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69101892-68C7-8E41-A29F-49A8C25397A8}" type="slidenum">
              <a:rPr lang="en-US"/>
              <a:pPr/>
              <a:t>‹#›</a:t>
            </a:fld>
            <a:endParaRPr lang="en-US"/>
          </a:p>
        </p:txBody>
      </p:sp>
    </p:spTree>
    <p:extLst>
      <p:ext uri="{BB962C8B-B14F-4D97-AF65-F5344CB8AC3E}">
        <p14:creationId xmlns:p14="http://schemas.microsoft.com/office/powerpoint/2010/main" val="139056548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2A1C09B-F36A-D54C-A7F4-96210C784F25}" type="slidenum">
              <a:rPr lang="en-US"/>
              <a:pPr>
                <a:defRPr/>
              </a:pPr>
              <a:t>‹#›</a:t>
            </a:fld>
            <a:endParaRPr lang="en-US"/>
          </a:p>
        </p:txBody>
      </p:sp>
    </p:spTree>
    <p:extLst>
      <p:ext uri="{BB962C8B-B14F-4D97-AF65-F5344CB8AC3E}">
        <p14:creationId xmlns:p14="http://schemas.microsoft.com/office/powerpoint/2010/main" val="419201955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C383DEAC-D172-B44C-8B3F-9D22B02E5B85}" type="slidenum">
              <a:rPr lang="en-US"/>
              <a:pPr>
                <a:defRPr/>
              </a:pPr>
              <a:t>‹#›</a:t>
            </a:fld>
            <a:endParaRPr lang="en-US"/>
          </a:p>
        </p:txBody>
      </p:sp>
    </p:spTree>
    <p:extLst>
      <p:ext uri="{BB962C8B-B14F-4D97-AF65-F5344CB8AC3E}">
        <p14:creationId xmlns:p14="http://schemas.microsoft.com/office/powerpoint/2010/main" val="172782583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7F798B84-7184-6F42-B3FB-A40C607D67FF}" type="slidenum">
              <a:rPr lang="en-US"/>
              <a:pPr>
                <a:defRPr/>
              </a:pPr>
              <a:t>‹#›</a:t>
            </a:fld>
            <a:endParaRPr lang="en-US"/>
          </a:p>
        </p:txBody>
      </p:sp>
    </p:spTree>
    <p:extLst>
      <p:ext uri="{BB962C8B-B14F-4D97-AF65-F5344CB8AC3E}">
        <p14:creationId xmlns:p14="http://schemas.microsoft.com/office/powerpoint/2010/main" val="2158837614"/>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35A657F-FF71-E643-B847-26D6F351EA30}" type="slidenum">
              <a:rPr lang="en-US"/>
              <a:pPr>
                <a:defRPr/>
              </a:pPr>
              <a:t>‹#›</a:t>
            </a:fld>
            <a:endParaRPr lang="en-US"/>
          </a:p>
        </p:txBody>
      </p:sp>
    </p:spTree>
    <p:extLst>
      <p:ext uri="{BB962C8B-B14F-4D97-AF65-F5344CB8AC3E}">
        <p14:creationId xmlns:p14="http://schemas.microsoft.com/office/powerpoint/2010/main" val="200977521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37C8E81B-C9AF-604F-9E59-B9C46457F32F}" type="slidenum">
              <a:rPr lang="en-US"/>
              <a:pPr>
                <a:defRPr/>
              </a:pPr>
              <a:t>‹#›</a:t>
            </a:fld>
            <a:endParaRPr lang="en-US"/>
          </a:p>
        </p:txBody>
      </p:sp>
    </p:spTree>
    <p:extLst>
      <p:ext uri="{BB962C8B-B14F-4D97-AF65-F5344CB8AC3E}">
        <p14:creationId xmlns:p14="http://schemas.microsoft.com/office/powerpoint/2010/main" val="256544919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E6ECECD-6C57-FF40-93BD-DD76856DDBFB}" type="slidenum">
              <a:rPr lang="en-US"/>
              <a:pPr>
                <a:defRPr/>
              </a:pPr>
              <a:t>‹#›</a:t>
            </a:fld>
            <a:endParaRPr lang="en-US"/>
          </a:p>
        </p:txBody>
      </p:sp>
    </p:spTree>
    <p:extLst>
      <p:ext uri="{BB962C8B-B14F-4D97-AF65-F5344CB8AC3E}">
        <p14:creationId xmlns:p14="http://schemas.microsoft.com/office/powerpoint/2010/main" val="10614588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727C4242-4E9C-1A45-8FD7-CF83AB5C9455}" type="slidenum">
              <a:rPr lang="en-US"/>
              <a:pPr>
                <a:defRPr/>
              </a:pPr>
              <a:t>‹#›</a:t>
            </a:fld>
            <a:endParaRPr lang="en-US"/>
          </a:p>
        </p:txBody>
      </p:sp>
    </p:spTree>
    <p:extLst>
      <p:ext uri="{BB962C8B-B14F-4D97-AF65-F5344CB8AC3E}">
        <p14:creationId xmlns:p14="http://schemas.microsoft.com/office/powerpoint/2010/main" val="115074304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93F13CA7-6C5E-2644-A9D1-04D080A33577}" type="slidenum">
              <a:rPr lang="en-US"/>
              <a:pPr>
                <a:defRPr/>
              </a:pPr>
              <a:t>‹#›</a:t>
            </a:fld>
            <a:endParaRPr lang="en-US"/>
          </a:p>
        </p:txBody>
      </p:sp>
    </p:spTree>
    <p:extLst>
      <p:ext uri="{BB962C8B-B14F-4D97-AF65-F5344CB8AC3E}">
        <p14:creationId xmlns:p14="http://schemas.microsoft.com/office/powerpoint/2010/main" val="201208071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ECB07F2-DAB3-2D41-9374-A3E543DE62E2}" type="slidenum">
              <a:rPr lang="en-US"/>
              <a:pPr>
                <a:defRPr/>
              </a:pPr>
              <a:t>‹#›</a:t>
            </a:fld>
            <a:endParaRPr lang="en-US"/>
          </a:p>
        </p:txBody>
      </p:sp>
    </p:spTree>
    <p:extLst>
      <p:ext uri="{BB962C8B-B14F-4D97-AF65-F5344CB8AC3E}">
        <p14:creationId xmlns:p14="http://schemas.microsoft.com/office/powerpoint/2010/main" val="147117570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defTabSz="914400">
                <a:buClrTx/>
                <a:buSzTx/>
                <a:buFontTx/>
                <a:buNone/>
              </a:pPr>
              <a:endParaRPr lang="en-US" baseline="3000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defTabSz="914400">
                <a:buClrTx/>
                <a:buSzTx/>
                <a:buFontTx/>
                <a:buNone/>
              </a:pPr>
              <a:endParaRPr lang="en-US" baseline="3000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456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19456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24"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734A4A26-223C-A04F-B89F-9BC1F09BD53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6481292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6EE57497-0B6A-7246-8387-FDED1A84DB51}" type="slidenum">
              <a:rPr lang="en-US"/>
              <a:pPr/>
              <a:t>‹#›</a:t>
            </a:fld>
            <a:endParaRPr lang="en-US"/>
          </a:p>
        </p:txBody>
      </p:sp>
    </p:spTree>
    <p:extLst>
      <p:ext uri="{BB962C8B-B14F-4D97-AF65-F5344CB8AC3E}">
        <p14:creationId xmlns:p14="http://schemas.microsoft.com/office/powerpoint/2010/main" val="73220261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F58107A-0032-4745-9E03-5B3C93EEF52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64919503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5335E89-EE7B-814C-B8F8-B52427DF52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89556419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B27E95C2-29E0-4347-B274-9C341FC5DBF2}"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32701096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490D8F8B-DD28-BC43-BBDC-4F774656B26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4571239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277337B-78D0-7646-B210-C0998191DFB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57217705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6E12126D-BCC0-9345-BBFA-C0F4E474F3E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69241547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257263-779B-7249-A27A-59F9242FE33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25809640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7873B30B-4C4D-FE4A-8A5D-2D3BEF4EFD3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69018501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74A19D0-A237-C646-9C67-98CC12804844}"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09594111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E33BB05C-655A-324D-8168-9EE794289B9E}"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68766675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C555E6AD-00F8-CF46-A04E-7D351FB9BCCE}" type="slidenum">
              <a:rPr lang="en-US"/>
              <a:pPr/>
              <a:t>‹#›</a:t>
            </a:fld>
            <a:endParaRPr lang="en-US"/>
          </a:p>
        </p:txBody>
      </p:sp>
    </p:spTree>
    <p:extLst>
      <p:ext uri="{BB962C8B-B14F-4D97-AF65-F5344CB8AC3E}">
        <p14:creationId xmlns:p14="http://schemas.microsoft.com/office/powerpoint/2010/main" val="57095100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233A9F1C-CA89-AF46-9B32-B4E5C646AB39}" type="slidenum">
              <a:rPr lang="en-US" altLang="ja-JP"/>
              <a:pPr>
                <a:defRPr/>
              </a:pPr>
              <a:t>‹#›</a:t>
            </a:fld>
            <a:endParaRPr lang="en-US" altLang="ja-JP"/>
          </a:p>
        </p:txBody>
      </p:sp>
    </p:spTree>
    <p:extLst>
      <p:ext uri="{BB962C8B-B14F-4D97-AF65-F5344CB8AC3E}">
        <p14:creationId xmlns:p14="http://schemas.microsoft.com/office/powerpoint/2010/main" val="18316614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B3C8C75-B10C-3747-888E-5211721C71AC}" type="slidenum">
              <a:rPr lang="en-US" altLang="ja-JP"/>
              <a:pPr>
                <a:defRPr/>
              </a:pPr>
              <a:t>‹#›</a:t>
            </a:fld>
            <a:endParaRPr lang="en-US" altLang="ja-JP"/>
          </a:p>
        </p:txBody>
      </p:sp>
    </p:spTree>
    <p:extLst>
      <p:ext uri="{BB962C8B-B14F-4D97-AF65-F5344CB8AC3E}">
        <p14:creationId xmlns:p14="http://schemas.microsoft.com/office/powerpoint/2010/main" val="310468734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FF325DA7-1CEC-C546-9547-67D746D70BFE}" type="slidenum">
              <a:rPr lang="en-US" altLang="ja-JP"/>
              <a:pPr>
                <a:defRPr/>
              </a:pPr>
              <a:t>‹#›</a:t>
            </a:fld>
            <a:endParaRPr lang="en-US" altLang="ja-JP"/>
          </a:p>
        </p:txBody>
      </p:sp>
    </p:spTree>
    <p:extLst>
      <p:ext uri="{BB962C8B-B14F-4D97-AF65-F5344CB8AC3E}">
        <p14:creationId xmlns:p14="http://schemas.microsoft.com/office/powerpoint/2010/main" val="157511671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FFD7327B-0665-2E41-9100-698441C1C430}" type="slidenum">
              <a:rPr lang="en-US" altLang="ja-JP"/>
              <a:pPr>
                <a:defRPr/>
              </a:pPr>
              <a:t>‹#›</a:t>
            </a:fld>
            <a:endParaRPr lang="en-US" altLang="ja-JP"/>
          </a:p>
        </p:txBody>
      </p:sp>
    </p:spTree>
    <p:extLst>
      <p:ext uri="{BB962C8B-B14F-4D97-AF65-F5344CB8AC3E}">
        <p14:creationId xmlns:p14="http://schemas.microsoft.com/office/powerpoint/2010/main" val="271616870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FF346ACC-7542-AB44-B2EB-20F76F80006B}" type="slidenum">
              <a:rPr lang="en-US" altLang="ja-JP"/>
              <a:pPr>
                <a:defRPr/>
              </a:pPr>
              <a:t>‹#›</a:t>
            </a:fld>
            <a:endParaRPr lang="en-US" altLang="ja-JP"/>
          </a:p>
        </p:txBody>
      </p:sp>
    </p:spTree>
    <p:extLst>
      <p:ext uri="{BB962C8B-B14F-4D97-AF65-F5344CB8AC3E}">
        <p14:creationId xmlns:p14="http://schemas.microsoft.com/office/powerpoint/2010/main" val="2734817599"/>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F5941DDF-79DD-1A45-91DB-95B216AABF95}" type="slidenum">
              <a:rPr lang="en-US" altLang="ja-JP"/>
              <a:pPr>
                <a:defRPr/>
              </a:pPr>
              <a:t>‹#›</a:t>
            </a:fld>
            <a:endParaRPr lang="en-US" altLang="ja-JP"/>
          </a:p>
        </p:txBody>
      </p:sp>
    </p:spTree>
    <p:extLst>
      <p:ext uri="{BB962C8B-B14F-4D97-AF65-F5344CB8AC3E}">
        <p14:creationId xmlns:p14="http://schemas.microsoft.com/office/powerpoint/2010/main" val="282699583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33A8C5F9-3DE4-9E47-A5A9-EC7D04D03470}" type="slidenum">
              <a:rPr lang="en-US" altLang="ja-JP"/>
              <a:pPr>
                <a:defRPr/>
              </a:pPr>
              <a:t>‹#›</a:t>
            </a:fld>
            <a:endParaRPr lang="en-US" altLang="ja-JP"/>
          </a:p>
        </p:txBody>
      </p:sp>
    </p:spTree>
    <p:extLst>
      <p:ext uri="{BB962C8B-B14F-4D97-AF65-F5344CB8AC3E}">
        <p14:creationId xmlns:p14="http://schemas.microsoft.com/office/powerpoint/2010/main" val="378896659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38E248A-7437-6C4A-9D6D-489CAA6C7435}" type="slidenum">
              <a:rPr lang="en-US" altLang="ja-JP"/>
              <a:pPr>
                <a:defRPr/>
              </a:pPr>
              <a:t>‹#›</a:t>
            </a:fld>
            <a:endParaRPr lang="en-US" altLang="ja-JP"/>
          </a:p>
        </p:txBody>
      </p:sp>
    </p:spTree>
    <p:extLst>
      <p:ext uri="{BB962C8B-B14F-4D97-AF65-F5344CB8AC3E}">
        <p14:creationId xmlns:p14="http://schemas.microsoft.com/office/powerpoint/2010/main" val="196084806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C60971B0-1217-294F-A1E9-56B4C5580179}" type="slidenum">
              <a:rPr lang="en-US" altLang="ja-JP"/>
              <a:pPr>
                <a:defRPr/>
              </a:pPr>
              <a:t>‹#›</a:t>
            </a:fld>
            <a:endParaRPr lang="en-US" altLang="ja-JP"/>
          </a:p>
        </p:txBody>
      </p:sp>
    </p:spTree>
    <p:extLst>
      <p:ext uri="{BB962C8B-B14F-4D97-AF65-F5344CB8AC3E}">
        <p14:creationId xmlns:p14="http://schemas.microsoft.com/office/powerpoint/2010/main" val="179338293"/>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F8FE6413-FE99-ED47-AF98-DC14897EB18F}" type="slidenum">
              <a:rPr lang="en-US" altLang="ja-JP"/>
              <a:pPr>
                <a:defRPr/>
              </a:pPr>
              <a:t>‹#›</a:t>
            </a:fld>
            <a:endParaRPr lang="en-US" altLang="ja-JP"/>
          </a:p>
        </p:txBody>
      </p:sp>
    </p:spTree>
    <p:extLst>
      <p:ext uri="{BB962C8B-B14F-4D97-AF65-F5344CB8AC3E}">
        <p14:creationId xmlns:p14="http://schemas.microsoft.com/office/powerpoint/2010/main" val="41417818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2713" cy="38084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981200"/>
            <a:ext cx="3924300" cy="38084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7"/>
          <p:cNvSpPr>
            <a:spLocks noGrp="1" noChangeArrowheads="1"/>
          </p:cNvSpPr>
          <p:nvPr>
            <p:ph type="dt" idx="10"/>
          </p:nvPr>
        </p:nvSpPr>
        <p:spPr>
          <a:ln/>
        </p:spPr>
        <p:txBody>
          <a:bodyPr/>
          <a:lstStyle>
            <a:lvl1pPr>
              <a:defRPr/>
            </a:lvl1pPr>
          </a:lstStyle>
          <a:p>
            <a:endParaRPr lang="en-US"/>
          </a:p>
        </p:txBody>
      </p:sp>
      <p:sp>
        <p:nvSpPr>
          <p:cNvPr id="6" name="Rectangle 68"/>
          <p:cNvSpPr>
            <a:spLocks noGrp="1" noChangeArrowheads="1"/>
          </p:cNvSpPr>
          <p:nvPr>
            <p:ph type="ftr" idx="11"/>
          </p:nvPr>
        </p:nvSpPr>
        <p:spPr>
          <a:ln/>
        </p:spPr>
        <p:txBody>
          <a:bodyPr/>
          <a:lstStyle>
            <a:lvl1pPr>
              <a:defRPr/>
            </a:lvl1pPr>
          </a:lstStyle>
          <a:p>
            <a:endParaRPr lang="en-US"/>
          </a:p>
        </p:txBody>
      </p:sp>
      <p:sp>
        <p:nvSpPr>
          <p:cNvPr id="7" name="Rectangle 69"/>
          <p:cNvSpPr>
            <a:spLocks noGrp="1" noChangeArrowheads="1"/>
          </p:cNvSpPr>
          <p:nvPr>
            <p:ph type="sldNum" idx="12"/>
          </p:nvPr>
        </p:nvSpPr>
        <p:spPr>
          <a:ln/>
        </p:spPr>
        <p:txBody>
          <a:bodyPr/>
          <a:lstStyle>
            <a:lvl1pPr>
              <a:defRPr/>
            </a:lvl1pPr>
          </a:lstStyle>
          <a:p>
            <a:fld id="{C7F5F1C9-3F37-0440-A667-D6FEE562470F}" type="slidenum">
              <a:rPr lang="en-US"/>
              <a:pPr/>
              <a:t>‹#›</a:t>
            </a:fld>
            <a:endParaRPr lang="en-US"/>
          </a:p>
        </p:txBody>
      </p:sp>
    </p:spTree>
    <p:extLst>
      <p:ext uri="{BB962C8B-B14F-4D97-AF65-F5344CB8AC3E}">
        <p14:creationId xmlns:p14="http://schemas.microsoft.com/office/powerpoint/2010/main" val="89899867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8B067516-C6C5-3D44-9455-910CA5F1B2D8}" type="slidenum">
              <a:rPr lang="en-US" altLang="ja-JP"/>
              <a:pPr>
                <a:defRPr/>
              </a:pPr>
              <a:t>‹#›</a:t>
            </a:fld>
            <a:endParaRPr lang="en-US" altLang="ja-JP"/>
          </a:p>
        </p:txBody>
      </p:sp>
    </p:spTree>
    <p:extLst>
      <p:ext uri="{BB962C8B-B14F-4D97-AF65-F5344CB8AC3E}">
        <p14:creationId xmlns:p14="http://schemas.microsoft.com/office/powerpoint/2010/main" val="253210590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2C706092-7C4D-584C-A4B1-8EC467D6E121}" type="slidenum">
              <a:rPr lang="nl-NL"/>
              <a:pPr>
                <a:defRPr/>
              </a:pPr>
              <a:t>‹#›</a:t>
            </a:fld>
            <a:endParaRPr lang="nl-NL"/>
          </a:p>
        </p:txBody>
      </p:sp>
    </p:spTree>
    <p:extLst>
      <p:ext uri="{BB962C8B-B14F-4D97-AF65-F5344CB8AC3E}">
        <p14:creationId xmlns:p14="http://schemas.microsoft.com/office/powerpoint/2010/main" val="266680249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F91F42D4-B6EE-F645-8CEB-016ADE1264B5}" type="slidenum">
              <a:rPr lang="en-US"/>
              <a:pPr>
                <a:defRPr/>
              </a:pPr>
              <a:t>‹#›</a:t>
            </a:fld>
            <a:endParaRPr lang="en-US"/>
          </a:p>
        </p:txBody>
      </p:sp>
    </p:spTree>
    <p:extLst>
      <p:ext uri="{BB962C8B-B14F-4D97-AF65-F5344CB8AC3E}">
        <p14:creationId xmlns:p14="http://schemas.microsoft.com/office/powerpoint/2010/main" val="126996562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29259E04-CB0B-2940-B089-7CB4845E2698}" type="slidenum">
              <a:rPr lang="en-US"/>
              <a:pPr>
                <a:defRPr/>
              </a:pPr>
              <a:t>‹#›</a:t>
            </a:fld>
            <a:endParaRPr lang="en-US"/>
          </a:p>
        </p:txBody>
      </p:sp>
    </p:spTree>
    <p:extLst>
      <p:ext uri="{BB962C8B-B14F-4D97-AF65-F5344CB8AC3E}">
        <p14:creationId xmlns:p14="http://schemas.microsoft.com/office/powerpoint/2010/main" val="324211157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5A5785BC-2042-2746-9A59-16C9DD931518}" type="slidenum">
              <a:rPr lang="en-US"/>
              <a:pPr>
                <a:defRPr/>
              </a:pPr>
              <a:t>‹#›</a:t>
            </a:fld>
            <a:endParaRPr lang="en-US"/>
          </a:p>
        </p:txBody>
      </p:sp>
    </p:spTree>
    <p:extLst>
      <p:ext uri="{BB962C8B-B14F-4D97-AF65-F5344CB8AC3E}">
        <p14:creationId xmlns:p14="http://schemas.microsoft.com/office/powerpoint/2010/main" val="147515362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a:defRPr baseline="30000"/>
            </a:lvl1pPr>
          </a:lstStyle>
          <a:p>
            <a:pPr>
              <a:defRPr/>
            </a:pPr>
            <a:fld id="{A64954AC-24AD-C544-A883-92FA49DD3A1E}" type="slidenum">
              <a:rPr lang="en-US"/>
              <a:pPr>
                <a:defRPr/>
              </a:pPr>
              <a:t>‹#›</a:t>
            </a:fld>
            <a:endParaRPr lang="en-US"/>
          </a:p>
        </p:txBody>
      </p:sp>
    </p:spTree>
    <p:extLst>
      <p:ext uri="{BB962C8B-B14F-4D97-AF65-F5344CB8AC3E}">
        <p14:creationId xmlns:p14="http://schemas.microsoft.com/office/powerpoint/2010/main" val="326907380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a:defRPr baseline="30000"/>
            </a:lvl1pPr>
          </a:lstStyle>
          <a:p>
            <a:pPr>
              <a:defRPr/>
            </a:pPr>
            <a:fld id="{B26A8A8B-8EEC-C94F-917D-E651DC9E36EF}" type="slidenum">
              <a:rPr lang="en-US"/>
              <a:pPr>
                <a:defRPr/>
              </a:pPr>
              <a:t>‹#›</a:t>
            </a:fld>
            <a:endParaRPr lang="en-US"/>
          </a:p>
        </p:txBody>
      </p:sp>
    </p:spTree>
    <p:extLst>
      <p:ext uri="{BB962C8B-B14F-4D97-AF65-F5344CB8AC3E}">
        <p14:creationId xmlns:p14="http://schemas.microsoft.com/office/powerpoint/2010/main" val="225275435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a:defRPr baseline="30000"/>
            </a:lvl1pPr>
          </a:lstStyle>
          <a:p>
            <a:pPr>
              <a:defRPr/>
            </a:pPr>
            <a:fld id="{A0C87C58-A14F-2A46-870E-27387D0CCB85}" type="slidenum">
              <a:rPr lang="en-US"/>
              <a:pPr>
                <a:defRPr/>
              </a:pPr>
              <a:t>‹#›</a:t>
            </a:fld>
            <a:endParaRPr lang="en-US"/>
          </a:p>
        </p:txBody>
      </p:sp>
    </p:spTree>
    <p:extLst>
      <p:ext uri="{BB962C8B-B14F-4D97-AF65-F5344CB8AC3E}">
        <p14:creationId xmlns:p14="http://schemas.microsoft.com/office/powerpoint/2010/main" val="201929170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F1CB0607-B6D3-0241-8022-2C7EF00CBA51}" type="slidenum">
              <a:rPr lang="en-US"/>
              <a:pPr>
                <a:defRPr/>
              </a:pPr>
              <a:t>‹#›</a:t>
            </a:fld>
            <a:endParaRPr lang="en-US"/>
          </a:p>
        </p:txBody>
      </p:sp>
    </p:spTree>
    <p:extLst>
      <p:ext uri="{BB962C8B-B14F-4D97-AF65-F5344CB8AC3E}">
        <p14:creationId xmlns:p14="http://schemas.microsoft.com/office/powerpoint/2010/main" val="318500114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a:defRPr baseline="30000"/>
            </a:lvl1pPr>
          </a:lstStyle>
          <a:p>
            <a:pPr>
              <a:defRPr/>
            </a:pPr>
            <a:fld id="{31E19BCF-F30B-9140-B9C8-67743A50E8EA}" type="slidenum">
              <a:rPr lang="en-US"/>
              <a:pPr>
                <a:defRPr/>
              </a:pPr>
              <a:t>‹#›</a:t>
            </a:fld>
            <a:endParaRPr lang="en-US"/>
          </a:p>
        </p:txBody>
      </p:sp>
    </p:spTree>
    <p:extLst>
      <p:ext uri="{BB962C8B-B14F-4D97-AF65-F5344CB8AC3E}">
        <p14:creationId xmlns:p14="http://schemas.microsoft.com/office/powerpoint/2010/main" val="37268635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7"/>
          <p:cNvSpPr>
            <a:spLocks noGrp="1" noChangeArrowheads="1"/>
          </p:cNvSpPr>
          <p:nvPr>
            <p:ph type="dt" idx="10"/>
          </p:nvPr>
        </p:nvSpPr>
        <p:spPr>
          <a:ln/>
        </p:spPr>
        <p:txBody>
          <a:bodyPr/>
          <a:lstStyle>
            <a:lvl1pPr>
              <a:defRPr/>
            </a:lvl1pPr>
          </a:lstStyle>
          <a:p>
            <a:endParaRPr lang="en-US"/>
          </a:p>
        </p:txBody>
      </p:sp>
      <p:sp>
        <p:nvSpPr>
          <p:cNvPr id="8" name="Rectangle 68"/>
          <p:cNvSpPr>
            <a:spLocks noGrp="1" noChangeArrowheads="1"/>
          </p:cNvSpPr>
          <p:nvPr>
            <p:ph type="ftr" idx="11"/>
          </p:nvPr>
        </p:nvSpPr>
        <p:spPr>
          <a:ln/>
        </p:spPr>
        <p:txBody>
          <a:bodyPr/>
          <a:lstStyle>
            <a:lvl1pPr>
              <a:defRPr/>
            </a:lvl1pPr>
          </a:lstStyle>
          <a:p>
            <a:endParaRPr lang="en-US"/>
          </a:p>
        </p:txBody>
      </p:sp>
      <p:sp>
        <p:nvSpPr>
          <p:cNvPr id="9" name="Rectangle 69"/>
          <p:cNvSpPr>
            <a:spLocks noGrp="1" noChangeArrowheads="1"/>
          </p:cNvSpPr>
          <p:nvPr>
            <p:ph type="sldNum" idx="12"/>
          </p:nvPr>
        </p:nvSpPr>
        <p:spPr>
          <a:ln/>
        </p:spPr>
        <p:txBody>
          <a:bodyPr/>
          <a:lstStyle>
            <a:lvl1pPr>
              <a:defRPr/>
            </a:lvl1pPr>
          </a:lstStyle>
          <a:p>
            <a:fld id="{64F8115D-48A2-864F-A3D0-7A64F2133647}" type="slidenum">
              <a:rPr lang="en-US"/>
              <a:pPr/>
              <a:t>‹#›</a:t>
            </a:fld>
            <a:endParaRPr lang="en-US"/>
          </a:p>
        </p:txBody>
      </p:sp>
    </p:spTree>
    <p:extLst>
      <p:ext uri="{BB962C8B-B14F-4D97-AF65-F5344CB8AC3E}">
        <p14:creationId xmlns:p14="http://schemas.microsoft.com/office/powerpoint/2010/main" val="335031987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062C5E53-7DE5-BB48-80A1-C97B017434F6}" type="slidenum">
              <a:rPr lang="en-US"/>
              <a:pPr>
                <a:defRPr/>
              </a:pPr>
              <a:t>‹#›</a:t>
            </a:fld>
            <a:endParaRPr lang="en-US"/>
          </a:p>
        </p:txBody>
      </p:sp>
    </p:spTree>
    <p:extLst>
      <p:ext uri="{BB962C8B-B14F-4D97-AF65-F5344CB8AC3E}">
        <p14:creationId xmlns:p14="http://schemas.microsoft.com/office/powerpoint/2010/main" val="237686990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5851507E-B39D-FF4D-AD39-AFABC0F64AB9}" type="slidenum">
              <a:rPr lang="en-US"/>
              <a:pPr>
                <a:defRPr/>
              </a:pPr>
              <a:t>‹#›</a:t>
            </a:fld>
            <a:endParaRPr lang="en-US"/>
          </a:p>
        </p:txBody>
      </p:sp>
    </p:spTree>
    <p:extLst>
      <p:ext uri="{BB962C8B-B14F-4D97-AF65-F5344CB8AC3E}">
        <p14:creationId xmlns:p14="http://schemas.microsoft.com/office/powerpoint/2010/main" val="307655453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a:defRPr baseline="30000"/>
            </a:lvl1pPr>
          </a:lstStyle>
          <a:p>
            <a:pPr>
              <a:defRPr/>
            </a:pPr>
            <a:fld id="{7F3EA868-DE3B-9641-B105-E2AF4EDD592C}" type="slidenum">
              <a:rPr lang="en-US"/>
              <a:pPr>
                <a:defRPr/>
              </a:pPr>
              <a:t>‹#›</a:t>
            </a:fld>
            <a:endParaRPr lang="en-US"/>
          </a:p>
        </p:txBody>
      </p:sp>
    </p:spTree>
    <p:extLst>
      <p:ext uri="{BB962C8B-B14F-4D97-AF65-F5344CB8AC3E}">
        <p14:creationId xmlns:p14="http://schemas.microsoft.com/office/powerpoint/2010/main" val="2030076826"/>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31FE64E-310A-CA48-B4B6-1231D9E49F24}" type="slidenum">
              <a:rPr lang="en-US"/>
              <a:pPr>
                <a:defRPr/>
              </a:pPr>
              <a:t>‹#›</a:t>
            </a:fld>
            <a:endParaRPr lang="en-US"/>
          </a:p>
        </p:txBody>
      </p:sp>
    </p:spTree>
    <p:extLst>
      <p:ext uri="{BB962C8B-B14F-4D97-AF65-F5344CB8AC3E}">
        <p14:creationId xmlns:p14="http://schemas.microsoft.com/office/powerpoint/2010/main" val="319966794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0AA252A-D39E-A342-983D-E1211C643588}" type="slidenum">
              <a:rPr lang="en-US"/>
              <a:pPr>
                <a:defRPr/>
              </a:pPr>
              <a:t>‹#›</a:t>
            </a:fld>
            <a:endParaRPr lang="en-US"/>
          </a:p>
        </p:txBody>
      </p:sp>
    </p:spTree>
    <p:extLst>
      <p:ext uri="{BB962C8B-B14F-4D97-AF65-F5344CB8AC3E}">
        <p14:creationId xmlns:p14="http://schemas.microsoft.com/office/powerpoint/2010/main" val="2517997281"/>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31CF91F7-3031-814F-BEE9-2BDFD9E3FFCD}" type="slidenum">
              <a:rPr lang="en-US"/>
              <a:pPr>
                <a:defRPr/>
              </a:pPr>
              <a:t>‹#›</a:t>
            </a:fld>
            <a:endParaRPr lang="en-US"/>
          </a:p>
        </p:txBody>
      </p:sp>
    </p:spTree>
    <p:extLst>
      <p:ext uri="{BB962C8B-B14F-4D97-AF65-F5344CB8AC3E}">
        <p14:creationId xmlns:p14="http://schemas.microsoft.com/office/powerpoint/2010/main" val="247268343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35562894-E34C-4146-BB79-E44021BE4C72}" type="slidenum">
              <a:rPr lang="en-US"/>
              <a:pPr>
                <a:defRPr/>
              </a:pPr>
              <a:t>‹#›</a:t>
            </a:fld>
            <a:endParaRPr lang="en-US"/>
          </a:p>
        </p:txBody>
      </p:sp>
    </p:spTree>
    <p:extLst>
      <p:ext uri="{BB962C8B-B14F-4D97-AF65-F5344CB8AC3E}">
        <p14:creationId xmlns:p14="http://schemas.microsoft.com/office/powerpoint/2010/main" val="362946702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6"/>
          <p:cNvSpPr>
            <a:spLocks noGrp="1" noChangeArrowheads="1"/>
          </p:cNvSpPr>
          <p:nvPr>
            <p:ph type="ftr" sz="quarter" idx="11"/>
          </p:nvPr>
        </p:nvSpPr>
        <p:spPr/>
        <p:txBody>
          <a:bodyPr/>
          <a:lstStyle>
            <a:lvl1pPr>
              <a:defRPr baseline="30000"/>
            </a:lvl1pPr>
          </a:lstStyle>
          <a:p>
            <a:pPr>
              <a:defRPr/>
            </a:pPr>
            <a:endParaRPr lang="en-US"/>
          </a:p>
        </p:txBody>
      </p:sp>
      <p:sp>
        <p:nvSpPr>
          <p:cNvPr id="9" name="Rectangle 7"/>
          <p:cNvSpPr>
            <a:spLocks noGrp="1" noChangeArrowheads="1"/>
          </p:cNvSpPr>
          <p:nvPr>
            <p:ph type="sldNum" sz="quarter" idx="12"/>
          </p:nvPr>
        </p:nvSpPr>
        <p:spPr/>
        <p:txBody>
          <a:bodyPr/>
          <a:lstStyle>
            <a:lvl1pPr>
              <a:defRPr baseline="30000"/>
            </a:lvl1pPr>
          </a:lstStyle>
          <a:p>
            <a:pPr>
              <a:defRPr/>
            </a:pPr>
            <a:fld id="{2112980B-8430-4143-8E40-D867093A1C55}" type="slidenum">
              <a:rPr lang="en-US"/>
              <a:pPr>
                <a:defRPr/>
              </a:pPr>
              <a:t>‹#›</a:t>
            </a:fld>
            <a:endParaRPr lang="en-US"/>
          </a:p>
        </p:txBody>
      </p:sp>
    </p:spTree>
    <p:extLst>
      <p:ext uri="{BB962C8B-B14F-4D97-AF65-F5344CB8AC3E}">
        <p14:creationId xmlns:p14="http://schemas.microsoft.com/office/powerpoint/2010/main" val="388162074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6"/>
          <p:cNvSpPr>
            <a:spLocks noGrp="1" noChangeArrowheads="1"/>
          </p:cNvSpPr>
          <p:nvPr>
            <p:ph type="ftr" sz="quarter" idx="11"/>
          </p:nvPr>
        </p:nvSpPr>
        <p:spPr/>
        <p:txBody>
          <a:bodyPr/>
          <a:lstStyle>
            <a:lvl1pPr>
              <a:defRPr baseline="30000"/>
            </a:lvl1pPr>
          </a:lstStyle>
          <a:p>
            <a:pPr>
              <a:defRPr/>
            </a:pPr>
            <a:endParaRPr lang="en-US"/>
          </a:p>
        </p:txBody>
      </p:sp>
      <p:sp>
        <p:nvSpPr>
          <p:cNvPr id="5" name="Rectangle 7"/>
          <p:cNvSpPr>
            <a:spLocks noGrp="1" noChangeArrowheads="1"/>
          </p:cNvSpPr>
          <p:nvPr>
            <p:ph type="sldNum" sz="quarter" idx="12"/>
          </p:nvPr>
        </p:nvSpPr>
        <p:spPr/>
        <p:txBody>
          <a:bodyPr/>
          <a:lstStyle>
            <a:lvl1pPr>
              <a:defRPr baseline="30000"/>
            </a:lvl1pPr>
          </a:lstStyle>
          <a:p>
            <a:pPr>
              <a:defRPr/>
            </a:pPr>
            <a:fld id="{54AD02BB-1E06-1641-BC40-465DC0D75C64}" type="slidenum">
              <a:rPr lang="en-US"/>
              <a:pPr>
                <a:defRPr/>
              </a:pPr>
              <a:t>‹#›</a:t>
            </a:fld>
            <a:endParaRPr lang="en-US"/>
          </a:p>
        </p:txBody>
      </p:sp>
    </p:spTree>
    <p:extLst>
      <p:ext uri="{BB962C8B-B14F-4D97-AF65-F5344CB8AC3E}">
        <p14:creationId xmlns:p14="http://schemas.microsoft.com/office/powerpoint/2010/main" val="156777447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6"/>
          <p:cNvSpPr>
            <a:spLocks noGrp="1" noChangeArrowheads="1"/>
          </p:cNvSpPr>
          <p:nvPr>
            <p:ph type="ftr" sz="quarter" idx="11"/>
          </p:nvPr>
        </p:nvSpPr>
        <p:spPr/>
        <p:txBody>
          <a:bodyPr/>
          <a:lstStyle>
            <a:lvl1pPr>
              <a:defRPr baseline="30000"/>
            </a:lvl1pPr>
          </a:lstStyle>
          <a:p>
            <a:pPr>
              <a:defRPr/>
            </a:pPr>
            <a:endParaRPr lang="en-US"/>
          </a:p>
        </p:txBody>
      </p:sp>
      <p:sp>
        <p:nvSpPr>
          <p:cNvPr id="4" name="Rectangle 7"/>
          <p:cNvSpPr>
            <a:spLocks noGrp="1" noChangeArrowheads="1"/>
          </p:cNvSpPr>
          <p:nvPr>
            <p:ph type="sldNum" sz="quarter" idx="12"/>
          </p:nvPr>
        </p:nvSpPr>
        <p:spPr/>
        <p:txBody>
          <a:bodyPr/>
          <a:lstStyle>
            <a:lvl1pPr>
              <a:defRPr baseline="30000"/>
            </a:lvl1pPr>
          </a:lstStyle>
          <a:p>
            <a:pPr>
              <a:defRPr/>
            </a:pPr>
            <a:fld id="{2D840745-E4D6-CE48-A6A5-AB4D7D6D478C}" type="slidenum">
              <a:rPr lang="en-US"/>
              <a:pPr>
                <a:defRPr/>
              </a:pPr>
              <a:t>‹#›</a:t>
            </a:fld>
            <a:endParaRPr lang="en-US"/>
          </a:p>
        </p:txBody>
      </p:sp>
    </p:spTree>
    <p:extLst>
      <p:ext uri="{BB962C8B-B14F-4D97-AF65-F5344CB8AC3E}">
        <p14:creationId xmlns:p14="http://schemas.microsoft.com/office/powerpoint/2010/main" val="210623635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7"/>
          <p:cNvSpPr>
            <a:spLocks noGrp="1" noChangeArrowheads="1"/>
          </p:cNvSpPr>
          <p:nvPr>
            <p:ph type="dt" idx="10"/>
          </p:nvPr>
        </p:nvSpPr>
        <p:spPr>
          <a:ln/>
        </p:spPr>
        <p:txBody>
          <a:bodyPr/>
          <a:lstStyle>
            <a:lvl1pPr>
              <a:defRPr/>
            </a:lvl1pPr>
          </a:lstStyle>
          <a:p>
            <a:endParaRPr lang="en-US"/>
          </a:p>
        </p:txBody>
      </p:sp>
      <p:sp>
        <p:nvSpPr>
          <p:cNvPr id="4" name="Rectangle 68"/>
          <p:cNvSpPr>
            <a:spLocks noGrp="1" noChangeArrowheads="1"/>
          </p:cNvSpPr>
          <p:nvPr>
            <p:ph type="ftr" idx="11"/>
          </p:nvPr>
        </p:nvSpPr>
        <p:spPr>
          <a:ln/>
        </p:spPr>
        <p:txBody>
          <a:bodyPr/>
          <a:lstStyle>
            <a:lvl1pPr>
              <a:defRPr/>
            </a:lvl1pPr>
          </a:lstStyle>
          <a:p>
            <a:endParaRPr lang="en-US"/>
          </a:p>
        </p:txBody>
      </p:sp>
      <p:sp>
        <p:nvSpPr>
          <p:cNvPr id="5" name="Rectangle 69"/>
          <p:cNvSpPr>
            <a:spLocks noGrp="1" noChangeArrowheads="1"/>
          </p:cNvSpPr>
          <p:nvPr>
            <p:ph type="sldNum" idx="12"/>
          </p:nvPr>
        </p:nvSpPr>
        <p:spPr>
          <a:ln/>
        </p:spPr>
        <p:txBody>
          <a:bodyPr/>
          <a:lstStyle>
            <a:lvl1pPr>
              <a:defRPr/>
            </a:lvl1pPr>
          </a:lstStyle>
          <a:p>
            <a:fld id="{3F32C58B-5D8A-8A4E-A795-D6B8E5862ABF}" type="slidenum">
              <a:rPr lang="en-US"/>
              <a:pPr/>
              <a:t>‹#›</a:t>
            </a:fld>
            <a:endParaRPr lang="en-US"/>
          </a:p>
        </p:txBody>
      </p:sp>
    </p:spTree>
    <p:extLst>
      <p:ext uri="{BB962C8B-B14F-4D97-AF65-F5344CB8AC3E}">
        <p14:creationId xmlns:p14="http://schemas.microsoft.com/office/powerpoint/2010/main" val="423779790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588440BC-CD3D-F846-8125-AC30F5226DBC}" type="slidenum">
              <a:rPr lang="en-US"/>
              <a:pPr>
                <a:defRPr/>
              </a:pPr>
              <a:t>‹#›</a:t>
            </a:fld>
            <a:endParaRPr lang="en-US"/>
          </a:p>
        </p:txBody>
      </p:sp>
    </p:spTree>
    <p:extLst>
      <p:ext uri="{BB962C8B-B14F-4D97-AF65-F5344CB8AC3E}">
        <p14:creationId xmlns:p14="http://schemas.microsoft.com/office/powerpoint/2010/main" val="285467186"/>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A62A40EF-706B-5548-AAF7-466EF41BF941}" type="slidenum">
              <a:rPr lang="en-US"/>
              <a:pPr>
                <a:defRPr/>
              </a:pPr>
              <a:t>‹#›</a:t>
            </a:fld>
            <a:endParaRPr lang="en-US"/>
          </a:p>
        </p:txBody>
      </p:sp>
    </p:spTree>
    <p:extLst>
      <p:ext uri="{BB962C8B-B14F-4D97-AF65-F5344CB8AC3E}">
        <p14:creationId xmlns:p14="http://schemas.microsoft.com/office/powerpoint/2010/main" val="271830960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FEBCCB2B-D421-4645-9828-EFE6FB73E323}" type="slidenum">
              <a:rPr lang="en-US"/>
              <a:pPr>
                <a:defRPr/>
              </a:pPr>
              <a:t>‹#›</a:t>
            </a:fld>
            <a:endParaRPr lang="en-US"/>
          </a:p>
        </p:txBody>
      </p:sp>
    </p:spTree>
    <p:extLst>
      <p:ext uri="{BB962C8B-B14F-4D97-AF65-F5344CB8AC3E}">
        <p14:creationId xmlns:p14="http://schemas.microsoft.com/office/powerpoint/2010/main" val="3849098686"/>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82939D7E-2FC3-6344-BAC8-5BB4469BE5D9}" type="slidenum">
              <a:rPr lang="en-US"/>
              <a:pPr>
                <a:defRPr/>
              </a:pPr>
              <a:t>‹#›</a:t>
            </a:fld>
            <a:endParaRPr lang="en-US"/>
          </a:p>
        </p:txBody>
      </p:sp>
    </p:spTree>
    <p:extLst>
      <p:ext uri="{BB962C8B-B14F-4D97-AF65-F5344CB8AC3E}">
        <p14:creationId xmlns:p14="http://schemas.microsoft.com/office/powerpoint/2010/main" val="125422843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2877086"/>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825173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6608672"/>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353522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715109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89290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7"/>
          <p:cNvSpPr>
            <a:spLocks noGrp="1" noChangeArrowheads="1"/>
          </p:cNvSpPr>
          <p:nvPr>
            <p:ph type="dt" idx="10"/>
          </p:nvPr>
        </p:nvSpPr>
        <p:spPr>
          <a:ln/>
        </p:spPr>
        <p:txBody>
          <a:bodyPr/>
          <a:lstStyle>
            <a:lvl1pPr>
              <a:defRPr/>
            </a:lvl1pPr>
          </a:lstStyle>
          <a:p>
            <a:endParaRPr lang="en-US"/>
          </a:p>
        </p:txBody>
      </p:sp>
      <p:sp>
        <p:nvSpPr>
          <p:cNvPr id="3" name="Rectangle 68"/>
          <p:cNvSpPr>
            <a:spLocks noGrp="1" noChangeArrowheads="1"/>
          </p:cNvSpPr>
          <p:nvPr>
            <p:ph type="ftr" idx="11"/>
          </p:nvPr>
        </p:nvSpPr>
        <p:spPr>
          <a:ln/>
        </p:spPr>
        <p:txBody>
          <a:bodyPr/>
          <a:lstStyle>
            <a:lvl1pPr>
              <a:defRPr/>
            </a:lvl1pPr>
          </a:lstStyle>
          <a:p>
            <a:endParaRPr lang="en-US"/>
          </a:p>
        </p:txBody>
      </p:sp>
      <p:sp>
        <p:nvSpPr>
          <p:cNvPr id="4" name="Rectangle 69"/>
          <p:cNvSpPr>
            <a:spLocks noGrp="1" noChangeArrowheads="1"/>
          </p:cNvSpPr>
          <p:nvPr>
            <p:ph type="sldNum" idx="12"/>
          </p:nvPr>
        </p:nvSpPr>
        <p:spPr>
          <a:ln/>
        </p:spPr>
        <p:txBody>
          <a:bodyPr/>
          <a:lstStyle>
            <a:lvl1pPr>
              <a:defRPr/>
            </a:lvl1pPr>
          </a:lstStyle>
          <a:p>
            <a:fld id="{C8AF6315-4F6E-3649-8A29-7F375B13A55D}" type="slidenum">
              <a:rPr lang="en-US"/>
              <a:pPr/>
              <a:t>‹#›</a:t>
            </a:fld>
            <a:endParaRPr lang="en-US"/>
          </a:p>
        </p:txBody>
      </p:sp>
    </p:spTree>
    <p:extLst>
      <p:ext uri="{BB962C8B-B14F-4D97-AF65-F5344CB8AC3E}">
        <p14:creationId xmlns:p14="http://schemas.microsoft.com/office/powerpoint/2010/main" val="322352561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9879470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893392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5796148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69052422"/>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7529714"/>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sz="1800">
              <a:solidFill>
                <a:srgbClr val="333333"/>
              </a:solidFill>
            </a:endParaRPr>
          </a:p>
        </p:txBody>
      </p:sp>
      <p:sp>
        <p:nvSpPr>
          <p:cNvPr id="354307" name="Rectangle 1027"/>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defRPr>
                <a:solidFill>
                  <a:srgbClr val="578963"/>
                </a:solidFill>
              </a:defRPr>
            </a:lvl1pPr>
          </a:lstStyle>
          <a:p>
            <a:pPr>
              <a:defRPr/>
            </a:pPr>
            <a:fld id="{B84C5D03-C210-BD44-8A16-9A171D147DCB}" type="datetime1">
              <a:rPr lang="en-US">
                <a:latin typeface="Times New Roman"/>
              </a:rPr>
              <a:pPr>
                <a:defRPr/>
              </a:pPr>
              <a:t>8/28/24</a:t>
            </a:fld>
            <a:endParaRPr lang="en-US">
              <a:latin typeface="Times New Roman"/>
            </a:endParaRPr>
          </a:p>
        </p:txBody>
      </p:sp>
      <p:sp>
        <p:nvSpPr>
          <p:cNvPr id="6" name="Rectangle 1030"/>
          <p:cNvSpPr>
            <a:spLocks noGrp="1" noChangeArrowheads="1"/>
          </p:cNvSpPr>
          <p:nvPr>
            <p:ph type="ftr" sz="quarter" idx="11"/>
          </p:nvPr>
        </p:nvSpPr>
        <p:spPr/>
        <p:txBody>
          <a:bodyPr/>
          <a:lstStyle>
            <a:lvl1pPr>
              <a:defRPr>
                <a:solidFill>
                  <a:srgbClr val="578963"/>
                </a:solidFill>
              </a:defRPr>
            </a:lvl1pPr>
          </a:lstStyle>
          <a:p>
            <a:pPr>
              <a:defRPr/>
            </a:pPr>
            <a:endParaRPr lang="en-US">
              <a:latin typeface="Times New Roman"/>
            </a:endParaRPr>
          </a:p>
        </p:txBody>
      </p:sp>
      <p:sp>
        <p:nvSpPr>
          <p:cNvPr id="7" name="Rectangle 1031"/>
          <p:cNvSpPr>
            <a:spLocks noGrp="1" noChangeArrowheads="1"/>
          </p:cNvSpPr>
          <p:nvPr>
            <p:ph type="sldNum" sz="quarter" idx="12"/>
          </p:nvPr>
        </p:nvSpPr>
        <p:spPr/>
        <p:txBody>
          <a:bodyPr/>
          <a:lstStyle>
            <a:lvl1pPr>
              <a:defRPr>
                <a:solidFill>
                  <a:srgbClr val="578963"/>
                </a:solidFill>
              </a:defRPr>
            </a:lvl1pPr>
          </a:lstStyle>
          <a:p>
            <a:pPr>
              <a:defRPr/>
            </a:pPr>
            <a:fld id="{8C746115-6892-B346-A6F0-1AE954071CB3}"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259910185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4227FF0B-4A60-5343-BC59-FD5D77A372EC}"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C3C70DC-5A0B-0B44-85FD-DAEDF00EA191}"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07723384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fld id="{98B2BBAD-98E0-2749-B1CC-FC5F70B5DE11}"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C5F0B81-5060-8E4F-A989-ADE542D9D69B}"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43298985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fld id="{088C4216-33EE-674B-967D-A753C316DC83}"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04FA8458-FA2F-0243-A884-A53DC1D2B8C8}"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3180158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fld id="{2DB9D385-FD16-5544-9B75-691C325C2BA8}"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5A27E1FC-2832-6A47-9656-9C7BEF8AAF9E}"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149728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457D0934-CC3D-4947-B866-C2199D1FD032}" type="slidenum">
              <a:rPr lang="en-US"/>
              <a:pPr/>
              <a:t>‹#›</a:t>
            </a:fld>
            <a:endParaRPr lang="en-US"/>
          </a:p>
        </p:txBody>
      </p:sp>
    </p:spTree>
    <p:extLst>
      <p:ext uri="{BB962C8B-B14F-4D97-AF65-F5344CB8AC3E}">
        <p14:creationId xmlns:p14="http://schemas.microsoft.com/office/powerpoint/2010/main" val="377020628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idx="10"/>
          </p:nvPr>
        </p:nvSpPr>
        <p:spPr>
          <a:ln/>
        </p:spPr>
        <p:txBody>
          <a:bodyPr/>
          <a:lstStyle>
            <a:lvl1pPr>
              <a:defRPr/>
            </a:lvl1pPr>
          </a:lstStyle>
          <a:p>
            <a:endParaRPr lang="en-US"/>
          </a:p>
        </p:txBody>
      </p:sp>
      <p:sp>
        <p:nvSpPr>
          <p:cNvPr id="6" name="Rectangle 68"/>
          <p:cNvSpPr>
            <a:spLocks noGrp="1" noChangeArrowheads="1"/>
          </p:cNvSpPr>
          <p:nvPr>
            <p:ph type="ftr" idx="11"/>
          </p:nvPr>
        </p:nvSpPr>
        <p:spPr>
          <a:ln/>
        </p:spPr>
        <p:txBody>
          <a:bodyPr/>
          <a:lstStyle>
            <a:lvl1pPr>
              <a:defRPr/>
            </a:lvl1pPr>
          </a:lstStyle>
          <a:p>
            <a:endParaRPr lang="en-US"/>
          </a:p>
        </p:txBody>
      </p:sp>
      <p:sp>
        <p:nvSpPr>
          <p:cNvPr id="7" name="Rectangle 69"/>
          <p:cNvSpPr>
            <a:spLocks noGrp="1" noChangeArrowheads="1"/>
          </p:cNvSpPr>
          <p:nvPr>
            <p:ph type="sldNum" idx="12"/>
          </p:nvPr>
        </p:nvSpPr>
        <p:spPr>
          <a:ln/>
        </p:spPr>
        <p:txBody>
          <a:bodyPr/>
          <a:lstStyle>
            <a:lvl1pPr>
              <a:defRPr/>
            </a:lvl1pPr>
          </a:lstStyle>
          <a:p>
            <a:fld id="{00CA3437-52BF-AB44-9EF8-0DEDB60E6FE3}" type="slidenum">
              <a:rPr lang="en-US"/>
              <a:pPr/>
              <a:t>‹#›</a:t>
            </a:fld>
            <a:endParaRPr lang="en-US"/>
          </a:p>
        </p:txBody>
      </p:sp>
    </p:spTree>
    <p:extLst>
      <p:ext uri="{BB962C8B-B14F-4D97-AF65-F5344CB8AC3E}">
        <p14:creationId xmlns:p14="http://schemas.microsoft.com/office/powerpoint/2010/main" val="132249549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fld id="{732E7EC1-43B5-CB47-983C-B2B8E77F723A}"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8256367B-15BD-794D-8155-1233DA46791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74695395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fld id="{0C56CFF9-70E5-FF44-B461-BCD206B0A7A9}"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2CB97FA3-EC78-B44A-9382-ECE34493C1E5}"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35824090"/>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69E49009-D5C1-F943-AC1F-E4678F238B98}"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63762162-10E7-294A-B02A-93D61260119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685246186"/>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fld id="{1B7A33DA-1D08-DB44-B7A7-6172B26F7C03}"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9D415727-9A2E-124D-9A1F-E8D7958F72C2}"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194282310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287FEAB0-6797-C94F-A0FC-09F20DCD6C02}"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2444FA1D-7C1E-DD4A-AABE-65419C799F4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225622482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fld id="{0F4A3B0A-61F9-D54C-A823-6B1BFA86C0E7}"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F44E282A-62DE-9540-AA4C-707F673B74A6}"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96640571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a:ln/>
        </p:spPr>
        <p:txBody>
          <a:bodyPr/>
          <a:lstStyle>
            <a:lvl1pPr>
              <a:defRPr/>
            </a:lvl1pPr>
          </a:lstStyle>
          <a:p>
            <a:pPr>
              <a:defRPr/>
            </a:pPr>
            <a:fld id="{943DFCDE-F36A-EB49-907E-F6D296655EC9}" type="datetime1">
              <a:rPr lang="en-US">
                <a:solidFill>
                  <a:srgbClr val="578963"/>
                </a:solidFill>
                <a:latin typeface="Times New Roman"/>
              </a:rPr>
              <a:pPr>
                <a:defRPr/>
              </a:pPr>
              <a:t>8/28/24</a:t>
            </a:fld>
            <a:endParaRPr lang="en-US">
              <a:solidFill>
                <a:srgbClr val="578963"/>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578963"/>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3DF19E0-BFA0-E245-B159-F1666AE3E4F3}" type="slidenum">
              <a:rPr lang="en-US">
                <a:solidFill>
                  <a:srgbClr val="578963"/>
                </a:solidFill>
                <a:latin typeface="Times New Roman"/>
              </a:rPr>
              <a:pPr>
                <a:defRPr/>
              </a:pPr>
              <a:t>‹#›</a:t>
            </a:fld>
            <a:endParaRPr lang="en-US">
              <a:solidFill>
                <a:srgbClr val="578963"/>
              </a:solidFill>
              <a:latin typeface="Times New Roman"/>
            </a:endParaRPr>
          </a:p>
        </p:txBody>
      </p:sp>
    </p:spTree>
    <p:extLst>
      <p:ext uri="{BB962C8B-B14F-4D97-AF65-F5344CB8AC3E}">
        <p14:creationId xmlns:p14="http://schemas.microsoft.com/office/powerpoint/2010/main" val="397687104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7D94074-56FF-D240-8066-6A9F6FF39209}"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49491640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981200"/>
            <a:ext cx="7772400"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4FA99B2D-B259-E843-9EF1-EF6315FA978D}"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1355964824"/>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54CF06C8-8053-E642-B702-DC8C0F0A57E5}"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77227507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7"/>
          <p:cNvSpPr>
            <a:spLocks noGrp="1" noChangeArrowheads="1"/>
          </p:cNvSpPr>
          <p:nvPr>
            <p:ph type="dt" idx="10"/>
          </p:nvPr>
        </p:nvSpPr>
        <p:spPr>
          <a:ln/>
        </p:spPr>
        <p:txBody>
          <a:bodyPr/>
          <a:lstStyle>
            <a:lvl1pPr>
              <a:defRPr/>
            </a:lvl1pPr>
          </a:lstStyle>
          <a:p>
            <a:endParaRPr lang="en-US"/>
          </a:p>
        </p:txBody>
      </p:sp>
      <p:sp>
        <p:nvSpPr>
          <p:cNvPr id="6" name="Rectangle 68"/>
          <p:cNvSpPr>
            <a:spLocks noGrp="1" noChangeArrowheads="1"/>
          </p:cNvSpPr>
          <p:nvPr>
            <p:ph type="ftr" idx="11"/>
          </p:nvPr>
        </p:nvSpPr>
        <p:spPr>
          <a:ln/>
        </p:spPr>
        <p:txBody>
          <a:bodyPr/>
          <a:lstStyle>
            <a:lvl1pPr>
              <a:defRPr/>
            </a:lvl1pPr>
          </a:lstStyle>
          <a:p>
            <a:endParaRPr lang="en-US"/>
          </a:p>
        </p:txBody>
      </p:sp>
      <p:sp>
        <p:nvSpPr>
          <p:cNvPr id="7" name="Rectangle 69"/>
          <p:cNvSpPr>
            <a:spLocks noGrp="1" noChangeArrowheads="1"/>
          </p:cNvSpPr>
          <p:nvPr>
            <p:ph type="sldNum" idx="12"/>
          </p:nvPr>
        </p:nvSpPr>
        <p:spPr>
          <a:ln/>
        </p:spPr>
        <p:txBody>
          <a:bodyPr/>
          <a:lstStyle>
            <a:lvl1pPr>
              <a:defRPr/>
            </a:lvl1pPr>
          </a:lstStyle>
          <a:p>
            <a:fld id="{82DA821F-A288-314A-AFF6-504606D096D7}" type="slidenum">
              <a:rPr lang="en-US"/>
              <a:pPr/>
              <a:t>‹#›</a:t>
            </a:fld>
            <a:endParaRPr lang="en-US"/>
          </a:p>
        </p:txBody>
      </p:sp>
    </p:spTree>
    <p:extLst>
      <p:ext uri="{BB962C8B-B14F-4D97-AF65-F5344CB8AC3E}">
        <p14:creationId xmlns:p14="http://schemas.microsoft.com/office/powerpoint/2010/main" val="346428053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1755526-702B-0E4D-88F8-2A2670B01AE7}"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42330873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8"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9"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1E26B72C-FA91-0748-BF14-D1A241A53DDB}"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54768690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4"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056D3D3-BB0C-DE4B-BD12-493AC7F9A439}"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195836117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3"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4"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5D647A3F-26EA-354B-BF9D-D45102D54B03}"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35901702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A89DC9EE-0DF1-BA45-8385-02A1429788E7}"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29095735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65F3BA3A-AD2C-124C-9690-BFCC88E1C221}"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11368409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685800" y="1981200"/>
            <a:ext cx="7772400" cy="41148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61E6BDCA-B56D-7649-A63A-2A8C0DF98DE0}"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653288895"/>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9F8095E3-5F38-1E4E-8A5A-C61AFBAD219F}"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159455468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C5A04336-7602-1746-811B-BEA23337E258}" type="datetime1">
              <a:rPr lang="en-US">
                <a:solidFill>
                  <a:srgbClr val="EAE8E2"/>
                </a:solidFill>
              </a:rPr>
              <a:pPr>
                <a:defRPr/>
              </a:pPr>
              <a:t>8/28/24</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1B868634-3ACA-DE41-9AEB-B5497F7C26D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1228453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8AEEDA0F-10B8-644F-9B20-C052EFD6AE09}" type="datetime1">
              <a:rPr lang="en-US">
                <a:solidFill>
                  <a:srgbClr val="EAE8E2"/>
                </a:solidFill>
              </a:rPr>
              <a:pPr>
                <a:defRPr/>
              </a:pPr>
              <a:t>8/28/24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0638E67-9480-8347-B022-4C0008C358E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37044295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1B13F071-F5BD-7B4A-A85D-A9ECF8B3CDB2}" type="slidenum">
              <a:rPr lang="en-US"/>
              <a:pPr/>
              <a:t>‹#›</a:t>
            </a:fld>
            <a:endParaRPr lang="en-US"/>
          </a:p>
        </p:txBody>
      </p:sp>
    </p:spTree>
    <p:extLst>
      <p:ext uri="{BB962C8B-B14F-4D97-AF65-F5344CB8AC3E}">
        <p14:creationId xmlns:p14="http://schemas.microsoft.com/office/powerpoint/2010/main" val="24447672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03A9BF30-A672-DD4B-95FC-F4A381C0AE0F}" type="datetime1">
              <a:rPr lang="en-US">
                <a:solidFill>
                  <a:srgbClr val="EAE8E2"/>
                </a:solidFill>
              </a:rPr>
              <a:pPr>
                <a:defRPr/>
              </a:pPr>
              <a:t>8/28/24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D4BB1E3B-6327-9A40-B855-9CA083DA641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00090799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FF4BC252-AE55-6C4F-813C-D4E1DCF9950A}" type="datetime1">
              <a:rPr lang="en-US">
                <a:solidFill>
                  <a:srgbClr val="EAE8E2"/>
                </a:solidFill>
              </a:rPr>
              <a:pPr>
                <a:defRPr/>
              </a:pPr>
              <a:t>8/28/24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FC064009-2826-A640-800B-78E839213D6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3842388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8109E3B4-B272-E84E-B6A8-B63FA4143CE1}" type="datetime1">
              <a:rPr lang="en-US">
                <a:solidFill>
                  <a:srgbClr val="EAE8E2"/>
                </a:solidFill>
              </a:rPr>
              <a:pPr>
                <a:defRPr/>
              </a:pPr>
              <a:t>8/28/24</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FF2544D5-B28B-EF45-A760-A1748C2F3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41676028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2E9D1B4F-90AF-7C45-BE37-AB319980ADBC}" type="datetime1">
              <a:rPr lang="en-US">
                <a:solidFill>
                  <a:srgbClr val="EAE8E2"/>
                </a:solidFill>
              </a:rPr>
              <a:pPr>
                <a:defRPr/>
              </a:pPr>
              <a:t>8/28/24</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B22C491A-0519-0345-8B81-98FE8AAC4B4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5454506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FF8CD532-7AB8-2841-A722-136A70FD13E2}" type="datetime1">
              <a:rPr lang="en-US">
                <a:solidFill>
                  <a:srgbClr val="EAE8E2"/>
                </a:solidFill>
              </a:rPr>
              <a:pPr>
                <a:defRPr/>
              </a:pPr>
              <a:t>8/28/24</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D5B26284-6188-684C-8BD0-80486F90CAB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809752642"/>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DEBCF2C2-B356-AA47-A015-3EA6941EB5AB}" type="datetime1">
              <a:rPr lang="en-US">
                <a:solidFill>
                  <a:srgbClr val="EAE8E2"/>
                </a:solidFill>
              </a:rPr>
              <a:pPr>
                <a:defRPr/>
              </a:pPr>
              <a:t>8/28/24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6FB3FD29-E1C7-1248-BE82-4B42908EC80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7957459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7509D936-95E6-1A49-BFDB-389495DCE8A5}" type="datetime1">
              <a:rPr lang="en-US">
                <a:solidFill>
                  <a:srgbClr val="EAE8E2"/>
                </a:solidFill>
              </a:rPr>
              <a:pPr>
                <a:defRPr/>
              </a:pPr>
              <a:t>8/28/24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8F9B2FC-D7CD-DC46-87EB-AE8618EF711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84592940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610D99F3-D890-514F-B415-E5FC5260D5FB}" type="datetime1">
              <a:rPr lang="en-US">
                <a:solidFill>
                  <a:srgbClr val="EAE8E2"/>
                </a:solidFill>
              </a:rPr>
              <a:pPr>
                <a:defRPr/>
              </a:pPr>
              <a:t>8/28/24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EF7A658-C613-C84A-A63C-6FA0387BFAF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7506441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B532441E-386D-3147-92C7-D9A5B3061A46}" type="datetime1">
              <a:rPr lang="en-US">
                <a:solidFill>
                  <a:srgbClr val="EAE8E2"/>
                </a:solidFill>
              </a:rPr>
              <a:pPr>
                <a:defRPr/>
              </a:pPr>
              <a:t>8/28/24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25AB942A-224B-0146-839F-7B2E5A7E4E6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65086624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63170"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263171"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D89E1ED2-40F5-2843-8B43-B01B57E9AA56}"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62850164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1998663" cy="510381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3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7"/>
          <p:cNvSpPr>
            <a:spLocks noGrp="1" noChangeArrowheads="1"/>
          </p:cNvSpPr>
          <p:nvPr>
            <p:ph type="dt" idx="10"/>
          </p:nvPr>
        </p:nvSpPr>
        <p:spPr>
          <a:ln/>
        </p:spPr>
        <p:txBody>
          <a:bodyPr/>
          <a:lstStyle>
            <a:lvl1pPr>
              <a:defRPr/>
            </a:lvl1pPr>
          </a:lstStyle>
          <a:p>
            <a:endParaRPr lang="en-US"/>
          </a:p>
        </p:txBody>
      </p:sp>
      <p:sp>
        <p:nvSpPr>
          <p:cNvPr id="5" name="Rectangle 68"/>
          <p:cNvSpPr>
            <a:spLocks noGrp="1" noChangeArrowheads="1"/>
          </p:cNvSpPr>
          <p:nvPr>
            <p:ph type="ftr" idx="11"/>
          </p:nvPr>
        </p:nvSpPr>
        <p:spPr>
          <a:ln/>
        </p:spPr>
        <p:txBody>
          <a:bodyPr/>
          <a:lstStyle>
            <a:lvl1pPr>
              <a:defRPr/>
            </a:lvl1pPr>
          </a:lstStyle>
          <a:p>
            <a:endParaRPr lang="en-US"/>
          </a:p>
        </p:txBody>
      </p:sp>
      <p:sp>
        <p:nvSpPr>
          <p:cNvPr id="6" name="Rectangle 69"/>
          <p:cNvSpPr>
            <a:spLocks noGrp="1" noChangeArrowheads="1"/>
          </p:cNvSpPr>
          <p:nvPr>
            <p:ph type="sldNum" idx="12"/>
          </p:nvPr>
        </p:nvSpPr>
        <p:spPr>
          <a:ln/>
        </p:spPr>
        <p:txBody>
          <a:bodyPr/>
          <a:lstStyle>
            <a:lvl1pPr>
              <a:defRPr/>
            </a:lvl1pPr>
          </a:lstStyle>
          <a:p>
            <a:fld id="{FF595D6C-6EF2-F84F-97E9-983042970EEA}" type="slidenum">
              <a:rPr lang="en-US"/>
              <a:pPr/>
              <a:t>‹#›</a:t>
            </a:fld>
            <a:endParaRPr lang="en-US"/>
          </a:p>
        </p:txBody>
      </p:sp>
    </p:spTree>
    <p:extLst>
      <p:ext uri="{BB962C8B-B14F-4D97-AF65-F5344CB8AC3E}">
        <p14:creationId xmlns:p14="http://schemas.microsoft.com/office/powerpoint/2010/main" val="3767804592"/>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EA827146-6B00-404A-BD6F-2CD85F540B8E}"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275794697"/>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F6D1A9BA-BA88-434C-AC1B-E833CFC2BABB}"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150088881"/>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8D0C39AE-696D-A64E-A6E6-C4666A711F92}"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481515610"/>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9" name="Rectangle 6"/>
          <p:cNvSpPr>
            <a:spLocks noGrp="1" noChangeArrowheads="1"/>
          </p:cNvSpPr>
          <p:nvPr>
            <p:ph type="sldNum" sz="quarter" idx="12"/>
          </p:nvPr>
        </p:nvSpPr>
        <p:spPr>
          <a:ln/>
        </p:spPr>
        <p:txBody>
          <a:bodyPr/>
          <a:lstStyle>
            <a:lvl1pPr>
              <a:defRPr/>
            </a:lvl1pPr>
          </a:lstStyle>
          <a:p>
            <a:fld id="{735D4CE1-872B-C64E-933C-CE625BB9FE9D}"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29548534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5" name="Rectangle 6"/>
          <p:cNvSpPr>
            <a:spLocks noGrp="1" noChangeArrowheads="1"/>
          </p:cNvSpPr>
          <p:nvPr>
            <p:ph type="sldNum" sz="quarter" idx="12"/>
          </p:nvPr>
        </p:nvSpPr>
        <p:spPr>
          <a:ln/>
        </p:spPr>
        <p:txBody>
          <a:bodyPr/>
          <a:lstStyle>
            <a:lvl1pPr>
              <a:defRPr/>
            </a:lvl1pPr>
          </a:lstStyle>
          <a:p>
            <a:fld id="{02A2ECAD-B2FE-E548-93B2-1D3AF87129B9}"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27451408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4" name="Rectangle 6"/>
          <p:cNvSpPr>
            <a:spLocks noGrp="1" noChangeArrowheads="1"/>
          </p:cNvSpPr>
          <p:nvPr>
            <p:ph type="sldNum" sz="quarter" idx="12"/>
          </p:nvPr>
        </p:nvSpPr>
        <p:spPr>
          <a:ln/>
        </p:spPr>
        <p:txBody>
          <a:bodyPr/>
          <a:lstStyle>
            <a:lvl1pPr>
              <a:defRPr/>
            </a:lvl1pPr>
          </a:lstStyle>
          <a:p>
            <a:fld id="{BC9B0528-860F-1049-BE54-724DCF8B701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2116636855"/>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F3DCA05A-35E7-A446-8EF2-4F06FDC24731}"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56435770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7" name="Rectangle 6"/>
          <p:cNvSpPr>
            <a:spLocks noGrp="1" noChangeArrowheads="1"/>
          </p:cNvSpPr>
          <p:nvPr>
            <p:ph type="sldNum" sz="quarter" idx="12"/>
          </p:nvPr>
        </p:nvSpPr>
        <p:spPr>
          <a:ln/>
        </p:spPr>
        <p:txBody>
          <a:bodyPr/>
          <a:lstStyle>
            <a:lvl1pPr>
              <a:defRPr/>
            </a:lvl1pPr>
          </a:lstStyle>
          <a:p>
            <a:fld id="{6A9F5511-6EBD-7C4B-92E5-E5DF6180F463}"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595981817"/>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9BF16640-8FF0-5547-ADD1-7512AB3E020C}"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118737571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FFFF66"/>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FFFF66"/>
              </a:solidFill>
            </a:endParaRPr>
          </a:p>
        </p:txBody>
      </p:sp>
      <p:sp>
        <p:nvSpPr>
          <p:cNvPr id="6" name="Rectangle 6"/>
          <p:cNvSpPr>
            <a:spLocks noGrp="1" noChangeArrowheads="1"/>
          </p:cNvSpPr>
          <p:nvPr>
            <p:ph type="sldNum" sz="quarter" idx="12"/>
          </p:nvPr>
        </p:nvSpPr>
        <p:spPr>
          <a:ln/>
        </p:spPr>
        <p:txBody>
          <a:bodyPr/>
          <a:lstStyle>
            <a:lvl1pPr>
              <a:defRPr/>
            </a:lvl1pPr>
          </a:lstStyle>
          <a:p>
            <a:fld id="{77E68B86-A447-B349-B32A-69254BB7F1BA}" type="slidenum">
              <a:rPr lang="en-US">
                <a:solidFill>
                  <a:srgbClr val="FFFF66"/>
                </a:solidFill>
              </a:rPr>
              <a:pPr/>
              <a:t>‹#›</a:t>
            </a:fld>
            <a:endParaRPr lang="en-US">
              <a:solidFill>
                <a:srgbClr val="FFFF66"/>
              </a:solidFill>
            </a:endParaRPr>
          </a:p>
        </p:txBody>
      </p:sp>
    </p:spTree>
    <p:extLst>
      <p:ext uri="{BB962C8B-B14F-4D97-AF65-F5344CB8AC3E}">
        <p14:creationId xmlns:p14="http://schemas.microsoft.com/office/powerpoint/2010/main" val="37214830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94269290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defRPr/>
            </a:lvl1pPr>
          </a:lstStyle>
          <a:p>
            <a:pPr>
              <a:defRPr/>
            </a:pPr>
            <a:fld id="{7F53F164-37C0-7E43-99D4-2507713C88AF}" type="datetime1">
              <a:rPr lang="en-US"/>
              <a:pPr>
                <a:defRPr/>
              </a:pPr>
              <a:t>8/28/24</a:t>
            </a:fld>
            <a:endParaRPr lang="en-US"/>
          </a:p>
        </p:txBody>
      </p:sp>
      <p:sp>
        <p:nvSpPr>
          <p:cNvPr id="6" name="Rectangle 1033"/>
          <p:cNvSpPr>
            <a:spLocks noGrp="1" noChangeArrowheads="1"/>
          </p:cNvSpPr>
          <p:nvPr>
            <p:ph type="ftr" sz="quarter" idx="11"/>
          </p:nvPr>
        </p:nvSpPr>
        <p:spPr/>
        <p:txBody>
          <a:bodyPr/>
          <a:lstStyle>
            <a:lvl1pPr>
              <a:defRPr>
                <a:ea typeface="ＭＳ Ｐゴシック" charset="-128"/>
                <a:cs typeface="ＭＳ Ｐゴシック" charset="-128"/>
              </a:defRPr>
            </a:lvl1pPr>
          </a:lstStyle>
          <a:p>
            <a:pPr>
              <a:defRPr/>
            </a:pPr>
            <a:endParaRPr lang="en-US"/>
          </a:p>
        </p:txBody>
      </p:sp>
      <p:sp>
        <p:nvSpPr>
          <p:cNvPr id="7" name="Rectangle 1034"/>
          <p:cNvSpPr>
            <a:spLocks noGrp="1" noChangeArrowheads="1"/>
          </p:cNvSpPr>
          <p:nvPr>
            <p:ph type="sldNum" sz="quarter" idx="12"/>
          </p:nvPr>
        </p:nvSpPr>
        <p:spPr/>
        <p:txBody>
          <a:bodyPr/>
          <a:lstStyle>
            <a:lvl1pPr>
              <a:defRPr/>
            </a:lvl1pPr>
          </a:lstStyle>
          <a:p>
            <a:pPr>
              <a:defRPr/>
            </a:pPr>
            <a:fld id="{7D6DF0C3-3CE5-5546-8D96-C0EB5CA591C8}" type="slidenum">
              <a:rPr lang="en-US"/>
              <a:pPr>
                <a:defRPr/>
              </a:pPr>
              <a:t>‹#›</a:t>
            </a:fld>
            <a:endParaRPr lang="en-US"/>
          </a:p>
        </p:txBody>
      </p:sp>
    </p:spTree>
    <p:extLst>
      <p:ext uri="{BB962C8B-B14F-4D97-AF65-F5344CB8AC3E}">
        <p14:creationId xmlns:p14="http://schemas.microsoft.com/office/powerpoint/2010/main" val="595928401"/>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7D94074-56FF-D240-8066-6A9F6FF39209}"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5360995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685800" y="1981200"/>
            <a:ext cx="7772400" cy="41148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4FA99B2D-B259-E843-9EF1-EF6315FA978D}"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2742122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54CF06C8-8053-E642-B702-DC8C0F0A57E5}"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705135333"/>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1755526-702B-0E4D-88F8-2A2670B01AE7}"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4155550378"/>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8"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9"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1E26B72C-FA91-0748-BF14-D1A241A53DDB}"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72143854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4"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2056D3D3-BB0C-DE4B-BD12-493AC7F9A439}"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14400862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3"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4"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5D647A3F-26EA-354B-BF9D-D45102D54B03}"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59907526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A89DC9EE-0DF1-BA45-8385-02A1429788E7}"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280932224"/>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Footer Placeholder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65F3BA3A-AD2C-124C-9690-BFCC88E1C221}"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299308247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0926226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685800" y="1981200"/>
            <a:ext cx="7772400" cy="41148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61E6BDCA-B56D-7649-A63A-2A8C0DF98DE0}"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369901552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5" name="Rectangle 5"/>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eaLnBrk="1" fontAlgn="auto" hangingPunct="1">
              <a:spcBef>
                <a:spcPts val="0"/>
              </a:spcBef>
              <a:spcAft>
                <a:spcPts val="0"/>
              </a:spcAft>
              <a:buClrTx/>
              <a:buSzTx/>
              <a:buFontTx/>
              <a:buNone/>
            </a:pPr>
            <a:endParaRPr lang="nl-NL" sz="1800">
              <a:solidFill>
                <a:srgbClr val="000000"/>
              </a:solidFill>
              <a:latin typeface="Times New Roman"/>
              <a:cs typeface="+mn-cs"/>
            </a:endParaRPr>
          </a:p>
        </p:txBody>
      </p:sp>
      <p:sp>
        <p:nvSpPr>
          <p:cNvPr id="6" name="Rectangle 6"/>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eaLnBrk="1" fontAlgn="auto" hangingPunct="1">
              <a:spcBef>
                <a:spcPts val="0"/>
              </a:spcBef>
              <a:spcAft>
                <a:spcPts val="0"/>
              </a:spcAft>
              <a:buClrTx/>
              <a:buSzTx/>
              <a:buFontTx/>
              <a:buNone/>
            </a:pPr>
            <a:fld id="{9F8095E3-5F38-1E4E-8A5A-C61AFBAD219F}" type="slidenum">
              <a:rPr lang="nl-NL" sz="1800">
                <a:solidFill>
                  <a:srgbClr val="000000"/>
                </a:solidFill>
                <a:latin typeface="Times New Roman"/>
                <a:cs typeface="+mn-cs"/>
              </a:rPr>
              <a:pPr eaLnBrk="1" fontAlgn="auto" hangingPunct="1">
                <a:spcBef>
                  <a:spcPts val="0"/>
                </a:spcBef>
                <a:spcAft>
                  <a:spcPts val="0"/>
                </a:spcAft>
                <a:buClrTx/>
                <a:buSzTx/>
                <a:buFontTx/>
                <a:buNone/>
              </a:pPr>
              <a:t>‹#›</a:t>
            </a:fld>
            <a:endParaRPr lang="nl-NL" sz="1800">
              <a:solidFill>
                <a:srgbClr val="000000"/>
              </a:solidFill>
              <a:latin typeface="Times New Roman"/>
              <a:cs typeface="+mn-cs"/>
            </a:endParaRPr>
          </a:p>
        </p:txBody>
      </p:sp>
    </p:spTree>
    <p:extLst>
      <p:ext uri="{BB962C8B-B14F-4D97-AF65-F5344CB8AC3E}">
        <p14:creationId xmlns:p14="http://schemas.microsoft.com/office/powerpoint/2010/main" val="423309622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CF0EE42-1CE9-074A-B6CC-DE6654BC9779}"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32015804"/>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CB2D753-D414-E54A-AF6F-0B7C719E2F0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57419283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86AD90-8CAB-7149-A5D3-9B204364161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73512787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EDDD0EE-C850-A441-8F18-A5D46FA2FE2B}"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7673043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8AB7A44-899F-1549-964B-F09A312AE105}"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41746770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E21529C-4C5A-2441-92A2-F33B17496D6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50058536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B55ECD4-5847-E846-B725-F61EF652E464}"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654709902"/>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BAC648-8BA3-CB44-88AC-38DB4425F414}"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4187685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04748091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E89D9F5-79B9-AA48-A1BF-E3F3C6BBF2D7}"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068317128"/>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15CD17F-B3A6-7F48-93A8-35DDE5B9D183}"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91239905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67F15FD-179C-6B48-A6EA-097AFAD258F9}"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7729011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680162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0407015"/>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4554591"/>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1624287"/>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069027"/>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5262851"/>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1580888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1319325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06376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0442876"/>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0618569"/>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508161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4070606-9B5A-AB4D-B1E9-3B7D0F3BB1D9}" type="slidenum">
              <a:rPr lang="en-US"/>
              <a:pPr>
                <a:defRPr/>
              </a:pPr>
              <a:t>‹#›</a:t>
            </a:fld>
            <a:endParaRPr lang="en-US"/>
          </a:p>
        </p:txBody>
      </p:sp>
    </p:spTree>
    <p:extLst>
      <p:ext uri="{BB962C8B-B14F-4D97-AF65-F5344CB8AC3E}">
        <p14:creationId xmlns:p14="http://schemas.microsoft.com/office/powerpoint/2010/main" val="270949698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3B50CAD-1929-6440-A577-1E2BCB7960DE}" type="slidenum">
              <a:rPr lang="en-US"/>
              <a:pPr>
                <a:defRPr/>
              </a:pPr>
              <a:t>‹#›</a:t>
            </a:fld>
            <a:endParaRPr lang="en-US"/>
          </a:p>
        </p:txBody>
      </p:sp>
    </p:spTree>
    <p:extLst>
      <p:ext uri="{BB962C8B-B14F-4D97-AF65-F5344CB8AC3E}">
        <p14:creationId xmlns:p14="http://schemas.microsoft.com/office/powerpoint/2010/main" val="310790290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04E19FE5-2E29-6847-9909-7ECA83E53E9D}" type="slidenum">
              <a:rPr lang="en-US"/>
              <a:pPr>
                <a:defRPr/>
              </a:pPr>
              <a:t>‹#›</a:t>
            </a:fld>
            <a:endParaRPr lang="en-US"/>
          </a:p>
        </p:txBody>
      </p:sp>
    </p:spTree>
    <p:extLst>
      <p:ext uri="{BB962C8B-B14F-4D97-AF65-F5344CB8AC3E}">
        <p14:creationId xmlns:p14="http://schemas.microsoft.com/office/powerpoint/2010/main" val="327279448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B2CB41C5-B40C-8B41-9968-6318B295AC0E}" type="slidenum">
              <a:rPr lang="en-US"/>
              <a:pPr>
                <a:defRPr/>
              </a:pPr>
              <a:t>‹#›</a:t>
            </a:fld>
            <a:endParaRPr lang="en-US"/>
          </a:p>
        </p:txBody>
      </p:sp>
    </p:spTree>
    <p:extLst>
      <p:ext uri="{BB962C8B-B14F-4D97-AF65-F5344CB8AC3E}">
        <p14:creationId xmlns:p14="http://schemas.microsoft.com/office/powerpoint/2010/main" val="369192423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F9B654F6-8D11-9D40-9405-767D6988391B}" type="slidenum">
              <a:rPr lang="en-US"/>
              <a:pPr>
                <a:defRPr/>
              </a:pPr>
              <a:t>‹#›</a:t>
            </a:fld>
            <a:endParaRPr lang="en-US"/>
          </a:p>
        </p:txBody>
      </p:sp>
    </p:spTree>
    <p:extLst>
      <p:ext uri="{BB962C8B-B14F-4D97-AF65-F5344CB8AC3E}">
        <p14:creationId xmlns:p14="http://schemas.microsoft.com/office/powerpoint/2010/main" val="79733333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464EA324-1BAE-A34C-9FCE-AA159278662E}" type="slidenum">
              <a:rPr lang="en-US"/>
              <a:pPr>
                <a:defRPr/>
              </a:pPr>
              <a:t>‹#›</a:t>
            </a:fld>
            <a:endParaRPr lang="en-US"/>
          </a:p>
        </p:txBody>
      </p:sp>
    </p:spTree>
    <p:extLst>
      <p:ext uri="{BB962C8B-B14F-4D97-AF65-F5344CB8AC3E}">
        <p14:creationId xmlns:p14="http://schemas.microsoft.com/office/powerpoint/2010/main" val="398529486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2410314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58E645D8-CEBF-284A-B35D-315C59796F01}" type="slidenum">
              <a:rPr lang="en-US"/>
              <a:pPr>
                <a:defRPr/>
              </a:pPr>
              <a:t>‹#›</a:t>
            </a:fld>
            <a:endParaRPr lang="en-US"/>
          </a:p>
        </p:txBody>
      </p:sp>
    </p:spTree>
    <p:extLst>
      <p:ext uri="{BB962C8B-B14F-4D97-AF65-F5344CB8AC3E}">
        <p14:creationId xmlns:p14="http://schemas.microsoft.com/office/powerpoint/2010/main" val="407288689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F229921-E67D-354D-830F-858626DD2C7E}" type="slidenum">
              <a:rPr lang="en-US"/>
              <a:pPr>
                <a:defRPr/>
              </a:pPr>
              <a:t>‹#›</a:t>
            </a:fld>
            <a:endParaRPr lang="en-US"/>
          </a:p>
        </p:txBody>
      </p:sp>
    </p:spTree>
    <p:extLst>
      <p:ext uri="{BB962C8B-B14F-4D97-AF65-F5344CB8AC3E}">
        <p14:creationId xmlns:p14="http://schemas.microsoft.com/office/powerpoint/2010/main" val="399752718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B00EBD81-0BDD-C441-A56C-643472E13F4A}" type="slidenum">
              <a:rPr lang="en-US"/>
              <a:pPr>
                <a:defRPr/>
              </a:pPr>
              <a:t>‹#›</a:t>
            </a:fld>
            <a:endParaRPr lang="en-US"/>
          </a:p>
        </p:txBody>
      </p:sp>
    </p:spTree>
    <p:extLst>
      <p:ext uri="{BB962C8B-B14F-4D97-AF65-F5344CB8AC3E}">
        <p14:creationId xmlns:p14="http://schemas.microsoft.com/office/powerpoint/2010/main" val="215531654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E41AED22-37DF-B24F-A084-6B93948F0358}" type="slidenum">
              <a:rPr lang="en-US"/>
              <a:pPr>
                <a:defRPr/>
              </a:pPr>
              <a:t>‹#›</a:t>
            </a:fld>
            <a:endParaRPr lang="en-US"/>
          </a:p>
        </p:txBody>
      </p:sp>
    </p:spTree>
    <p:extLst>
      <p:ext uri="{BB962C8B-B14F-4D97-AF65-F5344CB8AC3E}">
        <p14:creationId xmlns:p14="http://schemas.microsoft.com/office/powerpoint/2010/main" val="30805727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850C2DAF-1605-7C4C-9A4A-3ED408CDD7E4}" type="datetime1">
              <a:rPr lang="en-US"/>
              <a:pPr>
                <a:defRPr/>
              </a:pPr>
              <a:t>8/28/24</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1B297BC-E3BF-AF4F-BFFE-F235D568C09B}" type="slidenum">
              <a:rPr lang="en-US"/>
              <a:pPr>
                <a:defRPr/>
              </a:pPr>
              <a:t>‹#›</a:t>
            </a:fld>
            <a:endParaRPr lang="en-US"/>
          </a:p>
        </p:txBody>
      </p:sp>
    </p:spTree>
    <p:extLst>
      <p:ext uri="{BB962C8B-B14F-4D97-AF65-F5344CB8AC3E}">
        <p14:creationId xmlns:p14="http://schemas.microsoft.com/office/powerpoint/2010/main" val="59960501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878D83A4-4F4D-3445-9D3E-BEA6CF48196C}" type="datetime1">
              <a:rPr lang="en-US"/>
              <a:pPr>
                <a:defRPr/>
              </a:pPr>
              <a:t>8/28/24</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E43CFE6-065C-054A-ACA5-2DD92B821F26}" type="slidenum">
              <a:rPr lang="en-US"/>
              <a:pPr>
                <a:defRPr/>
              </a:pPr>
              <a:t>‹#›</a:t>
            </a:fld>
            <a:endParaRPr lang="en-US"/>
          </a:p>
        </p:txBody>
      </p:sp>
    </p:spTree>
    <p:extLst>
      <p:ext uri="{BB962C8B-B14F-4D97-AF65-F5344CB8AC3E}">
        <p14:creationId xmlns:p14="http://schemas.microsoft.com/office/powerpoint/2010/main" val="2910020947"/>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A84E760A-878A-4E48-A0F4-EE7FA4C1D9AA}" type="datetime1">
              <a:rPr lang="en-US"/>
              <a:pPr>
                <a:defRPr/>
              </a:pPr>
              <a:t>8/28/24</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403C5D0-4F18-A742-AD8F-D6C6A272BD65}" type="slidenum">
              <a:rPr lang="en-US"/>
              <a:pPr>
                <a:defRPr/>
              </a:pPr>
              <a:t>‹#›</a:t>
            </a:fld>
            <a:endParaRPr lang="en-US"/>
          </a:p>
        </p:txBody>
      </p:sp>
    </p:spTree>
    <p:extLst>
      <p:ext uri="{BB962C8B-B14F-4D97-AF65-F5344CB8AC3E}">
        <p14:creationId xmlns:p14="http://schemas.microsoft.com/office/powerpoint/2010/main" val="3619897781"/>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FFD9B300-8008-4447-AEA7-05FEF4B1F2D5}" type="datetime1">
              <a:rPr lang="en-US"/>
              <a:pPr>
                <a:defRPr/>
              </a:pPr>
              <a:t>8/28/24</a:t>
            </a:fld>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76FC654-A674-B445-A9EF-AA16AFFCF5F5}" type="slidenum">
              <a:rPr lang="en-US"/>
              <a:pPr>
                <a:defRPr/>
              </a:pPr>
              <a:t>‹#›</a:t>
            </a:fld>
            <a:endParaRPr lang="en-US"/>
          </a:p>
        </p:txBody>
      </p:sp>
    </p:spTree>
    <p:extLst>
      <p:ext uri="{BB962C8B-B14F-4D97-AF65-F5344CB8AC3E}">
        <p14:creationId xmlns:p14="http://schemas.microsoft.com/office/powerpoint/2010/main" val="72296057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1D4EB490-4C6B-EC4B-AC21-F456AC0427FA}" type="datetime1">
              <a:rPr lang="en-US"/>
              <a:pPr>
                <a:defRPr/>
              </a:pPr>
              <a:t>8/28/24</a:t>
            </a:fld>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ACFD3A7D-E442-BC4C-A4D3-07101913B7F1}" type="slidenum">
              <a:rPr lang="en-US"/>
              <a:pPr>
                <a:defRPr/>
              </a:pPr>
              <a:t>‹#›</a:t>
            </a:fld>
            <a:endParaRPr lang="en-US"/>
          </a:p>
        </p:txBody>
      </p:sp>
    </p:spTree>
    <p:extLst>
      <p:ext uri="{BB962C8B-B14F-4D97-AF65-F5344CB8AC3E}">
        <p14:creationId xmlns:p14="http://schemas.microsoft.com/office/powerpoint/2010/main" val="20671555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410D6CFA-1D8B-AE45-99D7-CD1958D5FA2A}" type="datetime1">
              <a:rPr lang="en-US"/>
              <a:pPr>
                <a:defRPr/>
              </a:pPr>
              <a:t>8/28/24</a:t>
            </a:fld>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B145FFB-F62E-3D45-B896-BF0C81A3A411}" type="slidenum">
              <a:rPr lang="en-US"/>
              <a:pPr>
                <a:defRPr/>
              </a:pPr>
              <a:t>‹#›</a:t>
            </a:fld>
            <a:endParaRPr lang="en-US"/>
          </a:p>
        </p:txBody>
      </p:sp>
    </p:spTree>
    <p:extLst>
      <p:ext uri="{BB962C8B-B14F-4D97-AF65-F5344CB8AC3E}">
        <p14:creationId xmlns:p14="http://schemas.microsoft.com/office/powerpoint/2010/main" val="22280339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88390704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90721B9C-6FDA-0F48-ABF5-9A9B02A9C73B}" type="datetime1">
              <a:rPr lang="en-US"/>
              <a:pPr>
                <a:defRPr/>
              </a:pPr>
              <a:t>8/28/24</a:t>
            </a:fld>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E9E68C7-1031-A942-9BE5-2DF3E3350183}" type="slidenum">
              <a:rPr lang="en-US"/>
              <a:pPr>
                <a:defRPr/>
              </a:pPr>
              <a:t>‹#›</a:t>
            </a:fld>
            <a:endParaRPr lang="en-US"/>
          </a:p>
        </p:txBody>
      </p:sp>
    </p:spTree>
    <p:extLst>
      <p:ext uri="{BB962C8B-B14F-4D97-AF65-F5344CB8AC3E}">
        <p14:creationId xmlns:p14="http://schemas.microsoft.com/office/powerpoint/2010/main" val="12152598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7C40BF9E-C531-444A-8729-ECCF805C54B0}" type="datetime1">
              <a:rPr lang="en-US"/>
              <a:pPr>
                <a:defRPr/>
              </a:pPr>
              <a:t>8/28/24</a:t>
            </a:fld>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A662FE0-AF00-7E43-A393-CDB473F48DEA}" type="slidenum">
              <a:rPr lang="en-US"/>
              <a:pPr>
                <a:defRPr/>
              </a:pPr>
              <a:t>‹#›</a:t>
            </a:fld>
            <a:endParaRPr lang="en-US"/>
          </a:p>
        </p:txBody>
      </p:sp>
    </p:spTree>
    <p:extLst>
      <p:ext uri="{BB962C8B-B14F-4D97-AF65-F5344CB8AC3E}">
        <p14:creationId xmlns:p14="http://schemas.microsoft.com/office/powerpoint/2010/main" val="70347189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B78DBF60-CDCF-BA40-A92B-94AEF7E9895D}" type="datetime1">
              <a:rPr lang="en-US"/>
              <a:pPr>
                <a:defRPr/>
              </a:pPr>
              <a:t>8/28/24</a:t>
            </a:fld>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692A684-36C6-A949-BF2A-961111869E23}" type="slidenum">
              <a:rPr lang="en-US"/>
              <a:pPr>
                <a:defRPr/>
              </a:pPr>
              <a:t>‹#›</a:t>
            </a:fld>
            <a:endParaRPr lang="en-US"/>
          </a:p>
        </p:txBody>
      </p:sp>
    </p:spTree>
    <p:extLst>
      <p:ext uri="{BB962C8B-B14F-4D97-AF65-F5344CB8AC3E}">
        <p14:creationId xmlns:p14="http://schemas.microsoft.com/office/powerpoint/2010/main" val="370451698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4A4EEE3F-36E7-1343-9C76-10E246F69A10}" type="datetime1">
              <a:rPr lang="en-US"/>
              <a:pPr>
                <a:defRPr/>
              </a:pPr>
              <a:t>8/28/24</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D948C7A-3F95-684F-BD0F-D2734F143AB2}" type="slidenum">
              <a:rPr lang="en-US"/>
              <a:pPr>
                <a:defRPr/>
              </a:pPr>
              <a:t>‹#›</a:t>
            </a:fld>
            <a:endParaRPr lang="en-US"/>
          </a:p>
        </p:txBody>
      </p:sp>
    </p:spTree>
    <p:extLst>
      <p:ext uri="{BB962C8B-B14F-4D97-AF65-F5344CB8AC3E}">
        <p14:creationId xmlns:p14="http://schemas.microsoft.com/office/powerpoint/2010/main" val="1819439700"/>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fld id="{731E4304-1ABA-9B45-B183-EAA3112CF0D6}" type="datetime1">
              <a:rPr lang="en-US"/>
              <a:pPr>
                <a:defRPr/>
              </a:pPr>
              <a:t>8/28/24</a:t>
            </a:fld>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BCA275E-FC49-BF4D-8167-0DDED901A8E0}" type="slidenum">
              <a:rPr lang="en-US"/>
              <a:pPr>
                <a:defRPr/>
              </a:pPr>
              <a:t>‹#›</a:t>
            </a:fld>
            <a:endParaRPr lang="en-US"/>
          </a:p>
        </p:txBody>
      </p:sp>
    </p:spTree>
    <p:extLst>
      <p:ext uri="{BB962C8B-B14F-4D97-AF65-F5344CB8AC3E}">
        <p14:creationId xmlns:p14="http://schemas.microsoft.com/office/powerpoint/2010/main" val="390033230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EED5F7EC-491C-E54F-AB65-CEC9058F76DE}" type="slidenum">
              <a:rPr lang="en-US"/>
              <a:pPr>
                <a:defRPr/>
              </a:pPr>
              <a:t>‹#›</a:t>
            </a:fld>
            <a:endParaRPr lang="en-US"/>
          </a:p>
        </p:txBody>
      </p:sp>
    </p:spTree>
    <p:extLst>
      <p:ext uri="{BB962C8B-B14F-4D97-AF65-F5344CB8AC3E}">
        <p14:creationId xmlns:p14="http://schemas.microsoft.com/office/powerpoint/2010/main" val="122898090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B4A1BC53-F56A-BB44-83C0-17362959CCE7}" type="slidenum">
              <a:rPr lang="en-US"/>
              <a:pPr>
                <a:defRPr/>
              </a:pPr>
              <a:t>‹#›</a:t>
            </a:fld>
            <a:endParaRPr lang="en-US"/>
          </a:p>
        </p:txBody>
      </p:sp>
    </p:spTree>
    <p:extLst>
      <p:ext uri="{BB962C8B-B14F-4D97-AF65-F5344CB8AC3E}">
        <p14:creationId xmlns:p14="http://schemas.microsoft.com/office/powerpoint/2010/main" val="106799354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E21DF5B-CDD8-EC4E-BADD-DD293D9EDF15}" type="slidenum">
              <a:rPr lang="en-US"/>
              <a:pPr>
                <a:defRPr/>
              </a:pPr>
              <a:t>‹#›</a:t>
            </a:fld>
            <a:endParaRPr lang="en-US"/>
          </a:p>
        </p:txBody>
      </p:sp>
    </p:spTree>
    <p:extLst>
      <p:ext uri="{BB962C8B-B14F-4D97-AF65-F5344CB8AC3E}">
        <p14:creationId xmlns:p14="http://schemas.microsoft.com/office/powerpoint/2010/main" val="400689653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27D5FAF7-EE52-514B-947E-278B150CF57D}" type="slidenum">
              <a:rPr lang="en-US"/>
              <a:pPr>
                <a:defRPr/>
              </a:pPr>
              <a:t>‹#›</a:t>
            </a:fld>
            <a:endParaRPr lang="en-US"/>
          </a:p>
        </p:txBody>
      </p:sp>
    </p:spTree>
    <p:extLst>
      <p:ext uri="{BB962C8B-B14F-4D97-AF65-F5344CB8AC3E}">
        <p14:creationId xmlns:p14="http://schemas.microsoft.com/office/powerpoint/2010/main" val="2359937129"/>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C2DFA750-652F-794C-97E4-6A103C29A55C}" type="slidenum">
              <a:rPr lang="en-US"/>
              <a:pPr>
                <a:defRPr/>
              </a:pPr>
              <a:t>‹#›</a:t>
            </a:fld>
            <a:endParaRPr lang="en-US"/>
          </a:p>
        </p:txBody>
      </p:sp>
    </p:spTree>
    <p:extLst>
      <p:ext uri="{BB962C8B-B14F-4D97-AF65-F5344CB8AC3E}">
        <p14:creationId xmlns:p14="http://schemas.microsoft.com/office/powerpoint/2010/main" val="3185248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a:spLocks noGrp="1" noChangeArrowheads="1"/>
          </p:cNvSpPr>
          <p:nvPr>
            <p:ph type="dt" idx="10"/>
          </p:nvPr>
        </p:nvSpPr>
        <p:spPr>
          <a:ln/>
        </p:spPr>
        <p:txBody>
          <a:bodyPr/>
          <a:lstStyle>
            <a:lvl1pPr>
              <a:defRPr/>
            </a:lvl1pPr>
          </a:lstStyle>
          <a:p>
            <a:endParaRPr lang="en-US"/>
          </a:p>
        </p:txBody>
      </p:sp>
      <p:sp>
        <p:nvSpPr>
          <p:cNvPr id="5" name="Rectangle 4"/>
          <p:cNvSpPr>
            <a:spLocks noGrp="1" noChangeArrowheads="1"/>
          </p:cNvSpPr>
          <p:nvPr>
            <p:ph type="ftr" idx="11"/>
          </p:nvPr>
        </p:nvSpPr>
        <p:spPr>
          <a:ln/>
        </p:spPr>
        <p:txBody>
          <a:bodyPr/>
          <a:lstStyle>
            <a:lvl1pPr>
              <a:defRPr/>
            </a:lvl1pPr>
          </a:lstStyle>
          <a:p>
            <a:endParaRPr lang="en-US"/>
          </a:p>
        </p:txBody>
      </p:sp>
      <p:sp>
        <p:nvSpPr>
          <p:cNvPr id="6" name="Rectangle 5"/>
          <p:cNvSpPr>
            <a:spLocks noGrp="1" noChangeArrowheads="1"/>
          </p:cNvSpPr>
          <p:nvPr>
            <p:ph type="sldNum" idx="12"/>
          </p:nvPr>
        </p:nvSpPr>
        <p:spPr>
          <a:ln/>
        </p:spPr>
        <p:txBody>
          <a:bodyPr/>
          <a:lstStyle>
            <a:lvl1pPr>
              <a:defRPr/>
            </a:lvl1pPr>
          </a:lstStyle>
          <a:p>
            <a:fld id="{94D92803-6B0C-F841-AB9C-FFC8D3828FB8}" type="slidenum">
              <a:rPr lang="en-US"/>
              <a:pPr/>
              <a:t>‹#›</a:t>
            </a:fld>
            <a:endParaRPr lang="en-US"/>
          </a:p>
        </p:txBody>
      </p:sp>
    </p:spTree>
    <p:extLst>
      <p:ext uri="{BB962C8B-B14F-4D97-AF65-F5344CB8AC3E}">
        <p14:creationId xmlns:p14="http://schemas.microsoft.com/office/powerpoint/2010/main" val="304963651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9823556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9D4B69AF-6573-1A41-AF06-BFB4219E05EE}" type="slidenum">
              <a:rPr lang="en-US"/>
              <a:pPr>
                <a:defRPr/>
              </a:pPr>
              <a:t>‹#›</a:t>
            </a:fld>
            <a:endParaRPr lang="en-US"/>
          </a:p>
        </p:txBody>
      </p:sp>
    </p:spTree>
    <p:extLst>
      <p:ext uri="{BB962C8B-B14F-4D97-AF65-F5344CB8AC3E}">
        <p14:creationId xmlns:p14="http://schemas.microsoft.com/office/powerpoint/2010/main" val="268003163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76EEB39-0FC0-FB46-AEBB-CC2F7067D564}" type="slidenum">
              <a:rPr lang="en-US"/>
              <a:pPr>
                <a:defRPr/>
              </a:pPr>
              <a:t>‹#›</a:t>
            </a:fld>
            <a:endParaRPr lang="en-US"/>
          </a:p>
        </p:txBody>
      </p:sp>
    </p:spTree>
    <p:extLst>
      <p:ext uri="{BB962C8B-B14F-4D97-AF65-F5344CB8AC3E}">
        <p14:creationId xmlns:p14="http://schemas.microsoft.com/office/powerpoint/2010/main" val="97563870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83E52AC-F7F3-6644-9F9B-75AFF47BF521}" type="slidenum">
              <a:rPr lang="en-US"/>
              <a:pPr>
                <a:defRPr/>
              </a:pPr>
              <a:t>‹#›</a:t>
            </a:fld>
            <a:endParaRPr lang="en-US"/>
          </a:p>
        </p:txBody>
      </p:sp>
    </p:spTree>
    <p:extLst>
      <p:ext uri="{BB962C8B-B14F-4D97-AF65-F5344CB8AC3E}">
        <p14:creationId xmlns:p14="http://schemas.microsoft.com/office/powerpoint/2010/main" val="149355425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81801B47-E98C-0949-879E-8E3DD1A7CA28}" type="slidenum">
              <a:rPr lang="en-US"/>
              <a:pPr>
                <a:defRPr/>
              </a:pPr>
              <a:t>‹#›</a:t>
            </a:fld>
            <a:endParaRPr lang="en-US"/>
          </a:p>
        </p:txBody>
      </p:sp>
    </p:spTree>
    <p:extLst>
      <p:ext uri="{BB962C8B-B14F-4D97-AF65-F5344CB8AC3E}">
        <p14:creationId xmlns:p14="http://schemas.microsoft.com/office/powerpoint/2010/main" val="280327809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641400D4-6DA8-D741-919C-140C3F88A6C5}" type="slidenum">
              <a:rPr lang="en-US"/>
              <a:pPr>
                <a:defRPr/>
              </a:pPr>
              <a:t>‹#›</a:t>
            </a:fld>
            <a:endParaRPr lang="en-US"/>
          </a:p>
        </p:txBody>
      </p:sp>
    </p:spTree>
    <p:extLst>
      <p:ext uri="{BB962C8B-B14F-4D97-AF65-F5344CB8AC3E}">
        <p14:creationId xmlns:p14="http://schemas.microsoft.com/office/powerpoint/2010/main" val="1431306886"/>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atin typeface="Times New Roman" charset="0"/>
              </a:defRPr>
            </a:lvl1pPr>
          </a:lstStyle>
          <a:p>
            <a:pPr>
              <a:defRPr/>
            </a:pPr>
            <a:fld id="{1D204646-C1C6-3B46-9994-D31085594084}" type="slidenum">
              <a:rPr lang="en-US"/>
              <a:pPr>
                <a:defRPr/>
              </a:pPr>
              <a:t>‹#›</a:t>
            </a:fld>
            <a:endParaRPr lang="en-US"/>
          </a:p>
        </p:txBody>
      </p:sp>
    </p:spTree>
    <p:extLst>
      <p:ext uri="{BB962C8B-B14F-4D97-AF65-F5344CB8AC3E}">
        <p14:creationId xmlns:p14="http://schemas.microsoft.com/office/powerpoint/2010/main" val="1449940639"/>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A4662341-BE6A-8A40-96E3-F4538AFC007D}" type="slidenum">
              <a:rPr lang="en-US"/>
              <a:pPr>
                <a:defRPr/>
              </a:pPr>
              <a:t>‹#›</a:t>
            </a:fld>
            <a:endParaRPr lang="en-US"/>
          </a:p>
        </p:txBody>
      </p:sp>
    </p:spTree>
    <p:extLst>
      <p:ext uri="{BB962C8B-B14F-4D97-AF65-F5344CB8AC3E}">
        <p14:creationId xmlns:p14="http://schemas.microsoft.com/office/powerpoint/2010/main" val="1254364043"/>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3089D49-67C7-1945-8691-8AF23743BF37}" type="slidenum">
              <a:rPr lang="en-US"/>
              <a:pPr>
                <a:defRPr/>
              </a:pPr>
              <a:t>‹#›</a:t>
            </a:fld>
            <a:endParaRPr lang="en-US"/>
          </a:p>
        </p:txBody>
      </p:sp>
    </p:spTree>
    <p:extLst>
      <p:ext uri="{BB962C8B-B14F-4D97-AF65-F5344CB8AC3E}">
        <p14:creationId xmlns:p14="http://schemas.microsoft.com/office/powerpoint/2010/main" val="2037864763"/>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2235F6E-61A5-FA4C-8C0A-F2AD96518A78}" type="slidenum">
              <a:rPr lang="en-US"/>
              <a:pPr>
                <a:defRPr/>
              </a:pPr>
              <a:t>‹#›</a:t>
            </a:fld>
            <a:endParaRPr lang="en-US"/>
          </a:p>
        </p:txBody>
      </p:sp>
    </p:spTree>
    <p:extLst>
      <p:ext uri="{BB962C8B-B14F-4D97-AF65-F5344CB8AC3E}">
        <p14:creationId xmlns:p14="http://schemas.microsoft.com/office/powerpoint/2010/main" val="36302199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FE704C2-2F58-9A45-95C9-D656CFC4F95A}" type="slidenum">
              <a:rPr lang="en-US"/>
              <a:pPr>
                <a:defRPr/>
              </a:pPr>
              <a:t>‹#›</a:t>
            </a:fld>
            <a:endParaRPr lang="en-US"/>
          </a:p>
        </p:txBody>
      </p:sp>
    </p:spTree>
    <p:extLst>
      <p:ext uri="{BB962C8B-B14F-4D97-AF65-F5344CB8AC3E}">
        <p14:creationId xmlns:p14="http://schemas.microsoft.com/office/powerpoint/2010/main" val="160030317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0479428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2623A03-9EC6-5842-8CAB-5B49EEAB1D54}" type="slidenum">
              <a:rPr lang="en-US"/>
              <a:pPr>
                <a:defRPr/>
              </a:pPr>
              <a:t>‹#›</a:t>
            </a:fld>
            <a:endParaRPr lang="en-US"/>
          </a:p>
        </p:txBody>
      </p:sp>
    </p:spTree>
    <p:extLst>
      <p:ext uri="{BB962C8B-B14F-4D97-AF65-F5344CB8AC3E}">
        <p14:creationId xmlns:p14="http://schemas.microsoft.com/office/powerpoint/2010/main" val="273804369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B7AF595-8253-744E-896C-68855DD5BF20}" type="slidenum">
              <a:rPr lang="en-US"/>
              <a:pPr>
                <a:defRPr/>
              </a:pPr>
              <a:t>‹#›</a:t>
            </a:fld>
            <a:endParaRPr lang="en-US"/>
          </a:p>
        </p:txBody>
      </p:sp>
    </p:spTree>
    <p:extLst>
      <p:ext uri="{BB962C8B-B14F-4D97-AF65-F5344CB8AC3E}">
        <p14:creationId xmlns:p14="http://schemas.microsoft.com/office/powerpoint/2010/main" val="89926308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6F9695F-7AAC-894C-A249-D169EEAF4777}" type="slidenum">
              <a:rPr lang="en-US"/>
              <a:pPr>
                <a:defRPr/>
              </a:pPr>
              <a:t>‹#›</a:t>
            </a:fld>
            <a:endParaRPr lang="en-US"/>
          </a:p>
        </p:txBody>
      </p:sp>
    </p:spTree>
    <p:extLst>
      <p:ext uri="{BB962C8B-B14F-4D97-AF65-F5344CB8AC3E}">
        <p14:creationId xmlns:p14="http://schemas.microsoft.com/office/powerpoint/2010/main" val="3376650605"/>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68E3E0C-4E7C-1540-A74D-8CC9CDC6993D}" type="slidenum">
              <a:rPr lang="en-US"/>
              <a:pPr>
                <a:defRPr/>
              </a:pPr>
              <a:t>‹#›</a:t>
            </a:fld>
            <a:endParaRPr lang="en-US"/>
          </a:p>
        </p:txBody>
      </p:sp>
    </p:spTree>
    <p:extLst>
      <p:ext uri="{BB962C8B-B14F-4D97-AF65-F5344CB8AC3E}">
        <p14:creationId xmlns:p14="http://schemas.microsoft.com/office/powerpoint/2010/main" val="1840687796"/>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067DD63-6357-824B-9E31-B347DB1C37A2}" type="slidenum">
              <a:rPr lang="en-US"/>
              <a:pPr>
                <a:defRPr/>
              </a:pPr>
              <a:t>‹#›</a:t>
            </a:fld>
            <a:endParaRPr lang="en-US"/>
          </a:p>
        </p:txBody>
      </p:sp>
    </p:spTree>
    <p:extLst>
      <p:ext uri="{BB962C8B-B14F-4D97-AF65-F5344CB8AC3E}">
        <p14:creationId xmlns:p14="http://schemas.microsoft.com/office/powerpoint/2010/main" val="349739668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CA67DB6-AD88-824E-B283-58F71E4CACD7}" type="slidenum">
              <a:rPr lang="en-US"/>
              <a:pPr>
                <a:defRPr/>
              </a:pPr>
              <a:t>‹#›</a:t>
            </a:fld>
            <a:endParaRPr lang="en-US"/>
          </a:p>
        </p:txBody>
      </p:sp>
    </p:spTree>
    <p:extLst>
      <p:ext uri="{BB962C8B-B14F-4D97-AF65-F5344CB8AC3E}">
        <p14:creationId xmlns:p14="http://schemas.microsoft.com/office/powerpoint/2010/main" val="275474627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4BDFEC5-77C5-E049-B2A3-3DD0BC1B883C}" type="slidenum">
              <a:rPr lang="en-US"/>
              <a:pPr>
                <a:defRPr/>
              </a:pPr>
              <a:t>‹#›</a:t>
            </a:fld>
            <a:endParaRPr lang="en-US"/>
          </a:p>
        </p:txBody>
      </p:sp>
    </p:spTree>
    <p:extLst>
      <p:ext uri="{BB962C8B-B14F-4D97-AF65-F5344CB8AC3E}">
        <p14:creationId xmlns:p14="http://schemas.microsoft.com/office/powerpoint/2010/main" val="1746866239"/>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C6F46A64-5BA5-744E-A91F-9A1B165664CB}" type="slidenum">
              <a:rPr lang="en-US"/>
              <a:pPr>
                <a:defRPr/>
              </a:pPr>
              <a:t>‹#›</a:t>
            </a:fld>
            <a:endParaRPr lang="en-US"/>
          </a:p>
        </p:txBody>
      </p:sp>
    </p:spTree>
    <p:extLst>
      <p:ext uri="{BB962C8B-B14F-4D97-AF65-F5344CB8AC3E}">
        <p14:creationId xmlns:p14="http://schemas.microsoft.com/office/powerpoint/2010/main" val="2068144830"/>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6BE04363-8562-6047-B330-F0E21F839BD2}" type="slidenum">
              <a:rPr lang="en-US"/>
              <a:pPr>
                <a:defRPr/>
              </a:pPr>
              <a:t>‹#›</a:t>
            </a:fld>
            <a:endParaRPr lang="en-US"/>
          </a:p>
        </p:txBody>
      </p:sp>
    </p:spTree>
    <p:extLst>
      <p:ext uri="{BB962C8B-B14F-4D97-AF65-F5344CB8AC3E}">
        <p14:creationId xmlns:p14="http://schemas.microsoft.com/office/powerpoint/2010/main" val="8867076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3C79BA72-FB98-E548-85DF-AB6D343D0A44}" type="slidenum">
              <a:rPr lang="en-US"/>
              <a:pPr>
                <a:defRPr/>
              </a:pPr>
              <a:t>‹#›</a:t>
            </a:fld>
            <a:endParaRPr lang="en-US"/>
          </a:p>
        </p:txBody>
      </p:sp>
    </p:spTree>
    <p:extLst>
      <p:ext uri="{BB962C8B-B14F-4D97-AF65-F5344CB8AC3E}">
        <p14:creationId xmlns:p14="http://schemas.microsoft.com/office/powerpoint/2010/main" val="145609848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51046250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AEA49500-FC66-9A44-9D2E-5BB70B4EBA17}" type="slidenum">
              <a:rPr lang="en-US"/>
              <a:pPr>
                <a:defRPr/>
              </a:pPr>
              <a:t>‹#›</a:t>
            </a:fld>
            <a:endParaRPr lang="en-US"/>
          </a:p>
        </p:txBody>
      </p:sp>
    </p:spTree>
    <p:extLst>
      <p:ext uri="{BB962C8B-B14F-4D97-AF65-F5344CB8AC3E}">
        <p14:creationId xmlns:p14="http://schemas.microsoft.com/office/powerpoint/2010/main" val="1668751194"/>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42AE55D6-C20E-B34E-817E-0C0B103CD83C}" type="slidenum">
              <a:rPr lang="en-US"/>
              <a:pPr>
                <a:defRPr/>
              </a:pPr>
              <a:t>‹#›</a:t>
            </a:fld>
            <a:endParaRPr lang="en-US"/>
          </a:p>
        </p:txBody>
      </p:sp>
    </p:spTree>
    <p:extLst>
      <p:ext uri="{BB962C8B-B14F-4D97-AF65-F5344CB8AC3E}">
        <p14:creationId xmlns:p14="http://schemas.microsoft.com/office/powerpoint/2010/main" val="74573667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CD85B07F-E85C-8C43-B7B5-8585FEF5220F}" type="slidenum">
              <a:rPr lang="en-US"/>
              <a:pPr>
                <a:defRPr/>
              </a:pPr>
              <a:t>‹#›</a:t>
            </a:fld>
            <a:endParaRPr lang="en-US"/>
          </a:p>
        </p:txBody>
      </p:sp>
    </p:spTree>
    <p:extLst>
      <p:ext uri="{BB962C8B-B14F-4D97-AF65-F5344CB8AC3E}">
        <p14:creationId xmlns:p14="http://schemas.microsoft.com/office/powerpoint/2010/main" val="2355458011"/>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B91A665F-8D04-044D-8EF0-070A93F00C26}" type="slidenum">
              <a:rPr lang="en-US"/>
              <a:pPr>
                <a:defRPr/>
              </a:pPr>
              <a:t>‹#›</a:t>
            </a:fld>
            <a:endParaRPr lang="en-US"/>
          </a:p>
        </p:txBody>
      </p:sp>
    </p:spTree>
    <p:extLst>
      <p:ext uri="{BB962C8B-B14F-4D97-AF65-F5344CB8AC3E}">
        <p14:creationId xmlns:p14="http://schemas.microsoft.com/office/powerpoint/2010/main" val="244289286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F35AE7A7-ECC1-9D4E-A467-FF955E61ACF4}" type="slidenum">
              <a:rPr lang="en-US"/>
              <a:pPr>
                <a:defRPr/>
              </a:pPr>
              <a:t>‹#›</a:t>
            </a:fld>
            <a:endParaRPr lang="en-US"/>
          </a:p>
        </p:txBody>
      </p:sp>
    </p:spTree>
    <p:extLst>
      <p:ext uri="{BB962C8B-B14F-4D97-AF65-F5344CB8AC3E}">
        <p14:creationId xmlns:p14="http://schemas.microsoft.com/office/powerpoint/2010/main" val="3171149554"/>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44723EF0-A33D-EE4C-893E-AC6C3E72BFC2}" type="slidenum">
              <a:rPr lang="en-US"/>
              <a:pPr>
                <a:defRPr/>
              </a:pPr>
              <a:t>‹#›</a:t>
            </a:fld>
            <a:endParaRPr lang="en-US"/>
          </a:p>
        </p:txBody>
      </p:sp>
    </p:spTree>
    <p:extLst>
      <p:ext uri="{BB962C8B-B14F-4D97-AF65-F5344CB8AC3E}">
        <p14:creationId xmlns:p14="http://schemas.microsoft.com/office/powerpoint/2010/main" val="5184953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B93B6726-A254-D14C-9F11-D90BCC68ED88}" type="slidenum">
              <a:rPr lang="en-US"/>
              <a:pPr>
                <a:defRPr/>
              </a:pPr>
              <a:t>‹#›</a:t>
            </a:fld>
            <a:endParaRPr lang="en-US"/>
          </a:p>
        </p:txBody>
      </p:sp>
    </p:spTree>
    <p:extLst>
      <p:ext uri="{BB962C8B-B14F-4D97-AF65-F5344CB8AC3E}">
        <p14:creationId xmlns:p14="http://schemas.microsoft.com/office/powerpoint/2010/main" val="3103525562"/>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lgn="l"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lnSpc>
                <a:spcPct val="80000"/>
              </a:lnSpc>
              <a:spcBef>
                <a:spcPct val="25000"/>
              </a:spcBef>
              <a:spcAft>
                <a:spcPct val="25000"/>
              </a:spcAft>
              <a:buClr>
                <a:srgbClr val="000000"/>
              </a:buClr>
              <a:buSzPct val="80000"/>
              <a:buFont typeface="Wingdings" charset="0"/>
              <a:buNone/>
              <a:defRPr baseline="30000">
                <a:ea typeface="ＭＳ Ｐゴシック"/>
              </a:defRPr>
            </a:lvl1pPr>
          </a:lstStyle>
          <a:p>
            <a:pPr>
              <a:defRPr/>
            </a:pPr>
            <a:fld id="{1325CFB4-F2BB-2A4D-BD62-7B3340BC7815}" type="slidenum">
              <a:rPr lang="en-US"/>
              <a:pPr>
                <a:defRPr/>
              </a:pPr>
              <a:t>‹#›</a:t>
            </a:fld>
            <a:endParaRPr lang="en-US"/>
          </a:p>
        </p:txBody>
      </p:sp>
    </p:spTree>
    <p:extLst>
      <p:ext uri="{BB962C8B-B14F-4D97-AF65-F5344CB8AC3E}">
        <p14:creationId xmlns:p14="http://schemas.microsoft.com/office/powerpoint/2010/main" val="1651469461"/>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3800593857"/>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2697575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985938362"/>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38249482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30019115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7"/>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90858679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3"/>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278286880"/>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2"/>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2801509351"/>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602571756"/>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658323586"/>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79359344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4"/>
          <p:cNvSpPr>
            <a:spLocks noGrp="1" noChangeArrowheads="1"/>
          </p:cNvSpPr>
          <p:nvPr>
            <p:ph type="sldNum" sz="quarter" idx="11"/>
          </p:nvPr>
        </p:nvSpPr>
        <p:spPr/>
        <p:txBody>
          <a:bodyPr/>
          <a:lstStyle>
            <a:lvl1pPr>
              <a:defRPr baseline="30000"/>
            </a:lvl1pPr>
          </a:lstStyle>
          <a:p>
            <a:pPr>
              <a:defRPr/>
            </a:pPr>
            <a:r>
              <a:rPr lang="en-US"/>
              <a:t>Source</a:t>
            </a:r>
            <a:endParaRPr lang="en-US" sz="1400"/>
          </a:p>
        </p:txBody>
      </p:sp>
    </p:spTree>
    <p:extLst>
      <p:ext uri="{BB962C8B-B14F-4D97-AF65-F5344CB8AC3E}">
        <p14:creationId xmlns:p14="http://schemas.microsoft.com/office/powerpoint/2010/main" val="132113645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FE872C0-C05F-944D-AECC-0ECD73991637}" type="slidenum">
              <a:rPr lang="en-US" altLang="ja-JP"/>
              <a:pPr>
                <a:defRPr/>
              </a:pPr>
              <a:t>‹#›</a:t>
            </a:fld>
            <a:endParaRPr lang="en-US" altLang="ja-JP"/>
          </a:p>
        </p:txBody>
      </p:sp>
    </p:spTree>
    <p:extLst>
      <p:ext uri="{BB962C8B-B14F-4D97-AF65-F5344CB8AC3E}">
        <p14:creationId xmlns:p14="http://schemas.microsoft.com/office/powerpoint/2010/main" val="264944654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80962717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9DF42A5-5A70-A04E-A046-74B4D857806C}" type="slidenum">
              <a:rPr lang="en-US" altLang="ja-JP"/>
              <a:pPr>
                <a:defRPr/>
              </a:pPr>
              <a:t>‹#›</a:t>
            </a:fld>
            <a:endParaRPr lang="en-US" altLang="ja-JP"/>
          </a:p>
        </p:txBody>
      </p:sp>
    </p:spTree>
    <p:extLst>
      <p:ext uri="{BB962C8B-B14F-4D97-AF65-F5344CB8AC3E}">
        <p14:creationId xmlns:p14="http://schemas.microsoft.com/office/powerpoint/2010/main" val="2052109557"/>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4F1A3B4-75A8-D44D-BD7B-4360E3F417CA}" type="slidenum">
              <a:rPr lang="en-US" altLang="ja-JP"/>
              <a:pPr>
                <a:defRPr/>
              </a:pPr>
              <a:t>‹#›</a:t>
            </a:fld>
            <a:endParaRPr lang="en-US" altLang="ja-JP"/>
          </a:p>
        </p:txBody>
      </p:sp>
    </p:spTree>
    <p:extLst>
      <p:ext uri="{BB962C8B-B14F-4D97-AF65-F5344CB8AC3E}">
        <p14:creationId xmlns:p14="http://schemas.microsoft.com/office/powerpoint/2010/main" val="1366162032"/>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637B8BDA-8420-3141-9274-076D57F03714}" type="slidenum">
              <a:rPr lang="en-US" altLang="ja-JP"/>
              <a:pPr>
                <a:defRPr/>
              </a:pPr>
              <a:t>‹#›</a:t>
            </a:fld>
            <a:endParaRPr lang="en-US" altLang="ja-JP"/>
          </a:p>
        </p:txBody>
      </p:sp>
    </p:spTree>
    <p:extLst>
      <p:ext uri="{BB962C8B-B14F-4D97-AF65-F5344CB8AC3E}">
        <p14:creationId xmlns:p14="http://schemas.microsoft.com/office/powerpoint/2010/main" val="301466710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AF2FF27D-2BF2-714E-9BBF-9BB4AF46FD1D}" type="slidenum">
              <a:rPr lang="en-US" altLang="ja-JP"/>
              <a:pPr>
                <a:defRPr/>
              </a:pPr>
              <a:t>‹#›</a:t>
            </a:fld>
            <a:endParaRPr lang="en-US" altLang="ja-JP"/>
          </a:p>
        </p:txBody>
      </p:sp>
    </p:spTree>
    <p:extLst>
      <p:ext uri="{BB962C8B-B14F-4D97-AF65-F5344CB8AC3E}">
        <p14:creationId xmlns:p14="http://schemas.microsoft.com/office/powerpoint/2010/main" val="4038978864"/>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64D971DB-AB76-F842-B9C0-A1EA5250F4DD}" type="slidenum">
              <a:rPr lang="en-US" altLang="ja-JP"/>
              <a:pPr>
                <a:defRPr/>
              </a:pPr>
              <a:t>‹#›</a:t>
            </a:fld>
            <a:endParaRPr lang="en-US" altLang="ja-JP"/>
          </a:p>
        </p:txBody>
      </p:sp>
    </p:spTree>
    <p:extLst>
      <p:ext uri="{BB962C8B-B14F-4D97-AF65-F5344CB8AC3E}">
        <p14:creationId xmlns:p14="http://schemas.microsoft.com/office/powerpoint/2010/main" val="3013886777"/>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014801EB-3E06-2443-A981-E303E233828D}" type="slidenum">
              <a:rPr lang="en-US" altLang="ja-JP"/>
              <a:pPr>
                <a:defRPr/>
              </a:pPr>
              <a:t>‹#›</a:t>
            </a:fld>
            <a:endParaRPr lang="en-US" altLang="ja-JP"/>
          </a:p>
        </p:txBody>
      </p:sp>
    </p:spTree>
    <p:extLst>
      <p:ext uri="{BB962C8B-B14F-4D97-AF65-F5344CB8AC3E}">
        <p14:creationId xmlns:p14="http://schemas.microsoft.com/office/powerpoint/2010/main" val="3889794589"/>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A37872E9-4919-5F48-AFE0-A67964FDADCA}" type="slidenum">
              <a:rPr lang="en-US" altLang="ja-JP"/>
              <a:pPr>
                <a:defRPr/>
              </a:pPr>
              <a:t>‹#›</a:t>
            </a:fld>
            <a:endParaRPr lang="en-US" altLang="ja-JP"/>
          </a:p>
        </p:txBody>
      </p:sp>
    </p:spTree>
    <p:extLst>
      <p:ext uri="{BB962C8B-B14F-4D97-AF65-F5344CB8AC3E}">
        <p14:creationId xmlns:p14="http://schemas.microsoft.com/office/powerpoint/2010/main" val="53031050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698F1D8-8AB8-A24A-A299-4CDF6078931D}" type="slidenum">
              <a:rPr lang="en-US" altLang="ja-JP"/>
              <a:pPr>
                <a:defRPr/>
              </a:pPr>
              <a:t>‹#›</a:t>
            </a:fld>
            <a:endParaRPr lang="en-US" altLang="ja-JP"/>
          </a:p>
        </p:txBody>
      </p:sp>
    </p:spTree>
    <p:extLst>
      <p:ext uri="{BB962C8B-B14F-4D97-AF65-F5344CB8AC3E}">
        <p14:creationId xmlns:p14="http://schemas.microsoft.com/office/powerpoint/2010/main" val="44263912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CC33031-6A84-0B40-A80C-BCC9D55A4B93}" type="slidenum">
              <a:rPr lang="en-US" altLang="ja-JP"/>
              <a:pPr>
                <a:defRPr/>
              </a:pPr>
              <a:t>‹#›</a:t>
            </a:fld>
            <a:endParaRPr lang="en-US" altLang="ja-JP"/>
          </a:p>
        </p:txBody>
      </p:sp>
    </p:spTree>
    <p:extLst>
      <p:ext uri="{BB962C8B-B14F-4D97-AF65-F5344CB8AC3E}">
        <p14:creationId xmlns:p14="http://schemas.microsoft.com/office/powerpoint/2010/main" val="229440487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3D5725E-B3DC-2B4D-A6CB-FD999927BBC9}" type="slidenum">
              <a:rPr lang="en-US" altLang="ja-JP"/>
              <a:pPr>
                <a:defRPr/>
              </a:pPr>
              <a:t>‹#›</a:t>
            </a:fld>
            <a:endParaRPr lang="en-US" altLang="ja-JP"/>
          </a:p>
        </p:txBody>
      </p:sp>
    </p:spTree>
    <p:extLst>
      <p:ext uri="{BB962C8B-B14F-4D97-AF65-F5344CB8AC3E}">
        <p14:creationId xmlns:p14="http://schemas.microsoft.com/office/powerpoint/2010/main" val="135742019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40326956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1DB25F9-78BB-3341-A161-EE11693D1217}" type="slidenum">
              <a:rPr lang="en-US"/>
              <a:pPr>
                <a:defRPr/>
              </a:pPr>
              <a:t>‹#›</a:t>
            </a:fld>
            <a:endParaRPr lang="en-US"/>
          </a:p>
        </p:txBody>
      </p:sp>
    </p:spTree>
    <p:extLst>
      <p:ext uri="{BB962C8B-B14F-4D97-AF65-F5344CB8AC3E}">
        <p14:creationId xmlns:p14="http://schemas.microsoft.com/office/powerpoint/2010/main" val="927185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1133D19-4411-1945-885D-4727F7BD79FE}" type="slidenum">
              <a:rPr lang="en-US"/>
              <a:pPr>
                <a:defRPr/>
              </a:pPr>
              <a:t>‹#›</a:t>
            </a:fld>
            <a:endParaRPr lang="en-US"/>
          </a:p>
        </p:txBody>
      </p:sp>
    </p:spTree>
    <p:extLst>
      <p:ext uri="{BB962C8B-B14F-4D97-AF65-F5344CB8AC3E}">
        <p14:creationId xmlns:p14="http://schemas.microsoft.com/office/powerpoint/2010/main" val="1851947166"/>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674266E-145E-7541-BAB1-16C71AD893F4}" type="slidenum">
              <a:rPr lang="en-US"/>
              <a:pPr>
                <a:defRPr/>
              </a:pPr>
              <a:t>‹#›</a:t>
            </a:fld>
            <a:endParaRPr lang="en-US"/>
          </a:p>
        </p:txBody>
      </p:sp>
    </p:spTree>
    <p:extLst>
      <p:ext uri="{BB962C8B-B14F-4D97-AF65-F5344CB8AC3E}">
        <p14:creationId xmlns:p14="http://schemas.microsoft.com/office/powerpoint/2010/main" val="21602510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3196FEF-1C4D-CE4A-9A04-58FC19EAF8DD}" type="slidenum">
              <a:rPr lang="en-US"/>
              <a:pPr>
                <a:defRPr/>
              </a:pPr>
              <a:t>‹#›</a:t>
            </a:fld>
            <a:endParaRPr lang="en-US"/>
          </a:p>
        </p:txBody>
      </p:sp>
    </p:spTree>
    <p:extLst>
      <p:ext uri="{BB962C8B-B14F-4D97-AF65-F5344CB8AC3E}">
        <p14:creationId xmlns:p14="http://schemas.microsoft.com/office/powerpoint/2010/main" val="75161941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BDDFC7B-1073-AE47-AF58-BCF5EC5EF494}" type="slidenum">
              <a:rPr lang="en-US"/>
              <a:pPr>
                <a:defRPr/>
              </a:pPr>
              <a:t>‹#›</a:t>
            </a:fld>
            <a:endParaRPr lang="en-US"/>
          </a:p>
        </p:txBody>
      </p:sp>
    </p:spTree>
    <p:extLst>
      <p:ext uri="{BB962C8B-B14F-4D97-AF65-F5344CB8AC3E}">
        <p14:creationId xmlns:p14="http://schemas.microsoft.com/office/powerpoint/2010/main" val="2715563871"/>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7D8B3C3-7A28-E943-BAF2-DFDED6319461}" type="slidenum">
              <a:rPr lang="en-US"/>
              <a:pPr>
                <a:defRPr/>
              </a:pPr>
              <a:t>‹#›</a:t>
            </a:fld>
            <a:endParaRPr lang="en-US"/>
          </a:p>
        </p:txBody>
      </p:sp>
    </p:spTree>
    <p:extLst>
      <p:ext uri="{BB962C8B-B14F-4D97-AF65-F5344CB8AC3E}">
        <p14:creationId xmlns:p14="http://schemas.microsoft.com/office/powerpoint/2010/main" val="380236319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AFD2B2D-91CF-A34F-8F39-C5A86D160A1B}" type="slidenum">
              <a:rPr lang="en-US"/>
              <a:pPr>
                <a:defRPr/>
              </a:pPr>
              <a:t>‹#›</a:t>
            </a:fld>
            <a:endParaRPr lang="en-US"/>
          </a:p>
        </p:txBody>
      </p:sp>
    </p:spTree>
    <p:extLst>
      <p:ext uri="{BB962C8B-B14F-4D97-AF65-F5344CB8AC3E}">
        <p14:creationId xmlns:p14="http://schemas.microsoft.com/office/powerpoint/2010/main" val="317099717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0BDD0249-DA53-9B4D-A3BB-B5AD4EC3867E}" type="slidenum">
              <a:rPr lang="en-US"/>
              <a:pPr>
                <a:defRPr/>
              </a:pPr>
              <a:t>‹#›</a:t>
            </a:fld>
            <a:endParaRPr lang="en-US"/>
          </a:p>
        </p:txBody>
      </p:sp>
    </p:spTree>
    <p:extLst>
      <p:ext uri="{BB962C8B-B14F-4D97-AF65-F5344CB8AC3E}">
        <p14:creationId xmlns:p14="http://schemas.microsoft.com/office/powerpoint/2010/main" val="25792278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3BEB57D7-BD87-9C45-9DAA-2CB402E24841}" type="slidenum">
              <a:rPr lang="en-US"/>
              <a:pPr>
                <a:defRPr/>
              </a:pPr>
              <a:t>‹#›</a:t>
            </a:fld>
            <a:endParaRPr lang="en-US"/>
          </a:p>
        </p:txBody>
      </p:sp>
    </p:spTree>
    <p:extLst>
      <p:ext uri="{BB962C8B-B14F-4D97-AF65-F5344CB8AC3E}">
        <p14:creationId xmlns:p14="http://schemas.microsoft.com/office/powerpoint/2010/main" val="207530057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64CDA396-7601-2B44-B54C-0C85DAF9AB2A}" type="slidenum">
              <a:rPr lang="en-US"/>
              <a:pPr>
                <a:defRPr/>
              </a:pPr>
              <a:t>‹#›</a:t>
            </a:fld>
            <a:endParaRPr lang="en-US"/>
          </a:p>
        </p:txBody>
      </p:sp>
    </p:spTree>
    <p:extLst>
      <p:ext uri="{BB962C8B-B14F-4D97-AF65-F5344CB8AC3E}">
        <p14:creationId xmlns:p14="http://schemas.microsoft.com/office/powerpoint/2010/main" val="371079797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280295488"/>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D4A7E86-44C1-0941-AB75-1C1ABD062BE9}" type="slidenum">
              <a:rPr lang="en-US"/>
              <a:pPr>
                <a:defRPr/>
              </a:pPr>
              <a:t>‹#›</a:t>
            </a:fld>
            <a:endParaRPr lang="en-US"/>
          </a:p>
        </p:txBody>
      </p:sp>
    </p:spTree>
    <p:extLst>
      <p:ext uri="{BB962C8B-B14F-4D97-AF65-F5344CB8AC3E}">
        <p14:creationId xmlns:p14="http://schemas.microsoft.com/office/powerpoint/2010/main" val="116498535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377124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512062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3574005"/>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509748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3556911"/>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562775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983501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141314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479098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4568306"/>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2842926"/>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020215"/>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SG" noProof="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a:lvl1pPr>
          </a:lstStyle>
          <a:p>
            <a:pPr lvl="0"/>
            <a:r>
              <a:rPr lang="en-SG"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SG"/>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SG"/>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8B4C37C8-1D49-4443-ACE0-1D8E23AF461D}" type="slidenum">
              <a:rPr lang="en-US"/>
              <a:pPr>
                <a:defRPr/>
              </a:pPr>
              <a:t>‹#›</a:t>
            </a:fld>
            <a:endParaRPr lang="en-US"/>
          </a:p>
        </p:txBody>
      </p:sp>
    </p:spTree>
    <p:extLst>
      <p:ext uri="{BB962C8B-B14F-4D97-AF65-F5344CB8AC3E}">
        <p14:creationId xmlns:p14="http://schemas.microsoft.com/office/powerpoint/2010/main" val="2523603726"/>
      </p:ext>
    </p:extLst>
  </p:cSld>
  <p:clrMapOvr>
    <a:masterClrMapping/>
  </p:clrMapOvr>
  <p:transition>
    <p:fade/>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13768399-010A-5341-96EA-0BC299B883FC}" type="slidenum">
              <a:rPr lang="en-US"/>
              <a:pPr>
                <a:defRPr/>
              </a:pPr>
              <a:t>‹#›</a:t>
            </a:fld>
            <a:endParaRPr lang="en-US"/>
          </a:p>
        </p:txBody>
      </p:sp>
    </p:spTree>
    <p:extLst>
      <p:ext uri="{BB962C8B-B14F-4D97-AF65-F5344CB8AC3E}">
        <p14:creationId xmlns:p14="http://schemas.microsoft.com/office/powerpoint/2010/main" val="907888733"/>
      </p:ext>
    </p:extLst>
  </p:cSld>
  <p:clrMapOvr>
    <a:masterClrMapping/>
  </p:clrMapOvr>
  <p:transition>
    <p:fade/>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EFB48011-6471-7E4A-B552-202FA2AE9F39}" type="slidenum">
              <a:rPr lang="en-US"/>
              <a:pPr>
                <a:defRPr/>
              </a:pPr>
              <a:t>‹#›</a:t>
            </a:fld>
            <a:endParaRPr lang="en-US"/>
          </a:p>
        </p:txBody>
      </p:sp>
    </p:spTree>
    <p:extLst>
      <p:ext uri="{BB962C8B-B14F-4D97-AF65-F5344CB8AC3E}">
        <p14:creationId xmlns:p14="http://schemas.microsoft.com/office/powerpoint/2010/main" val="1312328657"/>
      </p:ext>
    </p:extLst>
  </p:cSld>
  <p:clrMapOvr>
    <a:masterClrMapping/>
  </p:clrMapOvr>
  <p:transition>
    <p:fade/>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8696931-8499-6643-B4A4-CD93C65CC638}" type="slidenum">
              <a:rPr lang="en-US"/>
              <a:pPr>
                <a:defRPr/>
              </a:pPr>
              <a:t>‹#›</a:t>
            </a:fld>
            <a:endParaRPr lang="en-US"/>
          </a:p>
        </p:txBody>
      </p:sp>
    </p:spTree>
    <p:extLst>
      <p:ext uri="{BB962C8B-B14F-4D97-AF65-F5344CB8AC3E}">
        <p14:creationId xmlns:p14="http://schemas.microsoft.com/office/powerpoint/2010/main" val="846475273"/>
      </p:ext>
    </p:extLst>
  </p:cSld>
  <p:clrMapOvr>
    <a:masterClrMapping/>
  </p:clrMapOvr>
  <p:transition>
    <p:fade/>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2A973E28-4217-C244-AABA-4D4343EBE017}" type="slidenum">
              <a:rPr lang="en-US"/>
              <a:pPr>
                <a:defRPr/>
              </a:pPr>
              <a:t>‹#›</a:t>
            </a:fld>
            <a:endParaRPr lang="en-US"/>
          </a:p>
        </p:txBody>
      </p:sp>
    </p:spTree>
    <p:extLst>
      <p:ext uri="{BB962C8B-B14F-4D97-AF65-F5344CB8AC3E}">
        <p14:creationId xmlns:p14="http://schemas.microsoft.com/office/powerpoint/2010/main" val="1782739863"/>
      </p:ext>
    </p:extLst>
  </p:cSld>
  <p:clrMapOvr>
    <a:masterClrMapping/>
  </p:clrMapOvr>
  <p:transition>
    <p:fade/>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B814DDA4-84E9-D542-B42C-B0C186D5839E}" type="slidenum">
              <a:rPr lang="en-US"/>
              <a:pPr>
                <a:defRPr/>
              </a:pPr>
              <a:t>‹#›</a:t>
            </a:fld>
            <a:endParaRPr lang="en-US"/>
          </a:p>
        </p:txBody>
      </p:sp>
    </p:spTree>
    <p:extLst>
      <p:ext uri="{BB962C8B-B14F-4D97-AF65-F5344CB8AC3E}">
        <p14:creationId xmlns:p14="http://schemas.microsoft.com/office/powerpoint/2010/main" val="1986064910"/>
      </p:ext>
    </p:extLst>
  </p:cSld>
  <p:clrMapOvr>
    <a:masterClrMapping/>
  </p:clrMapOvr>
  <p:transition>
    <p:fade/>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9B33603-B457-0F40-A44C-C17EC65E18EE}" type="slidenum">
              <a:rPr lang="en-US"/>
              <a:pPr>
                <a:defRPr/>
              </a:pPr>
              <a:t>‹#›</a:t>
            </a:fld>
            <a:endParaRPr lang="en-US"/>
          </a:p>
        </p:txBody>
      </p:sp>
    </p:spTree>
    <p:extLst>
      <p:ext uri="{BB962C8B-B14F-4D97-AF65-F5344CB8AC3E}">
        <p14:creationId xmlns:p14="http://schemas.microsoft.com/office/powerpoint/2010/main" val="219917499"/>
      </p:ext>
    </p:extLst>
  </p:cSld>
  <p:clrMapOvr>
    <a:masterClrMapping/>
  </p:clrMapOvr>
  <p:transition>
    <p:fade/>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1A8F69CC-B158-A644-91AD-05440893B023}" type="slidenum">
              <a:rPr lang="en-US"/>
              <a:pPr>
                <a:defRPr/>
              </a:pPr>
              <a:t>‹#›</a:t>
            </a:fld>
            <a:endParaRPr lang="en-US"/>
          </a:p>
        </p:txBody>
      </p:sp>
    </p:spTree>
    <p:extLst>
      <p:ext uri="{BB962C8B-B14F-4D97-AF65-F5344CB8AC3E}">
        <p14:creationId xmlns:p14="http://schemas.microsoft.com/office/powerpoint/2010/main" val="2143200445"/>
      </p:ext>
    </p:extLst>
  </p:cSld>
  <p:clrMapOvr>
    <a:masterClrMapping/>
  </p:clrMapOvr>
  <p:transition>
    <p:fade/>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2932164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E3BF39CC-1A16-834B-8EEF-4B1443FA4F21}" type="slidenum">
              <a:rPr lang="en-US"/>
              <a:pPr>
                <a:defRPr/>
              </a:pPr>
              <a:t>‹#›</a:t>
            </a:fld>
            <a:endParaRPr lang="en-US"/>
          </a:p>
        </p:txBody>
      </p:sp>
    </p:spTree>
    <p:extLst>
      <p:ext uri="{BB962C8B-B14F-4D97-AF65-F5344CB8AC3E}">
        <p14:creationId xmlns:p14="http://schemas.microsoft.com/office/powerpoint/2010/main" val="2344240350"/>
      </p:ext>
    </p:extLst>
  </p:cSld>
  <p:clrMapOvr>
    <a:masterClrMapping/>
  </p:clrMapOvr>
  <p:transition>
    <p:fade/>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439026D9-AD01-7144-8774-C4A5E067E0E5}" type="slidenum">
              <a:rPr lang="en-US"/>
              <a:pPr>
                <a:defRPr/>
              </a:pPr>
              <a:t>‹#›</a:t>
            </a:fld>
            <a:endParaRPr lang="en-US"/>
          </a:p>
        </p:txBody>
      </p:sp>
    </p:spTree>
    <p:extLst>
      <p:ext uri="{BB962C8B-B14F-4D97-AF65-F5344CB8AC3E}">
        <p14:creationId xmlns:p14="http://schemas.microsoft.com/office/powerpoint/2010/main" val="2334468851"/>
      </p:ext>
    </p:extLst>
  </p:cSld>
  <p:clrMapOvr>
    <a:masterClrMapping/>
  </p:clrMapOvr>
  <p:transition>
    <p:fade/>
  </p:transition>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A258FCC9-3FE8-D845-B03E-AF5F2C8F5311}" type="slidenum">
              <a:rPr lang="en-US"/>
              <a:pPr>
                <a:defRPr/>
              </a:pPr>
              <a:t>‹#›</a:t>
            </a:fld>
            <a:endParaRPr lang="en-US"/>
          </a:p>
        </p:txBody>
      </p:sp>
    </p:spTree>
    <p:extLst>
      <p:ext uri="{BB962C8B-B14F-4D97-AF65-F5344CB8AC3E}">
        <p14:creationId xmlns:p14="http://schemas.microsoft.com/office/powerpoint/2010/main" val="236612279"/>
      </p:ext>
    </p:extLst>
  </p:cSld>
  <p:clrMapOvr>
    <a:masterClrMapping/>
  </p:clrMapOvr>
  <p:transition>
    <p:fade/>
  </p:transition>
</p:sldLayout>
</file>

<file path=ppt/slideLayouts/slideLayout3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9F3C9B94-4224-F747-B60D-BB482A99B94A}" type="slidenum">
              <a:rPr lang="en-US" altLang="ja-JP"/>
              <a:pPr>
                <a:defRPr/>
              </a:pPr>
              <a:t>‹#›</a:t>
            </a:fld>
            <a:endParaRPr lang="en-US" altLang="ja-JP"/>
          </a:p>
        </p:txBody>
      </p:sp>
    </p:spTree>
    <p:extLst>
      <p:ext uri="{BB962C8B-B14F-4D97-AF65-F5344CB8AC3E}">
        <p14:creationId xmlns:p14="http://schemas.microsoft.com/office/powerpoint/2010/main" val="2452762131"/>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EDE52F0A-863A-4C4C-B57B-3DAE3CAB3258}" type="slidenum">
              <a:rPr lang="en-US" altLang="ja-JP"/>
              <a:pPr>
                <a:defRPr/>
              </a:pPr>
              <a:t>‹#›</a:t>
            </a:fld>
            <a:endParaRPr lang="en-US" altLang="ja-JP"/>
          </a:p>
        </p:txBody>
      </p:sp>
    </p:spTree>
    <p:extLst>
      <p:ext uri="{BB962C8B-B14F-4D97-AF65-F5344CB8AC3E}">
        <p14:creationId xmlns:p14="http://schemas.microsoft.com/office/powerpoint/2010/main" val="148693295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65EE0F66-036C-2342-89F9-1E75DDBC222E}" type="slidenum">
              <a:rPr lang="en-US" altLang="ja-JP"/>
              <a:pPr>
                <a:defRPr/>
              </a:pPr>
              <a:t>‹#›</a:t>
            </a:fld>
            <a:endParaRPr lang="en-US" altLang="ja-JP"/>
          </a:p>
        </p:txBody>
      </p:sp>
    </p:spTree>
    <p:extLst>
      <p:ext uri="{BB962C8B-B14F-4D97-AF65-F5344CB8AC3E}">
        <p14:creationId xmlns:p14="http://schemas.microsoft.com/office/powerpoint/2010/main" val="496376296"/>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4CBC5DA2-BBAD-5149-9079-211B68B92B7A}" type="slidenum">
              <a:rPr lang="en-US" altLang="ja-JP"/>
              <a:pPr>
                <a:defRPr/>
              </a:pPr>
              <a:t>‹#›</a:t>
            </a:fld>
            <a:endParaRPr lang="en-US" altLang="ja-JP"/>
          </a:p>
        </p:txBody>
      </p:sp>
    </p:spTree>
    <p:extLst>
      <p:ext uri="{BB962C8B-B14F-4D97-AF65-F5344CB8AC3E}">
        <p14:creationId xmlns:p14="http://schemas.microsoft.com/office/powerpoint/2010/main" val="1650970033"/>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2CF28F5B-BDB9-C046-B53F-6266CBE56613}" type="slidenum">
              <a:rPr lang="en-US" altLang="ja-JP"/>
              <a:pPr>
                <a:defRPr/>
              </a:pPr>
              <a:t>‹#›</a:t>
            </a:fld>
            <a:endParaRPr lang="en-US" altLang="ja-JP"/>
          </a:p>
        </p:txBody>
      </p:sp>
    </p:spTree>
    <p:extLst>
      <p:ext uri="{BB962C8B-B14F-4D97-AF65-F5344CB8AC3E}">
        <p14:creationId xmlns:p14="http://schemas.microsoft.com/office/powerpoint/2010/main" val="108582818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2662049C-9970-B045-AE5F-2460021130E5}" type="slidenum">
              <a:rPr lang="en-US" altLang="ja-JP"/>
              <a:pPr>
                <a:defRPr/>
              </a:pPr>
              <a:t>‹#›</a:t>
            </a:fld>
            <a:endParaRPr lang="en-US" altLang="ja-JP"/>
          </a:p>
        </p:txBody>
      </p:sp>
    </p:spTree>
    <p:extLst>
      <p:ext uri="{BB962C8B-B14F-4D97-AF65-F5344CB8AC3E}">
        <p14:creationId xmlns:p14="http://schemas.microsoft.com/office/powerpoint/2010/main" val="392770210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28D42F2F-DEF7-1C43-A706-3BC36DEEF85D}" type="slidenum">
              <a:rPr lang="en-US" altLang="ja-JP"/>
              <a:pPr>
                <a:defRPr/>
              </a:pPr>
              <a:t>‹#›</a:t>
            </a:fld>
            <a:endParaRPr lang="en-US" altLang="ja-JP"/>
          </a:p>
        </p:txBody>
      </p:sp>
    </p:spTree>
    <p:extLst>
      <p:ext uri="{BB962C8B-B14F-4D97-AF65-F5344CB8AC3E}">
        <p14:creationId xmlns:p14="http://schemas.microsoft.com/office/powerpoint/2010/main" val="218326235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17495870"/>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D60714B2-1F4A-B74B-B54F-EF7DCC016B97}" type="slidenum">
              <a:rPr lang="en-US" altLang="ja-JP"/>
              <a:pPr>
                <a:defRPr/>
              </a:pPr>
              <a:t>‹#›</a:t>
            </a:fld>
            <a:endParaRPr lang="en-US" altLang="ja-JP"/>
          </a:p>
        </p:txBody>
      </p:sp>
    </p:spTree>
    <p:extLst>
      <p:ext uri="{BB962C8B-B14F-4D97-AF65-F5344CB8AC3E}">
        <p14:creationId xmlns:p14="http://schemas.microsoft.com/office/powerpoint/2010/main" val="124712281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B14779F4-7953-E241-855B-5A8DBE6D44F9}" type="slidenum">
              <a:rPr lang="en-US" altLang="ja-JP"/>
              <a:pPr>
                <a:defRPr/>
              </a:pPr>
              <a:t>‹#›</a:t>
            </a:fld>
            <a:endParaRPr lang="en-US" altLang="ja-JP"/>
          </a:p>
        </p:txBody>
      </p:sp>
    </p:spTree>
    <p:extLst>
      <p:ext uri="{BB962C8B-B14F-4D97-AF65-F5344CB8AC3E}">
        <p14:creationId xmlns:p14="http://schemas.microsoft.com/office/powerpoint/2010/main" val="106353386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1DC254EC-D2B7-7746-9333-E311B2C9D5D8}" type="slidenum">
              <a:rPr lang="en-US" altLang="ja-JP"/>
              <a:pPr>
                <a:defRPr/>
              </a:pPr>
              <a:t>‹#›</a:t>
            </a:fld>
            <a:endParaRPr lang="en-US" altLang="ja-JP"/>
          </a:p>
        </p:txBody>
      </p:sp>
    </p:spTree>
    <p:extLst>
      <p:ext uri="{BB962C8B-B14F-4D97-AF65-F5344CB8AC3E}">
        <p14:creationId xmlns:p14="http://schemas.microsoft.com/office/powerpoint/2010/main" val="1783297222"/>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AC901132-4A28-7649-8E1A-BC8E5966FDB9}" type="slidenum">
              <a:rPr lang="en-US" altLang="ja-JP"/>
              <a:pPr>
                <a:defRPr/>
              </a:pPr>
              <a:t>‹#›</a:t>
            </a:fld>
            <a:endParaRPr lang="en-US" altLang="ja-JP"/>
          </a:p>
        </p:txBody>
      </p:sp>
    </p:spTree>
    <p:extLst>
      <p:ext uri="{BB962C8B-B14F-4D97-AF65-F5344CB8AC3E}">
        <p14:creationId xmlns:p14="http://schemas.microsoft.com/office/powerpoint/2010/main" val="296078932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9" name="Title 8"/>
          <p:cNvSpPr>
            <a:spLocks noGrp="1"/>
          </p:cNvSpPr>
          <p:nvPr>
            <p:ph type="ctrTitle"/>
          </p:nvPr>
        </p:nvSpPr>
        <p:spPr>
          <a:xfrm>
            <a:off x="429064" y="3337560"/>
            <a:ext cx="6480048" cy="2301240"/>
          </a:xfrm>
        </p:spPr>
        <p:txBody>
          <a:bodyPr anchor="t"/>
          <a:lstStyle>
            <a:lvl1pPr algn="r">
              <a:defRPr lang="en-US" b="1" cap="all" baseline="0" dirty="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17" name="Subtitle 16"/>
          <p:cNvSpPr>
            <a:spLocks noGrp="1"/>
          </p:cNvSpPr>
          <p:nvPr>
            <p:ph type="subTitle" idx="1"/>
          </p:nvPr>
        </p:nvSpPr>
        <p:spPr>
          <a:xfrm>
            <a:off x="433050" y="1544812"/>
            <a:ext cx="6480048" cy="1752600"/>
          </a:xfrm>
        </p:spPr>
        <p:txBody>
          <a:bodyPr tIns="0" rIns="45720" bIns="0" anchor="b">
            <a:normAutofit/>
          </a:bodyPr>
          <a:lstStyle>
            <a:lvl1pPr marL="0" indent="0" algn="r">
              <a:buNone/>
              <a:defRPr sz="2000">
                <a:solidFill>
                  <a:schemeClr val="tx1"/>
                </a:solidFill>
                <a:effectLst/>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6" name="Date Placeholder 29"/>
          <p:cNvSpPr>
            <a:spLocks noGrp="1"/>
          </p:cNvSpPr>
          <p:nvPr>
            <p:ph type="dt" sz="half" idx="10"/>
          </p:nvPr>
        </p:nvSpPr>
        <p:spPr/>
        <p:txBody>
          <a:bodyPr/>
          <a:lstStyle>
            <a:lvl1pPr algn="ctr" eaLnBrk="0" hangingPunct="0">
              <a:defRPr baseline="30000">
                <a:latin typeface="Times New Roman" charset="0"/>
              </a:defRPr>
            </a:lvl1pPr>
          </a:lstStyle>
          <a:p>
            <a:pPr>
              <a:defRPr/>
            </a:pPr>
            <a:fld id="{00084CE9-524A-9A49-8D89-D8C51D09E3FD}" type="datetime1">
              <a:rPr lang="en-US"/>
              <a:pPr>
                <a:defRPr/>
              </a:pPr>
              <a:t>8/28/24</a:t>
            </a:fld>
            <a:endParaRPr lang="en-US"/>
          </a:p>
        </p:txBody>
      </p:sp>
      <p:sp>
        <p:nvSpPr>
          <p:cNvPr id="7" name="Footer Placeholder 18"/>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26"/>
          <p:cNvSpPr>
            <a:spLocks noGrp="1"/>
          </p:cNvSpPr>
          <p:nvPr>
            <p:ph type="sldNum" sz="quarter" idx="12"/>
          </p:nvPr>
        </p:nvSpPr>
        <p:spPr/>
        <p:txBody>
          <a:bodyPr/>
          <a:lstStyle>
            <a:lvl1pPr eaLnBrk="0" hangingPunct="0">
              <a:defRPr baseline="30000">
                <a:latin typeface="Times New Roman" charset="0"/>
              </a:defRPr>
            </a:lvl1pPr>
          </a:lstStyle>
          <a:p>
            <a:pPr>
              <a:defRPr/>
            </a:pPr>
            <a:fld id="{97F523C9-D79C-F649-8069-75C66F43CB6F}" type="slidenum">
              <a:rPr lang="en-US"/>
              <a:pPr>
                <a:defRPr/>
              </a:pPr>
              <a:t>‹#›</a:t>
            </a:fld>
            <a:endParaRPr lang="en-US"/>
          </a:p>
        </p:txBody>
      </p:sp>
    </p:spTree>
    <p:extLst>
      <p:ext uri="{BB962C8B-B14F-4D97-AF65-F5344CB8AC3E}">
        <p14:creationId xmlns:p14="http://schemas.microsoft.com/office/powerpoint/2010/main" val="1917513545"/>
      </p:ext>
    </p:extLst>
  </p:cSld>
  <p:clrMapOvr>
    <a:overrideClrMapping bg1="dk1" tx1="lt1" bg2="dk2" tx2="lt2" accent1="accent1" accent2="accent2" accent3="accent3" accent4="accent4" accent5="accent5" accent6="accent6" hlink="hlink" folHlink="folHlink"/>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05CAABA-F7D4-BC41-A3AF-703C3752EC2B}" type="datetime1">
              <a:rPr lang="en-US"/>
              <a:pPr>
                <a:defRPr/>
              </a:pPr>
              <a:t>8/28/24</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86647EA-8E80-254B-BA3B-D212DEF2B5AE}" type="slidenum">
              <a:rPr lang="en-US"/>
              <a:pPr>
                <a:defRPr/>
              </a:pPr>
              <a:t>‹#›</a:t>
            </a:fld>
            <a:endParaRPr lang="en-US"/>
          </a:p>
        </p:txBody>
      </p:sp>
    </p:spTree>
    <p:extLst>
      <p:ext uri="{BB962C8B-B14F-4D97-AF65-F5344CB8AC3E}">
        <p14:creationId xmlns:p14="http://schemas.microsoft.com/office/powerpoint/2010/main" val="1143432621"/>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Freeform 3"/>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tint val="80000"/>
              <a:satMod val="200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5" name="Freeform 4"/>
          <p:cNvSpPr>
            <a:spLocks/>
          </p:cNvSpPr>
          <p:nvPr/>
        </p:nvSpPr>
        <p:spPr bwMode="auto">
          <a:xfrm>
            <a:off x="6105525" y="0"/>
            <a:ext cx="3038475"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1608" y="1590"/>
                  <a:pt x="0" y="0"/>
                </a:cubicBezTo>
                <a:lnTo>
                  <a:pt x="1914" y="9"/>
                </a:lnTo>
                <a:close/>
              </a:path>
            </a:pathLst>
          </a:custGeom>
          <a:solidFill>
            <a:schemeClr val="bg1">
              <a:tint val="90000"/>
              <a:satMod val="350000"/>
              <a:alpha val="40000"/>
            </a:scheme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2" name="Title 1"/>
          <p:cNvSpPr>
            <a:spLocks noGrp="1"/>
          </p:cNvSpPr>
          <p:nvPr>
            <p:ph type="title"/>
          </p:nvPr>
        </p:nvSpPr>
        <p:spPr>
          <a:xfrm>
            <a:off x="685800" y="3583837"/>
            <a:ext cx="6629400" cy="1826363"/>
          </a:xfrm>
        </p:spPr>
        <p:txBody>
          <a:bodyPr tIns="0" bIns="0" anchor="t"/>
          <a:lstStyle>
            <a:lvl1pPr algn="l">
              <a:buNone/>
              <a:defRPr sz="4200" b="1" cap="none" baseline="0">
                <a:ln w="5000" cmpd="sng">
                  <a:solidFill>
                    <a:schemeClr val="accent1">
                      <a:tint val="80000"/>
                      <a:shade val="99000"/>
                      <a:satMod val="500000"/>
                    </a:schemeClr>
                  </a:solidFill>
                  <a:prstDash val="solid"/>
                </a:ln>
                <a:gradFill>
                  <a:gsLst>
                    <a:gs pos="0">
                      <a:schemeClr val="accent1">
                        <a:tint val="63000"/>
                        <a:satMod val="255000"/>
                      </a:schemeClr>
                    </a:gs>
                    <a:gs pos="9000">
                      <a:schemeClr val="accent1">
                        <a:tint val="63000"/>
                        <a:satMod val="255000"/>
                      </a:schemeClr>
                    </a:gs>
                    <a:gs pos="53000">
                      <a:schemeClr val="accent1">
                        <a:shade val="60000"/>
                        <a:satMod val="100000"/>
                      </a:schemeClr>
                    </a:gs>
                    <a:gs pos="90000">
                      <a:schemeClr val="accent1">
                        <a:tint val="63000"/>
                        <a:satMod val="255000"/>
                      </a:schemeClr>
                    </a:gs>
                    <a:gs pos="100000">
                      <a:schemeClr val="accent1">
                        <a:tint val="63000"/>
                        <a:satMod val="255000"/>
                      </a:schemeClr>
                    </a:gs>
                  </a:gsLst>
                  <a:lin ang="5400000"/>
                </a:gradFill>
                <a:effectLst>
                  <a:outerShdw blurRad="50800" dist="38100" dir="5400000" algn="t" rotWithShape="0">
                    <a:prstClr val="black">
                      <a:alpha val="50000"/>
                    </a:prstClr>
                  </a:outerShdw>
                </a:effectLst>
              </a:defRPr>
            </a:lvl1pPr>
          </a:lstStyle>
          <a:p>
            <a:r>
              <a:rPr lang="en-US"/>
              <a:t>Click to edit Master title style</a:t>
            </a:r>
          </a:p>
        </p:txBody>
      </p:sp>
      <p:sp>
        <p:nvSpPr>
          <p:cNvPr id="3" name="Text Placeholder 2"/>
          <p:cNvSpPr>
            <a:spLocks noGrp="1"/>
          </p:cNvSpPr>
          <p:nvPr>
            <p:ph type="body" idx="1"/>
          </p:nvPr>
        </p:nvSpPr>
        <p:spPr>
          <a:xfrm>
            <a:off x="685800" y="2485800"/>
            <a:ext cx="6629400" cy="1066688"/>
          </a:xfrm>
        </p:spPr>
        <p:txBody>
          <a:bodyPr lIns="45720" tIns="0" rIns="45720" bIns="0" anchor="b"/>
          <a:lstStyle>
            <a:lvl1pPr marL="0" indent="0" algn="l">
              <a:buNone/>
              <a:defRPr sz="2000">
                <a:solidFill>
                  <a:schemeClr val="tx1"/>
                </a:solidFill>
                <a:effectLst/>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6" name="Date Placeholder 3"/>
          <p:cNvSpPr>
            <a:spLocks noGrp="1"/>
          </p:cNvSpPr>
          <p:nvPr>
            <p:ph type="dt" sz="half" idx="10"/>
          </p:nvPr>
        </p:nvSpPr>
        <p:spPr/>
        <p:txBody>
          <a:bodyPr/>
          <a:lstStyle>
            <a:lvl1pPr algn="ctr" eaLnBrk="0" hangingPunct="0">
              <a:defRPr baseline="30000">
                <a:latin typeface="Times New Roman" charset="0"/>
              </a:defRPr>
            </a:lvl1pPr>
          </a:lstStyle>
          <a:p>
            <a:pPr>
              <a:defRPr/>
            </a:pPr>
            <a:fld id="{EF227624-61BD-DF4B-8EC7-FFE969F3EBCD}" type="datetime1">
              <a:rPr lang="en-US"/>
              <a:pPr>
                <a:defRPr/>
              </a:pPr>
              <a:t>8/28/24</a:t>
            </a:fld>
            <a:endParaRPr lang="en-US"/>
          </a:p>
        </p:txBody>
      </p:sp>
      <p:sp>
        <p:nvSpPr>
          <p:cNvPr id="7" name="Footer Placeholder 4"/>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8" name="Slide Number Placeholder 5"/>
          <p:cNvSpPr>
            <a:spLocks noGrp="1"/>
          </p:cNvSpPr>
          <p:nvPr>
            <p:ph type="sldNum" sz="quarter" idx="12"/>
          </p:nvPr>
        </p:nvSpPr>
        <p:spPr/>
        <p:txBody>
          <a:bodyPr/>
          <a:lstStyle>
            <a:lvl1pPr eaLnBrk="0" hangingPunct="0">
              <a:defRPr baseline="30000">
                <a:latin typeface="Times New Roman" charset="0"/>
              </a:defRPr>
            </a:lvl1pPr>
          </a:lstStyle>
          <a:p>
            <a:pPr>
              <a:defRPr/>
            </a:pPr>
            <a:fld id="{BE6C0D35-4D3E-8A4E-B019-D30214B1F942}" type="slidenum">
              <a:rPr lang="en-US"/>
              <a:pPr>
                <a:defRPr/>
              </a:pPr>
              <a:t>‹#›</a:t>
            </a:fld>
            <a:endParaRPr lang="en-US"/>
          </a:p>
        </p:txBody>
      </p:sp>
    </p:spTree>
    <p:extLst>
      <p:ext uri="{BB962C8B-B14F-4D97-AF65-F5344CB8AC3E}">
        <p14:creationId xmlns:p14="http://schemas.microsoft.com/office/powerpoint/2010/main" val="107583785"/>
      </p:ext>
    </p:extLst>
  </p:cSld>
  <p:clrMapOvr>
    <a:overrideClrMapping bg1="dk1" tx1="lt1" bg2="dk2" tx2="lt2" accent1="accent1" accent2="accent2" accent3="accent3" accent4="accent4" accent5="accent5" accent6="accent6" hlink="hlink" folHlink="folHlink"/>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7467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3657600" cy="4525963"/>
          </a:xfrm>
        </p:spPr>
        <p:txBody>
          <a:bodyPr/>
          <a:lstStyle>
            <a:lvl1pPr>
              <a:defRPr sz="2600"/>
            </a:lvl1pPr>
            <a:lvl2pPr>
              <a:defRPr sz="22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267200" y="1600200"/>
            <a:ext cx="3657600" cy="4525963"/>
          </a:xfrm>
        </p:spPr>
        <p:txBody>
          <a:bodyPr/>
          <a:lstStyle>
            <a:lvl1pPr>
              <a:defRPr sz="2600"/>
            </a:lvl1pPr>
            <a:lvl2pPr>
              <a:defRPr sz="2200"/>
            </a:lvl2pPr>
            <a:lvl3pPr>
              <a:defRPr sz="20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A66FA860-614D-1A4F-AF20-99DF77BE66DC}" type="datetime1">
              <a:rPr lang="en-US"/>
              <a:pPr>
                <a:defRPr/>
              </a:pPr>
              <a:t>8/28/24</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D214D6D0-7577-3043-A5D9-B56FEF16AFD7}" type="slidenum">
              <a:rPr lang="en-US"/>
              <a:pPr>
                <a:defRPr/>
              </a:pPr>
              <a:t>‹#›</a:t>
            </a:fld>
            <a:endParaRPr lang="en-US"/>
          </a:p>
        </p:txBody>
      </p:sp>
    </p:spTree>
    <p:extLst>
      <p:ext uri="{BB962C8B-B14F-4D97-AF65-F5344CB8AC3E}">
        <p14:creationId xmlns:p14="http://schemas.microsoft.com/office/powerpoint/2010/main" val="32230637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5486400"/>
            <a:ext cx="4040188" cy="838200"/>
          </a:xfrm>
        </p:spPr>
        <p:txBody>
          <a:bodyPr/>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645025" y="5486400"/>
            <a:ext cx="4041775" cy="838200"/>
          </a:xfrm>
        </p:spPr>
        <p:txBody>
          <a:bodyPr/>
          <a:lstStyle>
            <a:lvl1pPr marL="0" indent="0">
              <a:buNone/>
              <a:defRPr sz="2400" b="1">
                <a:solidFill>
                  <a:schemeClr val="accent1"/>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5" name="Content Placeholder 4"/>
          <p:cNvSpPr>
            <a:spLocks noGrp="1"/>
          </p:cNvSpPr>
          <p:nvPr>
            <p:ph sz="quarter" idx="2"/>
          </p:nvPr>
        </p:nvSpPr>
        <p:spPr>
          <a:xfrm>
            <a:off x="457200" y="1516912"/>
            <a:ext cx="4040188" cy="3941763"/>
          </a:xfrm>
        </p:spPr>
        <p:txBody>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5025" y="1516912"/>
            <a:ext cx="4041775" cy="3941763"/>
          </a:xfrm>
        </p:spPr>
        <p:txBody>
          <a:bodyPr/>
          <a:lstStyle>
            <a:lvl1pPr>
              <a:defRPr sz="2400"/>
            </a:lvl1pPr>
            <a:lvl2pPr>
              <a:defRPr sz="2000"/>
            </a:lvl2pPr>
            <a:lvl3pPr>
              <a:defRPr sz="1800"/>
            </a:lvl3pPr>
            <a:lvl4pPr>
              <a:defRPr sz="1600"/>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3C2AA5AC-595B-2346-B496-AA135042F3C9}" type="datetime1">
              <a:rPr lang="en-US"/>
              <a:pPr>
                <a:defRPr/>
              </a:pPr>
              <a:t>8/28/24</a:t>
            </a:fld>
            <a:endParaRPr lang="en-US"/>
          </a:p>
        </p:txBody>
      </p:sp>
      <p:sp>
        <p:nvSpPr>
          <p:cNvPr id="8"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30F3A2EA-C52C-8B4F-9D15-C7BFF544926D}" type="slidenum">
              <a:rPr lang="en-US"/>
              <a:pPr>
                <a:defRPr/>
              </a:pPr>
              <a:t>‹#›</a:t>
            </a:fld>
            <a:endParaRPr lang="en-US"/>
          </a:p>
        </p:txBody>
      </p:sp>
    </p:spTree>
    <p:extLst>
      <p:ext uri="{BB962C8B-B14F-4D97-AF65-F5344CB8AC3E}">
        <p14:creationId xmlns:p14="http://schemas.microsoft.com/office/powerpoint/2010/main" val="359415554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7470648" cy="1143000"/>
          </a:xfrm>
        </p:spPr>
        <p:txBody>
          <a:bodyPr/>
          <a:lstStyle>
            <a:lvl1pPr algn="l">
              <a:defRPr sz="4600"/>
            </a:lvl1pPr>
          </a:lstStyle>
          <a:p>
            <a:r>
              <a:rPr lang="en-US"/>
              <a:t>Click to edit Master title style</a:t>
            </a:r>
          </a:p>
        </p:txBody>
      </p:sp>
      <p:sp>
        <p:nvSpPr>
          <p:cNvPr id="3"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4AE6772F-BEC4-944A-A5E4-7CC37862DDED}" type="datetime1">
              <a:rPr lang="en-US"/>
              <a:pPr>
                <a:defRPr/>
              </a:pPr>
              <a:t>8/28/24</a:t>
            </a:fld>
            <a:endParaRPr lang="en-US"/>
          </a:p>
        </p:txBody>
      </p:sp>
      <p:sp>
        <p:nvSpPr>
          <p:cNvPr id="4"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5386D94A-6389-E64D-B993-647FE19E10E8}" type="slidenum">
              <a:rPr lang="en-US"/>
              <a:pPr>
                <a:defRPr/>
              </a:pPr>
              <a:t>‹#›</a:t>
            </a:fld>
            <a:endParaRPr lang="en-US"/>
          </a:p>
        </p:txBody>
      </p:sp>
    </p:spTree>
    <p:extLst>
      <p:ext uri="{BB962C8B-B14F-4D97-AF65-F5344CB8AC3E}">
        <p14:creationId xmlns:p14="http://schemas.microsoft.com/office/powerpoint/2010/main" val="341194441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
          <p:cNvSpPr>
            <a:spLocks noGrp="1" noChangeArrowheads="1"/>
          </p:cNvSpPr>
          <p:nvPr>
            <p:ph type="dt" idx="10"/>
          </p:nvPr>
        </p:nvSpPr>
        <p:spPr>
          <a:ln/>
        </p:spPr>
        <p:txBody>
          <a:bodyPr/>
          <a:lstStyle>
            <a:lvl1pPr>
              <a:defRPr/>
            </a:lvl1pPr>
          </a:lstStyle>
          <a:p>
            <a:endParaRPr lang="en-US"/>
          </a:p>
        </p:txBody>
      </p:sp>
      <p:sp>
        <p:nvSpPr>
          <p:cNvPr id="6" name="Rectangle 4"/>
          <p:cNvSpPr>
            <a:spLocks noGrp="1" noChangeArrowheads="1"/>
          </p:cNvSpPr>
          <p:nvPr>
            <p:ph type="ftr" idx="11"/>
          </p:nvPr>
        </p:nvSpPr>
        <p:spPr>
          <a:ln/>
        </p:spPr>
        <p:txBody>
          <a:bodyPr/>
          <a:lstStyle>
            <a:lvl1pPr>
              <a:defRPr/>
            </a:lvl1pPr>
          </a:lstStyle>
          <a:p>
            <a:endParaRPr lang="en-US"/>
          </a:p>
        </p:txBody>
      </p:sp>
      <p:sp>
        <p:nvSpPr>
          <p:cNvPr id="7" name="Rectangle 5"/>
          <p:cNvSpPr>
            <a:spLocks noGrp="1" noChangeArrowheads="1"/>
          </p:cNvSpPr>
          <p:nvPr>
            <p:ph type="sldNum" idx="12"/>
          </p:nvPr>
        </p:nvSpPr>
        <p:spPr>
          <a:ln/>
        </p:spPr>
        <p:txBody>
          <a:bodyPr/>
          <a:lstStyle>
            <a:lvl1pPr>
              <a:defRPr/>
            </a:lvl1pPr>
          </a:lstStyle>
          <a:p>
            <a:fld id="{BD995DAB-2CB3-1541-B5A6-6FEF1917ECB5}" type="slidenum">
              <a:rPr lang="en-US"/>
              <a:pPr/>
              <a:t>‹#›</a:t>
            </a:fld>
            <a:endParaRPr lang="en-US"/>
          </a:p>
        </p:txBody>
      </p:sp>
    </p:spTree>
    <p:extLst>
      <p:ext uri="{BB962C8B-B14F-4D97-AF65-F5344CB8AC3E}">
        <p14:creationId xmlns:p14="http://schemas.microsoft.com/office/powerpoint/2010/main" val="256503158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8/28/24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4720202"/>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E8D01620-CD26-4B4E-8DBA-F7AD42973EE9}" type="datetime1">
              <a:rPr lang="en-US"/>
              <a:pPr>
                <a:defRPr/>
              </a:pPr>
              <a:t>8/28/24</a:t>
            </a:fld>
            <a:endParaRPr lang="en-US"/>
          </a:p>
        </p:txBody>
      </p:sp>
      <p:sp>
        <p:nvSpPr>
          <p:cNvPr id="3"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916598E5-B5C4-2D41-9BCE-A7622B9CFF35}" type="slidenum">
              <a:rPr lang="en-US"/>
              <a:pPr>
                <a:defRPr/>
              </a:pPr>
              <a:t>‹#›</a:t>
            </a:fld>
            <a:endParaRPr lang="en-US"/>
          </a:p>
        </p:txBody>
      </p:sp>
    </p:spTree>
    <p:extLst>
      <p:ext uri="{BB962C8B-B14F-4D97-AF65-F5344CB8AC3E}">
        <p14:creationId xmlns:p14="http://schemas.microsoft.com/office/powerpoint/2010/main" val="237863514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1185528"/>
            <a:ext cx="3200400" cy="730250"/>
          </a:xfrm>
        </p:spPr>
        <p:txBody>
          <a:bodyPr tIns="0" bIns="0" anchor="t"/>
          <a:lstStyle>
            <a:lvl1pPr algn="l">
              <a:buNone/>
              <a:defRPr sz="1800" b="1">
                <a:solidFill>
                  <a:schemeClr val="accent1"/>
                </a:solidFill>
              </a:defRPr>
            </a:lvl1pPr>
          </a:lstStyle>
          <a:p>
            <a:r>
              <a:rPr lang="en-US"/>
              <a:t>Click to edit Master title style</a:t>
            </a:r>
          </a:p>
        </p:txBody>
      </p:sp>
      <p:sp>
        <p:nvSpPr>
          <p:cNvPr id="3" name="Text Placeholder 2"/>
          <p:cNvSpPr>
            <a:spLocks noGrp="1"/>
          </p:cNvSpPr>
          <p:nvPr>
            <p:ph type="body" idx="2"/>
          </p:nvPr>
        </p:nvSpPr>
        <p:spPr>
          <a:xfrm>
            <a:off x="457200" y="214424"/>
            <a:ext cx="2743200" cy="914400"/>
          </a:xfrm>
        </p:spPr>
        <p:txBody>
          <a:bodyPr lIns="45720" tIns="0" rIns="45720" bIns="0" anchor="b"/>
          <a:lstStyle>
            <a:lvl1pPr marL="0" indent="0" algn="l">
              <a:buNone/>
              <a:defRPr sz="14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4" name="Content Placeholder 3"/>
          <p:cNvSpPr>
            <a:spLocks noGrp="1"/>
          </p:cNvSpPr>
          <p:nvPr>
            <p:ph sz="half" idx="1"/>
          </p:nvPr>
        </p:nvSpPr>
        <p:spPr>
          <a:xfrm>
            <a:off x="457200" y="1981200"/>
            <a:ext cx="7086600" cy="3810000"/>
          </a:xfrm>
        </p:spPr>
        <p:txBody>
          <a:bodyPr/>
          <a:lstStyle>
            <a:lvl1pPr>
              <a:defRPr sz="2800"/>
            </a:lvl1pPr>
            <a:lvl2pPr>
              <a:defRPr sz="2400"/>
            </a:lvl2pPr>
            <a:lvl3pPr>
              <a:defRPr sz="2200"/>
            </a:lvl3pPr>
            <a:lvl4pPr>
              <a:defRPr sz="2000"/>
            </a:lvl4pPr>
            <a:lvl5pPr>
              <a:defRPr sz="2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defRPr>
            </a:lvl1pPr>
          </a:lstStyle>
          <a:p>
            <a:pPr>
              <a:defRPr/>
            </a:pPr>
            <a:fld id="{11C167EB-1A26-DD4B-B905-3575523756F5}" type="datetime1">
              <a:rPr lang="en-US"/>
              <a:pPr>
                <a:defRPr/>
              </a:pPr>
              <a:t>8/28/24</a:t>
            </a:fld>
            <a:endParaRPr lang="en-US"/>
          </a:p>
        </p:txBody>
      </p:sp>
      <p:sp>
        <p:nvSpPr>
          <p:cNvPr id="6" name="Footer Placeholder 5"/>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6"/>
          <p:cNvSpPr>
            <a:spLocks noGrp="1"/>
          </p:cNvSpPr>
          <p:nvPr>
            <p:ph type="sldNum" sz="quarter" idx="12"/>
          </p:nvPr>
        </p:nvSpPr>
        <p:spPr>
          <a:xfrm>
            <a:off x="8156575" y="6421438"/>
            <a:ext cx="762000" cy="365125"/>
          </a:xfrm>
        </p:spPr>
        <p:txBody>
          <a:bodyPr/>
          <a:lstStyle>
            <a:lvl1pPr eaLnBrk="0" hangingPunct="0">
              <a:defRPr baseline="30000">
                <a:latin typeface="Times New Roman" charset="0"/>
              </a:defRPr>
            </a:lvl1pPr>
          </a:lstStyle>
          <a:p>
            <a:pPr>
              <a:defRPr/>
            </a:pPr>
            <a:fld id="{CA059747-1376-9348-8F29-433CB927B70D}" type="slidenum">
              <a:rPr lang="en-US"/>
              <a:pPr>
                <a:defRPr/>
              </a:pPr>
              <a:t>‹#›</a:t>
            </a:fld>
            <a:endParaRPr lang="en-US"/>
          </a:p>
        </p:txBody>
      </p:sp>
    </p:spTree>
    <p:extLst>
      <p:ext uri="{BB962C8B-B14F-4D97-AF65-F5344CB8AC3E}">
        <p14:creationId xmlns:p14="http://schemas.microsoft.com/office/powerpoint/2010/main" val="11063895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5556732" y="1705709"/>
            <a:ext cx="3053868" cy="1253808"/>
          </a:xfrm>
        </p:spPr>
        <p:txBody>
          <a:bodyPr anchor="b"/>
          <a:lstStyle>
            <a:lvl1pPr algn="l">
              <a:buNone/>
              <a:defRPr sz="2200" b="1">
                <a:solidFill>
                  <a:schemeClr val="accent1"/>
                </a:solidFill>
              </a:defRPr>
            </a:lvl1pPr>
          </a:lstStyle>
          <a:p>
            <a:r>
              <a:rPr lang="en-US"/>
              <a:t>Click to edit Master title style</a:t>
            </a:r>
          </a:p>
        </p:txBody>
      </p:sp>
      <p:sp>
        <p:nvSpPr>
          <p:cNvPr id="3" name="Picture Placeholder 2"/>
          <p:cNvSpPr>
            <a:spLocks noGrp="1"/>
          </p:cNvSpPr>
          <p:nvPr>
            <p:ph type="pic" idx="1"/>
          </p:nvPr>
        </p:nvSpPr>
        <p:spPr>
          <a:xfrm>
            <a:off x="1065628" y="1019907"/>
            <a:ext cx="4114800" cy="4114800"/>
          </a:xfrm>
          <a:prstGeom prst="ellipse">
            <a:avLst/>
          </a:prstGeom>
          <a:solidFill>
            <a:schemeClr val="bg2">
              <a:shade val="50000"/>
            </a:schemeClr>
          </a:solidFill>
          <a:ln w="50800" cap="flat">
            <a:solidFill>
              <a:schemeClr val="bg2"/>
            </a:solidFill>
            <a:miter lim="800000"/>
          </a:ln>
          <a:effectLst>
            <a:outerShdw blurRad="152000" dist="345000" dir="5400000" sx="-80000" sy="-18000" rotWithShape="0">
              <a:srgbClr val="000000">
                <a:alpha val="25000"/>
              </a:srgbClr>
            </a:outerShdw>
          </a:effectLst>
          <a:scene3d>
            <a:camera prst="orthographicFront"/>
            <a:lightRig rig="contrasting" dir="t">
              <a:rot lat="0" lon="0" rev="2400000"/>
            </a:lightRig>
          </a:scene3d>
          <a:sp3d contourW="7620">
            <a:bevelT w="63500" h="63500"/>
            <a:contourClr>
              <a:schemeClr val="bg2">
                <a:shade val="50000"/>
              </a:schemeClr>
            </a:contourClr>
          </a:sp3d>
        </p:spPr>
        <p:txBody>
          <a:bodyPr>
            <a:normAutofit/>
          </a:bodyPr>
          <a:lstStyle>
            <a:lvl1pPr marL="0" indent="0">
              <a:buNone/>
              <a:defRPr sz="3200"/>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5556734" y="2998765"/>
            <a:ext cx="3053866" cy="2663482"/>
          </a:xfrm>
        </p:spPr>
        <p:txBody>
          <a:bodyPr lIns="45720" rIns="45720"/>
          <a:lstStyle>
            <a:lvl1pPr marL="0" indent="0">
              <a:buFontTx/>
              <a:buNone/>
              <a:defRPr sz="12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5"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71D5ED5E-6DC4-004D-AB31-D0762A892D8C}" type="datetime1">
              <a:rPr lang="en-US"/>
              <a:pPr>
                <a:defRPr/>
              </a:pPr>
              <a:t>8/28/24</a:t>
            </a:fld>
            <a:endParaRPr lang="en-US"/>
          </a:p>
        </p:txBody>
      </p:sp>
      <p:sp>
        <p:nvSpPr>
          <p:cNvPr id="6"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737CDA6F-5FCB-6647-A539-2BDAF842F977}" type="slidenum">
              <a:rPr lang="en-US"/>
              <a:pPr>
                <a:defRPr/>
              </a:pPr>
              <a:t>‹#›</a:t>
            </a:fld>
            <a:endParaRPr lang="en-US"/>
          </a:p>
        </p:txBody>
      </p:sp>
    </p:spTree>
    <p:extLst>
      <p:ext uri="{BB962C8B-B14F-4D97-AF65-F5344CB8AC3E}">
        <p14:creationId xmlns:p14="http://schemas.microsoft.com/office/powerpoint/2010/main" val="2077246571"/>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B4EB49B0-FDC0-6743-94A2-673C2799A67F}" type="datetime1">
              <a:rPr lang="en-US"/>
              <a:pPr>
                <a:defRPr/>
              </a:pPr>
              <a:t>8/28/24</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FB4B1FB9-62DB-4444-835D-C128A8D3DEE6}" type="slidenum">
              <a:rPr lang="en-US"/>
              <a:pPr>
                <a:defRPr/>
              </a:pPr>
              <a:t>‹#›</a:t>
            </a:fld>
            <a:endParaRPr lang="en-US"/>
          </a:p>
        </p:txBody>
      </p:sp>
    </p:spTree>
    <p:extLst>
      <p:ext uri="{BB962C8B-B14F-4D97-AF65-F5344CB8AC3E}">
        <p14:creationId xmlns:p14="http://schemas.microsoft.com/office/powerpoint/2010/main" val="351850524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9"/>
          <p:cNvSpPr>
            <a:spLocks noGrp="1"/>
          </p:cNvSpPr>
          <p:nvPr>
            <p:ph type="dt" sz="half" idx="10"/>
          </p:nvPr>
        </p:nvSpPr>
        <p:spPr/>
        <p:txBody>
          <a:bodyPr/>
          <a:lstStyle>
            <a:lvl1pPr algn="ctr" eaLnBrk="0" hangingPunct="0">
              <a:defRPr baseline="30000">
                <a:latin typeface="Times New Roman" charset="0"/>
              </a:defRPr>
            </a:lvl1pPr>
          </a:lstStyle>
          <a:p>
            <a:pPr>
              <a:defRPr/>
            </a:pPr>
            <a:fld id="{887481E5-F1AC-604A-97E3-AD3D5CF49B06}" type="datetime1">
              <a:rPr lang="en-US"/>
              <a:pPr>
                <a:defRPr/>
              </a:pPr>
              <a:t>8/28/24</a:t>
            </a:fld>
            <a:endParaRPr lang="en-US"/>
          </a:p>
        </p:txBody>
      </p:sp>
      <p:sp>
        <p:nvSpPr>
          <p:cNvPr id="5" name="Footer Placeholder 21"/>
          <p:cNvSpPr>
            <a:spLocks noGrp="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Slide Number Placeholder 17"/>
          <p:cNvSpPr>
            <a:spLocks noGrp="1"/>
          </p:cNvSpPr>
          <p:nvPr>
            <p:ph type="sldNum" sz="quarter" idx="12"/>
          </p:nvPr>
        </p:nvSpPr>
        <p:spPr/>
        <p:txBody>
          <a:bodyPr/>
          <a:lstStyle>
            <a:lvl1pPr eaLnBrk="0" hangingPunct="0">
              <a:defRPr baseline="30000">
                <a:latin typeface="Times New Roman" charset="0"/>
              </a:defRPr>
            </a:lvl1pPr>
          </a:lstStyle>
          <a:p>
            <a:pPr>
              <a:defRPr/>
            </a:pPr>
            <a:fld id="{02F87620-25CD-CF44-84E8-4D1CFCD4FF63}" type="slidenum">
              <a:rPr lang="en-US"/>
              <a:pPr>
                <a:defRPr/>
              </a:pPr>
              <a:t>‹#›</a:t>
            </a:fld>
            <a:endParaRPr lang="en-US"/>
          </a:p>
        </p:txBody>
      </p:sp>
    </p:spTree>
    <p:extLst>
      <p:ext uri="{BB962C8B-B14F-4D97-AF65-F5344CB8AC3E}">
        <p14:creationId xmlns:p14="http://schemas.microsoft.com/office/powerpoint/2010/main" val="792090311"/>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6" name="Rectangle 6"/>
          <p:cNvSpPr>
            <a:spLocks noGrp="1" noChangeArrowheads="1"/>
          </p:cNvSpPr>
          <p:nvPr>
            <p:ph type="sldNum" sz="quarter" idx="12"/>
          </p:nvPr>
        </p:nvSpPr>
        <p:spPr/>
        <p:txBody>
          <a:bodyPr/>
          <a:lstStyle>
            <a:lvl1pPr eaLnBrk="1" hangingPunct="1">
              <a:defRPr baseline="30000"/>
            </a:lvl1pPr>
          </a:lstStyle>
          <a:p>
            <a:pPr>
              <a:defRPr/>
            </a:pPr>
            <a:fld id="{54035596-8FC8-F64A-8710-71302C3F9466}" type="slidenum">
              <a:rPr lang="nl-NL"/>
              <a:pPr>
                <a:defRPr/>
              </a:pPr>
              <a:t>‹#›</a:t>
            </a:fld>
            <a:endParaRPr lang="nl-NL"/>
          </a:p>
        </p:txBody>
      </p:sp>
    </p:spTree>
    <p:extLst>
      <p:ext uri="{BB962C8B-B14F-4D97-AF65-F5344CB8AC3E}">
        <p14:creationId xmlns:p14="http://schemas.microsoft.com/office/powerpoint/2010/main" val="2977203773"/>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eaLnBrk="1" hangingPunct="1">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eaLnBrk="1" hangingPunct="1">
              <a:defRPr baseline="30000"/>
            </a:lvl1pPr>
          </a:lstStyle>
          <a:p>
            <a:pPr>
              <a:defRPr/>
            </a:pPr>
            <a:fld id="{60833D2F-E2BF-8B4E-A206-68C067CDEC5F}" type="slidenum">
              <a:rPr lang="nl-NL"/>
              <a:pPr>
                <a:defRPr/>
              </a:pPr>
              <a:t>‹#›</a:t>
            </a:fld>
            <a:endParaRPr lang="nl-NL"/>
          </a:p>
        </p:txBody>
      </p:sp>
    </p:spTree>
    <p:extLst>
      <p:ext uri="{BB962C8B-B14F-4D97-AF65-F5344CB8AC3E}">
        <p14:creationId xmlns:p14="http://schemas.microsoft.com/office/powerpoint/2010/main" val="3803199578"/>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solidFill>
                  <a:srgbClr val="000000"/>
                </a:solidFill>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solidFill>
                  <a:srgbClr val="000000"/>
                </a:solidFill>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solidFill>
                  <a:srgbClr val="000000"/>
                </a:solidFill>
              </a:defRPr>
            </a:lvl1pPr>
          </a:lstStyle>
          <a:p>
            <a:pPr>
              <a:defRPr/>
            </a:pPr>
            <a:fld id="{C588D850-936C-414B-925D-2702A1A5661F}" type="slidenum">
              <a:rPr lang="en-US"/>
              <a:pPr>
                <a:defRPr/>
              </a:pPr>
              <a:t>‹#›</a:t>
            </a:fld>
            <a:endParaRPr lang="en-US"/>
          </a:p>
        </p:txBody>
      </p:sp>
    </p:spTree>
    <p:extLst>
      <p:ext uri="{BB962C8B-B14F-4D97-AF65-F5344CB8AC3E}">
        <p14:creationId xmlns:p14="http://schemas.microsoft.com/office/powerpoint/2010/main" val="397305140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47A5A630-CCCA-E849-B8DD-5E5A75998DB5}" type="slidenum">
              <a:rPr lang="en-US"/>
              <a:pPr>
                <a:defRPr/>
              </a:pPr>
              <a:t>‹#›</a:t>
            </a:fld>
            <a:endParaRPr lang="en-US"/>
          </a:p>
        </p:txBody>
      </p:sp>
    </p:spTree>
    <p:extLst>
      <p:ext uri="{BB962C8B-B14F-4D97-AF65-F5344CB8AC3E}">
        <p14:creationId xmlns:p14="http://schemas.microsoft.com/office/powerpoint/2010/main" val="12123924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E20FA518-01FE-A94D-999E-4107A8E8D300}" type="slidenum">
              <a:rPr lang="en-US"/>
              <a:pPr>
                <a:defRPr/>
              </a:pPr>
              <a:t>‹#›</a:t>
            </a:fld>
            <a:endParaRPr lang="en-US"/>
          </a:p>
        </p:txBody>
      </p:sp>
    </p:spTree>
    <p:extLst>
      <p:ext uri="{BB962C8B-B14F-4D97-AF65-F5344CB8AC3E}">
        <p14:creationId xmlns:p14="http://schemas.microsoft.com/office/powerpoint/2010/main" val="309944622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8/28/24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31992147"/>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5798C843-2AB0-C148-B9BB-A91D94616C07}" type="slidenum">
              <a:rPr lang="en-US"/>
              <a:pPr>
                <a:defRPr/>
              </a:pPr>
              <a:t>‹#›</a:t>
            </a:fld>
            <a:endParaRPr lang="en-US"/>
          </a:p>
        </p:txBody>
      </p:sp>
    </p:spTree>
    <p:extLst>
      <p:ext uri="{BB962C8B-B14F-4D97-AF65-F5344CB8AC3E}">
        <p14:creationId xmlns:p14="http://schemas.microsoft.com/office/powerpoint/2010/main" val="1363690995"/>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A3362E7-563C-A14A-A7DC-194FD3202782}" type="slidenum">
              <a:rPr lang="en-US"/>
              <a:pPr>
                <a:defRPr/>
              </a:pPr>
              <a:t>‹#›</a:t>
            </a:fld>
            <a:endParaRPr lang="en-US"/>
          </a:p>
        </p:txBody>
      </p:sp>
    </p:spTree>
    <p:extLst>
      <p:ext uri="{BB962C8B-B14F-4D97-AF65-F5344CB8AC3E}">
        <p14:creationId xmlns:p14="http://schemas.microsoft.com/office/powerpoint/2010/main" val="3803204118"/>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960EF84-D2A0-EF42-9603-F5BF2C8D6496}" type="slidenum">
              <a:rPr lang="en-US"/>
              <a:pPr>
                <a:defRPr/>
              </a:pPr>
              <a:t>‹#›</a:t>
            </a:fld>
            <a:endParaRPr lang="en-US"/>
          </a:p>
        </p:txBody>
      </p:sp>
    </p:spTree>
    <p:extLst>
      <p:ext uri="{BB962C8B-B14F-4D97-AF65-F5344CB8AC3E}">
        <p14:creationId xmlns:p14="http://schemas.microsoft.com/office/powerpoint/2010/main" val="256669571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9881FBA-F7D1-4B41-AAC0-00DE026DDDF8}" type="slidenum">
              <a:rPr lang="en-US"/>
              <a:pPr>
                <a:defRPr/>
              </a:pPr>
              <a:t>‹#›</a:t>
            </a:fld>
            <a:endParaRPr lang="en-US"/>
          </a:p>
        </p:txBody>
      </p:sp>
    </p:spTree>
    <p:extLst>
      <p:ext uri="{BB962C8B-B14F-4D97-AF65-F5344CB8AC3E}">
        <p14:creationId xmlns:p14="http://schemas.microsoft.com/office/powerpoint/2010/main" val="655876293"/>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1457C853-6669-A64D-BEEE-AA5969FA6BBE}" type="slidenum">
              <a:rPr lang="en-US"/>
              <a:pPr>
                <a:defRPr/>
              </a:pPr>
              <a:t>‹#›</a:t>
            </a:fld>
            <a:endParaRPr lang="en-US"/>
          </a:p>
        </p:txBody>
      </p:sp>
    </p:spTree>
    <p:extLst>
      <p:ext uri="{BB962C8B-B14F-4D97-AF65-F5344CB8AC3E}">
        <p14:creationId xmlns:p14="http://schemas.microsoft.com/office/powerpoint/2010/main" val="836746089"/>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80822BF-4E88-8A4D-90EC-6093DDF62CDC}" type="slidenum">
              <a:rPr lang="en-US"/>
              <a:pPr>
                <a:defRPr/>
              </a:pPr>
              <a:t>‹#›</a:t>
            </a:fld>
            <a:endParaRPr lang="en-US"/>
          </a:p>
        </p:txBody>
      </p:sp>
    </p:spTree>
    <p:extLst>
      <p:ext uri="{BB962C8B-B14F-4D97-AF65-F5344CB8AC3E}">
        <p14:creationId xmlns:p14="http://schemas.microsoft.com/office/powerpoint/2010/main" val="57596455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6DAFF9F-53D4-5A41-BC61-FFE898A2960E}" type="slidenum">
              <a:rPr lang="en-US"/>
              <a:pPr>
                <a:defRPr/>
              </a:pPr>
              <a:t>‹#›</a:t>
            </a:fld>
            <a:endParaRPr lang="en-US"/>
          </a:p>
        </p:txBody>
      </p:sp>
    </p:spTree>
    <p:extLst>
      <p:ext uri="{BB962C8B-B14F-4D97-AF65-F5344CB8AC3E}">
        <p14:creationId xmlns:p14="http://schemas.microsoft.com/office/powerpoint/2010/main" val="3987983169"/>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FBEA677-7036-6044-8887-03FA77120A62}" type="slidenum">
              <a:rPr lang="en-US"/>
              <a:pPr>
                <a:defRPr/>
              </a:pPr>
              <a:t>‹#›</a:t>
            </a:fld>
            <a:endParaRPr lang="en-US"/>
          </a:p>
        </p:txBody>
      </p:sp>
    </p:spTree>
    <p:extLst>
      <p:ext uri="{BB962C8B-B14F-4D97-AF65-F5344CB8AC3E}">
        <p14:creationId xmlns:p14="http://schemas.microsoft.com/office/powerpoint/2010/main" val="421618690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E9E7FAC-2671-8049-A08E-B82AB88253E8}" type="slidenum">
              <a:rPr lang="en-US"/>
              <a:pPr>
                <a:defRPr/>
              </a:pPr>
              <a:t>‹#›</a:t>
            </a:fld>
            <a:endParaRPr lang="en-US"/>
          </a:p>
        </p:txBody>
      </p:sp>
    </p:spTree>
    <p:extLst>
      <p:ext uri="{BB962C8B-B14F-4D97-AF65-F5344CB8AC3E}">
        <p14:creationId xmlns:p14="http://schemas.microsoft.com/office/powerpoint/2010/main" val="2793145952"/>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69634"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r>
              <a:rPr lang="en-US"/>
              <a:t>Click to edit Master title style</a:t>
            </a:r>
          </a:p>
        </p:txBody>
      </p:sp>
      <p:sp>
        <p:nvSpPr>
          <p:cNvPr id="69635"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ftr" sz="quarter" idx="10"/>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1"/>
          </p:nvPr>
        </p:nvSpPr>
        <p:spPr/>
        <p:txBody>
          <a:bodyPr/>
          <a:lstStyle>
            <a:lvl1pPr>
              <a:defRPr baseline="30000"/>
            </a:lvl1pPr>
          </a:lstStyle>
          <a:p>
            <a:pPr>
              <a:defRPr/>
            </a:pPr>
            <a:fld id="{F72A9167-AC3B-2049-BC3E-A67F9E1A3195}" type="slidenum">
              <a:rPr lang="en-US"/>
              <a:pPr>
                <a:defRPr/>
              </a:pPr>
              <a:t>‹#›</a:t>
            </a:fld>
            <a:endParaRPr lang="en-US"/>
          </a:p>
        </p:txBody>
      </p:sp>
      <p:sp>
        <p:nvSpPr>
          <p:cNvPr id="7" name="Rectangle 7"/>
          <p:cNvSpPr>
            <a:spLocks noGrp="1" noChangeArrowheads="1"/>
          </p:cNvSpPr>
          <p:nvPr>
            <p:ph type="dt" sz="quarter" idx="12"/>
          </p:nvPr>
        </p:nvSpPr>
        <p:spPr/>
        <p:txBody>
          <a:bodyPr/>
          <a:lstStyle>
            <a:lvl1pPr algn="ctr">
              <a:defRPr baseline="30000"/>
            </a:lvl1pPr>
          </a:lstStyle>
          <a:p>
            <a:pPr>
              <a:defRPr/>
            </a:pPr>
            <a:endParaRPr lang="en-US"/>
          </a:p>
        </p:txBody>
      </p:sp>
    </p:spTree>
    <p:extLst>
      <p:ext uri="{BB962C8B-B14F-4D97-AF65-F5344CB8AC3E}">
        <p14:creationId xmlns:p14="http://schemas.microsoft.com/office/powerpoint/2010/main" val="240460746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8/28/24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9138972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3A491B1-8CEF-1145-AF53-EC83FFD7368A}" type="slidenum">
              <a:rPr lang="en-US"/>
              <a:pPr>
                <a:defRPr/>
              </a:pPr>
              <a:t>‹#›</a:t>
            </a:fld>
            <a:endParaRPr lang="en-US"/>
          </a:p>
        </p:txBody>
      </p:sp>
    </p:spTree>
    <p:extLst>
      <p:ext uri="{BB962C8B-B14F-4D97-AF65-F5344CB8AC3E}">
        <p14:creationId xmlns:p14="http://schemas.microsoft.com/office/powerpoint/2010/main" val="3709588983"/>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E3A83DFD-2012-7749-9EBE-685088AB2E57}" type="slidenum">
              <a:rPr lang="en-US"/>
              <a:pPr>
                <a:defRPr/>
              </a:pPr>
              <a:t>‹#›</a:t>
            </a:fld>
            <a:endParaRPr lang="en-US"/>
          </a:p>
        </p:txBody>
      </p:sp>
    </p:spTree>
    <p:extLst>
      <p:ext uri="{BB962C8B-B14F-4D97-AF65-F5344CB8AC3E}">
        <p14:creationId xmlns:p14="http://schemas.microsoft.com/office/powerpoint/2010/main" val="83332432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362D9D94-4CCC-F143-8F49-660C4FEBBBB7}" type="slidenum">
              <a:rPr lang="en-US"/>
              <a:pPr>
                <a:defRPr/>
              </a:pPr>
              <a:t>‹#›</a:t>
            </a:fld>
            <a:endParaRPr lang="en-US"/>
          </a:p>
        </p:txBody>
      </p:sp>
    </p:spTree>
    <p:extLst>
      <p:ext uri="{BB962C8B-B14F-4D97-AF65-F5344CB8AC3E}">
        <p14:creationId xmlns:p14="http://schemas.microsoft.com/office/powerpoint/2010/main" val="171526093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C8882782-44B1-1543-B163-C1A11BF9019E}" type="slidenum">
              <a:rPr lang="en-US"/>
              <a:pPr>
                <a:defRPr/>
              </a:pPr>
              <a:t>‹#›</a:t>
            </a:fld>
            <a:endParaRPr lang="en-US"/>
          </a:p>
        </p:txBody>
      </p:sp>
    </p:spTree>
    <p:extLst>
      <p:ext uri="{BB962C8B-B14F-4D97-AF65-F5344CB8AC3E}">
        <p14:creationId xmlns:p14="http://schemas.microsoft.com/office/powerpoint/2010/main" val="1511024852"/>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FFCC27B6-F260-6B42-A6DF-6E203F99F835}" type="slidenum">
              <a:rPr lang="en-US"/>
              <a:pPr>
                <a:defRPr/>
              </a:pPr>
              <a:t>‹#›</a:t>
            </a:fld>
            <a:endParaRPr lang="en-US"/>
          </a:p>
        </p:txBody>
      </p:sp>
    </p:spTree>
    <p:extLst>
      <p:ext uri="{BB962C8B-B14F-4D97-AF65-F5344CB8AC3E}">
        <p14:creationId xmlns:p14="http://schemas.microsoft.com/office/powerpoint/2010/main" val="161380138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7444F30E-69E7-5745-BEC4-439A10AA16A3}" type="slidenum">
              <a:rPr lang="en-US"/>
              <a:pPr>
                <a:defRPr/>
              </a:pPr>
              <a:t>‹#›</a:t>
            </a:fld>
            <a:endParaRPr lang="en-US"/>
          </a:p>
        </p:txBody>
      </p:sp>
    </p:spTree>
    <p:extLst>
      <p:ext uri="{BB962C8B-B14F-4D97-AF65-F5344CB8AC3E}">
        <p14:creationId xmlns:p14="http://schemas.microsoft.com/office/powerpoint/2010/main" val="257051648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5AFAB367-3A90-704C-B688-78201F73BFB8}" type="slidenum">
              <a:rPr lang="en-US"/>
              <a:pPr>
                <a:defRPr/>
              </a:pPr>
              <a:t>‹#›</a:t>
            </a:fld>
            <a:endParaRPr lang="en-US"/>
          </a:p>
        </p:txBody>
      </p:sp>
    </p:spTree>
    <p:extLst>
      <p:ext uri="{BB962C8B-B14F-4D97-AF65-F5344CB8AC3E}">
        <p14:creationId xmlns:p14="http://schemas.microsoft.com/office/powerpoint/2010/main" val="315847726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B7D1E613-9514-E543-A897-B5069C1E33D6}" type="slidenum">
              <a:rPr lang="en-US"/>
              <a:pPr>
                <a:defRPr/>
              </a:pPr>
              <a:t>‹#›</a:t>
            </a:fld>
            <a:endParaRPr lang="en-US"/>
          </a:p>
        </p:txBody>
      </p:sp>
    </p:spTree>
    <p:extLst>
      <p:ext uri="{BB962C8B-B14F-4D97-AF65-F5344CB8AC3E}">
        <p14:creationId xmlns:p14="http://schemas.microsoft.com/office/powerpoint/2010/main" val="3411672368"/>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2AF6089C-3F04-3E43-A665-28983A1137CD}" type="slidenum">
              <a:rPr lang="en-US"/>
              <a:pPr>
                <a:defRPr/>
              </a:pPr>
              <a:t>‹#›</a:t>
            </a:fld>
            <a:endParaRPr lang="en-US"/>
          </a:p>
        </p:txBody>
      </p:sp>
    </p:spTree>
    <p:extLst>
      <p:ext uri="{BB962C8B-B14F-4D97-AF65-F5344CB8AC3E}">
        <p14:creationId xmlns:p14="http://schemas.microsoft.com/office/powerpoint/2010/main" val="1236911282"/>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DDFCC5D-7C9D-7847-9F74-FFE3CAB45551}" type="slidenum">
              <a:rPr lang="en-US"/>
              <a:pPr>
                <a:defRPr/>
              </a:pPr>
              <a:t>‹#›</a:t>
            </a:fld>
            <a:endParaRPr lang="en-US"/>
          </a:p>
        </p:txBody>
      </p:sp>
    </p:spTree>
    <p:extLst>
      <p:ext uri="{BB962C8B-B14F-4D97-AF65-F5344CB8AC3E}">
        <p14:creationId xmlns:p14="http://schemas.microsoft.com/office/powerpoint/2010/main" val="272967019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8/28/24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8968873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1"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1" baseline="30000">
                <a:latin typeface="Arial"/>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0EEE736D-F2CF-FD45-AFC6-49A665FCB7FE}" type="slidenum">
              <a:rPr lang="en-US"/>
              <a:pPr>
                <a:defRPr/>
              </a:pPr>
              <a:t>‹#›</a:t>
            </a:fld>
            <a:endParaRPr lang="en-US"/>
          </a:p>
        </p:txBody>
      </p:sp>
    </p:spTree>
    <p:extLst>
      <p:ext uri="{BB962C8B-B14F-4D97-AF65-F5344CB8AC3E}">
        <p14:creationId xmlns:p14="http://schemas.microsoft.com/office/powerpoint/2010/main" val="3674963483"/>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9F2FE2D-A598-374E-8F6B-119388724112}" type="slidenum">
              <a:rPr lang="en-US"/>
              <a:pPr>
                <a:defRPr/>
              </a:pPr>
              <a:t>‹#›</a:t>
            </a:fld>
            <a:endParaRPr lang="en-US"/>
          </a:p>
        </p:txBody>
      </p:sp>
    </p:spTree>
    <p:extLst>
      <p:ext uri="{BB962C8B-B14F-4D97-AF65-F5344CB8AC3E}">
        <p14:creationId xmlns:p14="http://schemas.microsoft.com/office/powerpoint/2010/main" val="157896744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5DC4A4EA-3ED4-994A-86CC-F82F4A4DE3DB}" type="slidenum">
              <a:rPr lang="en-US"/>
              <a:pPr>
                <a:defRPr/>
              </a:pPr>
              <a:t>‹#›</a:t>
            </a:fld>
            <a:endParaRPr lang="en-US"/>
          </a:p>
        </p:txBody>
      </p:sp>
    </p:spTree>
    <p:extLst>
      <p:ext uri="{BB962C8B-B14F-4D97-AF65-F5344CB8AC3E}">
        <p14:creationId xmlns:p14="http://schemas.microsoft.com/office/powerpoint/2010/main" val="88205962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CB6E9E36-43AB-114E-8ED7-11EF9F5503D4}" type="slidenum">
              <a:rPr lang="en-US"/>
              <a:pPr>
                <a:defRPr/>
              </a:pPr>
              <a:t>‹#›</a:t>
            </a:fld>
            <a:endParaRPr lang="en-US"/>
          </a:p>
        </p:txBody>
      </p:sp>
    </p:spTree>
    <p:extLst>
      <p:ext uri="{BB962C8B-B14F-4D97-AF65-F5344CB8AC3E}">
        <p14:creationId xmlns:p14="http://schemas.microsoft.com/office/powerpoint/2010/main" val="1426525800"/>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32AD5B54-C4C8-D548-984D-37F0838F41ED}" type="slidenum">
              <a:rPr lang="en-US"/>
              <a:pPr>
                <a:defRPr/>
              </a:pPr>
              <a:t>‹#›</a:t>
            </a:fld>
            <a:endParaRPr lang="en-US"/>
          </a:p>
        </p:txBody>
      </p:sp>
    </p:spTree>
    <p:extLst>
      <p:ext uri="{BB962C8B-B14F-4D97-AF65-F5344CB8AC3E}">
        <p14:creationId xmlns:p14="http://schemas.microsoft.com/office/powerpoint/2010/main" val="185801086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1651BCE9-AEDE-1B46-BE64-3D3900D86D16}" type="slidenum">
              <a:rPr lang="en-US"/>
              <a:pPr>
                <a:defRPr/>
              </a:pPr>
              <a:t>‹#›</a:t>
            </a:fld>
            <a:endParaRPr lang="en-US"/>
          </a:p>
        </p:txBody>
      </p:sp>
    </p:spTree>
    <p:extLst>
      <p:ext uri="{BB962C8B-B14F-4D97-AF65-F5344CB8AC3E}">
        <p14:creationId xmlns:p14="http://schemas.microsoft.com/office/powerpoint/2010/main" val="21222440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82677D0B-037E-3046-A5E7-13DB2893D749}" type="slidenum">
              <a:rPr lang="en-US"/>
              <a:pPr>
                <a:defRPr/>
              </a:pPr>
              <a:t>‹#›</a:t>
            </a:fld>
            <a:endParaRPr lang="en-US"/>
          </a:p>
        </p:txBody>
      </p:sp>
    </p:spTree>
    <p:extLst>
      <p:ext uri="{BB962C8B-B14F-4D97-AF65-F5344CB8AC3E}">
        <p14:creationId xmlns:p14="http://schemas.microsoft.com/office/powerpoint/2010/main" val="1416322692"/>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08B95841-FF80-C943-8176-90A23125D242}" type="slidenum">
              <a:rPr lang="en-US"/>
              <a:pPr>
                <a:defRPr/>
              </a:pPr>
              <a:t>‹#›</a:t>
            </a:fld>
            <a:endParaRPr lang="en-US"/>
          </a:p>
        </p:txBody>
      </p:sp>
    </p:spTree>
    <p:extLst>
      <p:ext uri="{BB962C8B-B14F-4D97-AF65-F5344CB8AC3E}">
        <p14:creationId xmlns:p14="http://schemas.microsoft.com/office/powerpoint/2010/main" val="809834749"/>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38973C92-2B87-4545-B79A-9AA06C30A037}" type="slidenum">
              <a:rPr lang="en-US"/>
              <a:pPr>
                <a:defRPr/>
              </a:pPr>
              <a:t>‹#›</a:t>
            </a:fld>
            <a:endParaRPr lang="en-US"/>
          </a:p>
        </p:txBody>
      </p:sp>
    </p:spTree>
    <p:extLst>
      <p:ext uri="{BB962C8B-B14F-4D97-AF65-F5344CB8AC3E}">
        <p14:creationId xmlns:p14="http://schemas.microsoft.com/office/powerpoint/2010/main" val="261286929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FEFCD3C2-8416-B44F-B74C-96AD3ABCF546}" type="slidenum">
              <a:rPr lang="en-US"/>
              <a:pPr>
                <a:defRPr/>
              </a:pPr>
              <a:t>‹#›</a:t>
            </a:fld>
            <a:endParaRPr lang="en-US"/>
          </a:p>
        </p:txBody>
      </p:sp>
    </p:spTree>
    <p:extLst>
      <p:ext uri="{BB962C8B-B14F-4D97-AF65-F5344CB8AC3E}">
        <p14:creationId xmlns:p14="http://schemas.microsoft.com/office/powerpoint/2010/main" val="362358697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8/28/24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60356557"/>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1" baseline="30000">
                <a:latin typeface="Arial"/>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baseline="30000">
                <a:latin typeface="Arial"/>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baseline="30000">
                <a:latin typeface="Arial"/>
                <a:ea typeface="ＭＳ Ｐゴシック"/>
              </a:defRPr>
            </a:lvl1pPr>
          </a:lstStyle>
          <a:p>
            <a:pPr>
              <a:defRPr/>
            </a:pPr>
            <a:fld id="{3A8A699E-8F12-874C-8494-CD598B322633}" type="slidenum">
              <a:rPr lang="en-US"/>
              <a:pPr>
                <a:defRPr/>
              </a:pPr>
              <a:t>‹#›</a:t>
            </a:fld>
            <a:endParaRPr lang="en-US"/>
          </a:p>
        </p:txBody>
      </p:sp>
    </p:spTree>
    <p:extLst>
      <p:ext uri="{BB962C8B-B14F-4D97-AF65-F5344CB8AC3E}">
        <p14:creationId xmlns:p14="http://schemas.microsoft.com/office/powerpoint/2010/main" val="2916973305"/>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aseline="30000">
                <a:latin typeface="Times New Roman"/>
              </a:defRPr>
            </a:lvl1pPr>
          </a:lstStyle>
          <a:p>
            <a:pPr>
              <a:defRPr/>
            </a:pPr>
            <a:fld id="{6B8930CB-EF30-5F46-89EB-9DA86E9AF9A3}" type="slidenum">
              <a:rPr lang="en-US"/>
              <a:pPr>
                <a:defRPr/>
              </a:pPr>
              <a:t>‹#›</a:t>
            </a:fld>
            <a:endParaRPr lang="en-US"/>
          </a:p>
        </p:txBody>
      </p:sp>
    </p:spTree>
    <p:extLst>
      <p:ext uri="{BB962C8B-B14F-4D97-AF65-F5344CB8AC3E}">
        <p14:creationId xmlns:p14="http://schemas.microsoft.com/office/powerpoint/2010/main" val="1600559905"/>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ea typeface="ＭＳ Ｐゴシック"/>
                <a:cs typeface="ＭＳ Ｐゴシック"/>
              </a:defRPr>
            </a:lvl1pPr>
          </a:lstStyle>
          <a:p>
            <a:pPr>
              <a:defRPr/>
            </a:pPr>
            <a:fld id="{1BC87F0C-2587-D441-9311-17A7CEA45DF9}" type="slidenum">
              <a:rPr lang="en-US"/>
              <a:pPr>
                <a:defRPr/>
              </a:pPr>
              <a:t>‹#›</a:t>
            </a:fld>
            <a:endParaRPr lang="en-US"/>
          </a:p>
        </p:txBody>
      </p:sp>
    </p:spTree>
    <p:extLst>
      <p:ext uri="{BB962C8B-B14F-4D97-AF65-F5344CB8AC3E}">
        <p14:creationId xmlns:p14="http://schemas.microsoft.com/office/powerpoint/2010/main" val="1813487353"/>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ea typeface="ＭＳ Ｐゴシック"/>
                <a:cs typeface="ＭＳ Ｐゴシック"/>
              </a:defRPr>
            </a:lvl1pPr>
          </a:lstStyle>
          <a:p>
            <a:pPr>
              <a:defRPr/>
            </a:pPr>
            <a:fld id="{21A6EFB2-E547-B944-BC18-B863D2CA79E4}" type="slidenum">
              <a:rPr lang="en-US"/>
              <a:pPr>
                <a:defRPr/>
              </a:pPr>
              <a:t>‹#›</a:t>
            </a:fld>
            <a:endParaRPr lang="en-US"/>
          </a:p>
        </p:txBody>
      </p:sp>
    </p:spTree>
    <p:extLst>
      <p:ext uri="{BB962C8B-B14F-4D97-AF65-F5344CB8AC3E}">
        <p14:creationId xmlns:p14="http://schemas.microsoft.com/office/powerpoint/2010/main" val="512714812"/>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760BB5D-452E-094C-AE51-2693C1DF3996}" type="slidenum">
              <a:rPr lang="en-US"/>
              <a:pPr>
                <a:defRPr/>
              </a:pPr>
              <a:t>‹#›</a:t>
            </a:fld>
            <a:endParaRPr lang="en-US"/>
          </a:p>
        </p:txBody>
      </p:sp>
    </p:spTree>
    <p:extLst>
      <p:ext uri="{BB962C8B-B14F-4D97-AF65-F5344CB8AC3E}">
        <p14:creationId xmlns:p14="http://schemas.microsoft.com/office/powerpoint/2010/main" val="1012106919"/>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24AC658-A7C4-0840-8028-4BF7A4BBB7B0}" type="slidenum">
              <a:rPr lang="en-US"/>
              <a:pPr>
                <a:defRPr/>
              </a:pPr>
              <a:t>‹#›</a:t>
            </a:fld>
            <a:endParaRPr lang="en-US"/>
          </a:p>
        </p:txBody>
      </p:sp>
    </p:spTree>
    <p:extLst>
      <p:ext uri="{BB962C8B-B14F-4D97-AF65-F5344CB8AC3E}">
        <p14:creationId xmlns:p14="http://schemas.microsoft.com/office/powerpoint/2010/main" val="151616280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B224213-7AB6-F04F-AFEC-945629FF3CCE}" type="slidenum">
              <a:rPr lang="en-US"/>
              <a:pPr>
                <a:defRPr/>
              </a:pPr>
              <a:t>‹#›</a:t>
            </a:fld>
            <a:endParaRPr lang="en-US"/>
          </a:p>
        </p:txBody>
      </p:sp>
    </p:spTree>
    <p:extLst>
      <p:ext uri="{BB962C8B-B14F-4D97-AF65-F5344CB8AC3E}">
        <p14:creationId xmlns:p14="http://schemas.microsoft.com/office/powerpoint/2010/main" val="119010578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AA7EDC-5805-1D4D-92D9-F822DAB2C119}" type="slidenum">
              <a:rPr lang="en-US"/>
              <a:pPr>
                <a:defRPr/>
              </a:pPr>
              <a:t>‹#›</a:t>
            </a:fld>
            <a:endParaRPr lang="en-US"/>
          </a:p>
        </p:txBody>
      </p:sp>
    </p:spTree>
    <p:extLst>
      <p:ext uri="{BB962C8B-B14F-4D97-AF65-F5344CB8AC3E}">
        <p14:creationId xmlns:p14="http://schemas.microsoft.com/office/powerpoint/2010/main" val="197424521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1B30137-B002-7741-83B3-ED3A1935F165}" type="slidenum">
              <a:rPr lang="en-US"/>
              <a:pPr>
                <a:defRPr/>
              </a:pPr>
              <a:t>‹#›</a:t>
            </a:fld>
            <a:endParaRPr lang="en-US"/>
          </a:p>
        </p:txBody>
      </p:sp>
    </p:spTree>
    <p:extLst>
      <p:ext uri="{BB962C8B-B14F-4D97-AF65-F5344CB8AC3E}">
        <p14:creationId xmlns:p14="http://schemas.microsoft.com/office/powerpoint/2010/main" val="3281638606"/>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BFF362F-D03C-9A41-B256-5D02ADDDB8B3}" type="slidenum">
              <a:rPr lang="en-US"/>
              <a:pPr>
                <a:defRPr/>
              </a:pPr>
              <a:t>‹#›</a:t>
            </a:fld>
            <a:endParaRPr lang="en-US"/>
          </a:p>
        </p:txBody>
      </p:sp>
    </p:spTree>
    <p:extLst>
      <p:ext uri="{BB962C8B-B14F-4D97-AF65-F5344CB8AC3E}">
        <p14:creationId xmlns:p14="http://schemas.microsoft.com/office/powerpoint/2010/main" val="114058419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8/28/24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9673228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BAF5B19-311C-BE49-907A-3C7EAA7E3D1C}" type="slidenum">
              <a:rPr lang="en-US"/>
              <a:pPr>
                <a:defRPr/>
              </a:pPr>
              <a:t>‹#›</a:t>
            </a:fld>
            <a:endParaRPr lang="en-US"/>
          </a:p>
        </p:txBody>
      </p:sp>
    </p:spTree>
    <p:extLst>
      <p:ext uri="{BB962C8B-B14F-4D97-AF65-F5344CB8AC3E}">
        <p14:creationId xmlns:p14="http://schemas.microsoft.com/office/powerpoint/2010/main" val="3018146502"/>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7964A08-4CC8-514C-A3F1-8A3E02D52E06}" type="slidenum">
              <a:rPr lang="en-US"/>
              <a:pPr>
                <a:defRPr/>
              </a:pPr>
              <a:t>‹#›</a:t>
            </a:fld>
            <a:endParaRPr lang="en-US"/>
          </a:p>
        </p:txBody>
      </p:sp>
    </p:spTree>
    <p:extLst>
      <p:ext uri="{BB962C8B-B14F-4D97-AF65-F5344CB8AC3E}">
        <p14:creationId xmlns:p14="http://schemas.microsoft.com/office/powerpoint/2010/main" val="168130769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61F9DFC5-54C2-004F-8C66-496F9194A6CF}" type="slidenum">
              <a:rPr lang="en-US"/>
              <a:pPr>
                <a:defRPr/>
              </a:pPr>
              <a:t>‹#›</a:t>
            </a:fld>
            <a:endParaRPr lang="en-US"/>
          </a:p>
        </p:txBody>
      </p:sp>
    </p:spTree>
    <p:extLst>
      <p:ext uri="{BB962C8B-B14F-4D97-AF65-F5344CB8AC3E}">
        <p14:creationId xmlns:p14="http://schemas.microsoft.com/office/powerpoint/2010/main" val="1028980416"/>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DDC7EB7-2876-FC42-A6F3-57186BABC1AB}" type="slidenum">
              <a:rPr lang="en-US"/>
              <a:pPr>
                <a:defRPr/>
              </a:pPr>
              <a:t>‹#›</a:t>
            </a:fld>
            <a:endParaRPr lang="en-US"/>
          </a:p>
        </p:txBody>
      </p:sp>
    </p:spTree>
    <p:extLst>
      <p:ext uri="{BB962C8B-B14F-4D97-AF65-F5344CB8AC3E}">
        <p14:creationId xmlns:p14="http://schemas.microsoft.com/office/powerpoint/2010/main" val="391797562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D1238A8-3B6E-CD4E-B2B9-53A6CEAEE745}" type="slidenum">
              <a:rPr lang="en-US"/>
              <a:pPr>
                <a:defRPr/>
              </a:pPr>
              <a:t>‹#›</a:t>
            </a:fld>
            <a:endParaRPr lang="en-US"/>
          </a:p>
        </p:txBody>
      </p:sp>
    </p:spTree>
    <p:extLst>
      <p:ext uri="{BB962C8B-B14F-4D97-AF65-F5344CB8AC3E}">
        <p14:creationId xmlns:p14="http://schemas.microsoft.com/office/powerpoint/2010/main" val="336946059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en-US"/>
              <a:t>Click to edit Master title style</a:t>
            </a:r>
            <a:endParaRPr lang="fr-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6DC63D38-DBE6-CA41-9D48-4905787BC2C0}" type="slidenum">
              <a:rPr lang="fr-CA"/>
              <a:pPr>
                <a:defRPr/>
              </a:pPr>
              <a:t>‹#›</a:t>
            </a:fld>
            <a:endParaRPr lang="fr-CA"/>
          </a:p>
        </p:txBody>
      </p:sp>
    </p:spTree>
    <p:extLst>
      <p:ext uri="{BB962C8B-B14F-4D97-AF65-F5344CB8AC3E}">
        <p14:creationId xmlns:p14="http://schemas.microsoft.com/office/powerpoint/2010/main" val="1677427974"/>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A145D21D-6AD8-FF48-97B8-D0A570449990}" type="slidenum">
              <a:rPr lang="fr-CA"/>
              <a:pPr>
                <a:defRPr/>
              </a:pPr>
              <a:t>‹#›</a:t>
            </a:fld>
            <a:endParaRPr lang="fr-CA"/>
          </a:p>
        </p:txBody>
      </p:sp>
    </p:spTree>
    <p:extLst>
      <p:ext uri="{BB962C8B-B14F-4D97-AF65-F5344CB8AC3E}">
        <p14:creationId xmlns:p14="http://schemas.microsoft.com/office/powerpoint/2010/main" val="3531458544"/>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fr-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2B06E69-C4E5-B649-94DB-F4DE95EC8EAD}" type="slidenum">
              <a:rPr lang="fr-CA"/>
              <a:pPr>
                <a:defRPr/>
              </a:pPr>
              <a:t>‹#›</a:t>
            </a:fld>
            <a:endParaRPr lang="fr-CA"/>
          </a:p>
        </p:txBody>
      </p:sp>
    </p:spTree>
    <p:extLst>
      <p:ext uri="{BB962C8B-B14F-4D97-AF65-F5344CB8AC3E}">
        <p14:creationId xmlns:p14="http://schemas.microsoft.com/office/powerpoint/2010/main" val="79672317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81125E6-9367-A948-A4AC-3A0E3ACC1D8D}" type="slidenum">
              <a:rPr lang="fr-CA"/>
              <a:pPr>
                <a:defRPr/>
              </a:pPr>
              <a:t>‹#›</a:t>
            </a:fld>
            <a:endParaRPr lang="fr-CA"/>
          </a:p>
        </p:txBody>
      </p:sp>
    </p:spTree>
    <p:extLst>
      <p:ext uri="{BB962C8B-B14F-4D97-AF65-F5344CB8AC3E}">
        <p14:creationId xmlns:p14="http://schemas.microsoft.com/office/powerpoint/2010/main" val="155540564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en-US"/>
              <a:t>Click to edit Master title style</a:t>
            </a:r>
            <a:endParaRPr lang="fr-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7" name="Espace réservé de la date 6"/>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8" name="Espace réservé du pied de page 7"/>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9" name="Espace réservé du numéro de diapositive 8"/>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8FDCF7C2-C523-484E-8A9B-F48FE01BF6ED}" type="slidenum">
              <a:rPr lang="fr-CA"/>
              <a:pPr>
                <a:defRPr/>
              </a:pPr>
              <a:t>‹#›</a:t>
            </a:fld>
            <a:endParaRPr lang="fr-CA"/>
          </a:p>
        </p:txBody>
      </p:sp>
    </p:spTree>
    <p:extLst>
      <p:ext uri="{BB962C8B-B14F-4D97-AF65-F5344CB8AC3E}">
        <p14:creationId xmlns:p14="http://schemas.microsoft.com/office/powerpoint/2010/main" val="9065998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620316486"/>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e la date 2"/>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4" name="Espace réservé du pied de page 3"/>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5" name="Espace réservé du numéro de diapositive 4"/>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51A79473-7C51-FC47-8604-0F5C6D6F48FB}" type="slidenum">
              <a:rPr lang="fr-CA"/>
              <a:pPr>
                <a:defRPr/>
              </a:pPr>
              <a:t>‹#›</a:t>
            </a:fld>
            <a:endParaRPr lang="fr-CA"/>
          </a:p>
        </p:txBody>
      </p:sp>
    </p:spTree>
    <p:extLst>
      <p:ext uri="{BB962C8B-B14F-4D97-AF65-F5344CB8AC3E}">
        <p14:creationId xmlns:p14="http://schemas.microsoft.com/office/powerpoint/2010/main" val="1931748419"/>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3" name="Espace réservé du pied de page 2"/>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4" name="Espace réservé du numéro de diapositive 3"/>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C3FFD9-6795-F046-846C-028CAE7D5FC1}" type="slidenum">
              <a:rPr lang="fr-CA"/>
              <a:pPr>
                <a:defRPr/>
              </a:pPr>
              <a:t>‹#›</a:t>
            </a:fld>
            <a:endParaRPr lang="fr-CA"/>
          </a:p>
        </p:txBody>
      </p:sp>
    </p:spTree>
    <p:extLst>
      <p:ext uri="{BB962C8B-B14F-4D97-AF65-F5344CB8AC3E}">
        <p14:creationId xmlns:p14="http://schemas.microsoft.com/office/powerpoint/2010/main" val="2704295296"/>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fr-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ED09C486-5B0A-D842-8349-5DDB6B76E500}" type="slidenum">
              <a:rPr lang="fr-CA"/>
              <a:pPr>
                <a:defRPr/>
              </a:pPr>
              <a:t>‹#›</a:t>
            </a:fld>
            <a:endParaRPr lang="fr-CA"/>
          </a:p>
        </p:txBody>
      </p:sp>
    </p:spTree>
    <p:extLst>
      <p:ext uri="{BB962C8B-B14F-4D97-AF65-F5344CB8AC3E}">
        <p14:creationId xmlns:p14="http://schemas.microsoft.com/office/powerpoint/2010/main" val="429277646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fr-CA"/>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endParaRPr lang="fr-CA"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Espace réservé de la date 4"/>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6" name="Espace réservé du pied de page 5"/>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7" name="Espace réservé du numéro de diapositive 6"/>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06D9007-B554-4340-B3B4-E54F4836F598}" type="slidenum">
              <a:rPr lang="fr-CA"/>
              <a:pPr>
                <a:defRPr/>
              </a:pPr>
              <a:t>‹#›</a:t>
            </a:fld>
            <a:endParaRPr lang="fr-CA"/>
          </a:p>
        </p:txBody>
      </p:sp>
    </p:spTree>
    <p:extLst>
      <p:ext uri="{BB962C8B-B14F-4D97-AF65-F5344CB8AC3E}">
        <p14:creationId xmlns:p14="http://schemas.microsoft.com/office/powerpoint/2010/main" val="17510798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en-US"/>
              <a:t>Click to edit Master title style</a:t>
            </a:r>
            <a:endParaRPr lang="fr-CA"/>
          </a:p>
        </p:txBody>
      </p:sp>
      <p:sp>
        <p:nvSpPr>
          <p:cNvPr id="3" name="Espace réservé du texte vertical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F725E791-F4DD-CD4D-B2BB-248EC30B2D36}" type="slidenum">
              <a:rPr lang="fr-CA"/>
              <a:pPr>
                <a:defRPr/>
              </a:pPr>
              <a:t>‹#›</a:t>
            </a:fld>
            <a:endParaRPr lang="fr-CA"/>
          </a:p>
        </p:txBody>
      </p:sp>
    </p:spTree>
    <p:extLst>
      <p:ext uri="{BB962C8B-B14F-4D97-AF65-F5344CB8AC3E}">
        <p14:creationId xmlns:p14="http://schemas.microsoft.com/office/powerpoint/2010/main" val="187575789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en-US"/>
              <a:t>Click to edit Master title style</a:t>
            </a:r>
            <a:endParaRPr lang="fr-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fr-CA"/>
          </a:p>
        </p:txBody>
      </p:sp>
      <p:sp>
        <p:nvSpPr>
          <p:cNvPr id="4" name="Espace réservé de la date 3"/>
          <p:cNvSpPr>
            <a:spLocks noGrp="1"/>
          </p:cNvSpPr>
          <p:nvPr>
            <p:ph type="dt" sz="half" idx="10"/>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4043ACA5-3BA5-43A4-B997-A38478D2CF24}" type="datetimeFigureOut">
              <a:rPr lang="fr-FR"/>
              <a:pPr>
                <a:defRPr/>
              </a:pPr>
              <a:t>28/08/2024</a:t>
            </a:fld>
            <a:endParaRPr lang="fr-CA"/>
          </a:p>
        </p:txBody>
      </p:sp>
      <p:sp>
        <p:nvSpPr>
          <p:cNvPr id="5" name="Espace réservé du pied de page 4"/>
          <p:cNvSpPr>
            <a:spLocks noGrp="1"/>
          </p:cNvSpPr>
          <p:nvPr>
            <p:ph type="ftr" sz="quarter" idx="11"/>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endParaRPr lang="fr-CA"/>
          </a:p>
        </p:txBody>
      </p:sp>
      <p:sp>
        <p:nvSpPr>
          <p:cNvPr id="6" name="Espace réservé du numéro de diapositive 5"/>
          <p:cNvSpPr>
            <a:spLocks noGrp="1"/>
          </p:cNvSpPr>
          <p:nvPr>
            <p:ph type="sldNum" sz="quarter" idx="12"/>
          </p:nvPr>
        </p:nvSpPr>
        <p:spPr/>
        <p:txBody>
          <a:bodyPr/>
          <a:lstStyle>
            <a:lvl1pPr eaLnBrk="0" fontAlgn="base" hangingPunct="0">
              <a:spcBef>
                <a:spcPct val="0"/>
              </a:spcBef>
              <a:spcAft>
                <a:spcPct val="0"/>
              </a:spcAft>
              <a:defRPr baseline="30000">
                <a:ea typeface="ＭＳ Ｐゴシック" charset="0"/>
                <a:cs typeface="ＭＳ Ｐゴシック" charset="0"/>
              </a:defRPr>
            </a:lvl1pPr>
          </a:lstStyle>
          <a:p>
            <a:pPr>
              <a:defRPr/>
            </a:pPr>
            <a:fld id="{2A563DE4-9737-4F40-BD44-DE90A55F0B97}" type="slidenum">
              <a:rPr lang="fr-CA"/>
              <a:pPr>
                <a:defRPr/>
              </a:pPr>
              <a:t>‹#›</a:t>
            </a:fld>
            <a:endParaRPr lang="fr-CA"/>
          </a:p>
        </p:txBody>
      </p:sp>
    </p:spTree>
    <p:extLst>
      <p:ext uri="{BB962C8B-B14F-4D97-AF65-F5344CB8AC3E}">
        <p14:creationId xmlns:p14="http://schemas.microsoft.com/office/powerpoint/2010/main" val="379619799"/>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697444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9127770"/>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8063402"/>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504518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22260979"/>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563867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2498562"/>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1844912"/>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2448237"/>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4029934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7899952"/>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4889727"/>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US" noProof="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a:lvl1pPr>
          </a:lstStyle>
          <a:p>
            <a:pPr lvl="0"/>
            <a:r>
              <a:rPr lang="en-US"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B4308897-EB19-2247-BB46-17FEFEDE8AC9}" type="slidenum">
              <a:rPr lang="en-US"/>
              <a:pPr>
                <a:defRPr/>
              </a:pPr>
              <a:t>‹#›</a:t>
            </a:fld>
            <a:endParaRPr lang="en-US"/>
          </a:p>
        </p:txBody>
      </p:sp>
    </p:spTree>
    <p:extLst>
      <p:ext uri="{BB962C8B-B14F-4D97-AF65-F5344CB8AC3E}">
        <p14:creationId xmlns:p14="http://schemas.microsoft.com/office/powerpoint/2010/main" val="2237032885"/>
      </p:ext>
    </p:extLst>
  </p:cSld>
  <p:clrMapOvr>
    <a:masterClrMapping/>
  </p:clrMapOvr>
  <p:transition>
    <p:fade/>
  </p:transition>
</p:sldLayout>
</file>

<file path=ppt/slideLayouts/slideLayout4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93989907-38DA-F646-B4EC-E539B49A2093}" type="slidenum">
              <a:rPr lang="en-US"/>
              <a:pPr>
                <a:defRPr/>
              </a:pPr>
              <a:t>‹#›</a:t>
            </a:fld>
            <a:endParaRPr lang="en-US"/>
          </a:p>
        </p:txBody>
      </p:sp>
    </p:spTree>
    <p:extLst>
      <p:ext uri="{BB962C8B-B14F-4D97-AF65-F5344CB8AC3E}">
        <p14:creationId xmlns:p14="http://schemas.microsoft.com/office/powerpoint/2010/main" val="1477067507"/>
      </p:ext>
    </p:extLst>
  </p:cSld>
  <p:clrMapOvr>
    <a:masterClrMapping/>
  </p:clrMapOvr>
  <p:transition>
    <p:fade/>
  </p:transition>
</p:sldLayout>
</file>

<file path=ppt/slideLayouts/slideLayout4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9226FA89-C398-E54A-B10C-B80AEBD03867}" type="slidenum">
              <a:rPr lang="en-US"/>
              <a:pPr>
                <a:defRPr/>
              </a:pPr>
              <a:t>‹#›</a:t>
            </a:fld>
            <a:endParaRPr lang="en-US"/>
          </a:p>
        </p:txBody>
      </p:sp>
    </p:spTree>
    <p:extLst>
      <p:ext uri="{BB962C8B-B14F-4D97-AF65-F5344CB8AC3E}">
        <p14:creationId xmlns:p14="http://schemas.microsoft.com/office/powerpoint/2010/main" val="4115055639"/>
      </p:ext>
    </p:extLst>
  </p:cSld>
  <p:clrMapOvr>
    <a:masterClrMapping/>
  </p:clrMapOvr>
  <p:transition>
    <p:fade/>
  </p:transition>
</p:sldLayout>
</file>

<file path=ppt/slideLayouts/slideLayout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819089376"/>
      </p:ext>
    </p:extLst>
  </p:cSld>
  <p:clrMapOvr>
    <a:masterClrMapping/>
  </p:clrMapOvr>
  <p:transition spd="med">
    <p:fade/>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BF97D14E-419A-E840-8E6C-050D3A406929}" type="slidenum">
              <a:rPr lang="en-US"/>
              <a:pPr>
                <a:defRPr/>
              </a:pPr>
              <a:t>‹#›</a:t>
            </a:fld>
            <a:endParaRPr lang="en-US"/>
          </a:p>
        </p:txBody>
      </p:sp>
    </p:spTree>
    <p:extLst>
      <p:ext uri="{BB962C8B-B14F-4D97-AF65-F5344CB8AC3E}">
        <p14:creationId xmlns:p14="http://schemas.microsoft.com/office/powerpoint/2010/main" val="2441061535"/>
      </p:ext>
    </p:extLst>
  </p:cSld>
  <p:clrMapOvr>
    <a:masterClrMapping/>
  </p:clrMapOvr>
  <p:transition>
    <p:fade/>
  </p:transition>
</p:sldLayout>
</file>

<file path=ppt/slideLayouts/slideLayout4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6676AA53-5625-AF41-B74F-BF10DF1E5528}" type="slidenum">
              <a:rPr lang="en-US"/>
              <a:pPr>
                <a:defRPr/>
              </a:pPr>
              <a:t>‹#›</a:t>
            </a:fld>
            <a:endParaRPr lang="en-US"/>
          </a:p>
        </p:txBody>
      </p:sp>
    </p:spTree>
    <p:extLst>
      <p:ext uri="{BB962C8B-B14F-4D97-AF65-F5344CB8AC3E}">
        <p14:creationId xmlns:p14="http://schemas.microsoft.com/office/powerpoint/2010/main" val="3166777639"/>
      </p:ext>
    </p:extLst>
  </p:cSld>
  <p:clrMapOvr>
    <a:masterClrMapping/>
  </p:clrMapOvr>
  <p:transition>
    <p:fade/>
  </p:transition>
</p:sldLayout>
</file>

<file path=ppt/slideLayouts/slideLayout4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8551FB0-E611-3947-B9F0-20FA3B44F33D}" type="slidenum">
              <a:rPr lang="en-US"/>
              <a:pPr>
                <a:defRPr/>
              </a:pPr>
              <a:t>‹#›</a:t>
            </a:fld>
            <a:endParaRPr lang="en-US"/>
          </a:p>
        </p:txBody>
      </p:sp>
    </p:spTree>
    <p:extLst>
      <p:ext uri="{BB962C8B-B14F-4D97-AF65-F5344CB8AC3E}">
        <p14:creationId xmlns:p14="http://schemas.microsoft.com/office/powerpoint/2010/main" val="3890948313"/>
      </p:ext>
    </p:extLst>
  </p:cSld>
  <p:clrMapOvr>
    <a:masterClrMapping/>
  </p:clrMapOvr>
  <p:transition>
    <p:fade/>
  </p:transition>
</p:sldLayout>
</file>

<file path=ppt/slideLayouts/slideLayout4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99E4007C-4F01-B942-97CA-85B9A3862BE3}" type="slidenum">
              <a:rPr lang="en-US"/>
              <a:pPr>
                <a:defRPr/>
              </a:pPr>
              <a:t>‹#›</a:t>
            </a:fld>
            <a:endParaRPr lang="en-US"/>
          </a:p>
        </p:txBody>
      </p:sp>
    </p:spTree>
    <p:extLst>
      <p:ext uri="{BB962C8B-B14F-4D97-AF65-F5344CB8AC3E}">
        <p14:creationId xmlns:p14="http://schemas.microsoft.com/office/powerpoint/2010/main" val="354701290"/>
      </p:ext>
    </p:extLst>
  </p:cSld>
  <p:clrMapOvr>
    <a:masterClrMapping/>
  </p:clrMapOvr>
  <p:transition>
    <p:fade/>
  </p:transition>
</p:sldLayout>
</file>

<file path=ppt/slideLayouts/slideLayout4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75D7685F-BC01-3B4E-B582-0CE2723731BA}" type="slidenum">
              <a:rPr lang="en-US"/>
              <a:pPr>
                <a:defRPr/>
              </a:pPr>
              <a:t>‹#›</a:t>
            </a:fld>
            <a:endParaRPr lang="en-US"/>
          </a:p>
        </p:txBody>
      </p:sp>
    </p:spTree>
    <p:extLst>
      <p:ext uri="{BB962C8B-B14F-4D97-AF65-F5344CB8AC3E}">
        <p14:creationId xmlns:p14="http://schemas.microsoft.com/office/powerpoint/2010/main" val="4277622515"/>
      </p:ext>
    </p:extLst>
  </p:cSld>
  <p:clrMapOvr>
    <a:masterClrMapping/>
  </p:clrMapOvr>
  <p:transition>
    <p:fade/>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6FB7F389-4347-6B42-9EA7-42633F84661E}" type="slidenum">
              <a:rPr lang="en-US"/>
              <a:pPr>
                <a:defRPr/>
              </a:pPr>
              <a:t>‹#›</a:t>
            </a:fld>
            <a:endParaRPr lang="en-US"/>
          </a:p>
        </p:txBody>
      </p:sp>
    </p:spTree>
    <p:extLst>
      <p:ext uri="{BB962C8B-B14F-4D97-AF65-F5344CB8AC3E}">
        <p14:creationId xmlns:p14="http://schemas.microsoft.com/office/powerpoint/2010/main" val="1333915728"/>
      </p:ext>
    </p:extLst>
  </p:cSld>
  <p:clrMapOvr>
    <a:masterClrMapping/>
  </p:clrMapOvr>
  <p:transition>
    <p:fade/>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8D53F96-1528-1B4D-96AE-799EF2D8441A}" type="slidenum">
              <a:rPr lang="en-US"/>
              <a:pPr>
                <a:defRPr/>
              </a:pPr>
              <a:t>‹#›</a:t>
            </a:fld>
            <a:endParaRPr lang="en-US"/>
          </a:p>
        </p:txBody>
      </p:sp>
    </p:spTree>
    <p:extLst>
      <p:ext uri="{BB962C8B-B14F-4D97-AF65-F5344CB8AC3E}">
        <p14:creationId xmlns:p14="http://schemas.microsoft.com/office/powerpoint/2010/main" val="1044846603"/>
      </p:ext>
    </p:extLst>
  </p:cSld>
  <p:clrMapOvr>
    <a:masterClrMapping/>
  </p:clrMapOvr>
  <p:transition>
    <p:fade/>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77EBE4A-3B2E-884A-9581-E4ED8DFF148C}" type="slidenum">
              <a:rPr lang="en-US"/>
              <a:pPr>
                <a:defRPr/>
              </a:pPr>
              <a:t>‹#›</a:t>
            </a:fld>
            <a:endParaRPr lang="en-US"/>
          </a:p>
        </p:txBody>
      </p:sp>
    </p:spTree>
    <p:extLst>
      <p:ext uri="{BB962C8B-B14F-4D97-AF65-F5344CB8AC3E}">
        <p14:creationId xmlns:p14="http://schemas.microsoft.com/office/powerpoint/2010/main" val="1727098661"/>
      </p:ext>
    </p:extLst>
  </p:cSld>
  <p:clrMapOvr>
    <a:masterClrMapping/>
  </p:clrMapOvr>
  <p:transition>
    <p:fade/>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SG" noProof="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a:lvl1pPr>
          </a:lstStyle>
          <a:p>
            <a:pPr lvl="0"/>
            <a:r>
              <a:rPr lang="en-SG"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SG"/>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SG"/>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E02C08CA-E254-B44A-B7F8-4A4FDD962853}" type="slidenum">
              <a:rPr lang="en-US"/>
              <a:pPr>
                <a:defRPr/>
              </a:pPr>
              <a:t>‹#›</a:t>
            </a:fld>
            <a:endParaRPr lang="en-US"/>
          </a:p>
        </p:txBody>
      </p:sp>
    </p:spTree>
    <p:extLst>
      <p:ext uri="{BB962C8B-B14F-4D97-AF65-F5344CB8AC3E}">
        <p14:creationId xmlns:p14="http://schemas.microsoft.com/office/powerpoint/2010/main" val="1537537253"/>
      </p:ext>
    </p:extLst>
  </p:cSld>
  <p:clrMapOvr>
    <a:masterClrMapping/>
  </p:clrMapOvr>
  <p:transition>
    <p:fade/>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33DD4A1-2F56-F543-9306-2CEAB549CABC}" type="slidenum">
              <a:rPr lang="en-US"/>
              <a:pPr>
                <a:defRPr/>
              </a:pPr>
              <a:t>‹#›</a:t>
            </a:fld>
            <a:endParaRPr lang="en-US"/>
          </a:p>
        </p:txBody>
      </p:sp>
    </p:spTree>
    <p:extLst>
      <p:ext uri="{BB962C8B-B14F-4D97-AF65-F5344CB8AC3E}">
        <p14:creationId xmlns:p14="http://schemas.microsoft.com/office/powerpoint/2010/main" val="423052256"/>
      </p:ext>
    </p:extLst>
  </p:cSld>
  <p:clrMapOvr>
    <a:masterClrMapping/>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1787862"/>
      </p:ext>
    </p:extLst>
  </p:cSld>
  <p:clrMapOvr>
    <a:masterClrMapping/>
  </p:clrMapOvr>
  <p:transition spd="med">
    <p:fade/>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E86BD15-AC30-AA4F-A1FC-CC7A729A5D19}" type="slidenum">
              <a:rPr lang="en-US"/>
              <a:pPr>
                <a:defRPr/>
              </a:pPr>
              <a:t>‹#›</a:t>
            </a:fld>
            <a:endParaRPr lang="en-US"/>
          </a:p>
        </p:txBody>
      </p:sp>
    </p:spTree>
    <p:extLst>
      <p:ext uri="{BB962C8B-B14F-4D97-AF65-F5344CB8AC3E}">
        <p14:creationId xmlns:p14="http://schemas.microsoft.com/office/powerpoint/2010/main" val="2666997776"/>
      </p:ext>
    </p:extLst>
  </p:cSld>
  <p:clrMapOvr>
    <a:masterClrMapping/>
  </p:clrMapOvr>
  <p:transition>
    <p:fade/>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AF40A7CF-5B0C-544C-9381-DCC8B81BDFC7}" type="slidenum">
              <a:rPr lang="en-US"/>
              <a:pPr>
                <a:defRPr/>
              </a:pPr>
              <a:t>‹#›</a:t>
            </a:fld>
            <a:endParaRPr lang="en-US"/>
          </a:p>
        </p:txBody>
      </p:sp>
    </p:spTree>
    <p:extLst>
      <p:ext uri="{BB962C8B-B14F-4D97-AF65-F5344CB8AC3E}">
        <p14:creationId xmlns:p14="http://schemas.microsoft.com/office/powerpoint/2010/main" val="2627390376"/>
      </p:ext>
    </p:extLst>
  </p:cSld>
  <p:clrMapOvr>
    <a:masterClrMapping/>
  </p:clrMapOvr>
  <p:transition>
    <p:fade/>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B264278-CB38-BD41-8986-25E4EE2CA933}" type="slidenum">
              <a:rPr lang="en-US"/>
              <a:pPr>
                <a:defRPr/>
              </a:pPr>
              <a:t>‹#›</a:t>
            </a:fld>
            <a:endParaRPr lang="en-US"/>
          </a:p>
        </p:txBody>
      </p:sp>
    </p:spTree>
    <p:extLst>
      <p:ext uri="{BB962C8B-B14F-4D97-AF65-F5344CB8AC3E}">
        <p14:creationId xmlns:p14="http://schemas.microsoft.com/office/powerpoint/2010/main" val="1483389827"/>
      </p:ext>
    </p:extLst>
  </p:cSld>
  <p:clrMapOvr>
    <a:masterClrMapping/>
  </p:clrMapOvr>
  <p:transition>
    <p:fade/>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790FF760-80A4-7D4B-9077-E4DC5687E686}" type="slidenum">
              <a:rPr lang="en-US"/>
              <a:pPr>
                <a:defRPr/>
              </a:pPr>
              <a:t>‹#›</a:t>
            </a:fld>
            <a:endParaRPr lang="en-US"/>
          </a:p>
        </p:txBody>
      </p:sp>
    </p:spTree>
    <p:extLst>
      <p:ext uri="{BB962C8B-B14F-4D97-AF65-F5344CB8AC3E}">
        <p14:creationId xmlns:p14="http://schemas.microsoft.com/office/powerpoint/2010/main" val="522168497"/>
      </p:ext>
    </p:extLst>
  </p:cSld>
  <p:clrMapOvr>
    <a:masterClrMapping/>
  </p:clrMapOvr>
  <p:transition>
    <p:fade/>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670070C4-E863-0449-A329-3E922B593A83}" type="slidenum">
              <a:rPr lang="en-US"/>
              <a:pPr>
                <a:defRPr/>
              </a:pPr>
              <a:t>‹#›</a:t>
            </a:fld>
            <a:endParaRPr lang="en-US"/>
          </a:p>
        </p:txBody>
      </p:sp>
    </p:spTree>
    <p:extLst>
      <p:ext uri="{BB962C8B-B14F-4D97-AF65-F5344CB8AC3E}">
        <p14:creationId xmlns:p14="http://schemas.microsoft.com/office/powerpoint/2010/main" val="3889510545"/>
      </p:ext>
    </p:extLst>
  </p:cSld>
  <p:clrMapOvr>
    <a:masterClrMapping/>
  </p:clrMapOvr>
  <p:transition>
    <p:fade/>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9144CA5-A593-034C-8E79-32042EE1542D}" type="slidenum">
              <a:rPr lang="en-US"/>
              <a:pPr>
                <a:defRPr/>
              </a:pPr>
              <a:t>‹#›</a:t>
            </a:fld>
            <a:endParaRPr lang="en-US"/>
          </a:p>
        </p:txBody>
      </p:sp>
    </p:spTree>
    <p:extLst>
      <p:ext uri="{BB962C8B-B14F-4D97-AF65-F5344CB8AC3E}">
        <p14:creationId xmlns:p14="http://schemas.microsoft.com/office/powerpoint/2010/main" val="3051120106"/>
      </p:ext>
    </p:extLst>
  </p:cSld>
  <p:clrMapOvr>
    <a:masterClrMapping/>
  </p:clrMapOvr>
  <p:transition>
    <p:fade/>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25079C1C-7BC1-F742-B120-AE690C3DCB84}" type="slidenum">
              <a:rPr lang="en-US"/>
              <a:pPr>
                <a:defRPr/>
              </a:pPr>
              <a:t>‹#›</a:t>
            </a:fld>
            <a:endParaRPr lang="en-US"/>
          </a:p>
        </p:txBody>
      </p:sp>
    </p:spTree>
    <p:extLst>
      <p:ext uri="{BB962C8B-B14F-4D97-AF65-F5344CB8AC3E}">
        <p14:creationId xmlns:p14="http://schemas.microsoft.com/office/powerpoint/2010/main" val="2246997036"/>
      </p:ext>
    </p:extLst>
  </p:cSld>
  <p:clrMapOvr>
    <a:masterClrMapping/>
  </p:clrMapOvr>
  <p:transition>
    <p:fade/>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31C37E4-82EC-BA4B-9DE8-4CC190C64573}" type="slidenum">
              <a:rPr lang="en-US"/>
              <a:pPr>
                <a:defRPr/>
              </a:pPr>
              <a:t>‹#›</a:t>
            </a:fld>
            <a:endParaRPr lang="en-US"/>
          </a:p>
        </p:txBody>
      </p:sp>
    </p:spTree>
    <p:extLst>
      <p:ext uri="{BB962C8B-B14F-4D97-AF65-F5344CB8AC3E}">
        <p14:creationId xmlns:p14="http://schemas.microsoft.com/office/powerpoint/2010/main" val="2063815916"/>
      </p:ext>
    </p:extLst>
  </p:cSld>
  <p:clrMapOvr>
    <a:masterClrMapping/>
  </p:clrMapOvr>
  <p:transition>
    <p:fade/>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E6CFCAB-59CC-514C-9FE2-70B6D3CFCB9D}" type="slidenum">
              <a:rPr lang="en-US"/>
              <a:pPr>
                <a:defRPr/>
              </a:pPr>
              <a:t>‹#›</a:t>
            </a:fld>
            <a:endParaRPr lang="en-US"/>
          </a:p>
        </p:txBody>
      </p:sp>
    </p:spTree>
    <p:extLst>
      <p:ext uri="{BB962C8B-B14F-4D97-AF65-F5344CB8AC3E}">
        <p14:creationId xmlns:p14="http://schemas.microsoft.com/office/powerpoint/2010/main" val="3529103398"/>
      </p:ext>
    </p:extLst>
  </p:cSld>
  <p:clrMapOvr>
    <a:masterClrMapping/>
  </p:clrMapOvr>
  <p:transition>
    <p:fade/>
  </p:transition>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US" noProof="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a:lvl1pPr>
          </a:lstStyle>
          <a:p>
            <a:pPr lvl="0"/>
            <a:r>
              <a:rPr lang="en-US"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8A669F25-88ED-4146-B3C5-4DF33EEA93AE}" type="slidenum">
              <a:rPr lang="en-US"/>
              <a:pPr>
                <a:defRPr/>
              </a:pPr>
              <a:t>‹#›</a:t>
            </a:fld>
            <a:endParaRPr lang="en-US"/>
          </a:p>
        </p:txBody>
      </p:sp>
    </p:spTree>
    <p:extLst>
      <p:ext uri="{BB962C8B-B14F-4D97-AF65-F5344CB8AC3E}">
        <p14:creationId xmlns:p14="http://schemas.microsoft.com/office/powerpoint/2010/main" val="1438140334"/>
      </p:ext>
    </p:extLst>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
          <p:cNvSpPr>
            <a:spLocks noGrp="1" noChangeArrowheads="1"/>
          </p:cNvSpPr>
          <p:nvPr>
            <p:ph type="dt" idx="10"/>
          </p:nvPr>
        </p:nvSpPr>
        <p:spPr>
          <a:ln/>
        </p:spPr>
        <p:txBody>
          <a:bodyPr/>
          <a:lstStyle>
            <a:lvl1pPr>
              <a:defRPr/>
            </a:lvl1pPr>
          </a:lstStyle>
          <a:p>
            <a:endParaRPr lang="en-US"/>
          </a:p>
        </p:txBody>
      </p:sp>
      <p:sp>
        <p:nvSpPr>
          <p:cNvPr id="8" name="Rectangle 4"/>
          <p:cNvSpPr>
            <a:spLocks noGrp="1" noChangeArrowheads="1"/>
          </p:cNvSpPr>
          <p:nvPr>
            <p:ph type="ftr" idx="11"/>
          </p:nvPr>
        </p:nvSpPr>
        <p:spPr>
          <a:ln/>
        </p:spPr>
        <p:txBody>
          <a:bodyPr/>
          <a:lstStyle>
            <a:lvl1pPr>
              <a:defRPr/>
            </a:lvl1pPr>
          </a:lstStyle>
          <a:p>
            <a:endParaRPr lang="en-US"/>
          </a:p>
        </p:txBody>
      </p:sp>
      <p:sp>
        <p:nvSpPr>
          <p:cNvPr id="9" name="Rectangle 5"/>
          <p:cNvSpPr>
            <a:spLocks noGrp="1" noChangeArrowheads="1"/>
          </p:cNvSpPr>
          <p:nvPr>
            <p:ph type="sldNum" idx="12"/>
          </p:nvPr>
        </p:nvSpPr>
        <p:spPr>
          <a:ln/>
        </p:spPr>
        <p:txBody>
          <a:bodyPr/>
          <a:lstStyle>
            <a:lvl1pPr>
              <a:defRPr/>
            </a:lvl1pPr>
          </a:lstStyle>
          <a:p>
            <a:fld id="{C8D45A7A-1C4A-F942-8BFD-CBFC57CB4416}" type="slidenum">
              <a:rPr lang="en-US"/>
              <a:pPr/>
              <a:t>‹#›</a:t>
            </a:fld>
            <a:endParaRPr lang="en-US"/>
          </a:p>
        </p:txBody>
      </p:sp>
    </p:spTree>
    <p:extLst>
      <p:ext uri="{BB962C8B-B14F-4D97-AF65-F5344CB8AC3E}">
        <p14:creationId xmlns:p14="http://schemas.microsoft.com/office/powerpoint/2010/main" val="283068253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148047751"/>
      </p:ext>
    </p:extLst>
  </p:cSld>
  <p:clrMapOvr>
    <a:masterClrMapping/>
  </p:clrMapOvr>
  <p:transition spd="med">
    <p:fade/>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44A2E1A-FB72-D748-A896-B7C0461F99FB}" type="slidenum">
              <a:rPr lang="en-US"/>
              <a:pPr>
                <a:defRPr/>
              </a:pPr>
              <a:t>‹#›</a:t>
            </a:fld>
            <a:endParaRPr lang="en-US"/>
          </a:p>
        </p:txBody>
      </p:sp>
    </p:spTree>
    <p:extLst>
      <p:ext uri="{BB962C8B-B14F-4D97-AF65-F5344CB8AC3E}">
        <p14:creationId xmlns:p14="http://schemas.microsoft.com/office/powerpoint/2010/main" val="3112609299"/>
      </p:ext>
    </p:extLst>
  </p:cSld>
  <p:clrMapOvr>
    <a:masterClrMapping/>
  </p:clrMapOvr>
  <p:transition>
    <p:fade/>
  </p:transition>
</p:sldLayout>
</file>

<file path=ppt/slideLayouts/slideLayout5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E5319DED-06AC-8A44-A120-6D13CC240B96}" type="slidenum">
              <a:rPr lang="en-US"/>
              <a:pPr>
                <a:defRPr/>
              </a:pPr>
              <a:t>‹#›</a:t>
            </a:fld>
            <a:endParaRPr lang="en-US"/>
          </a:p>
        </p:txBody>
      </p:sp>
    </p:spTree>
    <p:extLst>
      <p:ext uri="{BB962C8B-B14F-4D97-AF65-F5344CB8AC3E}">
        <p14:creationId xmlns:p14="http://schemas.microsoft.com/office/powerpoint/2010/main" val="1279555458"/>
      </p:ext>
    </p:extLst>
  </p:cSld>
  <p:clrMapOvr>
    <a:masterClrMapping/>
  </p:clrMapOvr>
  <p:transition>
    <p:fade/>
  </p:transition>
</p:sldLayout>
</file>

<file path=ppt/slideLayouts/slideLayout5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608D8D2-0F37-B040-B816-DD1305B4C8F9}" type="slidenum">
              <a:rPr lang="en-US"/>
              <a:pPr>
                <a:defRPr/>
              </a:pPr>
              <a:t>‹#›</a:t>
            </a:fld>
            <a:endParaRPr lang="en-US"/>
          </a:p>
        </p:txBody>
      </p:sp>
    </p:spTree>
    <p:extLst>
      <p:ext uri="{BB962C8B-B14F-4D97-AF65-F5344CB8AC3E}">
        <p14:creationId xmlns:p14="http://schemas.microsoft.com/office/powerpoint/2010/main" val="1982877839"/>
      </p:ext>
    </p:extLst>
  </p:cSld>
  <p:clrMapOvr>
    <a:masterClrMapping/>
  </p:clrMapOvr>
  <p:transition>
    <p:fade/>
  </p:transition>
</p:sldLayout>
</file>

<file path=ppt/slideLayouts/slideLayout5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AC09241-F000-F246-BFF6-B3A3465E1E7D}" type="slidenum">
              <a:rPr lang="en-US"/>
              <a:pPr>
                <a:defRPr/>
              </a:pPr>
              <a:t>‹#›</a:t>
            </a:fld>
            <a:endParaRPr lang="en-US"/>
          </a:p>
        </p:txBody>
      </p:sp>
    </p:spTree>
    <p:extLst>
      <p:ext uri="{BB962C8B-B14F-4D97-AF65-F5344CB8AC3E}">
        <p14:creationId xmlns:p14="http://schemas.microsoft.com/office/powerpoint/2010/main" val="4034771851"/>
      </p:ext>
    </p:extLst>
  </p:cSld>
  <p:clrMapOvr>
    <a:masterClrMapping/>
  </p:clrMapOvr>
  <p:transition>
    <p:fade/>
  </p:transition>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17C73D6-0EAA-EB4E-9EFE-220764F964B1}" type="slidenum">
              <a:rPr lang="en-US"/>
              <a:pPr>
                <a:defRPr/>
              </a:pPr>
              <a:t>‹#›</a:t>
            </a:fld>
            <a:endParaRPr lang="en-US"/>
          </a:p>
        </p:txBody>
      </p:sp>
    </p:spTree>
    <p:extLst>
      <p:ext uri="{BB962C8B-B14F-4D97-AF65-F5344CB8AC3E}">
        <p14:creationId xmlns:p14="http://schemas.microsoft.com/office/powerpoint/2010/main" val="1186266315"/>
      </p:ext>
    </p:extLst>
  </p:cSld>
  <p:clrMapOvr>
    <a:masterClrMapping/>
  </p:clrMapOvr>
  <p:transition>
    <p:fade/>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89CCD53-F4C6-2B4A-90F5-39C565A6917E}" type="slidenum">
              <a:rPr lang="en-US"/>
              <a:pPr>
                <a:defRPr/>
              </a:pPr>
              <a:t>‹#›</a:t>
            </a:fld>
            <a:endParaRPr lang="en-US"/>
          </a:p>
        </p:txBody>
      </p:sp>
    </p:spTree>
    <p:extLst>
      <p:ext uri="{BB962C8B-B14F-4D97-AF65-F5344CB8AC3E}">
        <p14:creationId xmlns:p14="http://schemas.microsoft.com/office/powerpoint/2010/main" val="1153377147"/>
      </p:ext>
    </p:extLst>
  </p:cSld>
  <p:clrMapOvr>
    <a:masterClrMapping/>
  </p:clrMapOvr>
  <p:transition>
    <p:fade/>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F54F0FC-37AB-E94F-8BB6-BFE1A42CED83}" type="slidenum">
              <a:rPr lang="en-US"/>
              <a:pPr>
                <a:defRPr/>
              </a:pPr>
              <a:t>‹#›</a:t>
            </a:fld>
            <a:endParaRPr lang="en-US"/>
          </a:p>
        </p:txBody>
      </p:sp>
    </p:spTree>
    <p:extLst>
      <p:ext uri="{BB962C8B-B14F-4D97-AF65-F5344CB8AC3E}">
        <p14:creationId xmlns:p14="http://schemas.microsoft.com/office/powerpoint/2010/main" val="54963021"/>
      </p:ext>
    </p:extLst>
  </p:cSld>
  <p:clrMapOvr>
    <a:masterClrMapping/>
  </p:clrMapOvr>
  <p:transition>
    <p:fade/>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3C331EA-338B-FB47-9B7B-092D370A507D}" type="slidenum">
              <a:rPr lang="en-US"/>
              <a:pPr>
                <a:defRPr/>
              </a:pPr>
              <a:t>‹#›</a:t>
            </a:fld>
            <a:endParaRPr lang="en-US"/>
          </a:p>
        </p:txBody>
      </p:sp>
    </p:spTree>
    <p:extLst>
      <p:ext uri="{BB962C8B-B14F-4D97-AF65-F5344CB8AC3E}">
        <p14:creationId xmlns:p14="http://schemas.microsoft.com/office/powerpoint/2010/main" val="4029583106"/>
      </p:ext>
    </p:extLst>
  </p:cSld>
  <p:clrMapOvr>
    <a:masterClrMapping/>
  </p:clrMapOvr>
  <p:transition>
    <p:fade/>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DE11FFE1-CC5A-6942-88B1-DE1D9B6831AE}" type="slidenum">
              <a:rPr lang="en-US"/>
              <a:pPr>
                <a:defRPr/>
              </a:pPr>
              <a:t>‹#›</a:t>
            </a:fld>
            <a:endParaRPr lang="en-US"/>
          </a:p>
        </p:txBody>
      </p:sp>
    </p:spTree>
    <p:extLst>
      <p:ext uri="{BB962C8B-B14F-4D97-AF65-F5344CB8AC3E}">
        <p14:creationId xmlns:p14="http://schemas.microsoft.com/office/powerpoint/2010/main" val="737605401"/>
      </p:ext>
    </p:extLst>
  </p:cSld>
  <p:clrMapOvr>
    <a:masterClrMapping/>
  </p:clrMapOvr>
  <p:transition>
    <p:fade/>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7BDCF6EC-5737-9A4D-9B4E-2CD892A1DCC1}" type="slidenum">
              <a:rPr lang="en-US"/>
              <a:pPr>
                <a:defRPr/>
              </a:pPr>
              <a:t>‹#›</a:t>
            </a:fld>
            <a:endParaRPr lang="en-US"/>
          </a:p>
        </p:txBody>
      </p:sp>
    </p:spTree>
    <p:extLst>
      <p:ext uri="{BB962C8B-B14F-4D97-AF65-F5344CB8AC3E}">
        <p14:creationId xmlns:p14="http://schemas.microsoft.com/office/powerpoint/2010/main" val="3328788448"/>
      </p:ext>
    </p:extLst>
  </p:cSld>
  <p:clrMapOvr>
    <a:masterClrMapping/>
  </p:clrMapOvr>
  <p:transition>
    <p:fade/>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45465110"/>
      </p:ext>
    </p:extLst>
  </p:cSld>
  <p:clrMapOvr>
    <a:masterClrMapping/>
  </p:clrMapOvr>
  <p:transition spd="med">
    <p:fade/>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Arial" pitchFamily="-112" charset="0"/>
                <a:ea typeface="ＭＳ Ｐゴシック" pitchFamily="-112" charset="-128"/>
                <a:cs typeface="ＭＳ Ｐゴシック" pitchFamily="-112" charset="-128"/>
              </a:defRPr>
            </a:lvl1pPr>
          </a:lstStyle>
          <a:p>
            <a:pPr>
              <a:defRPr/>
            </a:pPr>
            <a:endParaRPr lang="en-US"/>
          </a:p>
        </p:txBody>
      </p:sp>
      <p:sp>
        <p:nvSpPr>
          <p:cNvPr id="6" name="Footer Placeholder 5"/>
          <p:cNvSpPr>
            <a:spLocks noGrp="1"/>
          </p:cNvSpPr>
          <p:nvPr>
            <p:ph type="ftr" sz="quarter" idx="11"/>
          </p:nvPr>
        </p:nvSpPr>
        <p:spPr/>
        <p:txBody>
          <a:bodyPr/>
          <a:lstStyle>
            <a:lvl1pPr eaLnBrk="0" hangingPunct="0">
              <a:defRPr baseline="30000">
                <a:latin typeface="Arial" pitchFamily="-112" charset="0"/>
                <a:ea typeface="ＭＳ Ｐゴシック" pitchFamily="-112" charset="-128"/>
                <a:cs typeface="ＭＳ Ｐゴシック" pitchFamily="-112" charset="-128"/>
              </a:defRPr>
            </a:lvl1pPr>
          </a:lstStyle>
          <a:p>
            <a:pPr>
              <a:defRPr/>
            </a:pPr>
            <a:endParaRPr lang="en-US"/>
          </a:p>
        </p:txBody>
      </p:sp>
      <p:sp>
        <p:nvSpPr>
          <p:cNvPr id="7" name="Slide Number Placeholder 6"/>
          <p:cNvSpPr>
            <a:spLocks noGrp="1"/>
          </p:cNvSpPr>
          <p:nvPr>
            <p:ph type="sldNum" sz="quarter" idx="12"/>
          </p:nvPr>
        </p:nvSpPr>
        <p:spPr/>
        <p:txBody>
          <a:bodyPr/>
          <a:lstStyle>
            <a:lvl1pPr eaLnBrk="0" hangingPunct="0">
              <a:defRPr baseline="30000">
                <a:latin typeface="Arial" charset="0"/>
              </a:defRPr>
            </a:lvl1pPr>
          </a:lstStyle>
          <a:p>
            <a:pPr>
              <a:defRPr/>
            </a:pPr>
            <a:fld id="{24E11B79-E911-8C42-9FBA-1E6A379AE9B8}" type="slidenum">
              <a:rPr lang="en-US"/>
              <a:pPr>
                <a:defRPr/>
              </a:pPr>
              <a:t>‹#›</a:t>
            </a:fld>
            <a:endParaRPr lang="en-US"/>
          </a:p>
        </p:txBody>
      </p:sp>
    </p:spTree>
    <p:extLst>
      <p:ext uri="{BB962C8B-B14F-4D97-AF65-F5344CB8AC3E}">
        <p14:creationId xmlns:p14="http://schemas.microsoft.com/office/powerpoint/2010/main" val="3005894223"/>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084388" y="296863"/>
            <a:ext cx="6823075" cy="5353050"/>
            <a:chOff x="1313" y="187"/>
            <a:chExt cx="4298" cy="3372"/>
          </a:xfrm>
        </p:grpSpPr>
        <p:grpSp>
          <p:nvGrpSpPr>
            <p:cNvPr id="5" name="Group 3"/>
            <p:cNvGrpSpPr>
              <a:grpSpLocks/>
            </p:cNvGrpSpPr>
            <p:nvPr/>
          </p:nvGrpSpPr>
          <p:grpSpPr bwMode="auto">
            <a:xfrm>
              <a:off x="2194" y="601"/>
              <a:ext cx="596" cy="447"/>
              <a:chOff x="0" y="0"/>
              <a:chExt cx="768" cy="576"/>
            </a:xfrm>
          </p:grpSpPr>
          <p:sp>
            <p:nvSpPr>
              <p:cNvPr id="135" name="Oval 4"/>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FFCC00"/>
                  </a:solidFill>
                  <a:latin typeface="Arial" charset="0"/>
                </a:endParaRPr>
              </a:p>
            </p:txBody>
          </p:sp>
          <p:sp>
            <p:nvSpPr>
              <p:cNvPr id="136" name="Oval 5"/>
              <p:cNvSpPr>
                <a:spLocks noChangeArrowheads="1"/>
              </p:cNvSpPr>
              <p:nvPr/>
            </p:nvSpPr>
            <p:spPr bwMode="hidden">
              <a:xfrm>
                <a:off x="276" y="253"/>
                <a:ext cx="187" cy="107"/>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FFCC00"/>
                  </a:solidFill>
                  <a:latin typeface="Arial" charset="0"/>
                </a:endParaRPr>
              </a:p>
            </p:txBody>
          </p:sp>
        </p:grpSp>
        <p:grpSp>
          <p:nvGrpSpPr>
            <p:cNvPr id="6" name="Group 6"/>
            <p:cNvGrpSpPr>
              <a:grpSpLocks/>
            </p:cNvGrpSpPr>
            <p:nvPr/>
          </p:nvGrpSpPr>
          <p:grpSpPr bwMode="auto">
            <a:xfrm>
              <a:off x="1312" y="175"/>
              <a:ext cx="4299" cy="3374"/>
              <a:chOff x="0" y="7"/>
              <a:chExt cx="5533" cy="4330"/>
            </a:xfrm>
          </p:grpSpPr>
          <p:grpSp>
            <p:nvGrpSpPr>
              <p:cNvPr id="22" name="Group 7"/>
              <p:cNvGrpSpPr>
                <a:grpSpLocks/>
              </p:cNvGrpSpPr>
              <p:nvPr/>
            </p:nvGrpSpPr>
            <p:grpSpPr bwMode="auto">
              <a:xfrm>
                <a:off x="0" y="7"/>
                <a:ext cx="5470" cy="4330"/>
                <a:chOff x="0" y="7"/>
                <a:chExt cx="5470" cy="4330"/>
              </a:xfrm>
            </p:grpSpPr>
            <p:grpSp>
              <p:nvGrpSpPr>
                <p:cNvPr id="33" name="Group 8"/>
                <p:cNvGrpSpPr>
                  <a:grpSpLocks/>
                </p:cNvGrpSpPr>
                <p:nvPr/>
              </p:nvGrpSpPr>
              <p:grpSpPr bwMode="auto">
                <a:xfrm>
                  <a:off x="1339" y="788"/>
                  <a:ext cx="2919" cy="2152"/>
                  <a:chOff x="1265" y="816"/>
                  <a:chExt cx="2919" cy="2152"/>
                </a:xfrm>
              </p:grpSpPr>
              <p:sp>
                <p:nvSpPr>
                  <p:cNvPr id="133" name="Oval 9"/>
                  <p:cNvSpPr>
                    <a:spLocks noChangeArrowheads="1"/>
                  </p:cNvSpPr>
                  <p:nvPr/>
                </p:nvSpPr>
                <p:spPr bwMode="hidden">
                  <a:xfrm>
                    <a:off x="1265" y="817"/>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FFCC00"/>
                      </a:solidFill>
                      <a:latin typeface="Arial" charset="0"/>
                    </a:endParaRPr>
                  </a:p>
                </p:txBody>
              </p:sp>
              <p:sp>
                <p:nvSpPr>
                  <p:cNvPr id="134" name="Oval 10"/>
                  <p:cNvSpPr>
                    <a:spLocks noChangeArrowheads="1"/>
                  </p:cNvSpPr>
                  <p:nvPr/>
                </p:nvSpPr>
                <p:spPr bwMode="hidden">
                  <a:xfrm>
                    <a:off x="2379" y="1603"/>
                    <a:ext cx="578" cy="408"/>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FFCC00"/>
                      </a:solidFill>
                      <a:latin typeface="Arial" charset="0"/>
                    </a:endParaRPr>
                  </a:p>
                </p:txBody>
              </p:sp>
            </p:grpSp>
            <p:grpSp>
              <p:nvGrpSpPr>
                <p:cNvPr id="34" name="Group 11"/>
                <p:cNvGrpSpPr>
                  <a:grpSpLocks/>
                </p:cNvGrpSpPr>
                <p:nvPr/>
              </p:nvGrpSpPr>
              <p:grpSpPr bwMode="auto">
                <a:xfrm>
                  <a:off x="0" y="7"/>
                  <a:ext cx="5470" cy="4330"/>
                  <a:chOff x="0" y="7"/>
                  <a:chExt cx="5470" cy="4330"/>
                </a:xfrm>
              </p:grpSpPr>
              <p:grpSp>
                <p:nvGrpSpPr>
                  <p:cNvPr id="35" name="Group 12"/>
                  <p:cNvGrpSpPr>
                    <a:grpSpLocks/>
                  </p:cNvGrpSpPr>
                  <p:nvPr/>
                </p:nvGrpSpPr>
                <p:grpSpPr bwMode="auto">
                  <a:xfrm>
                    <a:off x="3544" y="1508"/>
                    <a:ext cx="1260" cy="2315"/>
                    <a:chOff x="3470" y="1536"/>
                    <a:chExt cx="1260" cy="2315"/>
                  </a:xfrm>
                </p:grpSpPr>
                <p:sp>
                  <p:nvSpPr>
                    <p:cNvPr id="131" name="Freeform 13"/>
                    <p:cNvSpPr>
                      <a:spLocks/>
                    </p:cNvSpPr>
                    <p:nvPr/>
                  </p:nvSpPr>
                  <p:spPr bwMode="hidden">
                    <a:xfrm rot="2711884">
                      <a:off x="2766" y="2241"/>
                      <a:ext cx="1721"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132" name="Freeform 14"/>
                    <p:cNvSpPr>
                      <a:spLocks/>
                    </p:cNvSpPr>
                    <p:nvPr/>
                  </p:nvSpPr>
                  <p:spPr bwMode="hidden">
                    <a:xfrm rot="2711884">
                      <a:off x="4026" y="3146"/>
                      <a:ext cx="920"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36" name="Group 15"/>
                  <p:cNvGrpSpPr>
                    <a:grpSpLocks/>
                  </p:cNvGrpSpPr>
                  <p:nvPr/>
                </p:nvGrpSpPr>
                <p:grpSpPr bwMode="auto">
                  <a:xfrm>
                    <a:off x="2938" y="1990"/>
                    <a:ext cx="2462" cy="1329"/>
                    <a:chOff x="2864" y="2018"/>
                    <a:chExt cx="2462" cy="1329"/>
                  </a:xfrm>
                </p:grpSpPr>
                <p:sp>
                  <p:nvSpPr>
                    <p:cNvPr id="129" name="Freeform 16"/>
                    <p:cNvSpPr>
                      <a:spLocks/>
                    </p:cNvSpPr>
                    <p:nvPr/>
                  </p:nvSpPr>
                  <p:spPr bwMode="hidden">
                    <a:xfrm rot="2104081">
                      <a:off x="2864" y="2018"/>
                      <a:ext cx="1813"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30" name="Freeform 17"/>
                    <p:cNvSpPr>
                      <a:spLocks/>
                    </p:cNvSpPr>
                    <p:nvPr/>
                  </p:nvSpPr>
                  <p:spPr bwMode="hidden">
                    <a:xfrm rot="2104081">
                      <a:off x="4352" y="2802"/>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37" name="Group 18"/>
                  <p:cNvGrpSpPr>
                    <a:grpSpLocks/>
                  </p:cNvGrpSpPr>
                  <p:nvPr/>
                </p:nvGrpSpPr>
                <p:grpSpPr bwMode="auto">
                  <a:xfrm>
                    <a:off x="2970" y="1801"/>
                    <a:ext cx="2478" cy="1065"/>
                    <a:chOff x="2896" y="1829"/>
                    <a:chExt cx="2478" cy="1065"/>
                  </a:xfrm>
                </p:grpSpPr>
                <p:sp>
                  <p:nvSpPr>
                    <p:cNvPr id="127" name="Freeform 19"/>
                    <p:cNvSpPr>
                      <a:spLocks/>
                    </p:cNvSpPr>
                    <p:nvPr/>
                  </p:nvSpPr>
                  <p:spPr bwMode="hidden">
                    <a:xfrm rot="1582915">
                      <a:off x="2896" y="1829"/>
                      <a:ext cx="1736" cy="304"/>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8" name="Freeform 20"/>
                    <p:cNvSpPr>
                      <a:spLocks/>
                    </p:cNvSpPr>
                    <p:nvPr/>
                  </p:nvSpPr>
                  <p:spPr bwMode="hidden">
                    <a:xfrm rot="1582915">
                      <a:off x="4442" y="2418"/>
                      <a:ext cx="932" cy="476"/>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38" name="Group 21"/>
                  <p:cNvGrpSpPr>
                    <a:grpSpLocks/>
                  </p:cNvGrpSpPr>
                  <p:nvPr/>
                </p:nvGrpSpPr>
                <p:grpSpPr bwMode="auto">
                  <a:xfrm>
                    <a:off x="2998" y="1609"/>
                    <a:ext cx="2472" cy="926"/>
                    <a:chOff x="2924" y="1637"/>
                    <a:chExt cx="2472" cy="926"/>
                  </a:xfrm>
                </p:grpSpPr>
                <p:sp>
                  <p:nvSpPr>
                    <p:cNvPr id="125" name="Freeform 22"/>
                    <p:cNvSpPr>
                      <a:spLocks/>
                    </p:cNvSpPr>
                    <p:nvPr/>
                  </p:nvSpPr>
                  <p:spPr bwMode="hidden">
                    <a:xfrm rot="1080363">
                      <a:off x="2924" y="1637"/>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6" name="Freeform 23"/>
                    <p:cNvSpPr>
                      <a:spLocks/>
                    </p:cNvSpPr>
                    <p:nvPr/>
                  </p:nvSpPr>
                  <p:spPr bwMode="hidden">
                    <a:xfrm rot="1080363">
                      <a:off x="4495" y="2038"/>
                      <a:ext cx="901" cy="52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39" name="Group 24"/>
                  <p:cNvGrpSpPr>
                    <a:grpSpLocks/>
                  </p:cNvGrpSpPr>
                  <p:nvPr/>
                </p:nvGrpSpPr>
                <p:grpSpPr bwMode="auto">
                  <a:xfrm>
                    <a:off x="3032" y="1386"/>
                    <a:ext cx="2341" cy="656"/>
                    <a:chOff x="2958" y="1414"/>
                    <a:chExt cx="2341" cy="656"/>
                  </a:xfrm>
                </p:grpSpPr>
                <p:sp>
                  <p:nvSpPr>
                    <p:cNvPr id="123" name="Freeform 25"/>
                    <p:cNvSpPr>
                      <a:spLocks/>
                    </p:cNvSpPr>
                    <p:nvPr/>
                  </p:nvSpPr>
                  <p:spPr bwMode="hidden">
                    <a:xfrm rot="463793">
                      <a:off x="2958" y="1415"/>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4" name="Freeform 26"/>
                    <p:cNvSpPr>
                      <a:spLocks/>
                    </p:cNvSpPr>
                    <p:nvPr/>
                  </p:nvSpPr>
                  <p:spPr bwMode="hidden">
                    <a:xfrm rot="463793">
                      <a:off x="4469" y="1580"/>
                      <a:ext cx="830"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 name="Group 27"/>
                  <p:cNvGrpSpPr>
                    <a:grpSpLocks/>
                  </p:cNvGrpSpPr>
                  <p:nvPr/>
                </p:nvGrpSpPr>
                <p:grpSpPr bwMode="auto">
                  <a:xfrm>
                    <a:off x="3057" y="1239"/>
                    <a:ext cx="2150" cy="344"/>
                    <a:chOff x="2983" y="1267"/>
                    <a:chExt cx="2150" cy="344"/>
                  </a:xfrm>
                </p:grpSpPr>
                <p:sp>
                  <p:nvSpPr>
                    <p:cNvPr id="121" name="Freeform 28"/>
                    <p:cNvSpPr>
                      <a:spLocks/>
                    </p:cNvSpPr>
                    <p:nvPr/>
                  </p:nvSpPr>
                  <p:spPr bwMode="hidden">
                    <a:xfrm rot="-84182">
                      <a:off x="2983" y="1288"/>
                      <a:ext cx="1404" cy="222"/>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2" name="Freeform 29"/>
                    <p:cNvSpPr>
                      <a:spLocks/>
                    </p:cNvSpPr>
                    <p:nvPr/>
                  </p:nvSpPr>
                  <p:spPr bwMode="hidden">
                    <a:xfrm rot="-84182">
                      <a:off x="4379" y="1267"/>
                      <a:ext cx="754" cy="34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1" name="Group 30"/>
                  <p:cNvGrpSpPr>
                    <a:grpSpLocks/>
                  </p:cNvGrpSpPr>
                  <p:nvPr/>
                </p:nvGrpSpPr>
                <p:grpSpPr bwMode="auto">
                  <a:xfrm>
                    <a:off x="3012" y="890"/>
                    <a:ext cx="1879" cy="428"/>
                    <a:chOff x="2938" y="918"/>
                    <a:chExt cx="1879" cy="428"/>
                  </a:xfrm>
                </p:grpSpPr>
                <p:sp>
                  <p:nvSpPr>
                    <p:cNvPr id="119" name="Freeform 31"/>
                    <p:cNvSpPr>
                      <a:spLocks/>
                    </p:cNvSpPr>
                    <p:nvPr/>
                  </p:nvSpPr>
                  <p:spPr bwMode="hidden">
                    <a:xfrm rot="-802576">
                      <a:off x="2938" y="1130"/>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20" name="Freeform 32"/>
                    <p:cNvSpPr>
                      <a:spLocks/>
                    </p:cNvSpPr>
                    <p:nvPr/>
                  </p:nvSpPr>
                  <p:spPr bwMode="hidden">
                    <a:xfrm rot="-802576">
                      <a:off x="4155" y="918"/>
                      <a:ext cx="662"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2" name="Group 33"/>
                  <p:cNvGrpSpPr>
                    <a:grpSpLocks/>
                  </p:cNvGrpSpPr>
                  <p:nvPr/>
                </p:nvGrpSpPr>
                <p:grpSpPr bwMode="auto">
                  <a:xfrm>
                    <a:off x="710" y="1631"/>
                    <a:ext cx="1256" cy="2318"/>
                    <a:chOff x="636" y="1659"/>
                    <a:chExt cx="1256" cy="2318"/>
                  </a:xfrm>
                </p:grpSpPr>
                <p:sp>
                  <p:nvSpPr>
                    <p:cNvPr id="117" name="Freeform 34"/>
                    <p:cNvSpPr>
                      <a:spLocks/>
                    </p:cNvSpPr>
                    <p:nvPr/>
                  </p:nvSpPr>
                  <p:spPr bwMode="hidden">
                    <a:xfrm rot="18888116" flipH="1">
                      <a:off x="875" y="2363"/>
                      <a:ext cx="1722"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8" name="Freeform 35"/>
                    <p:cNvSpPr>
                      <a:spLocks/>
                    </p:cNvSpPr>
                    <p:nvPr/>
                  </p:nvSpPr>
                  <p:spPr bwMode="hidden">
                    <a:xfrm rot="18888116" flipH="1">
                      <a:off x="418" y="3270"/>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3" name="Group 36"/>
                  <p:cNvGrpSpPr>
                    <a:grpSpLocks/>
                  </p:cNvGrpSpPr>
                  <p:nvPr/>
                </p:nvGrpSpPr>
                <p:grpSpPr bwMode="auto">
                  <a:xfrm>
                    <a:off x="69" y="2168"/>
                    <a:ext cx="2461" cy="1336"/>
                    <a:chOff x="-5" y="2196"/>
                    <a:chExt cx="2461" cy="1336"/>
                  </a:xfrm>
                </p:grpSpPr>
                <p:sp>
                  <p:nvSpPr>
                    <p:cNvPr id="115" name="Freeform 37"/>
                    <p:cNvSpPr>
                      <a:spLocks/>
                    </p:cNvSpPr>
                    <p:nvPr/>
                  </p:nvSpPr>
                  <p:spPr bwMode="hidden">
                    <a:xfrm rot="19495919" flipH="1">
                      <a:off x="644" y="2196"/>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6" name="Freeform 38"/>
                    <p:cNvSpPr>
                      <a:spLocks/>
                    </p:cNvSpPr>
                    <p:nvPr/>
                  </p:nvSpPr>
                  <p:spPr bwMode="hidden">
                    <a:xfrm rot="19495919" flipH="1">
                      <a:off x="-5" y="2984"/>
                      <a:ext cx="973" cy="54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4" name="Group 39"/>
                  <p:cNvGrpSpPr>
                    <a:grpSpLocks/>
                  </p:cNvGrpSpPr>
                  <p:nvPr/>
                </p:nvGrpSpPr>
                <p:grpSpPr bwMode="auto">
                  <a:xfrm>
                    <a:off x="22" y="1978"/>
                    <a:ext cx="2477" cy="1066"/>
                    <a:chOff x="-52" y="2006"/>
                    <a:chExt cx="2477" cy="1066"/>
                  </a:xfrm>
                </p:grpSpPr>
                <p:sp>
                  <p:nvSpPr>
                    <p:cNvPr id="113" name="Freeform 40"/>
                    <p:cNvSpPr>
                      <a:spLocks/>
                    </p:cNvSpPr>
                    <p:nvPr/>
                  </p:nvSpPr>
                  <p:spPr bwMode="hidden">
                    <a:xfrm rot="20017085" flipH="1">
                      <a:off x="689" y="2006"/>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4" name="Freeform 41"/>
                    <p:cNvSpPr>
                      <a:spLocks/>
                    </p:cNvSpPr>
                    <p:nvPr/>
                  </p:nvSpPr>
                  <p:spPr bwMode="hidden">
                    <a:xfrm rot="20017085" flipH="1">
                      <a:off x="-52" y="2591"/>
                      <a:ext cx="932" cy="48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5" name="Group 42"/>
                  <p:cNvGrpSpPr>
                    <a:grpSpLocks/>
                  </p:cNvGrpSpPr>
                  <p:nvPr/>
                </p:nvGrpSpPr>
                <p:grpSpPr bwMode="auto">
                  <a:xfrm>
                    <a:off x="0" y="1782"/>
                    <a:ext cx="2472" cy="931"/>
                    <a:chOff x="-74" y="1810"/>
                    <a:chExt cx="2472" cy="931"/>
                  </a:xfrm>
                </p:grpSpPr>
                <p:sp>
                  <p:nvSpPr>
                    <p:cNvPr id="111" name="Freeform 43"/>
                    <p:cNvSpPr>
                      <a:spLocks/>
                    </p:cNvSpPr>
                    <p:nvPr/>
                  </p:nvSpPr>
                  <p:spPr bwMode="hidden">
                    <a:xfrm rot="20519637" flipH="1">
                      <a:off x="721" y="1810"/>
                      <a:ext cx="1677" cy="33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2" name="Freeform 44"/>
                    <p:cNvSpPr>
                      <a:spLocks/>
                    </p:cNvSpPr>
                    <p:nvPr/>
                  </p:nvSpPr>
                  <p:spPr bwMode="hidden">
                    <a:xfrm rot="20519637" flipH="1">
                      <a:off x="-74" y="2212"/>
                      <a:ext cx="901" cy="53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6" name="Group 183"/>
                  <p:cNvGrpSpPr>
                    <a:grpSpLocks/>
                  </p:cNvGrpSpPr>
                  <p:nvPr/>
                </p:nvGrpSpPr>
                <p:grpSpPr bwMode="auto">
                  <a:xfrm>
                    <a:off x="97" y="1561"/>
                    <a:ext cx="2339" cy="659"/>
                    <a:chOff x="23" y="1589"/>
                    <a:chExt cx="2339" cy="659"/>
                  </a:xfrm>
                </p:grpSpPr>
                <p:sp>
                  <p:nvSpPr>
                    <p:cNvPr id="109" name="Freeform 46"/>
                    <p:cNvSpPr>
                      <a:spLocks/>
                    </p:cNvSpPr>
                    <p:nvPr/>
                  </p:nvSpPr>
                  <p:spPr bwMode="hidden">
                    <a:xfrm rot="21136207" flipH="1">
                      <a:off x="818" y="1589"/>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10" name="Freeform 47"/>
                    <p:cNvSpPr>
                      <a:spLocks/>
                    </p:cNvSpPr>
                    <p:nvPr/>
                  </p:nvSpPr>
                  <p:spPr bwMode="hidden">
                    <a:xfrm rot="21136207" flipH="1">
                      <a:off x="23" y="1760"/>
                      <a:ext cx="830"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7" name="Group 48"/>
                  <p:cNvGrpSpPr>
                    <a:grpSpLocks/>
                  </p:cNvGrpSpPr>
                  <p:nvPr/>
                </p:nvGrpSpPr>
                <p:grpSpPr bwMode="auto">
                  <a:xfrm>
                    <a:off x="263" y="1415"/>
                    <a:ext cx="2150" cy="346"/>
                    <a:chOff x="189" y="1443"/>
                    <a:chExt cx="2150" cy="346"/>
                  </a:xfrm>
                </p:grpSpPr>
                <p:sp>
                  <p:nvSpPr>
                    <p:cNvPr id="107" name="Freeform 49"/>
                    <p:cNvSpPr>
                      <a:spLocks/>
                    </p:cNvSpPr>
                    <p:nvPr/>
                  </p:nvSpPr>
                  <p:spPr bwMode="hidden">
                    <a:xfrm rot="84182" flipH="1">
                      <a:off x="935" y="1463"/>
                      <a:ext cx="1404" cy="223"/>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8" name="Freeform 50"/>
                    <p:cNvSpPr>
                      <a:spLocks/>
                    </p:cNvSpPr>
                    <p:nvPr/>
                  </p:nvSpPr>
                  <p:spPr bwMode="hidden">
                    <a:xfrm rot="84182" flipH="1">
                      <a:off x="189" y="1443"/>
                      <a:ext cx="754" cy="34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8" name="Group 51"/>
                  <p:cNvGrpSpPr>
                    <a:grpSpLocks/>
                  </p:cNvGrpSpPr>
                  <p:nvPr/>
                </p:nvGrpSpPr>
                <p:grpSpPr bwMode="auto">
                  <a:xfrm>
                    <a:off x="579" y="1063"/>
                    <a:ext cx="1879" cy="431"/>
                    <a:chOff x="505" y="1091"/>
                    <a:chExt cx="1879" cy="431"/>
                  </a:xfrm>
                </p:grpSpPr>
                <p:sp>
                  <p:nvSpPr>
                    <p:cNvPr id="105" name="Freeform 52"/>
                    <p:cNvSpPr>
                      <a:spLocks/>
                    </p:cNvSpPr>
                    <p:nvPr/>
                  </p:nvSpPr>
                  <p:spPr bwMode="hidden">
                    <a:xfrm rot="802576" flipH="1">
                      <a:off x="1151" y="1304"/>
                      <a:ext cx="1233" cy="218"/>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6" name="Freeform 53"/>
                    <p:cNvSpPr>
                      <a:spLocks/>
                    </p:cNvSpPr>
                    <p:nvPr/>
                  </p:nvSpPr>
                  <p:spPr bwMode="hidden">
                    <a:xfrm rot="802576" flipH="1">
                      <a:off x="505" y="1091"/>
                      <a:ext cx="662" cy="34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9" name="Group 54"/>
                  <p:cNvGrpSpPr>
                    <a:grpSpLocks/>
                  </p:cNvGrpSpPr>
                  <p:nvPr/>
                </p:nvGrpSpPr>
                <p:grpSpPr bwMode="auto">
                  <a:xfrm>
                    <a:off x="690" y="872"/>
                    <a:ext cx="1849" cy="553"/>
                    <a:chOff x="616" y="900"/>
                    <a:chExt cx="1849" cy="553"/>
                  </a:xfrm>
                </p:grpSpPr>
                <p:sp>
                  <p:nvSpPr>
                    <p:cNvPr id="103" name="Freeform 55"/>
                    <p:cNvSpPr>
                      <a:spLocks/>
                    </p:cNvSpPr>
                    <p:nvPr/>
                  </p:nvSpPr>
                  <p:spPr bwMode="hidden">
                    <a:xfrm rot="1277471" flipH="1">
                      <a:off x="1232" y="1239"/>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4" name="Freeform 56"/>
                    <p:cNvSpPr>
                      <a:spLocks/>
                    </p:cNvSpPr>
                    <p:nvPr/>
                  </p:nvSpPr>
                  <p:spPr bwMode="hidden">
                    <a:xfrm rot="1277471" flipH="1">
                      <a:off x="616" y="900"/>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0" name="Group 57"/>
                  <p:cNvGrpSpPr>
                    <a:grpSpLocks/>
                  </p:cNvGrpSpPr>
                  <p:nvPr/>
                </p:nvGrpSpPr>
                <p:grpSpPr bwMode="auto">
                  <a:xfrm>
                    <a:off x="911" y="589"/>
                    <a:ext cx="1767" cy="741"/>
                    <a:chOff x="911" y="589"/>
                    <a:chExt cx="1767" cy="741"/>
                  </a:xfrm>
                </p:grpSpPr>
                <p:sp>
                  <p:nvSpPr>
                    <p:cNvPr id="101" name="Freeform 58"/>
                    <p:cNvSpPr>
                      <a:spLocks/>
                    </p:cNvSpPr>
                    <p:nvPr/>
                  </p:nvSpPr>
                  <p:spPr bwMode="hidden">
                    <a:xfrm rot="2028410" flipH="1">
                      <a:off x="1445" y="111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2" name="Freeform 59"/>
                    <p:cNvSpPr>
                      <a:spLocks/>
                    </p:cNvSpPr>
                    <p:nvPr/>
                  </p:nvSpPr>
                  <p:spPr bwMode="hidden">
                    <a:xfrm rot="2028410" flipH="1">
                      <a:off x="911" y="590"/>
                      <a:ext cx="662" cy="33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1" name="Group 60"/>
                  <p:cNvGrpSpPr>
                    <a:grpSpLocks/>
                  </p:cNvGrpSpPr>
                  <p:nvPr/>
                </p:nvGrpSpPr>
                <p:grpSpPr bwMode="auto">
                  <a:xfrm>
                    <a:off x="1120" y="304"/>
                    <a:ext cx="1693" cy="890"/>
                    <a:chOff x="1120" y="304"/>
                    <a:chExt cx="1693" cy="890"/>
                  </a:xfrm>
                </p:grpSpPr>
                <p:sp>
                  <p:nvSpPr>
                    <p:cNvPr id="99" name="Freeform 61"/>
                    <p:cNvSpPr>
                      <a:spLocks/>
                    </p:cNvSpPr>
                    <p:nvPr/>
                  </p:nvSpPr>
                  <p:spPr bwMode="hidden">
                    <a:xfrm rot="2664424" flipH="1">
                      <a:off x="1562" y="980"/>
                      <a:ext cx="1251"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100" name="Freeform 62"/>
                    <p:cNvSpPr>
                      <a:spLocks/>
                    </p:cNvSpPr>
                    <p:nvPr/>
                  </p:nvSpPr>
                  <p:spPr bwMode="hidden">
                    <a:xfrm rot="2664424" flipH="1">
                      <a:off x="1120" y="303"/>
                      <a:ext cx="67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2" name="Group 63"/>
                  <p:cNvGrpSpPr>
                    <a:grpSpLocks/>
                  </p:cNvGrpSpPr>
                  <p:nvPr/>
                </p:nvGrpSpPr>
                <p:grpSpPr bwMode="auto">
                  <a:xfrm>
                    <a:off x="1711" y="69"/>
                    <a:ext cx="775" cy="1525"/>
                    <a:chOff x="1637" y="97"/>
                    <a:chExt cx="775" cy="1525"/>
                  </a:xfrm>
                </p:grpSpPr>
                <p:sp>
                  <p:nvSpPr>
                    <p:cNvPr id="97" name="Freeform 64"/>
                    <p:cNvSpPr>
                      <a:spLocks/>
                    </p:cNvSpPr>
                    <p:nvPr/>
                  </p:nvSpPr>
                  <p:spPr bwMode="hidden">
                    <a:xfrm rot="3473776" flipH="1">
                      <a:off x="1756" y="966"/>
                      <a:ext cx="109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8" name="Freeform 65"/>
                    <p:cNvSpPr>
                      <a:spLocks/>
                    </p:cNvSpPr>
                    <p:nvPr/>
                  </p:nvSpPr>
                  <p:spPr bwMode="hidden">
                    <a:xfrm rot="3473776" flipH="1">
                      <a:off x="1511" y="222"/>
                      <a:ext cx="589"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3" name="Group 66"/>
                  <p:cNvGrpSpPr>
                    <a:grpSpLocks/>
                  </p:cNvGrpSpPr>
                  <p:nvPr/>
                </p:nvGrpSpPr>
                <p:grpSpPr bwMode="auto">
                  <a:xfrm>
                    <a:off x="2007" y="7"/>
                    <a:ext cx="637" cy="1534"/>
                    <a:chOff x="1933" y="35"/>
                    <a:chExt cx="637" cy="1534"/>
                  </a:xfrm>
                </p:grpSpPr>
                <p:sp>
                  <p:nvSpPr>
                    <p:cNvPr id="95" name="Freeform 67"/>
                    <p:cNvSpPr>
                      <a:spLocks/>
                    </p:cNvSpPr>
                    <p:nvPr/>
                  </p:nvSpPr>
                  <p:spPr bwMode="hidden">
                    <a:xfrm rot="4126480" flipH="1">
                      <a:off x="1933" y="932"/>
                      <a:ext cx="1059" cy="215"/>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6" name="Freeform 68"/>
                    <p:cNvSpPr>
                      <a:spLocks/>
                    </p:cNvSpPr>
                    <p:nvPr/>
                  </p:nvSpPr>
                  <p:spPr bwMode="hidden">
                    <a:xfrm rot="4126480" flipH="1">
                      <a:off x="1817" y="150"/>
                      <a:ext cx="56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4" name="Group 69"/>
                  <p:cNvGrpSpPr>
                    <a:grpSpLocks/>
                  </p:cNvGrpSpPr>
                  <p:nvPr/>
                </p:nvGrpSpPr>
                <p:grpSpPr bwMode="auto">
                  <a:xfrm>
                    <a:off x="2896" y="642"/>
                    <a:ext cx="1846" cy="570"/>
                    <a:chOff x="2822" y="670"/>
                    <a:chExt cx="1846" cy="570"/>
                  </a:xfrm>
                </p:grpSpPr>
                <p:sp>
                  <p:nvSpPr>
                    <p:cNvPr id="93" name="Freeform 70"/>
                    <p:cNvSpPr>
                      <a:spLocks/>
                    </p:cNvSpPr>
                    <p:nvPr/>
                  </p:nvSpPr>
                  <p:spPr bwMode="hidden">
                    <a:xfrm rot="-1325434">
                      <a:off x="2822" y="1026"/>
                      <a:ext cx="1233"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4" name="Freeform 71"/>
                    <p:cNvSpPr>
                      <a:spLocks/>
                    </p:cNvSpPr>
                    <p:nvPr/>
                  </p:nvSpPr>
                  <p:spPr bwMode="hidden">
                    <a:xfrm rot="-1325434">
                      <a:off x="4005" y="670"/>
                      <a:ext cx="663" cy="340"/>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5" name="Group 72"/>
                  <p:cNvGrpSpPr>
                    <a:grpSpLocks/>
                  </p:cNvGrpSpPr>
                  <p:nvPr/>
                </p:nvGrpSpPr>
                <p:grpSpPr bwMode="auto">
                  <a:xfrm>
                    <a:off x="2757" y="415"/>
                    <a:ext cx="1783" cy="722"/>
                    <a:chOff x="2683" y="443"/>
                    <a:chExt cx="1783" cy="722"/>
                  </a:xfrm>
                </p:grpSpPr>
                <p:sp>
                  <p:nvSpPr>
                    <p:cNvPr id="91" name="Freeform 73"/>
                    <p:cNvSpPr>
                      <a:spLocks/>
                    </p:cNvSpPr>
                    <p:nvPr/>
                  </p:nvSpPr>
                  <p:spPr bwMode="hidden">
                    <a:xfrm rot="-1921064">
                      <a:off x="2683" y="949"/>
                      <a:ext cx="1233"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2" name="Freeform 74"/>
                    <p:cNvSpPr>
                      <a:spLocks/>
                    </p:cNvSpPr>
                    <p:nvPr/>
                  </p:nvSpPr>
                  <p:spPr bwMode="hidden">
                    <a:xfrm rot="-1921064">
                      <a:off x="3803" y="443"/>
                      <a:ext cx="663"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sp>
                <p:nvSpPr>
                  <p:cNvPr id="56" name="Freeform 75"/>
                  <p:cNvSpPr>
                    <a:spLocks/>
                  </p:cNvSpPr>
                  <p:nvPr/>
                </p:nvSpPr>
                <p:spPr bwMode="hidden">
                  <a:xfrm rot="4578755" flipH="1">
                    <a:off x="2174" y="950"/>
                    <a:ext cx="1028" cy="143"/>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57" name="Freeform 76"/>
                  <p:cNvSpPr>
                    <a:spLocks/>
                  </p:cNvSpPr>
                  <p:nvPr/>
                </p:nvSpPr>
                <p:spPr bwMode="hidden">
                  <a:xfrm rot="4578755" flipH="1">
                    <a:off x="2201" y="196"/>
                    <a:ext cx="548" cy="22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nvGrpSpPr>
                  <p:cNvPr id="58" name="Group 77"/>
                  <p:cNvGrpSpPr>
                    <a:grpSpLocks/>
                  </p:cNvGrpSpPr>
                  <p:nvPr/>
                </p:nvGrpSpPr>
                <p:grpSpPr bwMode="auto">
                  <a:xfrm>
                    <a:off x="2877" y="18"/>
                    <a:ext cx="635" cy="1510"/>
                    <a:chOff x="2803" y="46"/>
                    <a:chExt cx="635" cy="1510"/>
                  </a:xfrm>
                </p:grpSpPr>
                <p:sp>
                  <p:nvSpPr>
                    <p:cNvPr id="89" name="Freeform 78"/>
                    <p:cNvSpPr>
                      <a:spLocks/>
                    </p:cNvSpPr>
                    <p:nvPr/>
                  </p:nvSpPr>
                  <p:spPr bwMode="hidden">
                    <a:xfrm rot="-3857755">
                      <a:off x="2365" y="934"/>
                      <a:ext cx="1059" cy="1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90" name="Freeform 79"/>
                    <p:cNvSpPr>
                      <a:spLocks/>
                    </p:cNvSpPr>
                    <p:nvPr/>
                  </p:nvSpPr>
                  <p:spPr bwMode="hidden">
                    <a:xfrm rot="-3857755">
                      <a:off x="3010" y="188"/>
                      <a:ext cx="570" cy="28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59" name="Group 80"/>
                  <p:cNvGrpSpPr>
                    <a:grpSpLocks/>
                  </p:cNvGrpSpPr>
                  <p:nvPr/>
                </p:nvGrpSpPr>
                <p:grpSpPr bwMode="auto">
                  <a:xfrm>
                    <a:off x="3010" y="129"/>
                    <a:ext cx="1015" cy="1462"/>
                    <a:chOff x="2936" y="157"/>
                    <a:chExt cx="1015" cy="1462"/>
                  </a:xfrm>
                </p:grpSpPr>
                <p:sp>
                  <p:nvSpPr>
                    <p:cNvPr id="87" name="Freeform 81"/>
                    <p:cNvSpPr>
                      <a:spLocks/>
                    </p:cNvSpPr>
                    <p:nvPr/>
                  </p:nvSpPr>
                  <p:spPr bwMode="hidden">
                    <a:xfrm rot="-2777260">
                      <a:off x="2493" y="905"/>
                      <a:ext cx="1156"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8" name="Freeform 82"/>
                    <p:cNvSpPr>
                      <a:spLocks/>
                    </p:cNvSpPr>
                    <p:nvPr/>
                  </p:nvSpPr>
                  <p:spPr bwMode="hidden">
                    <a:xfrm rot="-2777260">
                      <a:off x="3430" y="256"/>
                      <a:ext cx="620"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0" name="Group 83"/>
                  <p:cNvGrpSpPr>
                    <a:grpSpLocks/>
                  </p:cNvGrpSpPr>
                  <p:nvPr/>
                </p:nvGrpSpPr>
                <p:grpSpPr bwMode="auto">
                  <a:xfrm>
                    <a:off x="2804" y="7"/>
                    <a:ext cx="242" cy="1441"/>
                    <a:chOff x="2730" y="35"/>
                    <a:chExt cx="242" cy="1441"/>
                  </a:xfrm>
                </p:grpSpPr>
                <p:sp>
                  <p:nvSpPr>
                    <p:cNvPr id="85" name="Freeform 222"/>
                    <p:cNvSpPr>
                      <a:spLocks/>
                    </p:cNvSpPr>
                    <p:nvPr/>
                  </p:nvSpPr>
                  <p:spPr bwMode="hidden">
                    <a:xfrm rot="-4903748">
                      <a:off x="2297" y="957"/>
                      <a:ext cx="952" cy="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6" name="Freeform 223"/>
                    <p:cNvSpPr>
                      <a:spLocks/>
                    </p:cNvSpPr>
                    <p:nvPr/>
                  </p:nvSpPr>
                  <p:spPr bwMode="hidden">
                    <a:xfrm rot="-4903748">
                      <a:off x="2649" y="223"/>
                      <a:ext cx="511" cy="1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1" name="Group 86"/>
                  <p:cNvGrpSpPr>
                    <a:grpSpLocks/>
                  </p:cNvGrpSpPr>
                  <p:nvPr/>
                </p:nvGrpSpPr>
                <p:grpSpPr bwMode="auto">
                  <a:xfrm>
                    <a:off x="1020" y="1739"/>
                    <a:ext cx="1080" cy="2446"/>
                    <a:chOff x="946" y="1767"/>
                    <a:chExt cx="1080" cy="2446"/>
                  </a:xfrm>
                </p:grpSpPr>
                <p:sp>
                  <p:nvSpPr>
                    <p:cNvPr id="83" name="Freeform 87"/>
                    <p:cNvSpPr>
                      <a:spLocks/>
                    </p:cNvSpPr>
                    <p:nvPr/>
                  </p:nvSpPr>
                  <p:spPr bwMode="hidden">
                    <a:xfrm rot="18335692" flipH="1">
                      <a:off x="1008" y="2475"/>
                      <a:ext cx="1726"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4" name="Freeform 88"/>
                    <p:cNvSpPr>
                      <a:spLocks/>
                    </p:cNvSpPr>
                    <p:nvPr/>
                  </p:nvSpPr>
                  <p:spPr bwMode="hidden">
                    <a:xfrm rot="18335692" flipH="1">
                      <a:off x="731" y="3508"/>
                      <a:ext cx="921"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2" name="Group 89"/>
                  <p:cNvGrpSpPr>
                    <a:grpSpLocks/>
                  </p:cNvGrpSpPr>
                  <p:nvPr/>
                </p:nvGrpSpPr>
                <p:grpSpPr bwMode="auto">
                  <a:xfrm>
                    <a:off x="1527" y="1897"/>
                    <a:ext cx="767" cy="2386"/>
                    <a:chOff x="1453" y="1925"/>
                    <a:chExt cx="767" cy="2386"/>
                  </a:xfrm>
                </p:grpSpPr>
                <p:sp>
                  <p:nvSpPr>
                    <p:cNvPr id="81" name="Freeform 90"/>
                    <p:cNvSpPr>
                      <a:spLocks/>
                    </p:cNvSpPr>
                    <p:nvPr/>
                  </p:nvSpPr>
                  <p:spPr bwMode="hidden">
                    <a:xfrm rot="17542885" flipH="1">
                      <a:off x="1267" y="2568"/>
                      <a:ext cx="1595" cy="31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2" name="Freeform 91"/>
                    <p:cNvSpPr>
                      <a:spLocks/>
                    </p:cNvSpPr>
                    <p:nvPr/>
                  </p:nvSpPr>
                  <p:spPr bwMode="hidden">
                    <a:xfrm rot="17542885" flipH="1">
                      <a:off x="1268" y="3639"/>
                      <a:ext cx="857" cy="488"/>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3" name="Group 92"/>
                  <p:cNvGrpSpPr>
                    <a:grpSpLocks/>
                  </p:cNvGrpSpPr>
                  <p:nvPr/>
                </p:nvGrpSpPr>
                <p:grpSpPr bwMode="auto">
                  <a:xfrm rot="88588">
                    <a:off x="2050" y="1944"/>
                    <a:ext cx="466" cy="2339"/>
                    <a:chOff x="1935" y="1969"/>
                    <a:chExt cx="499" cy="2615"/>
                  </a:xfrm>
                </p:grpSpPr>
                <p:sp>
                  <p:nvSpPr>
                    <p:cNvPr id="79" name="Freeform 93"/>
                    <p:cNvSpPr>
                      <a:spLocks/>
                    </p:cNvSpPr>
                    <p:nvPr/>
                  </p:nvSpPr>
                  <p:spPr bwMode="hidden">
                    <a:xfrm rot="16782062" flipH="1">
                      <a:off x="1427" y="2673"/>
                      <a:ext cx="1713"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80" name="Freeform 94"/>
                    <p:cNvSpPr>
                      <a:spLocks/>
                    </p:cNvSpPr>
                    <p:nvPr/>
                  </p:nvSpPr>
                  <p:spPr bwMode="hidden">
                    <a:xfrm rot="16782062" flipH="1">
                      <a:off x="1713" y="3889"/>
                      <a:ext cx="915" cy="47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4" name="Group 95"/>
                  <p:cNvGrpSpPr>
                    <a:grpSpLocks/>
                  </p:cNvGrpSpPr>
                  <p:nvPr/>
                </p:nvGrpSpPr>
                <p:grpSpPr bwMode="auto">
                  <a:xfrm>
                    <a:off x="3409" y="1689"/>
                    <a:ext cx="1124" cy="2419"/>
                    <a:chOff x="3335" y="1717"/>
                    <a:chExt cx="1124" cy="2419"/>
                  </a:xfrm>
                </p:grpSpPr>
                <p:sp>
                  <p:nvSpPr>
                    <p:cNvPr id="77" name="Freeform 96"/>
                    <p:cNvSpPr>
                      <a:spLocks/>
                    </p:cNvSpPr>
                    <p:nvPr/>
                  </p:nvSpPr>
                  <p:spPr bwMode="hidden">
                    <a:xfrm rot="3144576">
                      <a:off x="2630" y="2423"/>
                      <a:ext cx="1722" cy="311"/>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8" name="Freeform 97"/>
                    <p:cNvSpPr>
                      <a:spLocks/>
                    </p:cNvSpPr>
                    <p:nvPr/>
                  </p:nvSpPr>
                  <p:spPr bwMode="hidden">
                    <a:xfrm rot="3144576">
                      <a:off x="3752" y="3430"/>
                      <a:ext cx="923" cy="490"/>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5" name="Group 98"/>
                  <p:cNvGrpSpPr>
                    <a:grpSpLocks/>
                  </p:cNvGrpSpPr>
                  <p:nvPr/>
                </p:nvGrpSpPr>
                <p:grpSpPr bwMode="auto">
                  <a:xfrm>
                    <a:off x="3254" y="1833"/>
                    <a:ext cx="882" cy="2431"/>
                    <a:chOff x="3180" y="1861"/>
                    <a:chExt cx="882" cy="2431"/>
                  </a:xfrm>
                </p:grpSpPr>
                <p:sp>
                  <p:nvSpPr>
                    <p:cNvPr id="75" name="Freeform 99"/>
                    <p:cNvSpPr>
                      <a:spLocks/>
                    </p:cNvSpPr>
                    <p:nvPr/>
                  </p:nvSpPr>
                  <p:spPr bwMode="hidden">
                    <a:xfrm rot="3745735">
                      <a:off x="2505" y="2536"/>
                      <a:ext cx="1649" cy="300"/>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6" name="Freeform 100"/>
                    <p:cNvSpPr>
                      <a:spLocks/>
                    </p:cNvSpPr>
                    <p:nvPr/>
                  </p:nvSpPr>
                  <p:spPr bwMode="hidden">
                    <a:xfrm rot="3745735">
                      <a:off x="3387" y="3616"/>
                      <a:ext cx="884" cy="467"/>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6" name="Group 101"/>
                  <p:cNvGrpSpPr>
                    <a:grpSpLocks/>
                  </p:cNvGrpSpPr>
                  <p:nvPr/>
                </p:nvGrpSpPr>
                <p:grpSpPr bwMode="auto">
                  <a:xfrm>
                    <a:off x="3080" y="1954"/>
                    <a:ext cx="622" cy="2383"/>
                    <a:chOff x="3006" y="1982"/>
                    <a:chExt cx="622" cy="2383"/>
                  </a:xfrm>
                </p:grpSpPr>
                <p:sp>
                  <p:nvSpPr>
                    <p:cNvPr id="73" name="Freeform 102"/>
                    <p:cNvSpPr>
                      <a:spLocks/>
                    </p:cNvSpPr>
                    <p:nvPr/>
                  </p:nvSpPr>
                  <p:spPr bwMode="hidden">
                    <a:xfrm rot="4286818">
                      <a:off x="2329" y="2658"/>
                      <a:ext cx="1599" cy="24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4" name="Freeform 103"/>
                    <p:cNvSpPr>
                      <a:spLocks/>
                    </p:cNvSpPr>
                    <p:nvPr/>
                  </p:nvSpPr>
                  <p:spPr bwMode="hidden">
                    <a:xfrm rot="4286818">
                      <a:off x="3005" y="3743"/>
                      <a:ext cx="85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7" name="Group 104"/>
                  <p:cNvGrpSpPr>
                    <a:grpSpLocks/>
                  </p:cNvGrpSpPr>
                  <p:nvPr/>
                </p:nvGrpSpPr>
                <p:grpSpPr bwMode="auto">
                  <a:xfrm>
                    <a:off x="2894" y="2074"/>
                    <a:ext cx="402" cy="2220"/>
                    <a:chOff x="2820" y="2102"/>
                    <a:chExt cx="402" cy="2220"/>
                  </a:xfrm>
                </p:grpSpPr>
                <p:sp>
                  <p:nvSpPr>
                    <p:cNvPr id="71" name="Freeform 105"/>
                    <p:cNvSpPr>
                      <a:spLocks/>
                    </p:cNvSpPr>
                    <p:nvPr/>
                  </p:nvSpPr>
                  <p:spPr bwMode="hidden">
                    <a:xfrm rot="4898956">
                      <a:off x="2211" y="2712"/>
                      <a:ext cx="1467"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2" name="Freeform 106"/>
                    <p:cNvSpPr>
                      <a:spLocks/>
                    </p:cNvSpPr>
                    <p:nvPr/>
                  </p:nvSpPr>
                  <p:spPr bwMode="hidden">
                    <a:xfrm rot="4898956">
                      <a:off x="2635" y="3734"/>
                      <a:ext cx="788"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68" name="Group 107"/>
                  <p:cNvGrpSpPr>
                    <a:grpSpLocks/>
                  </p:cNvGrpSpPr>
                  <p:nvPr/>
                </p:nvGrpSpPr>
                <p:grpSpPr bwMode="auto">
                  <a:xfrm>
                    <a:off x="2375" y="2104"/>
                    <a:ext cx="426" cy="2187"/>
                    <a:chOff x="2290" y="2132"/>
                    <a:chExt cx="426" cy="2187"/>
                  </a:xfrm>
                </p:grpSpPr>
                <p:sp>
                  <p:nvSpPr>
                    <p:cNvPr id="69" name="Freeform 108"/>
                    <p:cNvSpPr>
                      <a:spLocks/>
                    </p:cNvSpPr>
                    <p:nvPr/>
                  </p:nvSpPr>
                  <p:spPr bwMode="hidden">
                    <a:xfrm rot="5755659">
                      <a:off x="1903" y="2757"/>
                      <a:ext cx="1437" cy="188"/>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70" name="Freeform 109"/>
                    <p:cNvSpPr>
                      <a:spLocks/>
                    </p:cNvSpPr>
                    <p:nvPr/>
                  </p:nvSpPr>
                  <p:spPr bwMode="hidden">
                    <a:xfrm rot="5755659">
                      <a:off x="2051" y="3785"/>
                      <a:ext cx="773" cy="29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grpSp>
          <p:grpSp>
            <p:nvGrpSpPr>
              <p:cNvPr id="23" name="Group 110"/>
              <p:cNvGrpSpPr>
                <a:grpSpLocks/>
              </p:cNvGrpSpPr>
              <p:nvPr/>
            </p:nvGrpSpPr>
            <p:grpSpPr bwMode="auto">
              <a:xfrm>
                <a:off x="73" y="313"/>
                <a:ext cx="5460" cy="3668"/>
                <a:chOff x="73" y="313"/>
                <a:chExt cx="5460" cy="3668"/>
              </a:xfrm>
            </p:grpSpPr>
            <p:grpSp>
              <p:nvGrpSpPr>
                <p:cNvPr id="24" name="Group 111"/>
                <p:cNvGrpSpPr>
                  <a:grpSpLocks/>
                </p:cNvGrpSpPr>
                <p:nvPr/>
              </p:nvGrpSpPr>
              <p:grpSpPr bwMode="auto">
                <a:xfrm>
                  <a:off x="73" y="313"/>
                  <a:ext cx="5460" cy="3668"/>
                  <a:chOff x="73" y="313"/>
                  <a:chExt cx="5460" cy="3668"/>
                </a:xfrm>
              </p:grpSpPr>
              <p:sp>
                <p:nvSpPr>
                  <p:cNvPr id="26" name="Arc 112"/>
                  <p:cNvSpPr>
                    <a:spLocks/>
                  </p:cNvSpPr>
                  <p:nvPr/>
                </p:nvSpPr>
                <p:spPr bwMode="hidden">
                  <a:xfrm flipV="1">
                    <a:off x="2965" y="455"/>
                    <a:ext cx="2568" cy="2047"/>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7" name="Arc 113"/>
                  <p:cNvSpPr>
                    <a:spLocks/>
                  </p:cNvSpPr>
                  <p:nvPr/>
                </p:nvSpPr>
                <p:spPr bwMode="hidden">
                  <a:xfrm flipH="1">
                    <a:off x="387" y="1602"/>
                    <a:ext cx="2017" cy="2379"/>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8" name="Arc 114"/>
                  <p:cNvSpPr>
                    <a:spLocks/>
                  </p:cNvSpPr>
                  <p:nvPr/>
                </p:nvSpPr>
                <p:spPr bwMode="hidden">
                  <a:xfrm>
                    <a:off x="3028" y="1180"/>
                    <a:ext cx="1426" cy="2378"/>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9" name="Arc 115"/>
                  <p:cNvSpPr>
                    <a:spLocks/>
                  </p:cNvSpPr>
                  <p:nvPr/>
                </p:nvSpPr>
                <p:spPr bwMode="hidden">
                  <a:xfrm flipH="1">
                    <a:off x="73" y="813"/>
                    <a:ext cx="2541" cy="238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30" name="Arc 116"/>
                  <p:cNvSpPr>
                    <a:spLocks/>
                  </p:cNvSpPr>
                  <p:nvPr/>
                </p:nvSpPr>
                <p:spPr bwMode="hidden">
                  <a:xfrm flipH="1">
                    <a:off x="789" y="312"/>
                    <a:ext cx="1851" cy="2304"/>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31" name="Arc 117"/>
                  <p:cNvSpPr>
                    <a:spLocks/>
                  </p:cNvSpPr>
                  <p:nvPr/>
                </p:nvSpPr>
                <p:spPr bwMode="hidden">
                  <a:xfrm>
                    <a:off x="2763" y="1281"/>
                    <a:ext cx="763" cy="2304"/>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32" name="Freeform 118"/>
                  <p:cNvSpPr>
                    <a:spLocks/>
                  </p:cNvSpPr>
                  <p:nvPr/>
                </p:nvSpPr>
                <p:spPr bwMode="hidden">
                  <a:xfrm flipH="1">
                    <a:off x="1799" y="437"/>
                    <a:ext cx="418" cy="1522"/>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grpSp>
            <p:sp>
              <p:nvSpPr>
                <p:cNvPr id="25" name="Freeform 119"/>
                <p:cNvSpPr>
                  <a:spLocks/>
                </p:cNvSpPr>
                <p:nvPr/>
              </p:nvSpPr>
              <p:spPr bwMode="hidden">
                <a:xfrm rot="-1346631">
                  <a:off x="3279" y="1530"/>
                  <a:ext cx="443" cy="839"/>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grpSp>
        </p:grpSp>
        <p:grpSp>
          <p:nvGrpSpPr>
            <p:cNvPr id="7" name="Group 120"/>
            <p:cNvGrpSpPr>
              <a:grpSpLocks/>
            </p:cNvGrpSpPr>
            <p:nvPr/>
          </p:nvGrpSpPr>
          <p:grpSpPr bwMode="auto">
            <a:xfrm>
              <a:off x="1476" y="486"/>
              <a:ext cx="4040" cy="2966"/>
              <a:chOff x="210" y="337"/>
              <a:chExt cx="5198" cy="3818"/>
            </a:xfrm>
          </p:grpSpPr>
          <p:sp>
            <p:nvSpPr>
              <p:cNvPr id="8" name="Freeform 121"/>
              <p:cNvSpPr>
                <a:spLocks/>
              </p:cNvSpPr>
              <p:nvPr/>
            </p:nvSpPr>
            <p:spPr bwMode="hidden">
              <a:xfrm flipH="1">
                <a:off x="1934" y="2382"/>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9" name="Arc 122"/>
              <p:cNvSpPr>
                <a:spLocks/>
              </p:cNvSpPr>
              <p:nvPr/>
            </p:nvSpPr>
            <p:spPr bwMode="hidden">
              <a:xfrm flipH="1">
                <a:off x="1054" y="1851"/>
                <a:ext cx="2122" cy="2304"/>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0" name="Arc 123"/>
              <p:cNvSpPr>
                <a:spLocks/>
              </p:cNvSpPr>
              <p:nvPr/>
            </p:nvSpPr>
            <p:spPr bwMode="hidden">
              <a:xfrm flipH="1">
                <a:off x="1266" y="1480"/>
                <a:ext cx="1244" cy="2379"/>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1" name="Arc 124"/>
              <p:cNvSpPr>
                <a:spLocks/>
              </p:cNvSpPr>
              <p:nvPr/>
            </p:nvSpPr>
            <p:spPr bwMode="hidden">
              <a:xfrm flipH="1">
                <a:off x="210" y="1169"/>
                <a:ext cx="2376" cy="2379"/>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2" name="Arc 125"/>
              <p:cNvSpPr>
                <a:spLocks/>
              </p:cNvSpPr>
              <p:nvPr/>
            </p:nvSpPr>
            <p:spPr bwMode="hidden">
              <a:xfrm>
                <a:off x="2840" y="1503"/>
                <a:ext cx="381"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3" name="Arc 126"/>
              <p:cNvSpPr>
                <a:spLocks/>
              </p:cNvSpPr>
              <p:nvPr/>
            </p:nvSpPr>
            <p:spPr bwMode="hidden">
              <a:xfrm>
                <a:off x="2940" y="1492"/>
                <a:ext cx="1004" cy="2379"/>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4" name="Freeform 127"/>
              <p:cNvSpPr>
                <a:spLocks/>
              </p:cNvSpPr>
              <p:nvPr/>
            </p:nvSpPr>
            <p:spPr bwMode="hidden">
              <a:xfrm>
                <a:off x="3300" y="2635"/>
                <a:ext cx="485" cy="1479"/>
              </a:xfrm>
              <a:custGeom>
                <a:avLst/>
                <a:gdLst>
                  <a:gd name="T0" fmla="*/ 0 w 776"/>
                  <a:gd name="T1" fmla="*/ 1 h 2368"/>
                  <a:gd name="T2" fmla="*/ 1 w 776"/>
                  <a:gd name="T3" fmla="*/ 1 h 2368"/>
                  <a:gd name="T4" fmla="*/ 1 w 776"/>
                  <a:gd name="T5" fmla="*/ 1 h 2368"/>
                  <a:gd name="T6" fmla="*/ 1 w 776"/>
                  <a:gd name="T7" fmla="*/ 1 h 2368"/>
                  <a:gd name="T8" fmla="*/ 1 w 776"/>
                  <a:gd name="T9" fmla="*/ 1 h 2368"/>
                  <a:gd name="T10" fmla="*/ 1 w 776"/>
                  <a:gd name="T11" fmla="*/ 1 h 2368"/>
                  <a:gd name="T12" fmla="*/ 1 w 776"/>
                  <a:gd name="T13" fmla="*/ 1 h 2368"/>
                  <a:gd name="T14" fmla="*/ 1 w 776"/>
                  <a:gd name="T15" fmla="*/ 1 h 2368"/>
                  <a:gd name="T16" fmla="*/ 1 w 776"/>
                  <a:gd name="T17" fmla="*/ 1 h 2368"/>
                  <a:gd name="T18" fmla="*/ 1 w 776"/>
                  <a:gd name="T19" fmla="*/ 1 h 2368"/>
                  <a:gd name="T20" fmla="*/ 1 w 776"/>
                  <a:gd name="T21" fmla="*/ 1 h 2368"/>
                  <a:gd name="T22" fmla="*/ 1 w 776"/>
                  <a:gd name="T23" fmla="*/ 1 h 2368"/>
                  <a:gd name="T24" fmla="*/ 1 w 776"/>
                  <a:gd name="T25" fmla="*/ 1 h 2368"/>
                  <a:gd name="T26" fmla="*/ 1 w 776"/>
                  <a:gd name="T27" fmla="*/ 1 h 2368"/>
                  <a:gd name="T28" fmla="*/ 1 w 776"/>
                  <a:gd name="T29" fmla="*/ 1 h 2368"/>
                  <a:gd name="T30" fmla="*/ 1 w 776"/>
                  <a:gd name="T31" fmla="*/ 1 h 2368"/>
                  <a:gd name="T32" fmla="*/ 1 w 776"/>
                  <a:gd name="T33" fmla="*/ 1 h 2368"/>
                  <a:gd name="T34" fmla="*/ 1 w 776"/>
                  <a:gd name="T35" fmla="*/ 1 h 2368"/>
                  <a:gd name="T36" fmla="*/ 1 w 776"/>
                  <a:gd name="T37" fmla="*/ 1 h 2368"/>
                  <a:gd name="T38" fmla="*/ 1 w 776"/>
                  <a:gd name="T39" fmla="*/ 1 h 2368"/>
                  <a:gd name="T40" fmla="*/ 1 w 776"/>
                  <a:gd name="T41" fmla="*/ 1 h 2368"/>
                  <a:gd name="T42" fmla="*/ 1 w 776"/>
                  <a:gd name="T43" fmla="*/ 1 h 2368"/>
                  <a:gd name="T44" fmla="*/ 1 w 776"/>
                  <a:gd name="T45" fmla="*/ 1 h 2368"/>
                  <a:gd name="T46" fmla="*/ 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5" name="Freeform 128"/>
              <p:cNvSpPr>
                <a:spLocks/>
              </p:cNvSpPr>
              <p:nvPr/>
            </p:nvSpPr>
            <p:spPr bwMode="hidden">
              <a:xfrm rot="19660755" flipV="1">
                <a:off x="2547" y="2149"/>
                <a:ext cx="441" cy="83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6" name="Freeform 129"/>
              <p:cNvSpPr>
                <a:spLocks/>
              </p:cNvSpPr>
              <p:nvPr/>
            </p:nvSpPr>
            <p:spPr bwMode="hidden">
              <a:xfrm flipH="1">
                <a:off x="489" y="2503"/>
                <a:ext cx="1085" cy="1524"/>
              </a:xfrm>
              <a:custGeom>
                <a:avLst/>
                <a:gdLst>
                  <a:gd name="T0" fmla="*/ 0 w 776"/>
                  <a:gd name="T1" fmla="*/ 1 h 2368"/>
                  <a:gd name="T2" fmla="*/ 2048920 w 776"/>
                  <a:gd name="T3" fmla="*/ 1 h 2368"/>
                  <a:gd name="T4" fmla="*/ 812855 w 776"/>
                  <a:gd name="T5" fmla="*/ 1 h 2368"/>
                  <a:gd name="T6" fmla="*/ 2864791 w 776"/>
                  <a:gd name="T7" fmla="*/ 1 h 2368"/>
                  <a:gd name="T8" fmla="*/ 1634013 w 776"/>
                  <a:gd name="T9" fmla="*/ 1 h 2368"/>
                  <a:gd name="T10" fmla="*/ 3272073 w 776"/>
                  <a:gd name="T11" fmla="*/ 1 h 2368"/>
                  <a:gd name="T12" fmla="*/ 2451207 w 776"/>
                  <a:gd name="T13" fmla="*/ 1 h 2368"/>
                  <a:gd name="T14" fmla="*/ 4087346 w 776"/>
                  <a:gd name="T15" fmla="*/ 1 h 2368"/>
                  <a:gd name="T16" fmla="*/ 3272073 w 776"/>
                  <a:gd name="T17" fmla="*/ 1 h 2368"/>
                  <a:gd name="T18" fmla="*/ 4498611 w 776"/>
                  <a:gd name="T19" fmla="*/ 1 h 2368"/>
                  <a:gd name="T20" fmla="*/ 4087346 w 776"/>
                  <a:gd name="T21" fmla="*/ 1 h 2368"/>
                  <a:gd name="T22" fmla="*/ 4904475 w 776"/>
                  <a:gd name="T23" fmla="*/ 1 h 2368"/>
                  <a:gd name="T24" fmla="*/ 4904475 w 776"/>
                  <a:gd name="T25" fmla="*/ 1 h 2368"/>
                  <a:gd name="T26" fmla="*/ 5723428 w 776"/>
                  <a:gd name="T27" fmla="*/ 1 h 2368"/>
                  <a:gd name="T28" fmla="*/ 5311441 w 776"/>
                  <a:gd name="T29" fmla="*/ 1 h 2368"/>
                  <a:gd name="T30" fmla="*/ 6135270 w 776"/>
                  <a:gd name="T31" fmla="*/ 1 h 2368"/>
                  <a:gd name="T32" fmla="*/ 5723428 w 776"/>
                  <a:gd name="T33" fmla="*/ 1 h 2368"/>
                  <a:gd name="T34" fmla="*/ 6135270 w 776"/>
                  <a:gd name="T35" fmla="*/ 1 h 2368"/>
                  <a:gd name="T36" fmla="*/ 5723428 w 776"/>
                  <a:gd name="T37" fmla="*/ 1 h 2368"/>
                  <a:gd name="T38" fmla="*/ 6544506 w 776"/>
                  <a:gd name="T39" fmla="*/ 1 h 2368"/>
                  <a:gd name="T40" fmla="*/ 6135270 w 776"/>
                  <a:gd name="T41" fmla="*/ 1 h 2368"/>
                  <a:gd name="T42" fmla="*/ 6544506 w 776"/>
                  <a:gd name="T43" fmla="*/ 1 h 2368"/>
                  <a:gd name="T44" fmla="*/ 6135270 w 776"/>
                  <a:gd name="T45" fmla="*/ 1 h 2368"/>
                  <a:gd name="T46" fmla="*/ 6544506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7" name="Freeform 130"/>
              <p:cNvSpPr>
                <a:spLocks/>
              </p:cNvSpPr>
              <p:nvPr/>
            </p:nvSpPr>
            <p:spPr bwMode="hidden">
              <a:xfrm flipH="1">
                <a:off x="1000" y="893"/>
                <a:ext cx="696" cy="1524"/>
              </a:xfrm>
              <a:custGeom>
                <a:avLst/>
                <a:gdLst>
                  <a:gd name="T0" fmla="*/ 0 w 776"/>
                  <a:gd name="T1" fmla="*/ 1 h 2368"/>
                  <a:gd name="T2" fmla="*/ 13 w 776"/>
                  <a:gd name="T3" fmla="*/ 1 h 2368"/>
                  <a:gd name="T4" fmla="*/ 4 w 776"/>
                  <a:gd name="T5" fmla="*/ 1 h 2368"/>
                  <a:gd name="T6" fmla="*/ 18 w 776"/>
                  <a:gd name="T7" fmla="*/ 1 h 2368"/>
                  <a:gd name="T8" fmla="*/ 11 w 776"/>
                  <a:gd name="T9" fmla="*/ 1 h 2368"/>
                  <a:gd name="T10" fmla="*/ 20 w 776"/>
                  <a:gd name="T11" fmla="*/ 1 h 2368"/>
                  <a:gd name="T12" fmla="*/ 16 w 776"/>
                  <a:gd name="T13" fmla="*/ 1 h 2368"/>
                  <a:gd name="T14" fmla="*/ 25 w 776"/>
                  <a:gd name="T15" fmla="*/ 1 h 2368"/>
                  <a:gd name="T16" fmla="*/ 20 w 776"/>
                  <a:gd name="T17" fmla="*/ 1 h 2368"/>
                  <a:gd name="T18" fmla="*/ 28 w 776"/>
                  <a:gd name="T19" fmla="*/ 1 h 2368"/>
                  <a:gd name="T20" fmla="*/ 25 w 776"/>
                  <a:gd name="T21" fmla="*/ 1 h 2368"/>
                  <a:gd name="T22" fmla="*/ 31 w 776"/>
                  <a:gd name="T23" fmla="*/ 1 h 2368"/>
                  <a:gd name="T24" fmla="*/ 31 w 776"/>
                  <a:gd name="T25" fmla="*/ 1 h 2368"/>
                  <a:gd name="T26" fmla="*/ 35 w 776"/>
                  <a:gd name="T27" fmla="*/ 1 h 2368"/>
                  <a:gd name="T28" fmla="*/ 33 w 776"/>
                  <a:gd name="T29" fmla="*/ 1 h 2368"/>
                  <a:gd name="T30" fmla="*/ 39 w 776"/>
                  <a:gd name="T31" fmla="*/ 1 h 2368"/>
                  <a:gd name="T32" fmla="*/ 35 w 776"/>
                  <a:gd name="T33" fmla="*/ 1 h 2368"/>
                  <a:gd name="T34" fmla="*/ 39 w 776"/>
                  <a:gd name="T35" fmla="*/ 1 h 2368"/>
                  <a:gd name="T36" fmla="*/ 35 w 776"/>
                  <a:gd name="T37" fmla="*/ 1 h 2368"/>
                  <a:gd name="T38" fmla="*/ 41 w 776"/>
                  <a:gd name="T39" fmla="*/ 1 h 2368"/>
                  <a:gd name="T40" fmla="*/ 39 w 776"/>
                  <a:gd name="T41" fmla="*/ 1 h 2368"/>
                  <a:gd name="T42" fmla="*/ 41 w 776"/>
                  <a:gd name="T43" fmla="*/ 1 h 2368"/>
                  <a:gd name="T44" fmla="*/ 39 w 776"/>
                  <a:gd name="T45" fmla="*/ 1 h 2368"/>
                  <a:gd name="T46" fmla="*/ 4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8" name="Freeform 131"/>
              <p:cNvSpPr>
                <a:spLocks/>
              </p:cNvSpPr>
              <p:nvPr/>
            </p:nvSpPr>
            <p:spPr bwMode="hidden">
              <a:xfrm>
                <a:off x="4401" y="2279"/>
                <a:ext cx="1007" cy="1600"/>
              </a:xfrm>
              <a:custGeom>
                <a:avLst/>
                <a:gdLst>
                  <a:gd name="T0" fmla="*/ 0 w 776"/>
                  <a:gd name="T1" fmla="*/ 1 h 2368"/>
                  <a:gd name="T2" fmla="*/ 272491 w 776"/>
                  <a:gd name="T3" fmla="*/ 1 h 2368"/>
                  <a:gd name="T4" fmla="*/ 109271 w 776"/>
                  <a:gd name="T5" fmla="*/ 1 h 2368"/>
                  <a:gd name="T6" fmla="*/ 381334 w 776"/>
                  <a:gd name="T7" fmla="*/ 1 h 2368"/>
                  <a:gd name="T8" fmla="*/ 217999 w 776"/>
                  <a:gd name="T9" fmla="*/ 1 h 2368"/>
                  <a:gd name="T10" fmla="*/ 435731 w 776"/>
                  <a:gd name="T11" fmla="*/ 1 h 2368"/>
                  <a:gd name="T12" fmla="*/ 326986 w 776"/>
                  <a:gd name="T13" fmla="*/ 1 h 2368"/>
                  <a:gd name="T14" fmla="*/ 545425 w 776"/>
                  <a:gd name="T15" fmla="*/ 1 h 2368"/>
                  <a:gd name="T16" fmla="*/ 435731 w 776"/>
                  <a:gd name="T17" fmla="*/ 1 h 2368"/>
                  <a:gd name="T18" fmla="*/ 600438 w 776"/>
                  <a:gd name="T19" fmla="*/ 1 h 2368"/>
                  <a:gd name="T20" fmla="*/ 545425 w 776"/>
                  <a:gd name="T21" fmla="*/ 1 h 2368"/>
                  <a:gd name="T22" fmla="*/ 653690 w 776"/>
                  <a:gd name="T23" fmla="*/ 1 h 2368"/>
                  <a:gd name="T24" fmla="*/ 653690 w 776"/>
                  <a:gd name="T25" fmla="*/ 1 h 2368"/>
                  <a:gd name="T26" fmla="*/ 763738 w 776"/>
                  <a:gd name="T27" fmla="*/ 1 h 2368"/>
                  <a:gd name="T28" fmla="*/ 709284 w 776"/>
                  <a:gd name="T29" fmla="*/ 1 h 2368"/>
                  <a:gd name="T30" fmla="*/ 818063 w 776"/>
                  <a:gd name="T31" fmla="*/ 1 h 2368"/>
                  <a:gd name="T32" fmla="*/ 763738 w 776"/>
                  <a:gd name="T33" fmla="*/ 1 h 2368"/>
                  <a:gd name="T34" fmla="*/ 818063 w 776"/>
                  <a:gd name="T35" fmla="*/ 1 h 2368"/>
                  <a:gd name="T36" fmla="*/ 763738 w 776"/>
                  <a:gd name="T37" fmla="*/ 1 h 2368"/>
                  <a:gd name="T38" fmla="*/ 873335 w 776"/>
                  <a:gd name="T39" fmla="*/ 1 h 2368"/>
                  <a:gd name="T40" fmla="*/ 818063 w 776"/>
                  <a:gd name="T41" fmla="*/ 1 h 2368"/>
                  <a:gd name="T42" fmla="*/ 873335 w 776"/>
                  <a:gd name="T43" fmla="*/ 1 h 2368"/>
                  <a:gd name="T44" fmla="*/ 818063 w 776"/>
                  <a:gd name="T45" fmla="*/ 1 h 2368"/>
                  <a:gd name="T46" fmla="*/ 873335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19" name="Freeform 132"/>
              <p:cNvSpPr>
                <a:spLocks/>
              </p:cNvSpPr>
              <p:nvPr/>
            </p:nvSpPr>
            <p:spPr bwMode="hidden">
              <a:xfrm>
                <a:off x="3878" y="1470"/>
                <a:ext cx="1518" cy="1067"/>
              </a:xfrm>
              <a:custGeom>
                <a:avLst/>
                <a:gdLst>
                  <a:gd name="T0" fmla="*/ 0 w 776"/>
                  <a:gd name="T1" fmla="*/ 0 h 2368"/>
                  <a:gd name="T2" fmla="*/ 2147483647 w 776"/>
                  <a:gd name="T3" fmla="*/ 0 h 2368"/>
                  <a:gd name="T4" fmla="*/ 2147483647 w 776"/>
                  <a:gd name="T5" fmla="*/ 0 h 2368"/>
                  <a:gd name="T6" fmla="*/ 2147483647 w 776"/>
                  <a:gd name="T7" fmla="*/ 0 h 2368"/>
                  <a:gd name="T8" fmla="*/ 2147483647 w 776"/>
                  <a:gd name="T9" fmla="*/ 0 h 2368"/>
                  <a:gd name="T10" fmla="*/ 2147483647 w 776"/>
                  <a:gd name="T11" fmla="*/ 0 h 2368"/>
                  <a:gd name="T12" fmla="*/ 2147483647 w 776"/>
                  <a:gd name="T13" fmla="*/ 0 h 2368"/>
                  <a:gd name="T14" fmla="*/ 2147483647 w 776"/>
                  <a:gd name="T15" fmla="*/ 0 h 2368"/>
                  <a:gd name="T16" fmla="*/ 2147483647 w 776"/>
                  <a:gd name="T17" fmla="*/ 0 h 2368"/>
                  <a:gd name="T18" fmla="*/ 2147483647 w 776"/>
                  <a:gd name="T19" fmla="*/ 0 h 2368"/>
                  <a:gd name="T20" fmla="*/ 2147483647 w 776"/>
                  <a:gd name="T21" fmla="*/ 0 h 2368"/>
                  <a:gd name="T22" fmla="*/ 2147483647 w 776"/>
                  <a:gd name="T23" fmla="*/ 0 h 2368"/>
                  <a:gd name="T24" fmla="*/ 2147483647 w 776"/>
                  <a:gd name="T25" fmla="*/ 0 h 2368"/>
                  <a:gd name="T26" fmla="*/ 2147483647 w 776"/>
                  <a:gd name="T27" fmla="*/ 0 h 2368"/>
                  <a:gd name="T28" fmla="*/ 2147483647 w 776"/>
                  <a:gd name="T29" fmla="*/ 0 h 2368"/>
                  <a:gd name="T30" fmla="*/ 2147483647 w 776"/>
                  <a:gd name="T31" fmla="*/ 0 h 2368"/>
                  <a:gd name="T32" fmla="*/ 2147483647 w 776"/>
                  <a:gd name="T33" fmla="*/ 0 h 2368"/>
                  <a:gd name="T34" fmla="*/ 2147483647 w 776"/>
                  <a:gd name="T35" fmla="*/ 0 h 2368"/>
                  <a:gd name="T36" fmla="*/ 2147483647 w 776"/>
                  <a:gd name="T37" fmla="*/ 0 h 2368"/>
                  <a:gd name="T38" fmla="*/ 2147483647 w 776"/>
                  <a:gd name="T39" fmla="*/ 0 h 2368"/>
                  <a:gd name="T40" fmla="*/ 2147483647 w 776"/>
                  <a:gd name="T41" fmla="*/ 0 h 2368"/>
                  <a:gd name="T42" fmla="*/ 2147483647 w 776"/>
                  <a:gd name="T43" fmla="*/ 0 h 2368"/>
                  <a:gd name="T44" fmla="*/ 2147483647 w 776"/>
                  <a:gd name="T45" fmla="*/ 0 h 2368"/>
                  <a:gd name="T46" fmla="*/ 2147483647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0" name="Freeform 133"/>
              <p:cNvSpPr>
                <a:spLocks/>
              </p:cNvSpPr>
              <p:nvPr/>
            </p:nvSpPr>
            <p:spPr bwMode="hidden">
              <a:xfrm>
                <a:off x="3934" y="337"/>
                <a:ext cx="664" cy="1434"/>
              </a:xfrm>
              <a:custGeom>
                <a:avLst/>
                <a:gdLst>
                  <a:gd name="T0" fmla="*/ 0 w 776"/>
                  <a:gd name="T1" fmla="*/ 1 h 2368"/>
                  <a:gd name="T2" fmla="*/ 3 w 776"/>
                  <a:gd name="T3" fmla="*/ 1 h 2368"/>
                  <a:gd name="T4" fmla="*/ 3 w 776"/>
                  <a:gd name="T5" fmla="*/ 1 h 2368"/>
                  <a:gd name="T6" fmla="*/ 5 w 776"/>
                  <a:gd name="T7" fmla="*/ 1 h 2368"/>
                  <a:gd name="T8" fmla="*/ 3 w 776"/>
                  <a:gd name="T9" fmla="*/ 1 h 2368"/>
                  <a:gd name="T10" fmla="*/ 6 w 776"/>
                  <a:gd name="T11" fmla="*/ 1 h 2368"/>
                  <a:gd name="T12" fmla="*/ 4 w 776"/>
                  <a:gd name="T13" fmla="*/ 1 h 2368"/>
                  <a:gd name="T14" fmla="*/ 7 w 776"/>
                  <a:gd name="T15" fmla="*/ 1 h 2368"/>
                  <a:gd name="T16" fmla="*/ 6 w 776"/>
                  <a:gd name="T17" fmla="*/ 1 h 2368"/>
                  <a:gd name="T18" fmla="*/ 8 w 776"/>
                  <a:gd name="T19" fmla="*/ 1 h 2368"/>
                  <a:gd name="T20" fmla="*/ 7 w 776"/>
                  <a:gd name="T21" fmla="*/ 1 h 2368"/>
                  <a:gd name="T22" fmla="*/ 9 w 776"/>
                  <a:gd name="T23" fmla="*/ 1 h 2368"/>
                  <a:gd name="T24" fmla="*/ 9 w 776"/>
                  <a:gd name="T25" fmla="*/ 1 h 2368"/>
                  <a:gd name="T26" fmla="*/ 10 w 776"/>
                  <a:gd name="T27" fmla="*/ 1 h 2368"/>
                  <a:gd name="T28" fmla="*/ 9 w 776"/>
                  <a:gd name="T29" fmla="*/ 1 h 2368"/>
                  <a:gd name="T30" fmla="*/ 11 w 776"/>
                  <a:gd name="T31" fmla="*/ 1 h 2368"/>
                  <a:gd name="T32" fmla="*/ 10 w 776"/>
                  <a:gd name="T33" fmla="*/ 1 h 2368"/>
                  <a:gd name="T34" fmla="*/ 11 w 776"/>
                  <a:gd name="T35" fmla="*/ 1 h 2368"/>
                  <a:gd name="T36" fmla="*/ 10 w 776"/>
                  <a:gd name="T37" fmla="*/ 1 h 2368"/>
                  <a:gd name="T38" fmla="*/ 11 w 776"/>
                  <a:gd name="T39" fmla="*/ 1 h 2368"/>
                  <a:gd name="T40" fmla="*/ 11 w 776"/>
                  <a:gd name="T41" fmla="*/ 1 h 2368"/>
                  <a:gd name="T42" fmla="*/ 11 w 776"/>
                  <a:gd name="T43" fmla="*/ 1 h 2368"/>
                  <a:gd name="T44" fmla="*/ 11 w 776"/>
                  <a:gd name="T45" fmla="*/ 1 h 2368"/>
                  <a:gd name="T46" fmla="*/ 11 w 776"/>
                  <a:gd name="T47" fmla="*/ 1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21" name="Freeform 134"/>
              <p:cNvSpPr>
                <a:spLocks/>
              </p:cNvSpPr>
              <p:nvPr/>
            </p:nvSpPr>
            <p:spPr bwMode="hidden">
              <a:xfrm rot="1346631" flipH="1">
                <a:off x="1702" y="1506"/>
                <a:ext cx="440" cy="837"/>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grpSp>
      </p:grpSp>
      <p:sp>
        <p:nvSpPr>
          <p:cNvPr id="268423" name="Rectangle 135"/>
          <p:cNvSpPr>
            <a:spLocks noGrp="1" noChangeArrowheads="1"/>
          </p:cNvSpPr>
          <p:nvPr>
            <p:ph type="ctrTitle" sz="quarter"/>
          </p:nvPr>
        </p:nvSpPr>
        <p:spPr>
          <a:xfrm>
            <a:off x="685800" y="1827213"/>
            <a:ext cx="7772400" cy="1627187"/>
          </a:xfrm>
        </p:spPr>
        <p:txBody>
          <a:bodyPr/>
          <a:lstStyle>
            <a:lvl1pPr>
              <a:defRPr/>
            </a:lvl1pPr>
          </a:lstStyle>
          <a:p>
            <a:r>
              <a:rPr lang="en-US"/>
              <a:t>Click to edit Master title style</a:t>
            </a:r>
          </a:p>
        </p:txBody>
      </p:sp>
      <p:sp>
        <p:nvSpPr>
          <p:cNvPr id="268424" name="Rectangle 136"/>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7" name="Rectangle 137"/>
          <p:cNvSpPr>
            <a:spLocks noGrp="1" noChangeArrowheads="1"/>
          </p:cNvSpPr>
          <p:nvPr>
            <p:ph type="dt" sz="quarter" idx="10"/>
          </p:nvPr>
        </p:nvSpPr>
        <p:spPr/>
        <p:txBody>
          <a:bodyPr/>
          <a:lstStyle>
            <a:lvl1pPr algn="ctr">
              <a:defRPr baseline="30000"/>
            </a:lvl1pPr>
          </a:lstStyle>
          <a:p>
            <a:pPr>
              <a:defRPr/>
            </a:pPr>
            <a:endParaRPr lang="en-US"/>
          </a:p>
        </p:txBody>
      </p:sp>
      <p:sp>
        <p:nvSpPr>
          <p:cNvPr id="138" name="Rectangle 138"/>
          <p:cNvSpPr>
            <a:spLocks noGrp="1" noChangeArrowheads="1"/>
          </p:cNvSpPr>
          <p:nvPr>
            <p:ph type="ftr" sz="quarter" idx="11"/>
          </p:nvPr>
        </p:nvSpPr>
        <p:spPr/>
        <p:txBody>
          <a:bodyPr/>
          <a:lstStyle>
            <a:lvl1pPr>
              <a:defRPr baseline="30000"/>
            </a:lvl1pPr>
          </a:lstStyle>
          <a:p>
            <a:pPr>
              <a:defRPr/>
            </a:pPr>
            <a:endParaRPr lang="en-US"/>
          </a:p>
        </p:txBody>
      </p:sp>
      <p:sp>
        <p:nvSpPr>
          <p:cNvPr id="139" name="Rectangle 139"/>
          <p:cNvSpPr>
            <a:spLocks noGrp="1" noChangeArrowheads="1"/>
          </p:cNvSpPr>
          <p:nvPr>
            <p:ph type="sldNum" sz="quarter" idx="12"/>
          </p:nvPr>
        </p:nvSpPr>
        <p:spPr/>
        <p:txBody>
          <a:bodyPr/>
          <a:lstStyle>
            <a:lvl1pPr>
              <a:defRPr baseline="30000"/>
            </a:lvl1pPr>
          </a:lstStyle>
          <a:p>
            <a:pPr>
              <a:defRPr/>
            </a:pPr>
            <a:fld id="{5913A2C1-FE91-794B-8B89-3F4ABBB90354}" type="slidenum">
              <a:rPr lang="en-US"/>
              <a:pPr>
                <a:defRPr/>
              </a:pPr>
              <a:t>‹#›</a:t>
            </a:fld>
            <a:endParaRPr lang="en-US"/>
          </a:p>
        </p:txBody>
      </p:sp>
    </p:spTree>
    <p:extLst>
      <p:ext uri="{BB962C8B-B14F-4D97-AF65-F5344CB8AC3E}">
        <p14:creationId xmlns:p14="http://schemas.microsoft.com/office/powerpoint/2010/main" val="1801702549"/>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084046"/>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0062103"/>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9988372"/>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5447738"/>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5930087"/>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372519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6961932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13748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42177505"/>
      </p:ext>
    </p:extLst>
  </p:cSld>
  <p:clrMapOvr>
    <a:masterClrMapping/>
  </p:clrMapOvr>
  <p:transition spd="med">
    <p:fade/>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9270469"/>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0770860"/>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6176332"/>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5126"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US" noProof="0"/>
              <a:t>Click to edit Master title style</a:t>
            </a:r>
          </a:p>
        </p:txBody>
      </p:sp>
      <p:sp>
        <p:nvSpPr>
          <p:cNvPr id="5127" name="Rectangle 7"/>
          <p:cNvSpPr>
            <a:spLocks noGrp="1" noChangeArrowheads="1"/>
          </p:cNvSpPr>
          <p:nvPr>
            <p:ph type="subTitle" idx="1"/>
          </p:nvPr>
        </p:nvSpPr>
        <p:spPr>
          <a:xfrm>
            <a:off x="1371600" y="3733800"/>
            <a:ext cx="6400800" cy="1873250"/>
          </a:xfrm>
        </p:spPr>
        <p:txBody>
          <a:bodyPr/>
          <a:lstStyle>
            <a:lvl1pPr marL="0" indent="0" algn="ctr">
              <a:buFont typeface="Wingdings" charset="0"/>
              <a:buNone/>
              <a:defRPr sz="3000"/>
            </a:lvl1pPr>
          </a:lstStyle>
          <a:p>
            <a:pPr lvl="0"/>
            <a:r>
              <a:rPr lang="en-US"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algn="ctr" eaLnBrk="0" hangingPunct="0">
              <a:defRPr baseline="30000">
                <a:latin typeface="Times New Roman" charset="0"/>
              </a:defRPr>
            </a:lvl1pPr>
          </a:lstStyle>
          <a:p>
            <a:pPr>
              <a:defRPr/>
            </a:pPr>
            <a:endParaRPr lang="en-US"/>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baseline="30000">
                <a:latin typeface="Times New Roman" charset="0"/>
              </a:defRPr>
            </a:lvl1pPr>
          </a:lstStyle>
          <a:p>
            <a:pPr>
              <a:defRPr/>
            </a:pPr>
            <a:endParaRPr lang="en-US"/>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baseline="30000">
                <a:latin typeface="Times New Roman" charset="0"/>
              </a:defRPr>
            </a:lvl1pPr>
          </a:lstStyle>
          <a:p>
            <a:pPr>
              <a:defRPr/>
            </a:pPr>
            <a:fld id="{3B27A249-A0E2-3445-88A0-D34A80A37D4B}" type="slidenum">
              <a:rPr lang="en-US"/>
              <a:pPr>
                <a:defRPr/>
              </a:pPr>
              <a:t>‹#›</a:t>
            </a:fld>
            <a:endParaRPr lang="en-US"/>
          </a:p>
        </p:txBody>
      </p:sp>
    </p:spTree>
    <p:extLst>
      <p:ext uri="{BB962C8B-B14F-4D97-AF65-F5344CB8AC3E}">
        <p14:creationId xmlns:p14="http://schemas.microsoft.com/office/powerpoint/2010/main" val="1089203705"/>
      </p:ext>
    </p:extLst>
  </p:cSld>
  <p:clrMapOvr>
    <a:masterClrMapping/>
  </p:clrMapOvr>
  <p:transition>
    <p:fade/>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0C0D884-2DCA-1747-8EFE-BC142610FB0C}" type="slidenum">
              <a:rPr lang="en-US"/>
              <a:pPr>
                <a:defRPr/>
              </a:pPr>
              <a:t>‹#›</a:t>
            </a:fld>
            <a:endParaRPr lang="en-US"/>
          </a:p>
        </p:txBody>
      </p:sp>
    </p:spTree>
    <p:extLst>
      <p:ext uri="{BB962C8B-B14F-4D97-AF65-F5344CB8AC3E}">
        <p14:creationId xmlns:p14="http://schemas.microsoft.com/office/powerpoint/2010/main" val="1031034316"/>
      </p:ext>
    </p:extLst>
  </p:cSld>
  <p:clrMapOvr>
    <a:masterClrMapping/>
  </p:clrMapOvr>
  <p:transition>
    <p:fade/>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12681F1-9314-3B49-88E8-5A06C5135EF1}" type="slidenum">
              <a:rPr lang="en-US"/>
              <a:pPr>
                <a:defRPr/>
              </a:pPr>
              <a:t>‹#›</a:t>
            </a:fld>
            <a:endParaRPr lang="en-US"/>
          </a:p>
        </p:txBody>
      </p:sp>
    </p:spTree>
    <p:extLst>
      <p:ext uri="{BB962C8B-B14F-4D97-AF65-F5344CB8AC3E}">
        <p14:creationId xmlns:p14="http://schemas.microsoft.com/office/powerpoint/2010/main" val="1352888361"/>
      </p:ext>
    </p:extLst>
  </p:cSld>
  <p:clrMapOvr>
    <a:masterClrMapping/>
  </p:clrMapOvr>
  <p:transition>
    <p:fade/>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FE64AD93-FFAB-714E-AF3C-16572D130D4A}" type="slidenum">
              <a:rPr lang="en-US"/>
              <a:pPr>
                <a:defRPr/>
              </a:pPr>
              <a:t>‹#›</a:t>
            </a:fld>
            <a:endParaRPr lang="en-US"/>
          </a:p>
        </p:txBody>
      </p:sp>
    </p:spTree>
    <p:extLst>
      <p:ext uri="{BB962C8B-B14F-4D97-AF65-F5344CB8AC3E}">
        <p14:creationId xmlns:p14="http://schemas.microsoft.com/office/powerpoint/2010/main" val="4036694477"/>
      </p:ext>
    </p:extLst>
  </p:cSld>
  <p:clrMapOvr>
    <a:masterClrMapping/>
  </p:clrMapOvr>
  <p:transition>
    <p:fade/>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5A15D573-55E0-A34B-BA83-BE4060889F34}" type="slidenum">
              <a:rPr lang="en-US"/>
              <a:pPr>
                <a:defRPr/>
              </a:pPr>
              <a:t>‹#›</a:t>
            </a:fld>
            <a:endParaRPr lang="en-US"/>
          </a:p>
        </p:txBody>
      </p:sp>
    </p:spTree>
    <p:extLst>
      <p:ext uri="{BB962C8B-B14F-4D97-AF65-F5344CB8AC3E}">
        <p14:creationId xmlns:p14="http://schemas.microsoft.com/office/powerpoint/2010/main" val="306197449"/>
      </p:ext>
    </p:extLst>
  </p:cSld>
  <p:clrMapOvr>
    <a:masterClrMapping/>
  </p:clrMapOvr>
  <p:transition>
    <p:fade/>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30684D16-BC3D-F64D-BAB8-0B9F7B194818}" type="slidenum">
              <a:rPr lang="en-US"/>
              <a:pPr>
                <a:defRPr/>
              </a:pPr>
              <a:t>‹#›</a:t>
            </a:fld>
            <a:endParaRPr lang="en-US"/>
          </a:p>
        </p:txBody>
      </p:sp>
    </p:spTree>
    <p:extLst>
      <p:ext uri="{BB962C8B-B14F-4D97-AF65-F5344CB8AC3E}">
        <p14:creationId xmlns:p14="http://schemas.microsoft.com/office/powerpoint/2010/main" val="1991534370"/>
      </p:ext>
    </p:extLst>
  </p:cSld>
  <p:clrMapOvr>
    <a:masterClrMapping/>
  </p:clrMapOvr>
  <p:transition>
    <p:fad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4F16A4D8-5078-CD4E-912E-740AB5853461}" type="slidenum">
              <a:rPr lang="en-US"/>
              <a:pPr>
                <a:defRPr/>
              </a:pPr>
              <a:t>‹#›</a:t>
            </a:fld>
            <a:endParaRPr lang="en-US"/>
          </a:p>
        </p:txBody>
      </p:sp>
    </p:spTree>
    <p:extLst>
      <p:ext uri="{BB962C8B-B14F-4D97-AF65-F5344CB8AC3E}">
        <p14:creationId xmlns:p14="http://schemas.microsoft.com/office/powerpoint/2010/main" val="2529146057"/>
      </p:ext>
    </p:extLst>
  </p:cSld>
  <p:clrMapOvr>
    <a:masterClrMapping/>
  </p:clrMapOvr>
  <p:transition>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774418375"/>
      </p:ext>
    </p:extLst>
  </p:cSld>
  <p:clrMapOvr>
    <a:masterClrMapping/>
  </p:clrMapOvr>
  <p:transition spd="med">
    <p:fade/>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BBE858D-1BFE-8643-A65A-BA64D7D4E814}" type="slidenum">
              <a:rPr lang="en-US"/>
              <a:pPr>
                <a:defRPr/>
              </a:pPr>
              <a:t>‹#›</a:t>
            </a:fld>
            <a:endParaRPr lang="en-US"/>
          </a:p>
        </p:txBody>
      </p:sp>
    </p:spTree>
    <p:extLst>
      <p:ext uri="{BB962C8B-B14F-4D97-AF65-F5344CB8AC3E}">
        <p14:creationId xmlns:p14="http://schemas.microsoft.com/office/powerpoint/2010/main" val="2580543305"/>
      </p:ext>
    </p:extLst>
  </p:cSld>
  <p:clrMapOvr>
    <a:masterClrMapping/>
  </p:clrMapOvr>
  <p:transition>
    <p:fade/>
  </p:transition>
</p:sldLayout>
</file>

<file path=ppt/slideLayouts/slideLayout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0C75907D-4C7B-254C-9DAD-F9234EBF5C2C}" type="slidenum">
              <a:rPr lang="en-US"/>
              <a:pPr>
                <a:defRPr/>
              </a:pPr>
              <a:t>‹#›</a:t>
            </a:fld>
            <a:endParaRPr lang="en-US"/>
          </a:p>
        </p:txBody>
      </p:sp>
    </p:spTree>
    <p:extLst>
      <p:ext uri="{BB962C8B-B14F-4D97-AF65-F5344CB8AC3E}">
        <p14:creationId xmlns:p14="http://schemas.microsoft.com/office/powerpoint/2010/main" val="3015487032"/>
      </p:ext>
    </p:extLst>
  </p:cSld>
  <p:clrMapOvr>
    <a:masterClrMapping/>
  </p:clrMapOvr>
  <p:transition>
    <p:fade/>
  </p:transition>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A57E5B37-3CDF-EB45-97B1-13A26F79A345}" type="slidenum">
              <a:rPr lang="en-US"/>
              <a:pPr>
                <a:defRPr/>
              </a:pPr>
              <a:t>‹#›</a:t>
            </a:fld>
            <a:endParaRPr lang="en-US"/>
          </a:p>
        </p:txBody>
      </p:sp>
    </p:spTree>
    <p:extLst>
      <p:ext uri="{BB962C8B-B14F-4D97-AF65-F5344CB8AC3E}">
        <p14:creationId xmlns:p14="http://schemas.microsoft.com/office/powerpoint/2010/main" val="4155256451"/>
      </p:ext>
    </p:extLst>
  </p:cSld>
  <p:clrMapOvr>
    <a:masterClrMapping/>
  </p:clrMapOvr>
  <p:transition>
    <p:fade/>
  </p:transitio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atin typeface="Times New Roman" charse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atin typeface="Times New Roman" charse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atin typeface="Times New Roman" charset="0"/>
              </a:defRPr>
            </a:lvl1pPr>
          </a:lstStyle>
          <a:p>
            <a:pPr>
              <a:defRPr/>
            </a:pPr>
            <a:fld id="{801D14B9-8E49-4D4A-BF6C-3DE3AF85526E}" type="slidenum">
              <a:rPr lang="en-US"/>
              <a:pPr>
                <a:defRPr/>
              </a:pPr>
              <a:t>‹#›</a:t>
            </a:fld>
            <a:endParaRPr lang="en-US"/>
          </a:p>
        </p:txBody>
      </p:sp>
    </p:spTree>
    <p:extLst>
      <p:ext uri="{BB962C8B-B14F-4D97-AF65-F5344CB8AC3E}">
        <p14:creationId xmlns:p14="http://schemas.microsoft.com/office/powerpoint/2010/main" val="3985814338"/>
      </p:ext>
    </p:extLst>
  </p:cSld>
  <p:clrMapOvr>
    <a:masterClrMapping/>
  </p:clrMapOvr>
  <p:transition>
    <p:fade/>
  </p:transition>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2E11977E-7116-0E41-8FAC-A039F1165DE8}" type="slidenum">
              <a:rPr lang="en-US"/>
              <a:pPr>
                <a:defRPr/>
              </a:pPr>
              <a:t>‹#›</a:t>
            </a:fld>
            <a:endParaRPr lang="en-US"/>
          </a:p>
        </p:txBody>
      </p:sp>
    </p:spTree>
    <p:extLst>
      <p:ext uri="{BB962C8B-B14F-4D97-AF65-F5344CB8AC3E}">
        <p14:creationId xmlns:p14="http://schemas.microsoft.com/office/powerpoint/2010/main" val="2843238891"/>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3D797B-0577-5A42-BC78-1D6338832323}" type="slidenum">
              <a:rPr lang="en-US"/>
              <a:pPr>
                <a:defRPr/>
              </a:pPr>
              <a:t>‹#›</a:t>
            </a:fld>
            <a:endParaRPr lang="en-US"/>
          </a:p>
        </p:txBody>
      </p:sp>
    </p:spTree>
    <p:extLst>
      <p:ext uri="{BB962C8B-B14F-4D97-AF65-F5344CB8AC3E}">
        <p14:creationId xmlns:p14="http://schemas.microsoft.com/office/powerpoint/2010/main" val="176851663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DE47D924-E6CA-DC46-AA4C-23E009BC77B5}" type="slidenum">
              <a:rPr lang="en-US"/>
              <a:pPr>
                <a:defRPr/>
              </a:pPr>
              <a:t>‹#›</a:t>
            </a:fld>
            <a:endParaRPr lang="en-US"/>
          </a:p>
        </p:txBody>
      </p:sp>
    </p:spTree>
    <p:extLst>
      <p:ext uri="{BB962C8B-B14F-4D97-AF65-F5344CB8AC3E}">
        <p14:creationId xmlns:p14="http://schemas.microsoft.com/office/powerpoint/2010/main" val="1816466798"/>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C71A6D4B-770F-A244-A874-DA9B52C97C4C}" type="slidenum">
              <a:rPr lang="en-US"/>
              <a:pPr>
                <a:defRPr/>
              </a:pPr>
              <a:t>‹#›</a:t>
            </a:fld>
            <a:endParaRPr lang="en-US"/>
          </a:p>
        </p:txBody>
      </p:sp>
    </p:spTree>
    <p:extLst>
      <p:ext uri="{BB962C8B-B14F-4D97-AF65-F5344CB8AC3E}">
        <p14:creationId xmlns:p14="http://schemas.microsoft.com/office/powerpoint/2010/main" val="2927420786"/>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B6FFD1BD-17F7-CF49-B215-0B14A9F0D6F7}" type="slidenum">
              <a:rPr lang="en-US"/>
              <a:pPr>
                <a:defRPr/>
              </a:pPr>
              <a:t>‹#›</a:t>
            </a:fld>
            <a:endParaRPr lang="en-US"/>
          </a:p>
        </p:txBody>
      </p:sp>
    </p:spTree>
    <p:extLst>
      <p:ext uri="{BB962C8B-B14F-4D97-AF65-F5344CB8AC3E}">
        <p14:creationId xmlns:p14="http://schemas.microsoft.com/office/powerpoint/2010/main" val="310729475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EEBB2E9-2251-7F44-9BB4-08E82CE4E8EB}" type="slidenum">
              <a:rPr lang="en-US"/>
              <a:pPr>
                <a:defRPr/>
              </a:pPr>
              <a:t>‹#›</a:t>
            </a:fld>
            <a:endParaRPr lang="en-US"/>
          </a:p>
        </p:txBody>
      </p:sp>
    </p:spTree>
    <p:extLst>
      <p:ext uri="{BB962C8B-B14F-4D97-AF65-F5344CB8AC3E}">
        <p14:creationId xmlns:p14="http://schemas.microsoft.com/office/powerpoint/2010/main" val="26443493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35658844"/>
      </p:ext>
    </p:extLst>
  </p:cSld>
  <p:clrMapOvr>
    <a:masterClrMapping/>
  </p:clrMapOvr>
  <p:transition spd="med">
    <p:fade/>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94B2221C-68E0-F248-B295-6F1179EFF6DC}" type="slidenum">
              <a:rPr lang="en-US"/>
              <a:pPr>
                <a:defRPr/>
              </a:pPr>
              <a:t>‹#›</a:t>
            </a:fld>
            <a:endParaRPr lang="en-US"/>
          </a:p>
        </p:txBody>
      </p:sp>
    </p:spTree>
    <p:extLst>
      <p:ext uri="{BB962C8B-B14F-4D97-AF65-F5344CB8AC3E}">
        <p14:creationId xmlns:p14="http://schemas.microsoft.com/office/powerpoint/2010/main" val="2355060249"/>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76E0ACB1-25F0-7C46-81CF-ABAFBE50B42F}" type="slidenum">
              <a:rPr lang="en-US"/>
              <a:pPr>
                <a:defRPr/>
              </a:pPr>
              <a:t>‹#›</a:t>
            </a:fld>
            <a:endParaRPr lang="en-US"/>
          </a:p>
        </p:txBody>
      </p:sp>
    </p:spTree>
    <p:extLst>
      <p:ext uri="{BB962C8B-B14F-4D97-AF65-F5344CB8AC3E}">
        <p14:creationId xmlns:p14="http://schemas.microsoft.com/office/powerpoint/2010/main" val="4215437414"/>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8F973172-B3DE-3549-BCAE-8DF780E473F1}" type="slidenum">
              <a:rPr lang="en-US"/>
              <a:pPr>
                <a:defRPr/>
              </a:pPr>
              <a:t>‹#›</a:t>
            </a:fld>
            <a:endParaRPr lang="en-US"/>
          </a:p>
        </p:txBody>
      </p:sp>
    </p:spTree>
    <p:extLst>
      <p:ext uri="{BB962C8B-B14F-4D97-AF65-F5344CB8AC3E}">
        <p14:creationId xmlns:p14="http://schemas.microsoft.com/office/powerpoint/2010/main" val="3745667396"/>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2D87389-E26C-574A-AC6D-4C1F1D03D8C1}" type="slidenum">
              <a:rPr lang="en-US"/>
              <a:pPr>
                <a:defRPr/>
              </a:pPr>
              <a:t>‹#›</a:t>
            </a:fld>
            <a:endParaRPr lang="en-US"/>
          </a:p>
        </p:txBody>
      </p:sp>
    </p:spTree>
    <p:extLst>
      <p:ext uri="{BB962C8B-B14F-4D97-AF65-F5344CB8AC3E}">
        <p14:creationId xmlns:p14="http://schemas.microsoft.com/office/powerpoint/2010/main" val="3293044544"/>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atin typeface="Times New Roman" charset="0"/>
              </a:defRPr>
            </a:lvl1pPr>
          </a:lstStyle>
          <a:p>
            <a:pPr>
              <a:defRPr/>
            </a:pPr>
            <a:fld id="{FDD079A6-8453-F947-8A18-F10301729963}" type="slidenum">
              <a:rPr lang="en-US"/>
              <a:pPr>
                <a:defRPr/>
              </a:pPr>
              <a:t>‹#›</a:t>
            </a:fld>
            <a:endParaRPr lang="en-US"/>
          </a:p>
        </p:txBody>
      </p:sp>
    </p:spTree>
    <p:extLst>
      <p:ext uri="{BB962C8B-B14F-4D97-AF65-F5344CB8AC3E}">
        <p14:creationId xmlns:p14="http://schemas.microsoft.com/office/powerpoint/2010/main" val="1618847120"/>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6F0059B-0946-E544-93A8-B717C5C05C6E}" type="slidenum">
              <a:rPr lang="en-US"/>
              <a:pPr>
                <a:defRPr/>
              </a:pPr>
              <a:t>‹#›</a:t>
            </a:fld>
            <a:endParaRPr lang="en-US"/>
          </a:p>
        </p:txBody>
      </p:sp>
    </p:spTree>
    <p:extLst>
      <p:ext uri="{BB962C8B-B14F-4D97-AF65-F5344CB8AC3E}">
        <p14:creationId xmlns:p14="http://schemas.microsoft.com/office/powerpoint/2010/main" val="63072279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D8AFAAA7-750F-7441-A4E3-96AC3A7F2F21}" type="slidenum">
              <a:rPr lang="en-US"/>
              <a:pPr>
                <a:defRPr/>
              </a:pPr>
              <a:t>‹#›</a:t>
            </a:fld>
            <a:endParaRPr lang="en-US"/>
          </a:p>
        </p:txBody>
      </p:sp>
    </p:spTree>
    <p:extLst>
      <p:ext uri="{BB962C8B-B14F-4D97-AF65-F5344CB8AC3E}">
        <p14:creationId xmlns:p14="http://schemas.microsoft.com/office/powerpoint/2010/main" val="200832360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2EA90F27-2891-6143-B5DA-08FBB4DC2A68}" type="slidenum">
              <a:rPr lang="en-US"/>
              <a:pPr>
                <a:defRPr/>
              </a:pPr>
              <a:t>‹#›</a:t>
            </a:fld>
            <a:endParaRPr lang="en-US"/>
          </a:p>
        </p:txBody>
      </p:sp>
    </p:spTree>
    <p:extLst>
      <p:ext uri="{BB962C8B-B14F-4D97-AF65-F5344CB8AC3E}">
        <p14:creationId xmlns:p14="http://schemas.microsoft.com/office/powerpoint/2010/main" val="143425819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6A946565-9FFE-C544-B84F-9252938FB7C1}" type="slidenum">
              <a:rPr lang="en-US"/>
              <a:pPr>
                <a:defRPr/>
              </a:pPr>
              <a:t>‹#›</a:t>
            </a:fld>
            <a:endParaRPr lang="en-US"/>
          </a:p>
        </p:txBody>
      </p:sp>
    </p:spTree>
    <p:extLst>
      <p:ext uri="{BB962C8B-B14F-4D97-AF65-F5344CB8AC3E}">
        <p14:creationId xmlns:p14="http://schemas.microsoft.com/office/powerpoint/2010/main" val="1970604868"/>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2384E8F-73A9-8A44-ABBB-F39316066488}" type="slidenum">
              <a:rPr lang="en-US"/>
              <a:pPr>
                <a:defRPr/>
              </a:pPr>
              <a:t>‹#›</a:t>
            </a:fld>
            <a:endParaRPr lang="en-US"/>
          </a:p>
        </p:txBody>
      </p:sp>
    </p:spTree>
    <p:extLst>
      <p:ext uri="{BB962C8B-B14F-4D97-AF65-F5344CB8AC3E}">
        <p14:creationId xmlns:p14="http://schemas.microsoft.com/office/powerpoint/2010/main" val="225552087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95294330"/>
      </p:ext>
    </p:extLst>
  </p:cSld>
  <p:clrMapOvr>
    <a:masterClrMapping/>
  </p:clrMapOvr>
  <p:transition spd="med">
    <p:fade/>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8FA7FA1F-0614-7343-B724-0E326B49D670}" type="slidenum">
              <a:rPr lang="en-US"/>
              <a:pPr>
                <a:defRPr/>
              </a:pPr>
              <a:t>‹#›</a:t>
            </a:fld>
            <a:endParaRPr lang="en-US"/>
          </a:p>
        </p:txBody>
      </p:sp>
    </p:spTree>
    <p:extLst>
      <p:ext uri="{BB962C8B-B14F-4D97-AF65-F5344CB8AC3E}">
        <p14:creationId xmlns:p14="http://schemas.microsoft.com/office/powerpoint/2010/main" val="363280346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9D014101-4BCD-E440-86EC-CD9580EE4648}" type="slidenum">
              <a:rPr lang="en-US"/>
              <a:pPr>
                <a:defRPr/>
              </a:pPr>
              <a:t>‹#›</a:t>
            </a:fld>
            <a:endParaRPr lang="en-US"/>
          </a:p>
        </p:txBody>
      </p:sp>
    </p:spTree>
    <p:extLst>
      <p:ext uri="{BB962C8B-B14F-4D97-AF65-F5344CB8AC3E}">
        <p14:creationId xmlns:p14="http://schemas.microsoft.com/office/powerpoint/2010/main" val="3800785838"/>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ACAEF10F-7AED-FC46-9A91-BE9584C2AD1F}" type="slidenum">
              <a:rPr lang="en-US"/>
              <a:pPr>
                <a:defRPr/>
              </a:pPr>
              <a:t>‹#›</a:t>
            </a:fld>
            <a:endParaRPr lang="en-US"/>
          </a:p>
        </p:txBody>
      </p:sp>
    </p:spTree>
    <p:extLst>
      <p:ext uri="{BB962C8B-B14F-4D97-AF65-F5344CB8AC3E}">
        <p14:creationId xmlns:p14="http://schemas.microsoft.com/office/powerpoint/2010/main" val="992839792"/>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51D2859A-ACA2-6A4D-85C8-226D6E7E4B27}" type="slidenum">
              <a:rPr lang="en-US"/>
              <a:pPr>
                <a:defRPr/>
              </a:pPr>
              <a:t>‹#›</a:t>
            </a:fld>
            <a:endParaRPr lang="en-US"/>
          </a:p>
        </p:txBody>
      </p:sp>
    </p:spTree>
    <p:extLst>
      <p:ext uri="{BB962C8B-B14F-4D97-AF65-F5344CB8AC3E}">
        <p14:creationId xmlns:p14="http://schemas.microsoft.com/office/powerpoint/2010/main" val="2098419298"/>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76913D80-148E-DC4F-97FB-217CD5DE1B67}" type="slidenum">
              <a:rPr lang="en-US"/>
              <a:pPr>
                <a:defRPr/>
              </a:pPr>
              <a:t>‹#›</a:t>
            </a:fld>
            <a:endParaRPr lang="en-US"/>
          </a:p>
        </p:txBody>
      </p:sp>
    </p:spTree>
    <p:extLst>
      <p:ext uri="{BB962C8B-B14F-4D97-AF65-F5344CB8AC3E}">
        <p14:creationId xmlns:p14="http://schemas.microsoft.com/office/powerpoint/2010/main" val="3845747522"/>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aseline="30000">
                <a:latin typeface="Times New Roman" charset="0"/>
                <a:ea typeface="ＭＳ Ｐゴシック" charset="0"/>
                <a:cs typeface="ＭＳ Ｐゴシック" charset="0"/>
              </a:defRPr>
            </a:lvl1pPr>
          </a:lstStyle>
          <a:p>
            <a:pPr>
              <a:defRPr/>
            </a:pPr>
            <a:fld id="{C4E810A2-A76B-5948-8562-D93B8B924F37}" type="slidenum">
              <a:rPr lang="en-US"/>
              <a:pPr>
                <a:defRPr/>
              </a:pPr>
              <a:t>‹#›</a:t>
            </a:fld>
            <a:endParaRPr lang="en-US"/>
          </a:p>
        </p:txBody>
      </p:sp>
    </p:spTree>
    <p:extLst>
      <p:ext uri="{BB962C8B-B14F-4D97-AF65-F5344CB8AC3E}">
        <p14:creationId xmlns:p14="http://schemas.microsoft.com/office/powerpoint/2010/main" val="174482061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8"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10"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1"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3"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5"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7"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a:lvl1pPr>
          </a:lstStyle>
          <a:p>
            <a:pPr lvl="0"/>
            <a:r>
              <a:rPr lang="en-US" noProof="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a:lvl1pPr>
          </a:lstStyle>
          <a:p>
            <a:pPr lvl="0"/>
            <a:r>
              <a:rPr lang="en-US" noProof="0"/>
              <a:t>Click to edit Master subtitle style</a:t>
            </a:r>
          </a:p>
        </p:txBody>
      </p:sp>
      <p:sp>
        <p:nvSpPr>
          <p:cNvPr id="44" name="Rectangle 44"/>
          <p:cNvSpPr>
            <a:spLocks noGrp="1" noChangeArrowheads="1"/>
          </p:cNvSpPr>
          <p:nvPr>
            <p:ph type="dt" sz="quarter" idx="10"/>
          </p:nvPr>
        </p:nvSpPr>
        <p:spPr/>
        <p:txBody>
          <a:bodyPr/>
          <a:lstStyle>
            <a:lvl1pPr algn="ctr">
              <a:defRPr baseline="30000">
                <a:latin typeface="Times New Roman" charset="0"/>
              </a:defRPr>
            </a:lvl1pPr>
          </a:lstStyle>
          <a:p>
            <a:pPr>
              <a:defRPr/>
            </a:pPr>
            <a:endParaRPr lang="en-US"/>
          </a:p>
        </p:txBody>
      </p:sp>
      <p:sp>
        <p:nvSpPr>
          <p:cNvPr id="4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CD016CF5-B8D4-8444-A548-20E27489EF10}" type="slidenum">
              <a:rPr lang="en-US"/>
              <a:pPr>
                <a:defRPr/>
              </a:pPr>
              <a:t>‹#›</a:t>
            </a:fld>
            <a:endParaRPr lang="en-US"/>
          </a:p>
        </p:txBody>
      </p:sp>
    </p:spTree>
    <p:extLst>
      <p:ext uri="{BB962C8B-B14F-4D97-AF65-F5344CB8AC3E}">
        <p14:creationId xmlns:p14="http://schemas.microsoft.com/office/powerpoint/2010/main" val="4176983848"/>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79BA66F4-91DE-DF4A-849B-310087CD0B89}" type="slidenum">
              <a:rPr lang="en-US"/>
              <a:pPr>
                <a:defRPr/>
              </a:pPr>
              <a:t>‹#›</a:t>
            </a:fld>
            <a:endParaRPr lang="en-US"/>
          </a:p>
        </p:txBody>
      </p:sp>
    </p:spTree>
    <p:extLst>
      <p:ext uri="{BB962C8B-B14F-4D97-AF65-F5344CB8AC3E}">
        <p14:creationId xmlns:p14="http://schemas.microsoft.com/office/powerpoint/2010/main" val="4236201503"/>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FA3F03F-CD00-594E-948C-D7D1934E3CF0}" type="slidenum">
              <a:rPr lang="en-US"/>
              <a:pPr>
                <a:defRPr/>
              </a:pPr>
              <a:t>‹#›</a:t>
            </a:fld>
            <a:endParaRPr lang="en-US"/>
          </a:p>
        </p:txBody>
      </p:sp>
    </p:spTree>
    <p:extLst>
      <p:ext uri="{BB962C8B-B14F-4D97-AF65-F5344CB8AC3E}">
        <p14:creationId xmlns:p14="http://schemas.microsoft.com/office/powerpoint/2010/main" val="497281567"/>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866CA604-4CF4-5845-AA31-30DEF8EFE573}" type="slidenum">
              <a:rPr lang="en-US"/>
              <a:pPr>
                <a:defRPr/>
              </a:pPr>
              <a:t>‹#›</a:t>
            </a:fld>
            <a:endParaRPr lang="en-US"/>
          </a:p>
        </p:txBody>
      </p:sp>
    </p:spTree>
    <p:extLst>
      <p:ext uri="{BB962C8B-B14F-4D97-AF65-F5344CB8AC3E}">
        <p14:creationId xmlns:p14="http://schemas.microsoft.com/office/powerpoint/2010/main" val="271396179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175840482"/>
      </p:ext>
    </p:extLst>
  </p:cSld>
  <p:clrMapOvr>
    <a:masterClrMapping/>
  </p:clrMapOvr>
  <p:transition spd="med">
    <p:fade/>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EAB7E6B5-5960-0545-8B1A-0F7F75E7EEED}" type="slidenum">
              <a:rPr lang="en-US"/>
              <a:pPr>
                <a:defRPr/>
              </a:pPr>
              <a:t>‹#›</a:t>
            </a:fld>
            <a:endParaRPr lang="en-US"/>
          </a:p>
        </p:txBody>
      </p:sp>
    </p:spTree>
    <p:extLst>
      <p:ext uri="{BB962C8B-B14F-4D97-AF65-F5344CB8AC3E}">
        <p14:creationId xmlns:p14="http://schemas.microsoft.com/office/powerpoint/2010/main" val="776791344"/>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0FCAEC04-8499-DD46-A066-319020C69D47}" type="slidenum">
              <a:rPr lang="en-US"/>
              <a:pPr>
                <a:defRPr/>
              </a:pPr>
              <a:t>‹#›</a:t>
            </a:fld>
            <a:endParaRPr lang="en-US"/>
          </a:p>
        </p:txBody>
      </p:sp>
    </p:spTree>
    <p:extLst>
      <p:ext uri="{BB962C8B-B14F-4D97-AF65-F5344CB8AC3E}">
        <p14:creationId xmlns:p14="http://schemas.microsoft.com/office/powerpoint/2010/main" val="3970356475"/>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271A4DA-044B-104D-83BA-4216247B799A}" type="slidenum">
              <a:rPr lang="en-US"/>
              <a:pPr>
                <a:defRPr/>
              </a:pPr>
              <a:t>‹#›</a:t>
            </a:fld>
            <a:endParaRPr lang="en-US"/>
          </a:p>
        </p:txBody>
      </p:sp>
    </p:spTree>
    <p:extLst>
      <p:ext uri="{BB962C8B-B14F-4D97-AF65-F5344CB8AC3E}">
        <p14:creationId xmlns:p14="http://schemas.microsoft.com/office/powerpoint/2010/main" val="303770271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6FA70581-6212-C640-A715-BFEF16F9C570}" type="slidenum">
              <a:rPr lang="en-US"/>
              <a:pPr>
                <a:defRPr/>
              </a:pPr>
              <a:t>‹#›</a:t>
            </a:fld>
            <a:endParaRPr lang="en-US"/>
          </a:p>
        </p:txBody>
      </p:sp>
    </p:spTree>
    <p:extLst>
      <p:ext uri="{BB962C8B-B14F-4D97-AF65-F5344CB8AC3E}">
        <p14:creationId xmlns:p14="http://schemas.microsoft.com/office/powerpoint/2010/main" val="192308501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153F059A-25EA-604E-9954-22297DBAD940}" type="slidenum">
              <a:rPr lang="en-US"/>
              <a:pPr>
                <a:defRPr/>
              </a:pPr>
              <a:t>‹#›</a:t>
            </a:fld>
            <a:endParaRPr lang="en-US"/>
          </a:p>
        </p:txBody>
      </p:sp>
    </p:spTree>
    <p:extLst>
      <p:ext uri="{BB962C8B-B14F-4D97-AF65-F5344CB8AC3E}">
        <p14:creationId xmlns:p14="http://schemas.microsoft.com/office/powerpoint/2010/main" val="3335748170"/>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A1C8D1D0-33FA-5D46-B637-CB3E377A9B74}" type="slidenum">
              <a:rPr lang="en-US"/>
              <a:pPr>
                <a:defRPr/>
              </a:pPr>
              <a:t>‹#›</a:t>
            </a:fld>
            <a:endParaRPr lang="en-US"/>
          </a:p>
        </p:txBody>
      </p:sp>
    </p:spTree>
    <p:extLst>
      <p:ext uri="{BB962C8B-B14F-4D97-AF65-F5344CB8AC3E}">
        <p14:creationId xmlns:p14="http://schemas.microsoft.com/office/powerpoint/2010/main" val="455954950"/>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p:txBody>
          <a:bodyPr/>
          <a:lstStyle>
            <a:lvl1pPr algn="ctr">
              <a:defRPr baseline="30000">
                <a:latin typeface="Times New Roman"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aseline="30000">
                <a:latin typeface="Times New Roman"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aseline="30000">
                <a:latin typeface="Times New Roman" charset="0"/>
              </a:defRPr>
            </a:lvl1pPr>
          </a:lstStyle>
          <a:p>
            <a:pPr>
              <a:defRPr/>
            </a:pPr>
            <a:fld id="{FCED574D-73CD-FF4D-9B77-FDD47627A177}" type="slidenum">
              <a:rPr lang="en-US"/>
              <a:pPr>
                <a:defRPr/>
              </a:pPr>
              <a:t>‹#›</a:t>
            </a:fld>
            <a:endParaRPr lang="en-US"/>
          </a:p>
        </p:txBody>
      </p:sp>
    </p:spTree>
    <p:extLst>
      <p:ext uri="{BB962C8B-B14F-4D97-AF65-F5344CB8AC3E}">
        <p14:creationId xmlns:p14="http://schemas.microsoft.com/office/powerpoint/2010/main" val="4140692550"/>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4C0BC3F-65C5-9446-BAD2-205BD213E336}" type="slidenum">
              <a:rPr lang="en-US"/>
              <a:pPr>
                <a:defRPr/>
              </a:pPr>
              <a:t>‹#›</a:t>
            </a:fld>
            <a:endParaRPr lang="th-TH"/>
          </a:p>
        </p:txBody>
      </p:sp>
    </p:spTree>
    <p:extLst>
      <p:ext uri="{BB962C8B-B14F-4D97-AF65-F5344CB8AC3E}">
        <p14:creationId xmlns:p14="http://schemas.microsoft.com/office/powerpoint/2010/main" val="3752956457"/>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C6AE8E9-1B08-2242-8EFB-D53DF5F46B77}" type="slidenum">
              <a:rPr lang="en-US"/>
              <a:pPr>
                <a:defRPr/>
              </a:pPr>
              <a:t>‹#›</a:t>
            </a:fld>
            <a:endParaRPr lang="th-TH"/>
          </a:p>
        </p:txBody>
      </p:sp>
    </p:spTree>
    <p:extLst>
      <p:ext uri="{BB962C8B-B14F-4D97-AF65-F5344CB8AC3E}">
        <p14:creationId xmlns:p14="http://schemas.microsoft.com/office/powerpoint/2010/main" val="849072143"/>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5CB21680-C243-C04E-8A84-CD44400E49A6}" type="slidenum">
              <a:rPr lang="en-US"/>
              <a:pPr>
                <a:defRPr/>
              </a:pPr>
              <a:t>‹#›</a:t>
            </a:fld>
            <a:endParaRPr lang="th-TH"/>
          </a:p>
        </p:txBody>
      </p:sp>
    </p:spTree>
    <p:extLst>
      <p:ext uri="{BB962C8B-B14F-4D97-AF65-F5344CB8AC3E}">
        <p14:creationId xmlns:p14="http://schemas.microsoft.com/office/powerpoint/2010/main" val="62129945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9986051"/>
      </p:ext>
    </p:extLst>
  </p:cSld>
  <p:clrMapOvr>
    <a:masterClrMapping/>
  </p:clrMapOvr>
  <p:transition spd="med">
    <p:fade/>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0876126-393D-3945-AAA7-EFA5F62C7A80}" type="slidenum">
              <a:rPr lang="en-US"/>
              <a:pPr>
                <a:defRPr/>
              </a:pPr>
              <a:t>‹#›</a:t>
            </a:fld>
            <a:endParaRPr lang="th-TH"/>
          </a:p>
        </p:txBody>
      </p:sp>
    </p:spTree>
    <p:extLst>
      <p:ext uri="{BB962C8B-B14F-4D97-AF65-F5344CB8AC3E}">
        <p14:creationId xmlns:p14="http://schemas.microsoft.com/office/powerpoint/2010/main" val="186298372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6E89B6CB-2584-E94D-A654-433104BB7088}" type="slidenum">
              <a:rPr lang="en-US"/>
              <a:pPr>
                <a:defRPr/>
              </a:pPr>
              <a:t>‹#›</a:t>
            </a:fld>
            <a:endParaRPr lang="th-TH"/>
          </a:p>
        </p:txBody>
      </p:sp>
    </p:spTree>
    <p:extLst>
      <p:ext uri="{BB962C8B-B14F-4D97-AF65-F5344CB8AC3E}">
        <p14:creationId xmlns:p14="http://schemas.microsoft.com/office/powerpoint/2010/main" val="308401830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FFE55926-3E53-CA49-9842-0069F1A82D11}" type="slidenum">
              <a:rPr lang="en-US"/>
              <a:pPr>
                <a:defRPr/>
              </a:pPr>
              <a:t>‹#›</a:t>
            </a:fld>
            <a:endParaRPr lang="th-TH"/>
          </a:p>
        </p:txBody>
      </p:sp>
    </p:spTree>
    <p:extLst>
      <p:ext uri="{BB962C8B-B14F-4D97-AF65-F5344CB8AC3E}">
        <p14:creationId xmlns:p14="http://schemas.microsoft.com/office/powerpoint/2010/main" val="309417964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DE525156-FFC2-1E47-8B35-0301640102FE}" type="slidenum">
              <a:rPr lang="en-US"/>
              <a:pPr>
                <a:defRPr/>
              </a:pPr>
              <a:t>‹#›</a:t>
            </a:fld>
            <a:endParaRPr lang="th-TH"/>
          </a:p>
        </p:txBody>
      </p:sp>
    </p:spTree>
    <p:extLst>
      <p:ext uri="{BB962C8B-B14F-4D97-AF65-F5344CB8AC3E}">
        <p14:creationId xmlns:p14="http://schemas.microsoft.com/office/powerpoint/2010/main" val="67785848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2183E93D-95CD-0643-A8CB-1E1905920BB0}" type="slidenum">
              <a:rPr lang="en-US"/>
              <a:pPr>
                <a:defRPr/>
              </a:pPr>
              <a:t>‹#›</a:t>
            </a:fld>
            <a:endParaRPr lang="th-TH"/>
          </a:p>
        </p:txBody>
      </p:sp>
    </p:spTree>
    <p:extLst>
      <p:ext uri="{BB962C8B-B14F-4D97-AF65-F5344CB8AC3E}">
        <p14:creationId xmlns:p14="http://schemas.microsoft.com/office/powerpoint/2010/main" val="1115631876"/>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3D3692C-31CF-3E4C-9F11-D4B5BA2A69C9}" type="slidenum">
              <a:rPr lang="en-US"/>
              <a:pPr>
                <a:defRPr/>
              </a:pPr>
              <a:t>‹#›</a:t>
            </a:fld>
            <a:endParaRPr lang="th-TH"/>
          </a:p>
        </p:txBody>
      </p:sp>
    </p:spTree>
    <p:extLst>
      <p:ext uri="{BB962C8B-B14F-4D97-AF65-F5344CB8AC3E}">
        <p14:creationId xmlns:p14="http://schemas.microsoft.com/office/powerpoint/2010/main" val="237086008"/>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E315A08-EAFB-7D43-96B3-8AF78F89747B}" type="slidenum">
              <a:rPr lang="en-US"/>
              <a:pPr>
                <a:defRPr/>
              </a:pPr>
              <a:t>‹#›</a:t>
            </a:fld>
            <a:endParaRPr lang="th-TH"/>
          </a:p>
        </p:txBody>
      </p:sp>
    </p:spTree>
    <p:extLst>
      <p:ext uri="{BB962C8B-B14F-4D97-AF65-F5344CB8AC3E}">
        <p14:creationId xmlns:p14="http://schemas.microsoft.com/office/powerpoint/2010/main" val="1256425324"/>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195CE6-B818-A94D-ACED-378632BAFE6C}" type="slidenum">
              <a:rPr lang="en-US"/>
              <a:pPr>
                <a:defRPr/>
              </a:pPr>
              <a:t>‹#›</a:t>
            </a:fld>
            <a:endParaRPr lang="th-TH"/>
          </a:p>
        </p:txBody>
      </p:sp>
    </p:spTree>
    <p:extLst>
      <p:ext uri="{BB962C8B-B14F-4D97-AF65-F5344CB8AC3E}">
        <p14:creationId xmlns:p14="http://schemas.microsoft.com/office/powerpoint/2010/main" val="3850185069"/>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4"/>
          <p:cNvSpPr>
            <a:spLocks/>
          </p:cNvSpPr>
          <p:nvPr/>
        </p:nvSpPr>
        <p:spPr bwMode="auto">
          <a:xfrm>
            <a:off x="285750" y="2803525"/>
            <a:ext cx="1588" cy="3035300"/>
          </a:xfrm>
          <a:custGeom>
            <a:avLst/>
            <a:gdLst>
              <a:gd name="T0" fmla="*/ 0 w 1588"/>
              <a:gd name="T1" fmla="*/ 0 h 1912"/>
              <a:gd name="T2" fmla="*/ 0 w 1588"/>
              <a:gd name="T3" fmla="*/ 2147483647 h 1912"/>
              <a:gd name="T4" fmla="*/ 0 w 1588"/>
              <a:gd name="T5" fmla="*/ 2147483647 h 1912"/>
              <a:gd name="T6" fmla="*/ 0 w 1588"/>
              <a:gd name="T7" fmla="*/ 2147483647 h 1912"/>
              <a:gd name="T8" fmla="*/ 0 w 1588"/>
              <a:gd name="T9" fmla="*/ 2147483647 h 1912"/>
              <a:gd name="T10" fmla="*/ 0 w 1588"/>
              <a:gd name="T11" fmla="*/ 2147483647 h 1912"/>
              <a:gd name="T12" fmla="*/ 0 w 1588"/>
              <a:gd name="T13" fmla="*/ 0 h 1912"/>
              <a:gd name="T14" fmla="*/ 0 w 1588"/>
              <a:gd name="T15" fmla="*/ 0 h 191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88" h="1912">
                <a:moveTo>
                  <a:pt x="0" y="0"/>
                </a:moveTo>
                <a:lnTo>
                  <a:pt x="0" y="6"/>
                </a:lnTo>
                <a:lnTo>
                  <a:pt x="0" y="60"/>
                </a:lnTo>
                <a:lnTo>
                  <a:pt x="0" y="1912"/>
                </a:lnTo>
                <a:lnTo>
                  <a:pt x="0" y="0"/>
                </a:lnTo>
                <a:close/>
              </a:path>
            </a:pathLst>
          </a:custGeom>
          <a:solidFill>
            <a:srgbClr val="6BBA2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6146" name="Rectangle 2"/>
          <p:cNvSpPr>
            <a:spLocks noGrp="1" noChangeArrowheads="1"/>
          </p:cNvSpPr>
          <p:nvPr>
            <p:ph type="ctrTitle" sz="quarter"/>
          </p:nvPr>
        </p:nvSpPr>
        <p:spPr>
          <a:xfrm>
            <a:off x="685800" y="1997075"/>
            <a:ext cx="7772400" cy="1431925"/>
          </a:xfrm>
        </p:spPr>
        <p:txBody>
          <a:bodyPr anchor="b" anchorCtr="1"/>
          <a:lstStyle>
            <a:lvl1pPr algn="ctr">
              <a:defRPr/>
            </a:lvl1pPr>
          </a:lstStyle>
          <a:p>
            <a:pPr lvl="0"/>
            <a:r>
              <a:rPr lang="th-TH" noProof="0"/>
              <a:t>Click to edit Master title style</a:t>
            </a:r>
          </a:p>
        </p:txBody>
      </p:sp>
      <p:sp>
        <p:nvSpPr>
          <p:cNvPr id="6147" name="Rectangle 3"/>
          <p:cNvSpPr>
            <a:spLocks noGrp="1" noChangeArrowheads="1"/>
          </p:cNvSpPr>
          <p:nvPr>
            <p:ph type="subTitle" sz="quarter" idx="1"/>
          </p:nvPr>
        </p:nvSpPr>
        <p:spPr>
          <a:xfrm>
            <a:off x="1371600" y="3886200"/>
            <a:ext cx="6400800" cy="1752600"/>
          </a:xfrm>
        </p:spPr>
        <p:txBody>
          <a:bodyPr/>
          <a:lstStyle>
            <a:lvl1pPr marL="0" indent="0" algn="ctr">
              <a:buFontTx/>
              <a:buNone/>
              <a:defRPr/>
            </a:lvl1pPr>
          </a:lstStyle>
          <a:p>
            <a:pPr lvl="0"/>
            <a:r>
              <a:rPr lang="th-TH" noProof="0"/>
              <a:t>Click to edit Master subtitle style</a:t>
            </a:r>
          </a:p>
        </p:txBody>
      </p:sp>
      <p:sp>
        <p:nvSpPr>
          <p:cNvPr id="5" name="Rectangle 5"/>
          <p:cNvSpPr>
            <a:spLocks noGrp="1" noChangeArrowheads="1"/>
          </p:cNvSpPr>
          <p:nvPr>
            <p:ph type="ftr" sz="quarter" idx="10"/>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Rectangle 6"/>
          <p:cNvSpPr>
            <a:spLocks noGrp="1" noChangeArrowheads="1"/>
          </p:cNvSpPr>
          <p:nvPr>
            <p:ph type="sldNum" sz="quarter" idx="11"/>
          </p:nvPr>
        </p:nvSpPr>
        <p:spPr/>
        <p:txBody>
          <a:bodyPr/>
          <a:lstStyle>
            <a:lvl1pPr eaLnBrk="0" hangingPunct="0">
              <a:defRPr baseline="30000">
                <a:latin typeface="Times New Roman" charset="0"/>
                <a:cs typeface="ＭＳ Ｐゴシック" charset="0"/>
              </a:defRPr>
            </a:lvl1pPr>
          </a:lstStyle>
          <a:p>
            <a:pPr>
              <a:defRPr/>
            </a:pPr>
            <a:fld id="{08669759-DB86-3747-AAE4-287BD1B6CDC1}" type="slidenum">
              <a:rPr lang="en-US"/>
              <a:pPr>
                <a:defRPr/>
              </a:pPr>
              <a:t>‹#›</a:t>
            </a:fld>
            <a:endParaRPr lang="th-TH"/>
          </a:p>
        </p:txBody>
      </p:sp>
      <p:sp>
        <p:nvSpPr>
          <p:cNvPr id="7" name="Rectangle 7"/>
          <p:cNvSpPr>
            <a:spLocks noGrp="1" noChangeArrowheads="1"/>
          </p:cNvSpPr>
          <p:nvPr>
            <p:ph type="dt" sz="quarter" idx="12"/>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Tree>
    <p:extLst>
      <p:ext uri="{BB962C8B-B14F-4D97-AF65-F5344CB8AC3E}">
        <p14:creationId xmlns:p14="http://schemas.microsoft.com/office/powerpoint/2010/main" val="1892692890"/>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5AF95B5-8A7D-1147-B40D-606CCE453742}" type="slidenum">
              <a:rPr lang="en-US"/>
              <a:pPr>
                <a:defRPr/>
              </a:pPr>
              <a:t>‹#›</a:t>
            </a:fld>
            <a:endParaRPr lang="th-TH"/>
          </a:p>
        </p:txBody>
      </p:sp>
    </p:spTree>
    <p:extLst>
      <p:ext uri="{BB962C8B-B14F-4D97-AF65-F5344CB8AC3E}">
        <p14:creationId xmlns:p14="http://schemas.microsoft.com/office/powerpoint/2010/main" val="483036216"/>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5303681"/>
      </p:ext>
    </p:extLst>
  </p:cSld>
  <p:clrMapOvr>
    <a:masterClrMapping/>
  </p:clrMapOvr>
  <p:transition spd="med">
    <p:fade/>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45C91ED4-B4F0-8244-BAEF-AA88B0522AF0}" type="slidenum">
              <a:rPr lang="en-US"/>
              <a:pPr>
                <a:defRPr/>
              </a:pPr>
              <a:t>‹#›</a:t>
            </a:fld>
            <a:endParaRPr lang="th-TH"/>
          </a:p>
        </p:txBody>
      </p:sp>
    </p:spTree>
    <p:extLst>
      <p:ext uri="{BB962C8B-B14F-4D97-AF65-F5344CB8AC3E}">
        <p14:creationId xmlns:p14="http://schemas.microsoft.com/office/powerpoint/2010/main" val="466846775"/>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050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6FC7349-EB7D-F749-89C2-3B62E0B737B5}" type="slidenum">
              <a:rPr lang="en-US"/>
              <a:pPr>
                <a:defRPr/>
              </a:pPr>
              <a:t>‹#›</a:t>
            </a:fld>
            <a:endParaRPr lang="th-TH"/>
          </a:p>
        </p:txBody>
      </p:sp>
    </p:spTree>
    <p:extLst>
      <p:ext uri="{BB962C8B-B14F-4D97-AF65-F5344CB8AC3E}">
        <p14:creationId xmlns:p14="http://schemas.microsoft.com/office/powerpoint/2010/main" val="2648254973"/>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8" name="Footer Placeholder 7"/>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9" name="Slide Number Placeholder 8"/>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659C4A1-5A93-AD4F-9F87-AA6CEF2EED0D}" type="slidenum">
              <a:rPr lang="en-US"/>
              <a:pPr>
                <a:defRPr/>
              </a:pPr>
              <a:t>‹#›</a:t>
            </a:fld>
            <a:endParaRPr lang="th-TH"/>
          </a:p>
        </p:txBody>
      </p:sp>
    </p:spTree>
    <p:extLst>
      <p:ext uri="{BB962C8B-B14F-4D97-AF65-F5344CB8AC3E}">
        <p14:creationId xmlns:p14="http://schemas.microsoft.com/office/powerpoint/2010/main" val="2069904632"/>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4" name="Footer Placeholder 3"/>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5" name="Slide Number Placeholder 4"/>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EA2F7A89-5923-8042-85C5-E4EFC54625AB}" type="slidenum">
              <a:rPr lang="en-US"/>
              <a:pPr>
                <a:defRPr/>
              </a:pPr>
              <a:t>‹#›</a:t>
            </a:fld>
            <a:endParaRPr lang="th-TH"/>
          </a:p>
        </p:txBody>
      </p:sp>
    </p:spTree>
    <p:extLst>
      <p:ext uri="{BB962C8B-B14F-4D97-AF65-F5344CB8AC3E}">
        <p14:creationId xmlns:p14="http://schemas.microsoft.com/office/powerpoint/2010/main" val="556675611"/>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3" name="Footer Placeholder 2"/>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4" name="Slide Number Placeholder 3"/>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9F1FB277-CDB8-2647-9CE7-4C9B2678C73B}" type="slidenum">
              <a:rPr lang="en-US"/>
              <a:pPr>
                <a:defRPr/>
              </a:pPr>
              <a:t>‹#›</a:t>
            </a:fld>
            <a:endParaRPr lang="th-TH"/>
          </a:p>
        </p:txBody>
      </p:sp>
    </p:spTree>
    <p:extLst>
      <p:ext uri="{BB962C8B-B14F-4D97-AF65-F5344CB8AC3E}">
        <p14:creationId xmlns:p14="http://schemas.microsoft.com/office/powerpoint/2010/main" val="3919698444"/>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1420B970-E990-F24D-A1B8-153C75CF270B}" type="slidenum">
              <a:rPr lang="en-US"/>
              <a:pPr>
                <a:defRPr/>
              </a:pPr>
              <a:t>‹#›</a:t>
            </a:fld>
            <a:endParaRPr lang="th-TH"/>
          </a:p>
        </p:txBody>
      </p:sp>
    </p:spTree>
    <p:extLst>
      <p:ext uri="{BB962C8B-B14F-4D97-AF65-F5344CB8AC3E}">
        <p14:creationId xmlns:p14="http://schemas.microsoft.com/office/powerpoint/2010/main" val="397491723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6" name="Footer Placeholder 5"/>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7" name="Slide Number Placeholder 6"/>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CDD88BDE-4FCF-2A46-91EC-52DCED7C1425}" type="slidenum">
              <a:rPr lang="en-US"/>
              <a:pPr>
                <a:defRPr/>
              </a:pPr>
              <a:t>‹#›</a:t>
            </a:fld>
            <a:endParaRPr lang="th-TH"/>
          </a:p>
        </p:txBody>
      </p:sp>
    </p:spTree>
    <p:extLst>
      <p:ext uri="{BB962C8B-B14F-4D97-AF65-F5344CB8AC3E}">
        <p14:creationId xmlns:p14="http://schemas.microsoft.com/office/powerpoint/2010/main" val="346826973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86E934F9-BB61-0C43-8CA0-803747C1917D}" type="slidenum">
              <a:rPr lang="en-US"/>
              <a:pPr>
                <a:defRPr/>
              </a:pPr>
              <a:t>‹#›</a:t>
            </a:fld>
            <a:endParaRPr lang="th-TH"/>
          </a:p>
        </p:txBody>
      </p:sp>
    </p:spTree>
    <p:extLst>
      <p:ext uri="{BB962C8B-B14F-4D97-AF65-F5344CB8AC3E}">
        <p14:creationId xmlns:p14="http://schemas.microsoft.com/office/powerpoint/2010/main" val="71402059"/>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92100"/>
            <a:ext cx="2057400" cy="5727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92100"/>
            <a:ext cx="6019800" cy="5727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atin typeface="Times New Roman" charset="0"/>
                <a:cs typeface="ＭＳ Ｐゴシック" charset="0"/>
              </a:defRPr>
            </a:lvl1pPr>
          </a:lstStyle>
          <a:p>
            <a:pPr>
              <a:defRPr/>
            </a:pPr>
            <a:endParaRPr lang="th-TH"/>
          </a:p>
        </p:txBody>
      </p:sp>
      <p:sp>
        <p:nvSpPr>
          <p:cNvPr id="5" name="Footer Placeholder 4"/>
          <p:cNvSpPr>
            <a:spLocks noGrp="1"/>
          </p:cNvSpPr>
          <p:nvPr>
            <p:ph type="ftr" sz="quarter" idx="11"/>
          </p:nvPr>
        </p:nvSpPr>
        <p:spPr/>
        <p:txBody>
          <a:bodyPr/>
          <a:lstStyle>
            <a:lvl1pPr eaLnBrk="0" hangingPunct="0">
              <a:defRPr baseline="30000">
                <a:latin typeface="Times New Roman" charset="0"/>
                <a:cs typeface="ＭＳ Ｐゴシック" charset="0"/>
              </a:defRPr>
            </a:lvl1pPr>
          </a:lstStyle>
          <a:p>
            <a:pPr>
              <a:defRPr/>
            </a:pPr>
            <a:endParaRPr lang="th-TH"/>
          </a:p>
        </p:txBody>
      </p:sp>
      <p:sp>
        <p:nvSpPr>
          <p:cNvPr id="6" name="Slide Number Placeholder 5"/>
          <p:cNvSpPr>
            <a:spLocks noGrp="1"/>
          </p:cNvSpPr>
          <p:nvPr>
            <p:ph type="sldNum" sz="quarter" idx="12"/>
          </p:nvPr>
        </p:nvSpPr>
        <p:spPr/>
        <p:txBody>
          <a:bodyPr/>
          <a:lstStyle>
            <a:lvl1pPr eaLnBrk="0" hangingPunct="0">
              <a:defRPr baseline="30000">
                <a:latin typeface="Times New Roman" charset="0"/>
                <a:cs typeface="ＭＳ Ｐゴシック" charset="0"/>
              </a:defRPr>
            </a:lvl1pPr>
          </a:lstStyle>
          <a:p>
            <a:pPr>
              <a:defRPr/>
            </a:pPr>
            <a:fld id="{0AD8625A-5D23-1E46-8B18-F8B88FA635E8}" type="slidenum">
              <a:rPr lang="en-US"/>
              <a:pPr>
                <a:defRPr/>
              </a:pPr>
              <a:t>‹#›</a:t>
            </a:fld>
            <a:endParaRPr lang="th-TH"/>
          </a:p>
        </p:txBody>
      </p:sp>
    </p:spTree>
    <p:extLst>
      <p:ext uri="{BB962C8B-B14F-4D97-AF65-F5344CB8AC3E}">
        <p14:creationId xmlns:p14="http://schemas.microsoft.com/office/powerpoint/2010/main" val="189627553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C5F74957-F7E5-BA43-92FE-BE42665F2F62}" type="datetime1">
              <a:rPr lang="en-US"/>
              <a:pPr>
                <a:defRPr/>
              </a:pPr>
              <a:t>8/28/24</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E33A5327-92D6-6D4F-8293-E642C1B92A7C}" type="slidenum">
              <a:rPr lang="en-US"/>
              <a:pPr>
                <a:defRPr/>
              </a:pPr>
              <a:t>‹#›</a:t>
            </a:fld>
            <a:endParaRPr lang="en-US"/>
          </a:p>
        </p:txBody>
      </p:sp>
    </p:spTree>
    <p:extLst>
      <p:ext uri="{BB962C8B-B14F-4D97-AF65-F5344CB8AC3E}">
        <p14:creationId xmlns:p14="http://schemas.microsoft.com/office/powerpoint/2010/main" val="248802181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eaLnBrk="1" hangingPunct="1">
                  <a:buClrTx/>
                  <a:buSzTx/>
                  <a:buFontTx/>
                  <a:buNone/>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eaLnBrk="1" hangingPunct="1">
              <a:buClrTx/>
              <a:buSzTx/>
              <a:buFontTx/>
              <a:buNone/>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eaLnBrk="1" hangingPunct="1">
              <a:buClrTx/>
              <a:buSzTx/>
              <a:buFontTx/>
              <a:buNone/>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eaLnBrk="1" hangingPunct="1">
              <a:buClrTx/>
              <a:buSzTx/>
              <a:buFontTx/>
              <a:buNone/>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251778433"/>
      </p:ext>
    </p:extLst>
  </p:cSld>
  <p:clrMapOvr>
    <a:masterClrMapping/>
  </p:clrMapOvr>
  <p:transition spd="med">
    <p:cu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lgn="ctr" eaLnBrk="0" hangingPunct="0">
              <a:defRPr baseline="30000"/>
            </a:lvl1pPr>
          </a:lstStyle>
          <a:p>
            <a:pPr>
              <a:defRPr/>
            </a:pPr>
            <a:fld id="{0C15F77C-C2E9-4544-AD87-4725AF59CDA5}" type="datetime1">
              <a:rPr lang="en-US"/>
              <a:pPr>
                <a:defRPr/>
              </a:pPr>
              <a:t>8/28/24</a:t>
            </a:fld>
            <a:endParaRPr lang="en-US"/>
          </a:p>
        </p:txBody>
      </p:sp>
      <p:sp>
        <p:nvSpPr>
          <p:cNvPr id="5" name="Footer Placeholder 4"/>
          <p:cNvSpPr>
            <a:spLocks noGrp="1"/>
          </p:cNvSpPr>
          <p:nvPr>
            <p:ph type="ftr" sz="quarter" idx="11"/>
          </p:nvPr>
        </p:nvSpPr>
        <p:spPr/>
        <p:txBody>
          <a:bodyPr/>
          <a:lstStyle>
            <a:lvl1pPr eaLnBrk="0" hangingPunct="0">
              <a:defRPr baseline="30000">
                <a:latin typeface="Calibri" pitchFamily="-107" charset="0"/>
                <a:ea typeface="ＭＳ Ｐゴシック" pitchFamily="-107" charset="-128"/>
                <a:cs typeface="+mn-cs"/>
              </a:defRPr>
            </a:lvl1pPr>
          </a:lstStyle>
          <a:p>
            <a:pPr>
              <a:defRPr/>
            </a:pPr>
            <a:endParaRPr lang="en-US"/>
          </a:p>
        </p:txBody>
      </p:sp>
      <p:sp>
        <p:nvSpPr>
          <p:cNvPr id="6" name="Slide Number Placeholder 5"/>
          <p:cNvSpPr>
            <a:spLocks noGrp="1"/>
          </p:cNvSpPr>
          <p:nvPr>
            <p:ph type="sldNum" sz="quarter" idx="12"/>
          </p:nvPr>
        </p:nvSpPr>
        <p:spPr/>
        <p:txBody>
          <a:bodyPr/>
          <a:lstStyle>
            <a:lvl1pPr eaLnBrk="0" hangingPunct="0">
              <a:defRPr baseline="30000"/>
            </a:lvl1pPr>
          </a:lstStyle>
          <a:p>
            <a:pPr>
              <a:defRPr/>
            </a:pPr>
            <a:fld id="{36DCBBE2-CDB2-BB4D-B8E1-92EAE9AD1835}" type="slidenum">
              <a:rPr lang="en-US"/>
              <a:pPr>
                <a:defRPr/>
              </a:pPr>
              <a:t>‹#›</a:t>
            </a:fld>
            <a:endParaRPr lang="en-US"/>
          </a:p>
        </p:txBody>
      </p:sp>
    </p:spTree>
    <p:extLst>
      <p:ext uri="{BB962C8B-B14F-4D97-AF65-F5344CB8AC3E}">
        <p14:creationId xmlns:p14="http://schemas.microsoft.com/office/powerpoint/2010/main" val="550437905"/>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01D8CA45-31DC-9D46-9B15-32B8A419B25D}" type="slidenum">
              <a:rPr lang="en-US"/>
              <a:pPr>
                <a:defRPr/>
              </a:pPr>
              <a:t>‹#›</a:t>
            </a:fld>
            <a:endParaRPr lang="en-US"/>
          </a:p>
        </p:txBody>
      </p:sp>
    </p:spTree>
    <p:extLst>
      <p:ext uri="{BB962C8B-B14F-4D97-AF65-F5344CB8AC3E}">
        <p14:creationId xmlns:p14="http://schemas.microsoft.com/office/powerpoint/2010/main" val="1312143994"/>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9538095"/>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8568487"/>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2814187"/>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2033280"/>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567804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094987"/>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4020196"/>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636349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
          <p:cNvSpPr>
            <a:spLocks noGrp="1" noChangeArrowheads="1"/>
          </p:cNvSpPr>
          <p:nvPr>
            <p:ph type="dt" idx="10"/>
          </p:nvPr>
        </p:nvSpPr>
        <p:spPr>
          <a:ln/>
        </p:spPr>
        <p:txBody>
          <a:bodyPr/>
          <a:lstStyle>
            <a:lvl1pPr>
              <a:defRPr/>
            </a:lvl1pPr>
          </a:lstStyle>
          <a:p>
            <a:endParaRPr lang="en-US"/>
          </a:p>
        </p:txBody>
      </p:sp>
      <p:sp>
        <p:nvSpPr>
          <p:cNvPr id="4" name="Rectangle 4"/>
          <p:cNvSpPr>
            <a:spLocks noGrp="1" noChangeArrowheads="1"/>
          </p:cNvSpPr>
          <p:nvPr>
            <p:ph type="ftr" idx="11"/>
          </p:nvPr>
        </p:nvSpPr>
        <p:spPr>
          <a:ln/>
        </p:spPr>
        <p:txBody>
          <a:bodyPr/>
          <a:lstStyle>
            <a:lvl1pPr>
              <a:defRPr/>
            </a:lvl1pPr>
          </a:lstStyle>
          <a:p>
            <a:endParaRPr lang="en-US"/>
          </a:p>
        </p:txBody>
      </p:sp>
      <p:sp>
        <p:nvSpPr>
          <p:cNvPr id="5" name="Rectangle 5"/>
          <p:cNvSpPr>
            <a:spLocks noGrp="1" noChangeArrowheads="1"/>
          </p:cNvSpPr>
          <p:nvPr>
            <p:ph type="sldNum" idx="12"/>
          </p:nvPr>
        </p:nvSpPr>
        <p:spPr>
          <a:ln/>
        </p:spPr>
        <p:txBody>
          <a:bodyPr/>
          <a:lstStyle>
            <a:lvl1pPr>
              <a:defRPr/>
            </a:lvl1pPr>
          </a:lstStyle>
          <a:p>
            <a:fld id="{F0B6BC24-9A84-0E49-9C12-5E54B7AAF52D}" type="slidenum">
              <a:rPr lang="en-US"/>
              <a:pPr/>
              <a:t>‹#›</a:t>
            </a:fld>
            <a:endParaRPr lang="en-US"/>
          </a:p>
        </p:txBody>
      </p:sp>
    </p:spTree>
    <p:extLst>
      <p:ext uri="{BB962C8B-B14F-4D97-AF65-F5344CB8AC3E}">
        <p14:creationId xmlns:p14="http://schemas.microsoft.com/office/powerpoint/2010/main" val="35729475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28/08/2024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2271534012"/>
      </p:ext>
    </p:extLst>
  </p:cSld>
  <p:clrMapOvr>
    <a:overrideClrMapping bg1="dk1" tx1="lt1" bg2="dk2" tx2="lt2" accent1="accent1" accent2="accent2" accent3="accent3" accent4="accent4" accent5="accent5" accent6="accent6" hlink="hlink" folHlink="folHlink"/>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0093308"/>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3792830"/>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81955042"/>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eaLnBrk="0" hangingPunct="0">
              <a:defRPr baseline="30000"/>
            </a:lvl1pPr>
          </a:lstStyle>
          <a:p>
            <a:pPr>
              <a:defRPr/>
            </a:pPr>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eaLnBrk="0" hangingPunct="0">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eaLnBrk="0" hangingPunct="0">
              <a:defRPr baseline="30000"/>
            </a:lvl1pPr>
          </a:lstStyle>
          <a:p>
            <a:pPr>
              <a:defRPr/>
            </a:pPr>
            <a:fld id="{4A816C23-7EB9-7844-B759-4E91621C8ED3}" type="slidenum">
              <a:rPr lang="en-US"/>
              <a:pPr>
                <a:defRPr/>
              </a:pPr>
              <a:t>‹#›</a:t>
            </a:fld>
            <a:endParaRPr lang="en-US"/>
          </a:p>
        </p:txBody>
      </p:sp>
    </p:spTree>
    <p:extLst>
      <p:ext uri="{BB962C8B-B14F-4D97-AF65-F5344CB8AC3E}">
        <p14:creationId xmlns:p14="http://schemas.microsoft.com/office/powerpoint/2010/main" val="187308616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CEC5717C-A291-2F41-9BA4-4415727C4F2E}" type="slidenum">
              <a:rPr lang="en-US"/>
              <a:pPr>
                <a:defRPr/>
              </a:pPr>
              <a:t>‹#›</a:t>
            </a:fld>
            <a:endParaRPr lang="en-US"/>
          </a:p>
        </p:txBody>
      </p:sp>
    </p:spTree>
    <p:extLst>
      <p:ext uri="{BB962C8B-B14F-4D97-AF65-F5344CB8AC3E}">
        <p14:creationId xmlns:p14="http://schemas.microsoft.com/office/powerpoint/2010/main" val="853509628"/>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BAC3D3E7-3D93-3946-AC4E-8B2A6D7E9326}" type="slidenum">
              <a:rPr lang="en-US"/>
              <a:pPr>
                <a:defRPr/>
              </a:pPr>
              <a:t>‹#›</a:t>
            </a:fld>
            <a:endParaRPr lang="en-US"/>
          </a:p>
        </p:txBody>
      </p:sp>
    </p:spTree>
    <p:extLst>
      <p:ext uri="{BB962C8B-B14F-4D97-AF65-F5344CB8AC3E}">
        <p14:creationId xmlns:p14="http://schemas.microsoft.com/office/powerpoint/2010/main" val="1012526667"/>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9D5A264D-A338-5545-BE51-1960CF3771F8}" type="slidenum">
              <a:rPr lang="en-US"/>
              <a:pPr>
                <a:defRPr/>
              </a:pPr>
              <a:t>‹#›</a:t>
            </a:fld>
            <a:endParaRPr lang="en-US"/>
          </a:p>
        </p:txBody>
      </p:sp>
    </p:spTree>
    <p:extLst>
      <p:ext uri="{BB962C8B-B14F-4D97-AF65-F5344CB8AC3E}">
        <p14:creationId xmlns:p14="http://schemas.microsoft.com/office/powerpoint/2010/main" val="1581667766"/>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baseline="30000"/>
            </a:lvl1pPr>
          </a:lstStyle>
          <a:p>
            <a:pPr>
              <a:defRPr/>
            </a:pPr>
            <a:fld id="{2500393B-3198-DA4F-AB28-D9D8439F7FD6}" type="slidenum">
              <a:rPr lang="en-US"/>
              <a:pPr>
                <a:defRPr/>
              </a:pPr>
              <a:t>‹#›</a:t>
            </a:fld>
            <a:endParaRPr lang="en-US"/>
          </a:p>
        </p:txBody>
      </p:sp>
    </p:spTree>
    <p:extLst>
      <p:ext uri="{BB962C8B-B14F-4D97-AF65-F5344CB8AC3E}">
        <p14:creationId xmlns:p14="http://schemas.microsoft.com/office/powerpoint/2010/main" val="3864832200"/>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baseline="30000"/>
            </a:lvl1pPr>
          </a:lstStyle>
          <a:p>
            <a:pPr>
              <a:defRPr/>
            </a:pPr>
            <a:fld id="{FE471E79-52B2-6443-92C0-2C7F43931F10}" type="slidenum">
              <a:rPr lang="en-US"/>
              <a:pPr>
                <a:defRPr/>
              </a:pPr>
              <a:t>‹#›</a:t>
            </a:fld>
            <a:endParaRPr lang="en-US"/>
          </a:p>
        </p:txBody>
      </p:sp>
    </p:spTree>
    <p:extLst>
      <p:ext uri="{BB962C8B-B14F-4D97-AF65-F5344CB8AC3E}">
        <p14:creationId xmlns:p14="http://schemas.microsoft.com/office/powerpoint/2010/main" val="108815937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baseline="30000"/>
            </a:lvl1pPr>
          </a:lstStyle>
          <a:p>
            <a:pPr>
              <a:defRPr/>
            </a:pPr>
            <a:fld id="{61323378-707C-6149-AA27-203A35A11C25}" type="slidenum">
              <a:rPr lang="en-US"/>
              <a:pPr>
                <a:defRPr/>
              </a:pPr>
              <a:t>‹#›</a:t>
            </a:fld>
            <a:endParaRPr lang="en-US"/>
          </a:p>
        </p:txBody>
      </p:sp>
    </p:spTree>
    <p:extLst>
      <p:ext uri="{BB962C8B-B14F-4D97-AF65-F5344CB8AC3E}">
        <p14:creationId xmlns:p14="http://schemas.microsoft.com/office/powerpoint/2010/main" val="191966485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28/08/2024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253464149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0D8A9162-5401-7F49-8B64-EDFFDCA91B18}" type="slidenum">
              <a:rPr lang="en-US"/>
              <a:pPr>
                <a:defRPr/>
              </a:pPr>
              <a:t>‹#›</a:t>
            </a:fld>
            <a:endParaRPr lang="en-US"/>
          </a:p>
        </p:txBody>
      </p:sp>
    </p:spTree>
    <p:extLst>
      <p:ext uri="{BB962C8B-B14F-4D97-AF65-F5344CB8AC3E}">
        <p14:creationId xmlns:p14="http://schemas.microsoft.com/office/powerpoint/2010/main" val="314300191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baseline="30000"/>
            </a:lvl1pPr>
          </a:lstStyle>
          <a:p>
            <a:pPr>
              <a:defRPr/>
            </a:pPr>
            <a:fld id="{DDE7014A-5782-0F43-BAA0-FDE038B3115B}" type="slidenum">
              <a:rPr lang="en-US"/>
              <a:pPr>
                <a:defRPr/>
              </a:pPr>
              <a:t>‹#›</a:t>
            </a:fld>
            <a:endParaRPr lang="en-US"/>
          </a:p>
        </p:txBody>
      </p:sp>
    </p:spTree>
    <p:extLst>
      <p:ext uri="{BB962C8B-B14F-4D97-AF65-F5344CB8AC3E}">
        <p14:creationId xmlns:p14="http://schemas.microsoft.com/office/powerpoint/2010/main" val="402941211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9AB36216-66B6-DE49-9355-470F2A61CECF}" type="slidenum">
              <a:rPr lang="en-US"/>
              <a:pPr>
                <a:defRPr/>
              </a:pPr>
              <a:t>‹#›</a:t>
            </a:fld>
            <a:endParaRPr lang="en-US"/>
          </a:p>
        </p:txBody>
      </p:sp>
    </p:spTree>
    <p:extLst>
      <p:ext uri="{BB962C8B-B14F-4D97-AF65-F5344CB8AC3E}">
        <p14:creationId xmlns:p14="http://schemas.microsoft.com/office/powerpoint/2010/main" val="14520924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baseline="30000"/>
            </a:lvl1pPr>
          </a:lstStyle>
          <a:p>
            <a:pPr>
              <a:defRPr/>
            </a:pPr>
            <a:fld id="{642C7823-2FEC-E145-AC4B-5200C545A8ED}" type="slidenum">
              <a:rPr lang="en-US"/>
              <a:pPr>
                <a:defRPr/>
              </a:pPr>
              <a:t>‹#›</a:t>
            </a:fld>
            <a:endParaRPr lang="en-US"/>
          </a:p>
        </p:txBody>
      </p:sp>
    </p:spTree>
    <p:extLst>
      <p:ext uri="{BB962C8B-B14F-4D97-AF65-F5344CB8AC3E}">
        <p14:creationId xmlns:p14="http://schemas.microsoft.com/office/powerpoint/2010/main" val="2731352301"/>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nl-NL"/>
          </a:p>
        </p:txBody>
      </p:sp>
      <p:sp>
        <p:nvSpPr>
          <p:cNvPr id="3" name="Rectangle 5"/>
          <p:cNvSpPr>
            <a:spLocks noGrp="1" noChangeArrowheads="1"/>
          </p:cNvSpPr>
          <p:nvPr>
            <p:ph type="ftr" sz="quarter" idx="11"/>
          </p:nvPr>
        </p:nvSpPr>
        <p:spPr/>
        <p:txBody>
          <a:bodyPr/>
          <a:lstStyle>
            <a:lvl1pPr>
              <a:defRPr baseline="30000"/>
            </a:lvl1pPr>
          </a:lstStyle>
          <a:p>
            <a:pPr>
              <a:defRPr/>
            </a:pPr>
            <a:endParaRPr lang="nl-NL"/>
          </a:p>
        </p:txBody>
      </p:sp>
      <p:sp>
        <p:nvSpPr>
          <p:cNvPr id="4" name="Rectangle 6"/>
          <p:cNvSpPr>
            <a:spLocks noGrp="1" noChangeArrowheads="1"/>
          </p:cNvSpPr>
          <p:nvPr>
            <p:ph type="sldNum" sz="quarter" idx="12"/>
          </p:nvPr>
        </p:nvSpPr>
        <p:spPr/>
        <p:txBody>
          <a:bodyPr/>
          <a:lstStyle>
            <a:lvl1pPr>
              <a:defRPr baseline="30000"/>
            </a:lvl1pPr>
          </a:lstStyle>
          <a:p>
            <a:pPr>
              <a:defRPr/>
            </a:pPr>
            <a:fld id="{5FA82F21-3D4D-554D-B2A2-CA60186D5F33}" type="slidenum">
              <a:rPr lang="nl-NL"/>
              <a:pPr>
                <a:defRPr/>
              </a:pPr>
              <a:t>‹#›</a:t>
            </a:fld>
            <a:endParaRPr lang="nl-NL"/>
          </a:p>
        </p:txBody>
      </p:sp>
    </p:spTree>
    <p:extLst>
      <p:ext uri="{BB962C8B-B14F-4D97-AF65-F5344CB8AC3E}">
        <p14:creationId xmlns:p14="http://schemas.microsoft.com/office/powerpoint/2010/main" val="95056430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9B95152-FDA7-D84C-997F-190A045096B0}"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1103309985"/>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C20AC05-902F-314C-8C71-08917BF3605C}"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415358878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EE1919E-4156-2446-9A7A-38181E71BE1E}"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2868203464"/>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B4DFB85-6CB1-C548-87CB-C6B4EF80655D}"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328982160"/>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BBB959B-18DA-A542-AA3C-7AF2A8C826AF}"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50909546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28/08/2024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50897719"/>
      </p:ext>
    </p:extLst>
  </p:cSld>
  <p:clrMapOvr>
    <a:overrideClrMapping bg1="lt1" tx1="dk1" bg2="lt2" tx2="dk2" accent1="accent1" accent2="accent2" accent3="accent3" accent4="accent4" accent5="accent5" accent6="accent6" hlink="hlink" folHlink="folHlink"/>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473DAEB-88D4-A54D-9AD9-358E41DFAF76}"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966120368"/>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B889610-4DEA-9843-A6FD-B38B841AD106}"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1150555767"/>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A99874-4931-EA4F-9ABB-BF2871937464}"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228041333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E93C74E-E123-FC4D-BDA3-FFE458226071}"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2297552295"/>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B6849C6-6B0F-684B-82C9-E524D8E52971}"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97282904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nl-NL">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nl-NL">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54262E0-3FA7-6143-9106-57F53BFF0A75}" type="slidenum">
              <a:rPr lang="nl-NL">
                <a:solidFill>
                  <a:srgbClr val="000000"/>
                </a:solidFill>
              </a:rPr>
              <a:pPr>
                <a:defRPr/>
              </a:pPr>
              <a:t>‹#›</a:t>
            </a:fld>
            <a:endParaRPr lang="nl-NL">
              <a:solidFill>
                <a:srgbClr val="000000"/>
              </a:solidFill>
            </a:endParaRPr>
          </a:p>
        </p:txBody>
      </p:sp>
    </p:spTree>
    <p:extLst>
      <p:ext uri="{BB962C8B-B14F-4D97-AF65-F5344CB8AC3E}">
        <p14:creationId xmlns:p14="http://schemas.microsoft.com/office/powerpoint/2010/main" val="202159848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4E3195ED-8388-0C4A-A54F-965F10428088}" type="slidenum">
              <a:rPr lang="en-US"/>
              <a:pPr>
                <a:defRPr/>
              </a:pPr>
              <a:t>‹#›</a:t>
            </a:fld>
            <a:endParaRPr lang="en-US"/>
          </a:p>
        </p:txBody>
      </p:sp>
    </p:spTree>
    <p:extLst>
      <p:ext uri="{BB962C8B-B14F-4D97-AF65-F5344CB8AC3E}">
        <p14:creationId xmlns:p14="http://schemas.microsoft.com/office/powerpoint/2010/main" val="106887486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F7267C34-6992-CA4F-9C80-15E200FC92FB}" type="slidenum">
              <a:rPr lang="en-US"/>
              <a:pPr>
                <a:defRPr/>
              </a:pPr>
              <a:t>‹#›</a:t>
            </a:fld>
            <a:endParaRPr lang="en-US"/>
          </a:p>
        </p:txBody>
      </p:sp>
    </p:spTree>
    <p:extLst>
      <p:ext uri="{BB962C8B-B14F-4D97-AF65-F5344CB8AC3E}">
        <p14:creationId xmlns:p14="http://schemas.microsoft.com/office/powerpoint/2010/main" val="2573104016"/>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881760B7-9E40-A74D-A54E-F6E7FE694AA1}" type="slidenum">
              <a:rPr lang="en-US"/>
              <a:pPr>
                <a:defRPr/>
              </a:pPr>
              <a:t>‹#›</a:t>
            </a:fld>
            <a:endParaRPr lang="en-US"/>
          </a:p>
        </p:txBody>
      </p:sp>
    </p:spTree>
    <p:extLst>
      <p:ext uri="{BB962C8B-B14F-4D97-AF65-F5344CB8AC3E}">
        <p14:creationId xmlns:p14="http://schemas.microsoft.com/office/powerpoint/2010/main" val="3435163936"/>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357434C8-5FD2-7148-8BC4-6014EAED3885}" type="slidenum">
              <a:rPr lang="en-US"/>
              <a:pPr>
                <a:defRPr/>
              </a:pPr>
              <a:t>‹#›</a:t>
            </a:fld>
            <a:endParaRPr lang="en-US"/>
          </a:p>
        </p:txBody>
      </p:sp>
    </p:spTree>
    <p:extLst>
      <p:ext uri="{BB962C8B-B14F-4D97-AF65-F5344CB8AC3E}">
        <p14:creationId xmlns:p14="http://schemas.microsoft.com/office/powerpoint/2010/main" val="113087721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28/08/2024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07990791"/>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a:ln/>
        </p:spPr>
        <p:txBody>
          <a:bodyPr/>
          <a:lstStyle>
            <a:lvl1pPr>
              <a:defRPr/>
            </a:lvl1pPr>
          </a:lstStyle>
          <a:p>
            <a:pPr>
              <a:defRPr/>
            </a:pPr>
            <a:endParaRPr lang="en-US"/>
          </a:p>
        </p:txBody>
      </p:sp>
      <p:sp>
        <p:nvSpPr>
          <p:cNvPr id="8" name="Rectangle 6"/>
          <p:cNvSpPr>
            <a:spLocks noGrp="1" noChangeArrowheads="1"/>
          </p:cNvSpPr>
          <p:nvPr>
            <p:ph type="ftr" sz="quarter" idx="11"/>
          </p:nvPr>
        </p:nvSpPr>
        <p:spPr>
          <a:ln/>
        </p:spPr>
        <p:txBody>
          <a:bodyPr/>
          <a:lstStyle>
            <a:lvl1pPr>
              <a:defRPr/>
            </a:lvl1pPr>
          </a:lstStyle>
          <a:p>
            <a:pPr>
              <a:defRPr/>
            </a:pPr>
            <a:endParaRPr lang="en-US"/>
          </a:p>
        </p:txBody>
      </p:sp>
      <p:sp>
        <p:nvSpPr>
          <p:cNvPr id="9" name="Rectangle 7"/>
          <p:cNvSpPr>
            <a:spLocks noGrp="1" noChangeArrowheads="1"/>
          </p:cNvSpPr>
          <p:nvPr>
            <p:ph type="sldNum" sz="quarter" idx="12"/>
          </p:nvPr>
        </p:nvSpPr>
        <p:spPr>
          <a:ln/>
        </p:spPr>
        <p:txBody>
          <a:bodyPr/>
          <a:lstStyle>
            <a:lvl1pPr>
              <a:defRPr/>
            </a:lvl1pPr>
          </a:lstStyle>
          <a:p>
            <a:pPr>
              <a:defRPr/>
            </a:pPr>
            <a:fld id="{DA8A4B81-DB73-9A44-B2C1-8816D4E00E08}" type="slidenum">
              <a:rPr lang="en-US"/>
              <a:pPr>
                <a:defRPr/>
              </a:pPr>
              <a:t>‹#›</a:t>
            </a:fld>
            <a:endParaRPr lang="en-US"/>
          </a:p>
        </p:txBody>
      </p:sp>
    </p:spTree>
    <p:extLst>
      <p:ext uri="{BB962C8B-B14F-4D97-AF65-F5344CB8AC3E}">
        <p14:creationId xmlns:p14="http://schemas.microsoft.com/office/powerpoint/2010/main" val="3236929270"/>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a:ln/>
        </p:spPr>
        <p:txBody>
          <a:bodyPr/>
          <a:lstStyle>
            <a:lvl1pPr>
              <a:defRPr/>
            </a:lvl1pPr>
          </a:lstStyle>
          <a:p>
            <a:pPr>
              <a:defRPr/>
            </a:pPr>
            <a:endParaRPr lang="en-US"/>
          </a:p>
        </p:txBody>
      </p:sp>
      <p:sp>
        <p:nvSpPr>
          <p:cNvPr id="4" name="Rectangle 6"/>
          <p:cNvSpPr>
            <a:spLocks noGrp="1" noChangeArrowheads="1"/>
          </p:cNvSpPr>
          <p:nvPr>
            <p:ph type="ftr" sz="quarter" idx="11"/>
          </p:nvPr>
        </p:nvSpPr>
        <p:spPr>
          <a:ln/>
        </p:spPr>
        <p:txBody>
          <a:bodyPr/>
          <a:lstStyle>
            <a:lvl1pPr>
              <a:defRPr/>
            </a:lvl1pPr>
          </a:lstStyle>
          <a:p>
            <a:pPr>
              <a:defRPr/>
            </a:pPr>
            <a:endParaRPr lang="en-US"/>
          </a:p>
        </p:txBody>
      </p:sp>
      <p:sp>
        <p:nvSpPr>
          <p:cNvPr id="5" name="Rectangle 7"/>
          <p:cNvSpPr>
            <a:spLocks noGrp="1" noChangeArrowheads="1"/>
          </p:cNvSpPr>
          <p:nvPr>
            <p:ph type="sldNum" sz="quarter" idx="12"/>
          </p:nvPr>
        </p:nvSpPr>
        <p:spPr>
          <a:ln/>
        </p:spPr>
        <p:txBody>
          <a:bodyPr/>
          <a:lstStyle>
            <a:lvl1pPr>
              <a:defRPr/>
            </a:lvl1pPr>
          </a:lstStyle>
          <a:p>
            <a:pPr>
              <a:defRPr/>
            </a:pPr>
            <a:fld id="{19712600-C424-F64C-A766-B7DC5CC49726}" type="slidenum">
              <a:rPr lang="en-US"/>
              <a:pPr>
                <a:defRPr/>
              </a:pPr>
              <a:t>‹#›</a:t>
            </a:fld>
            <a:endParaRPr lang="en-US"/>
          </a:p>
        </p:txBody>
      </p:sp>
    </p:spTree>
    <p:extLst>
      <p:ext uri="{BB962C8B-B14F-4D97-AF65-F5344CB8AC3E}">
        <p14:creationId xmlns:p14="http://schemas.microsoft.com/office/powerpoint/2010/main" val="1582690729"/>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a:ln/>
        </p:spPr>
        <p:txBody>
          <a:bodyPr/>
          <a:lstStyle>
            <a:lvl1pPr>
              <a:defRPr/>
            </a:lvl1pPr>
          </a:lstStyle>
          <a:p>
            <a:pPr>
              <a:defRPr/>
            </a:pPr>
            <a:endParaRPr lang="en-US"/>
          </a:p>
        </p:txBody>
      </p:sp>
      <p:sp>
        <p:nvSpPr>
          <p:cNvPr id="3" name="Rectangle 6"/>
          <p:cNvSpPr>
            <a:spLocks noGrp="1" noChangeArrowheads="1"/>
          </p:cNvSpPr>
          <p:nvPr>
            <p:ph type="ftr" sz="quarter" idx="11"/>
          </p:nvPr>
        </p:nvSpPr>
        <p:spPr>
          <a:ln/>
        </p:spPr>
        <p:txBody>
          <a:bodyPr/>
          <a:lstStyle>
            <a:lvl1pPr>
              <a:defRPr/>
            </a:lvl1pPr>
          </a:lstStyle>
          <a:p>
            <a:pPr>
              <a:defRPr/>
            </a:pPr>
            <a:endParaRPr lang="en-US"/>
          </a:p>
        </p:txBody>
      </p:sp>
      <p:sp>
        <p:nvSpPr>
          <p:cNvPr id="4" name="Rectangle 7"/>
          <p:cNvSpPr>
            <a:spLocks noGrp="1" noChangeArrowheads="1"/>
          </p:cNvSpPr>
          <p:nvPr>
            <p:ph type="sldNum" sz="quarter" idx="12"/>
          </p:nvPr>
        </p:nvSpPr>
        <p:spPr>
          <a:ln/>
        </p:spPr>
        <p:txBody>
          <a:bodyPr/>
          <a:lstStyle>
            <a:lvl1pPr>
              <a:defRPr/>
            </a:lvl1pPr>
          </a:lstStyle>
          <a:p>
            <a:pPr>
              <a:defRPr/>
            </a:pPr>
            <a:fld id="{C72C4988-AEAD-C948-96FD-D7B755C2E444}" type="slidenum">
              <a:rPr lang="en-US"/>
              <a:pPr>
                <a:defRPr/>
              </a:pPr>
              <a:t>‹#›</a:t>
            </a:fld>
            <a:endParaRPr lang="en-US"/>
          </a:p>
        </p:txBody>
      </p:sp>
    </p:spTree>
    <p:extLst>
      <p:ext uri="{BB962C8B-B14F-4D97-AF65-F5344CB8AC3E}">
        <p14:creationId xmlns:p14="http://schemas.microsoft.com/office/powerpoint/2010/main" val="902596633"/>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A86E5740-6822-DF43-9EE3-AB78F3F1DAF9}" type="slidenum">
              <a:rPr lang="en-US"/>
              <a:pPr>
                <a:defRPr/>
              </a:pPr>
              <a:t>‹#›</a:t>
            </a:fld>
            <a:endParaRPr lang="en-US"/>
          </a:p>
        </p:txBody>
      </p:sp>
    </p:spTree>
    <p:extLst>
      <p:ext uri="{BB962C8B-B14F-4D97-AF65-F5344CB8AC3E}">
        <p14:creationId xmlns:p14="http://schemas.microsoft.com/office/powerpoint/2010/main" val="426689193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a:ln/>
        </p:spPr>
        <p:txBody>
          <a:bodyPr/>
          <a:lstStyle>
            <a:lvl1pPr>
              <a:defRPr/>
            </a:lvl1pPr>
          </a:lstStyle>
          <a:p>
            <a:pPr>
              <a:defRPr/>
            </a:pPr>
            <a:endParaRPr lang="en-US"/>
          </a:p>
        </p:txBody>
      </p:sp>
      <p:sp>
        <p:nvSpPr>
          <p:cNvPr id="6" name="Rectangle 6"/>
          <p:cNvSpPr>
            <a:spLocks noGrp="1" noChangeArrowheads="1"/>
          </p:cNvSpPr>
          <p:nvPr>
            <p:ph type="ftr" sz="quarter" idx="11"/>
          </p:nvPr>
        </p:nvSpPr>
        <p:spPr>
          <a:ln/>
        </p:spPr>
        <p:txBody>
          <a:bodyPr/>
          <a:lstStyle>
            <a:lvl1pPr>
              <a:defRPr/>
            </a:lvl1pPr>
          </a:lstStyle>
          <a:p>
            <a:pPr>
              <a:defRPr/>
            </a:pPr>
            <a:endParaRPr lang="en-US"/>
          </a:p>
        </p:txBody>
      </p:sp>
      <p:sp>
        <p:nvSpPr>
          <p:cNvPr id="7" name="Rectangle 7"/>
          <p:cNvSpPr>
            <a:spLocks noGrp="1" noChangeArrowheads="1"/>
          </p:cNvSpPr>
          <p:nvPr>
            <p:ph type="sldNum" sz="quarter" idx="12"/>
          </p:nvPr>
        </p:nvSpPr>
        <p:spPr>
          <a:ln/>
        </p:spPr>
        <p:txBody>
          <a:bodyPr/>
          <a:lstStyle>
            <a:lvl1pPr>
              <a:defRPr/>
            </a:lvl1pPr>
          </a:lstStyle>
          <a:p>
            <a:pPr>
              <a:defRPr/>
            </a:pPr>
            <a:fld id="{8CD0FA35-0C6A-DE42-B29D-0FC25BA1EEF3}" type="slidenum">
              <a:rPr lang="en-US"/>
              <a:pPr>
                <a:defRPr/>
              </a:pPr>
              <a:t>‹#›</a:t>
            </a:fld>
            <a:endParaRPr lang="en-US"/>
          </a:p>
        </p:txBody>
      </p:sp>
    </p:spTree>
    <p:extLst>
      <p:ext uri="{BB962C8B-B14F-4D97-AF65-F5344CB8AC3E}">
        <p14:creationId xmlns:p14="http://schemas.microsoft.com/office/powerpoint/2010/main" val="377653196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0AFDB32F-B786-D24F-AF14-4135169216FC}" type="slidenum">
              <a:rPr lang="en-US"/>
              <a:pPr>
                <a:defRPr/>
              </a:pPr>
              <a:t>‹#›</a:t>
            </a:fld>
            <a:endParaRPr lang="en-US"/>
          </a:p>
        </p:txBody>
      </p:sp>
    </p:spTree>
    <p:extLst>
      <p:ext uri="{BB962C8B-B14F-4D97-AF65-F5344CB8AC3E}">
        <p14:creationId xmlns:p14="http://schemas.microsoft.com/office/powerpoint/2010/main" val="369680094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a:ln/>
        </p:spPr>
        <p:txBody>
          <a:bodyPr/>
          <a:lstStyle>
            <a:lvl1pPr>
              <a:defRPr/>
            </a:lvl1pPr>
          </a:lstStyle>
          <a:p>
            <a:pPr>
              <a:defRPr/>
            </a:pPr>
            <a:endParaRPr lang="en-US"/>
          </a:p>
        </p:txBody>
      </p:sp>
      <p:sp>
        <p:nvSpPr>
          <p:cNvPr id="5" name="Rectangle 6"/>
          <p:cNvSpPr>
            <a:spLocks noGrp="1" noChangeArrowheads="1"/>
          </p:cNvSpPr>
          <p:nvPr>
            <p:ph type="ftr" sz="quarter" idx="11"/>
          </p:nvPr>
        </p:nvSpPr>
        <p:spPr>
          <a:ln/>
        </p:spPr>
        <p:txBody>
          <a:bodyPr/>
          <a:lstStyle>
            <a:lvl1pPr>
              <a:defRPr/>
            </a:lvl1pPr>
          </a:lstStyle>
          <a:p>
            <a:pPr>
              <a:defRPr/>
            </a:pPr>
            <a:endParaRPr lang="en-US"/>
          </a:p>
        </p:txBody>
      </p:sp>
      <p:sp>
        <p:nvSpPr>
          <p:cNvPr id="6" name="Rectangle 7"/>
          <p:cNvSpPr>
            <a:spLocks noGrp="1" noChangeArrowheads="1"/>
          </p:cNvSpPr>
          <p:nvPr>
            <p:ph type="sldNum" sz="quarter" idx="12"/>
          </p:nvPr>
        </p:nvSpPr>
        <p:spPr>
          <a:ln/>
        </p:spPr>
        <p:txBody>
          <a:bodyPr/>
          <a:lstStyle>
            <a:lvl1pPr>
              <a:defRPr/>
            </a:lvl1pPr>
          </a:lstStyle>
          <a:p>
            <a:pPr>
              <a:defRPr/>
            </a:pPr>
            <a:fld id="{1F3AD039-3368-2349-92FB-6B5191CA8A26}" type="slidenum">
              <a:rPr lang="en-US"/>
              <a:pPr>
                <a:defRPr/>
              </a:pPr>
              <a:t>‹#›</a:t>
            </a:fld>
            <a:endParaRPr lang="en-US"/>
          </a:p>
        </p:txBody>
      </p:sp>
    </p:spTree>
    <p:extLst>
      <p:ext uri="{BB962C8B-B14F-4D97-AF65-F5344CB8AC3E}">
        <p14:creationId xmlns:p14="http://schemas.microsoft.com/office/powerpoint/2010/main" val="3368776864"/>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461777655"/>
      </p:ext>
    </p:extLst>
  </p:cSld>
  <p:clrMapOvr>
    <a:masterClrMapping/>
  </p:clrMapOvr>
  <p:transition>
    <p:fade/>
  </p:transition>
</p:sldLayout>
</file>

<file path=ppt/slideLayouts/slideLayout6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981716695"/>
      </p:ext>
    </p:extLst>
  </p:cSld>
  <p:clrMapOvr>
    <a:masterClrMapping/>
  </p:clrMapOvr>
  <p:transition>
    <p:fade/>
  </p:transition>
</p:sldLayout>
</file>

<file path=ppt/slideLayouts/slideLayout6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229009190"/>
      </p:ext>
    </p:extLst>
  </p:cSld>
  <p:clrMapOvr>
    <a:masterClrMapping/>
  </p:clrMapOvr>
  <p:transition>
    <p:fade/>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28/08/2024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36071192"/>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503653959"/>
      </p:ext>
    </p:extLst>
  </p:cSld>
  <p:clrMapOvr>
    <a:masterClrMapping/>
  </p:clrMapOvr>
  <p:transition>
    <p:fade/>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8"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857770061"/>
      </p:ext>
    </p:extLst>
  </p:cSld>
  <p:clrMapOvr>
    <a:masterClrMapping/>
  </p:clrMapOvr>
  <p:transition>
    <p:fade/>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4"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872065486"/>
      </p:ext>
    </p:extLst>
  </p:cSld>
  <p:clrMapOvr>
    <a:masterClrMapping/>
  </p:clrMapOvr>
  <p:transition>
    <p:fade/>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3"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2269275795"/>
      </p:ext>
    </p:extLst>
  </p:cSld>
  <p:clrMapOvr>
    <a:masterClrMapping/>
  </p:clrMapOvr>
  <p:transition>
    <p:fade/>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1022822798"/>
      </p:ext>
    </p:extLst>
  </p:cSld>
  <p:clrMapOvr>
    <a:masterClrMapping/>
  </p:clrMapOvr>
  <p:transition>
    <p:fade/>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960293023"/>
      </p:ext>
    </p:extLst>
  </p:cSld>
  <p:clrMapOvr>
    <a:masterClrMapping/>
  </p:clrMapOvr>
  <p:transition>
    <p:fade/>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66692300"/>
      </p:ext>
    </p:extLst>
  </p:cSld>
  <p:clrMapOvr>
    <a:masterClrMapping/>
  </p:clrMapOvr>
  <p:transition>
    <p:fade/>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t>Congregational worship – Tom Anderson</a:t>
            </a:r>
          </a:p>
        </p:txBody>
      </p:sp>
    </p:spTree>
    <p:extLst>
      <p:ext uri="{BB962C8B-B14F-4D97-AF65-F5344CB8AC3E}">
        <p14:creationId xmlns:p14="http://schemas.microsoft.com/office/powerpoint/2010/main" val="3106942627"/>
      </p:ext>
    </p:extLst>
  </p:cSld>
  <p:clrMapOvr>
    <a:masterClrMapping/>
  </p:clrMapOvr>
  <p:transition>
    <p:fade/>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5700424"/>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5183095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28/08/2024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1931645218"/>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5558360"/>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207189"/>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6949935"/>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8059037"/>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1452904"/>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8254745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8795875"/>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139645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5923321"/>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BA54FEA-2E65-7748-AC81-962238FAF366}"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0269875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28/08/2024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00785359"/>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50220DB7-2FF3-6D43-9507-8DABB3E0201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676102838"/>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7BAAE78A-9015-6842-86FA-F7C410B145C1}"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7129931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E66A48FC-9CC2-C943-9FD2-5DC59666399C}"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3770697"/>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59070E27-36B5-F44D-A5E1-1EEF640F1717}"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944844439"/>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17E8646A-3E5D-9946-BEE7-AF38E54F4697}"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040780176"/>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47733FFE-F2D5-974D-ADD0-E583E2CAB504}"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27970358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A8FD4933-57C9-D546-AC60-60D4067B1C1C}"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37280152"/>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B14E3369-7C0E-3F44-BFFB-AD541CFEFA3A}"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397564659"/>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043EC9E-4CFA-5145-A1B7-8B6C8C3004AD}"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83624774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AE8DDF74-0436-ED4D-A4BE-13D2371844BE}"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25774271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28/08/2024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729968990"/>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1000" y="457200"/>
            <a:ext cx="8397875" cy="5562600"/>
            <a:chOff x="240" y="288"/>
            <a:chExt cx="5290" cy="3504"/>
          </a:xfrm>
        </p:grpSpPr>
        <p:sp>
          <p:nvSpPr>
            <p:cNvPr id="5" name="Rectangle 3"/>
            <p:cNvSpPr>
              <a:spLocks noChangeArrowheads="1"/>
            </p:cNvSpPr>
            <p:nvPr/>
          </p:nvSpPr>
          <p:spPr bwMode="blackWhite">
            <a:xfrm>
              <a:off x="240" y="288"/>
              <a:ext cx="5290" cy="3504"/>
            </a:xfrm>
            <a:prstGeom prst="rect">
              <a:avLst/>
            </a:prstGeom>
            <a:solidFill>
              <a:schemeClr val="bg1"/>
            </a:solidFill>
            <a:ln w="50800">
              <a:solidFill>
                <a:schemeClr val="fo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algn="ctr" defTabSz="914400" eaLnBrk="1" hangingPunct="1">
                <a:buClrTx/>
                <a:buSzTx/>
                <a:buFontTx/>
                <a:buNone/>
                <a:defRPr/>
              </a:pPr>
              <a:endParaRPr lang="en-US" altLang="en-US">
                <a:solidFill>
                  <a:srgbClr val="FFFFFF"/>
                </a:solidFill>
                <a:latin typeface="Times New Roman" pitchFamily="-128" charset="0"/>
                <a:cs typeface="Arial"/>
              </a:endParaRPr>
            </a:p>
          </p:txBody>
        </p:sp>
        <p:sp>
          <p:nvSpPr>
            <p:cNvPr id="6" name="Rectangle 4"/>
            <p:cNvSpPr>
              <a:spLocks noChangeArrowheads="1"/>
            </p:cNvSpPr>
            <p:nvPr/>
          </p:nvSpPr>
          <p:spPr bwMode="auto">
            <a:xfrm>
              <a:off x="285" y="336"/>
              <a:ext cx="5184" cy="3408"/>
            </a:xfrm>
            <a:prstGeom prst="rect">
              <a:avLst/>
            </a:prstGeom>
            <a:noFill/>
            <a:ln w="9525">
              <a:solidFill>
                <a:schemeClr val="folHlink"/>
              </a:solidFill>
              <a:miter lim="800000"/>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algn="ctr" defTabSz="914400" eaLnBrk="1" hangingPunct="1">
                <a:buClrTx/>
                <a:buSzTx/>
                <a:buFontTx/>
                <a:buNone/>
                <a:defRPr/>
              </a:pPr>
              <a:endParaRPr lang="en-US" altLang="en-US">
                <a:solidFill>
                  <a:srgbClr val="FFFFFF"/>
                </a:solidFill>
                <a:latin typeface="Times New Roman" pitchFamily="-128" charset="0"/>
                <a:cs typeface="Arial"/>
              </a:endParaRPr>
            </a:p>
          </p:txBody>
        </p:sp>
        <p:sp>
          <p:nvSpPr>
            <p:cNvPr id="7" name="Line 5"/>
            <p:cNvSpPr>
              <a:spLocks noChangeShapeType="1"/>
            </p:cNvSpPr>
            <p:nvPr/>
          </p:nvSpPr>
          <p:spPr bwMode="auto">
            <a:xfrm>
              <a:off x="576" y="2256"/>
              <a:ext cx="4608" cy="0"/>
            </a:xfrm>
            <a:prstGeom prst="line">
              <a:avLst/>
            </a:prstGeom>
            <a:noFill/>
            <a:ln w="1905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FFFFFF"/>
                </a:solidFill>
                <a:latin typeface="Arial" charset="0"/>
              </a:endParaRPr>
            </a:p>
          </p:txBody>
        </p:sp>
      </p:grpSp>
      <p:sp>
        <p:nvSpPr>
          <p:cNvPr id="16390" name="Rectangle 6"/>
          <p:cNvSpPr>
            <a:spLocks noGrp="1" noChangeArrowheads="1"/>
          </p:cNvSpPr>
          <p:nvPr>
            <p:ph type="ctrTitle"/>
          </p:nvPr>
        </p:nvSpPr>
        <p:spPr>
          <a:xfrm>
            <a:off x="1219200" y="838200"/>
            <a:ext cx="6781800" cy="2559050"/>
          </a:xfrm>
        </p:spPr>
        <p:txBody>
          <a:bodyPr anchorCtr="1"/>
          <a:lstStyle>
            <a:lvl1pPr algn="ctr">
              <a:defRPr sz="6200"/>
            </a:lvl1pPr>
          </a:lstStyle>
          <a:p>
            <a:pPr lvl="0"/>
            <a:r>
              <a:rPr lang="en-SG" noProof="0"/>
              <a:t>Click to edit Master title style</a:t>
            </a:r>
          </a:p>
        </p:txBody>
      </p:sp>
      <p:sp>
        <p:nvSpPr>
          <p:cNvPr id="16391" name="Rectangle 7"/>
          <p:cNvSpPr>
            <a:spLocks noGrp="1" noChangeArrowheads="1"/>
          </p:cNvSpPr>
          <p:nvPr>
            <p:ph type="subTitle" idx="1"/>
          </p:nvPr>
        </p:nvSpPr>
        <p:spPr>
          <a:xfrm>
            <a:off x="1371600" y="3733800"/>
            <a:ext cx="6400800" cy="1873250"/>
          </a:xfrm>
        </p:spPr>
        <p:txBody>
          <a:bodyPr/>
          <a:lstStyle>
            <a:lvl1pPr marL="0" indent="0" algn="ctr">
              <a:buFont typeface="Wingdings" pitchFamily="2" charset="2"/>
              <a:buNone/>
              <a:defRPr sz="3000"/>
            </a:lvl1pPr>
          </a:lstStyle>
          <a:p>
            <a:pPr lvl="0"/>
            <a:r>
              <a:rPr lang="en-SG" noProof="0"/>
              <a:t>Click to edit Master subtitle style</a:t>
            </a:r>
          </a:p>
        </p:txBody>
      </p:sp>
      <p:sp>
        <p:nvSpPr>
          <p:cNvPr id="8" name="Rectangle 8"/>
          <p:cNvSpPr>
            <a:spLocks noGrp="1" noChangeArrowheads="1"/>
          </p:cNvSpPr>
          <p:nvPr>
            <p:ph type="dt" sz="half" idx="10"/>
          </p:nvPr>
        </p:nvSpPr>
        <p:spPr>
          <a:xfrm>
            <a:off x="536575" y="6248400"/>
            <a:ext cx="2054225" cy="457200"/>
          </a:xfrm>
        </p:spPr>
        <p:txBody>
          <a:bodyPr/>
          <a:lstStyle>
            <a:lvl1pPr eaLnBrk="0" hangingPunct="0">
              <a:defRPr>
                <a:ea typeface="ＭＳ Ｐゴシック" pitchFamily="-65" charset="-128"/>
              </a:defRPr>
            </a:lvl1pPr>
          </a:lstStyle>
          <a:p>
            <a:pPr>
              <a:defRPr/>
            </a:pPr>
            <a:endParaRPr lang="en-SG"/>
          </a:p>
        </p:txBody>
      </p:sp>
      <p:sp>
        <p:nvSpPr>
          <p:cNvPr id="9" name="Rectangle 9"/>
          <p:cNvSpPr>
            <a:spLocks noGrp="1" noChangeArrowheads="1"/>
          </p:cNvSpPr>
          <p:nvPr>
            <p:ph type="ftr" sz="quarter" idx="11"/>
          </p:nvPr>
        </p:nvSpPr>
        <p:spPr>
          <a:xfrm>
            <a:off x="3251200" y="6248400"/>
            <a:ext cx="2887663" cy="457200"/>
          </a:xfrm>
        </p:spPr>
        <p:txBody>
          <a:bodyPr/>
          <a:lstStyle>
            <a:lvl1pPr eaLnBrk="0" hangingPunct="0">
              <a:defRPr>
                <a:ea typeface="ＭＳ Ｐゴシック" pitchFamily="-65" charset="-128"/>
              </a:defRPr>
            </a:lvl1pPr>
          </a:lstStyle>
          <a:p>
            <a:pPr>
              <a:defRPr/>
            </a:pPr>
            <a:endParaRPr lang="en-SG"/>
          </a:p>
        </p:txBody>
      </p:sp>
      <p:sp>
        <p:nvSpPr>
          <p:cNvPr id="10" name="Rectangle 10"/>
          <p:cNvSpPr>
            <a:spLocks noGrp="1" noChangeArrowheads="1"/>
          </p:cNvSpPr>
          <p:nvPr>
            <p:ph type="sldNum" sz="quarter" idx="12"/>
          </p:nvPr>
        </p:nvSpPr>
        <p:spPr>
          <a:xfrm>
            <a:off x="6788150" y="6257925"/>
            <a:ext cx="1905000" cy="457200"/>
          </a:xfrm>
        </p:spPr>
        <p:txBody>
          <a:bodyPr/>
          <a:lstStyle>
            <a:lvl1pPr eaLnBrk="0" hangingPunct="0">
              <a:defRPr smtClean="0"/>
            </a:lvl1pPr>
          </a:lstStyle>
          <a:p>
            <a:pPr>
              <a:defRPr/>
            </a:pPr>
            <a:fld id="{91C70FC0-798F-704F-A210-4DBB45E3F20B}" type="slidenum">
              <a:rPr lang="en-US"/>
              <a:pPr>
                <a:defRPr/>
              </a:pPr>
              <a:t>‹#›</a:t>
            </a:fld>
            <a:endParaRPr lang="en-US"/>
          </a:p>
        </p:txBody>
      </p:sp>
    </p:spTree>
    <p:extLst>
      <p:ext uri="{BB962C8B-B14F-4D97-AF65-F5344CB8AC3E}">
        <p14:creationId xmlns:p14="http://schemas.microsoft.com/office/powerpoint/2010/main" val="2218624497"/>
      </p:ext>
    </p:extLst>
  </p:cSld>
  <p:clrMapOvr>
    <a:masterClrMapping/>
  </p:clrMapOvr>
  <p:transition>
    <p:fade/>
  </p:transition>
</p:sldLayout>
</file>

<file path=ppt/slideLayouts/slideLayout6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498C4964-C57E-554B-9037-3E1C42BC8CDF}" type="slidenum">
              <a:rPr lang="en-US"/>
              <a:pPr>
                <a:defRPr/>
              </a:pPr>
              <a:t>‹#›</a:t>
            </a:fld>
            <a:endParaRPr lang="en-US"/>
          </a:p>
        </p:txBody>
      </p:sp>
    </p:spTree>
    <p:extLst>
      <p:ext uri="{BB962C8B-B14F-4D97-AF65-F5344CB8AC3E}">
        <p14:creationId xmlns:p14="http://schemas.microsoft.com/office/powerpoint/2010/main" val="4131681579"/>
      </p:ext>
    </p:extLst>
  </p:cSld>
  <p:clrMapOvr>
    <a:masterClrMapping/>
  </p:clrMapOvr>
  <p:transition>
    <p:fade/>
  </p:transition>
</p:sldLayout>
</file>

<file path=ppt/slideLayouts/slideLayout6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DD5B4DAF-FC48-9A47-862A-72B2C4275964}" type="slidenum">
              <a:rPr lang="en-US"/>
              <a:pPr>
                <a:defRPr/>
              </a:pPr>
              <a:t>‹#›</a:t>
            </a:fld>
            <a:endParaRPr lang="en-US"/>
          </a:p>
        </p:txBody>
      </p:sp>
    </p:spTree>
    <p:extLst>
      <p:ext uri="{BB962C8B-B14F-4D97-AF65-F5344CB8AC3E}">
        <p14:creationId xmlns:p14="http://schemas.microsoft.com/office/powerpoint/2010/main" val="1026290442"/>
      </p:ext>
    </p:extLst>
  </p:cSld>
  <p:clrMapOvr>
    <a:masterClrMapping/>
  </p:clrMapOvr>
  <p:transition>
    <p:fade/>
  </p:transition>
</p:sldLayout>
</file>

<file path=ppt/slideLayouts/slideLayout6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334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828800"/>
            <a:ext cx="40005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smtClean="0"/>
            </a:lvl1pPr>
          </a:lstStyle>
          <a:p>
            <a:pPr>
              <a:defRPr/>
            </a:pPr>
            <a:fld id="{354F1CDF-22A8-CB45-9062-F9B9D8477A00}" type="slidenum">
              <a:rPr lang="en-US"/>
              <a:pPr>
                <a:defRPr/>
              </a:pPr>
              <a:t>‹#›</a:t>
            </a:fld>
            <a:endParaRPr lang="en-US"/>
          </a:p>
        </p:txBody>
      </p:sp>
    </p:spTree>
    <p:extLst>
      <p:ext uri="{BB962C8B-B14F-4D97-AF65-F5344CB8AC3E}">
        <p14:creationId xmlns:p14="http://schemas.microsoft.com/office/powerpoint/2010/main" val="3527452680"/>
      </p:ext>
    </p:extLst>
  </p:cSld>
  <p:clrMapOvr>
    <a:masterClrMapping/>
  </p:clrMapOvr>
  <p:transition>
    <p:fade/>
  </p:transition>
</p:sldLayout>
</file>

<file path=ppt/slideLayouts/slideLayout6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8"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9" name="Rectangle 10"/>
          <p:cNvSpPr>
            <a:spLocks noGrp="1" noChangeArrowheads="1"/>
          </p:cNvSpPr>
          <p:nvPr>
            <p:ph type="sldNum" sz="quarter" idx="12"/>
          </p:nvPr>
        </p:nvSpPr>
        <p:spPr/>
        <p:txBody>
          <a:bodyPr/>
          <a:lstStyle>
            <a:lvl1pPr eaLnBrk="0" hangingPunct="0">
              <a:defRPr smtClean="0"/>
            </a:lvl1pPr>
          </a:lstStyle>
          <a:p>
            <a:pPr>
              <a:defRPr/>
            </a:pPr>
            <a:fld id="{CA8BD6DE-0840-5C47-8D55-DA1E2910162E}" type="slidenum">
              <a:rPr lang="en-US"/>
              <a:pPr>
                <a:defRPr/>
              </a:pPr>
              <a:t>‹#›</a:t>
            </a:fld>
            <a:endParaRPr lang="en-US"/>
          </a:p>
        </p:txBody>
      </p:sp>
    </p:spTree>
    <p:extLst>
      <p:ext uri="{BB962C8B-B14F-4D97-AF65-F5344CB8AC3E}">
        <p14:creationId xmlns:p14="http://schemas.microsoft.com/office/powerpoint/2010/main" val="1472649420"/>
      </p:ext>
    </p:extLst>
  </p:cSld>
  <p:clrMapOvr>
    <a:masterClrMapping/>
  </p:clrMapOvr>
  <p:transition>
    <p:fade/>
  </p:transition>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4"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5" name="Rectangle 10"/>
          <p:cNvSpPr>
            <a:spLocks noGrp="1" noChangeArrowheads="1"/>
          </p:cNvSpPr>
          <p:nvPr>
            <p:ph type="sldNum" sz="quarter" idx="12"/>
          </p:nvPr>
        </p:nvSpPr>
        <p:spPr/>
        <p:txBody>
          <a:bodyPr/>
          <a:lstStyle>
            <a:lvl1pPr eaLnBrk="0" hangingPunct="0">
              <a:defRPr smtClean="0"/>
            </a:lvl1pPr>
          </a:lstStyle>
          <a:p>
            <a:pPr>
              <a:defRPr/>
            </a:pPr>
            <a:fld id="{FBF84A42-2A14-E64C-B12A-CEA180ADB21B}" type="slidenum">
              <a:rPr lang="en-US"/>
              <a:pPr>
                <a:defRPr/>
              </a:pPr>
              <a:t>‹#›</a:t>
            </a:fld>
            <a:endParaRPr lang="en-US"/>
          </a:p>
        </p:txBody>
      </p:sp>
    </p:spTree>
    <p:extLst>
      <p:ext uri="{BB962C8B-B14F-4D97-AF65-F5344CB8AC3E}">
        <p14:creationId xmlns:p14="http://schemas.microsoft.com/office/powerpoint/2010/main" val="2366050007"/>
      </p:ext>
    </p:extLst>
  </p:cSld>
  <p:clrMapOvr>
    <a:masterClrMapping/>
  </p:clrMapOvr>
  <p:transition>
    <p:fade/>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3"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4" name="Rectangle 10"/>
          <p:cNvSpPr>
            <a:spLocks noGrp="1" noChangeArrowheads="1"/>
          </p:cNvSpPr>
          <p:nvPr>
            <p:ph type="sldNum" sz="quarter" idx="12"/>
          </p:nvPr>
        </p:nvSpPr>
        <p:spPr/>
        <p:txBody>
          <a:bodyPr/>
          <a:lstStyle>
            <a:lvl1pPr eaLnBrk="0" hangingPunct="0">
              <a:defRPr smtClean="0"/>
            </a:lvl1pPr>
          </a:lstStyle>
          <a:p>
            <a:pPr>
              <a:defRPr/>
            </a:pPr>
            <a:fld id="{39345865-4A81-DC4A-8ED3-9AC933D65920}" type="slidenum">
              <a:rPr lang="en-US"/>
              <a:pPr>
                <a:defRPr/>
              </a:pPr>
              <a:t>‹#›</a:t>
            </a:fld>
            <a:endParaRPr lang="en-US"/>
          </a:p>
        </p:txBody>
      </p:sp>
    </p:spTree>
    <p:extLst>
      <p:ext uri="{BB962C8B-B14F-4D97-AF65-F5344CB8AC3E}">
        <p14:creationId xmlns:p14="http://schemas.microsoft.com/office/powerpoint/2010/main" val="364057820"/>
      </p:ext>
    </p:extLst>
  </p:cSld>
  <p:clrMapOvr>
    <a:masterClrMapping/>
  </p:clrMapOvr>
  <p:transition>
    <p:fade/>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smtClean="0"/>
            </a:lvl1pPr>
          </a:lstStyle>
          <a:p>
            <a:pPr>
              <a:defRPr/>
            </a:pPr>
            <a:fld id="{11688FD3-3A21-DC4F-A3F9-A5843A92AECF}" type="slidenum">
              <a:rPr lang="en-US"/>
              <a:pPr>
                <a:defRPr/>
              </a:pPr>
              <a:t>‹#›</a:t>
            </a:fld>
            <a:endParaRPr lang="en-US"/>
          </a:p>
        </p:txBody>
      </p:sp>
    </p:spTree>
    <p:extLst>
      <p:ext uri="{BB962C8B-B14F-4D97-AF65-F5344CB8AC3E}">
        <p14:creationId xmlns:p14="http://schemas.microsoft.com/office/powerpoint/2010/main" val="524057604"/>
      </p:ext>
    </p:extLst>
  </p:cSld>
  <p:clrMapOvr>
    <a:masterClrMapping/>
  </p:clrMapOvr>
  <p:transition>
    <p:fade/>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6"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7" name="Rectangle 10"/>
          <p:cNvSpPr>
            <a:spLocks noGrp="1" noChangeArrowheads="1"/>
          </p:cNvSpPr>
          <p:nvPr>
            <p:ph type="sldNum" sz="quarter" idx="12"/>
          </p:nvPr>
        </p:nvSpPr>
        <p:spPr/>
        <p:txBody>
          <a:bodyPr/>
          <a:lstStyle>
            <a:lvl1pPr eaLnBrk="0" hangingPunct="0">
              <a:defRPr smtClean="0"/>
            </a:lvl1pPr>
          </a:lstStyle>
          <a:p>
            <a:pPr>
              <a:defRPr/>
            </a:pPr>
            <a:fld id="{648CCCB4-3317-FF48-8A4A-0084FCBAFEA8}" type="slidenum">
              <a:rPr lang="en-US"/>
              <a:pPr>
                <a:defRPr/>
              </a:pPr>
              <a:t>‹#›</a:t>
            </a:fld>
            <a:endParaRPr lang="en-US"/>
          </a:p>
        </p:txBody>
      </p:sp>
    </p:spTree>
    <p:extLst>
      <p:ext uri="{BB962C8B-B14F-4D97-AF65-F5344CB8AC3E}">
        <p14:creationId xmlns:p14="http://schemas.microsoft.com/office/powerpoint/2010/main" val="3542534428"/>
      </p:ext>
    </p:extLst>
  </p:cSld>
  <p:clrMapOvr>
    <a:masterClrMapping/>
  </p:clrMapOvr>
  <p:transition>
    <p:fade/>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E2E31550-6FDA-084C-BE60-6FD7EC6A9532}" type="slidenum">
              <a:rPr lang="en-US"/>
              <a:pPr>
                <a:defRPr/>
              </a:pPr>
              <a:t>‹#›</a:t>
            </a:fld>
            <a:endParaRPr lang="en-US"/>
          </a:p>
        </p:txBody>
      </p:sp>
    </p:spTree>
    <p:extLst>
      <p:ext uri="{BB962C8B-B14F-4D97-AF65-F5344CB8AC3E}">
        <p14:creationId xmlns:p14="http://schemas.microsoft.com/office/powerpoint/2010/main" val="563669880"/>
      </p:ext>
    </p:extLst>
  </p:cSld>
  <p:clrMapOvr>
    <a:masterClrMapping/>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28/08/2024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812576026"/>
      </p:ext>
    </p:extLst>
  </p:cSld>
  <p:clrMapOvr>
    <a:overrideClrMapping bg1="lt1" tx1="dk1" bg2="lt2" tx2="dk2" accent1="accent1" accent2="accent2" accent3="accent3" accent4="accent4" accent5="accent5" accent6="accent6" hlink="hlink" folHlink="folHlink"/>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473075"/>
            <a:ext cx="2038350" cy="53943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33400" y="473075"/>
            <a:ext cx="5962650" cy="53943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ea typeface="ＭＳ Ｐゴシック" pitchFamily="-65" charset="-128"/>
              </a:defRPr>
            </a:lvl1pPr>
          </a:lstStyle>
          <a:p>
            <a:pPr>
              <a:defRPr/>
            </a:pPr>
            <a:endParaRPr lang="en-SG"/>
          </a:p>
        </p:txBody>
      </p:sp>
      <p:sp>
        <p:nvSpPr>
          <p:cNvPr id="5" name="Rectangle 9"/>
          <p:cNvSpPr>
            <a:spLocks noGrp="1" noChangeArrowheads="1"/>
          </p:cNvSpPr>
          <p:nvPr>
            <p:ph type="ftr" sz="quarter" idx="11"/>
          </p:nvPr>
        </p:nvSpPr>
        <p:spPr/>
        <p:txBody>
          <a:bodyPr/>
          <a:lstStyle>
            <a:lvl1pPr eaLnBrk="0" hangingPunct="0">
              <a:defRPr>
                <a:ea typeface="ＭＳ Ｐゴシック" pitchFamily="-65" charset="-128"/>
              </a:defRPr>
            </a:lvl1pPr>
          </a:lstStyle>
          <a:p>
            <a:pPr>
              <a:defRPr/>
            </a:pPr>
            <a:endParaRPr lang="en-SG"/>
          </a:p>
        </p:txBody>
      </p:sp>
      <p:sp>
        <p:nvSpPr>
          <p:cNvPr id="6" name="Rectangle 10"/>
          <p:cNvSpPr>
            <a:spLocks noGrp="1" noChangeArrowheads="1"/>
          </p:cNvSpPr>
          <p:nvPr>
            <p:ph type="sldNum" sz="quarter" idx="12"/>
          </p:nvPr>
        </p:nvSpPr>
        <p:spPr/>
        <p:txBody>
          <a:bodyPr/>
          <a:lstStyle>
            <a:lvl1pPr eaLnBrk="0" hangingPunct="0">
              <a:defRPr smtClean="0"/>
            </a:lvl1pPr>
          </a:lstStyle>
          <a:p>
            <a:pPr>
              <a:defRPr/>
            </a:pPr>
            <a:fld id="{3E4010D2-E671-3941-9797-9499AB883FD2}" type="slidenum">
              <a:rPr lang="en-US"/>
              <a:pPr>
                <a:defRPr/>
              </a:pPr>
              <a:t>‹#›</a:t>
            </a:fld>
            <a:endParaRPr lang="en-US"/>
          </a:p>
        </p:txBody>
      </p:sp>
    </p:spTree>
    <p:extLst>
      <p:ext uri="{BB962C8B-B14F-4D97-AF65-F5344CB8AC3E}">
        <p14:creationId xmlns:p14="http://schemas.microsoft.com/office/powerpoint/2010/main" val="3743432622"/>
      </p:ext>
    </p:extLst>
  </p:cSld>
  <p:clrMapOvr>
    <a:masterClrMapping/>
  </p:clrMapOvr>
  <p:transition>
    <p:fade/>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7C5BF01D-24F2-4A43-B3B6-A27FC798975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30911852"/>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D1D5F46D-C832-6C48-8E33-B92C8EF7806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0483414"/>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4E91E1D9-C0F8-8441-90A4-E867486BC9E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90477745"/>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005A3C11-53F0-AF47-8CC2-FD283CD8D4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6086105"/>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8"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5"/>
          <p:cNvSpPr>
            <a:spLocks noGrp="1" noChangeArrowheads="1"/>
          </p:cNvSpPr>
          <p:nvPr>
            <p:ph type="sldNum" sz="quarter" idx="12"/>
          </p:nvPr>
        </p:nvSpPr>
        <p:spPr>
          <a:ln/>
        </p:spPr>
        <p:txBody>
          <a:bodyPr/>
          <a:lstStyle>
            <a:lvl1pPr>
              <a:defRPr/>
            </a:lvl1pPr>
          </a:lstStyle>
          <a:p>
            <a:pPr>
              <a:defRPr/>
            </a:pPr>
            <a:fld id="{83A6DC8D-5D33-FF40-B4AF-735CB155B9E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35412892"/>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5"/>
          <p:cNvSpPr>
            <a:spLocks noGrp="1" noChangeArrowheads="1"/>
          </p:cNvSpPr>
          <p:nvPr>
            <p:ph type="sldNum" sz="quarter" idx="12"/>
          </p:nvPr>
        </p:nvSpPr>
        <p:spPr>
          <a:ln/>
        </p:spPr>
        <p:txBody>
          <a:bodyPr/>
          <a:lstStyle>
            <a:lvl1pPr>
              <a:defRPr/>
            </a:lvl1pPr>
          </a:lstStyle>
          <a:p>
            <a:pPr>
              <a:defRPr/>
            </a:pPr>
            <a:fld id="{AC5D8F1D-1B88-4C4E-ACAA-2C9CACBC4E6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85662675"/>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3"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5"/>
          <p:cNvSpPr>
            <a:spLocks noGrp="1" noChangeArrowheads="1"/>
          </p:cNvSpPr>
          <p:nvPr>
            <p:ph type="sldNum" sz="quarter" idx="12"/>
          </p:nvPr>
        </p:nvSpPr>
        <p:spPr>
          <a:ln/>
        </p:spPr>
        <p:txBody>
          <a:bodyPr/>
          <a:lstStyle>
            <a:lvl1pPr>
              <a:defRPr/>
            </a:lvl1pPr>
          </a:lstStyle>
          <a:p>
            <a:pPr>
              <a:defRPr/>
            </a:pPr>
            <a:fld id="{5B6E6EB5-35C1-0F4A-B1F6-14F2DCF334A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03741786"/>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DAD57402-74C6-324A-9AE7-AC980176D53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7902555"/>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5"/>
          <p:cNvSpPr>
            <a:spLocks noGrp="1" noChangeArrowheads="1"/>
          </p:cNvSpPr>
          <p:nvPr>
            <p:ph type="sldNum" sz="quarter" idx="12"/>
          </p:nvPr>
        </p:nvSpPr>
        <p:spPr>
          <a:ln/>
        </p:spPr>
        <p:txBody>
          <a:bodyPr/>
          <a:lstStyle>
            <a:lvl1pPr>
              <a:defRPr/>
            </a:lvl1pPr>
          </a:lstStyle>
          <a:p>
            <a:pPr>
              <a:defRPr/>
            </a:pPr>
            <a:fld id="{4B522FD7-5E5E-A744-870A-05D37B3F95C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033851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28/08/2024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893209790"/>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57E65D58-8EC7-D143-8905-FB0B0DA76E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52401110"/>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3"/>
          <p:cNvSpPr>
            <a:spLocks noGrp="1" noChangeArrowheads="1"/>
          </p:cNvSpPr>
          <p:nvPr>
            <p:ph type="dt" sz="quarter" idx="10"/>
          </p:nvPr>
        </p:nvSpPr>
        <p:spPr>
          <a:ln/>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5"/>
          <p:cNvSpPr>
            <a:spLocks noGrp="1" noChangeArrowheads="1"/>
          </p:cNvSpPr>
          <p:nvPr>
            <p:ph type="sldNum" sz="quarter" idx="12"/>
          </p:nvPr>
        </p:nvSpPr>
        <p:spPr>
          <a:ln/>
        </p:spPr>
        <p:txBody>
          <a:bodyPr/>
          <a:lstStyle>
            <a:lvl1pPr>
              <a:defRPr/>
            </a:lvl1pPr>
          </a:lstStyle>
          <a:p>
            <a:pPr>
              <a:defRPr/>
            </a:pPr>
            <a:fld id="{B9F8748C-EDE4-CE43-B7ED-4736CB84EC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746113"/>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chemeClr val="tx1"/>
                </a:solidFill>
                <a:round/>
                <a:headEnd/>
                <a:tailEnd/>
              </a14:hiddenLine>
            </a:ext>
          </a:extLst>
        </p:spPr>
        <p:txBody>
          <a:bodyPr wrap="none" anchor="ctr"/>
          <a:lstStyle/>
          <a:p>
            <a:pPr defTabSz="914400">
              <a:buClrTx/>
              <a:buSzTx/>
              <a:buFontTx/>
              <a:buNone/>
            </a:pPr>
            <a:endParaRPr lang="en-US">
              <a:solidFill>
                <a:srgbClr val="333333"/>
              </a:solidFill>
              <a:latin typeface="Arial" charset="0"/>
            </a:endParaRPr>
          </a:p>
        </p:txBody>
      </p:sp>
      <p:sp>
        <p:nvSpPr>
          <p:cNvPr id="19459" name="Rectangle 3"/>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19460" name="Rectangle 4"/>
          <p:cNvSpPr>
            <a:spLocks noGrp="1" noChangeArrowheads="1"/>
          </p:cNvSpPr>
          <p:nvPr>
            <p:ph type="subTitle" idx="1"/>
          </p:nvPr>
        </p:nvSpPr>
        <p:spPr>
          <a:xfrm>
            <a:off x="1371600" y="3886200"/>
            <a:ext cx="6400800" cy="1752600"/>
          </a:xfrm>
        </p:spPr>
        <p:txBody>
          <a:bodyPr/>
          <a:lstStyle>
            <a:lvl1pPr marL="0" indent="0" algn="ctr">
              <a:buFont typeface="Monotype Sorts" charset="0"/>
              <a:buNone/>
              <a:defRPr/>
            </a:lvl1pPr>
          </a:lstStyle>
          <a:p>
            <a:pPr lvl="0"/>
            <a:r>
              <a:rPr lang="en-US" noProof="0"/>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F263C4A3-BD42-5849-97C9-1DE921E0A821}" type="slidenum">
              <a:rPr lang="en-US"/>
              <a:pPr>
                <a:defRPr/>
              </a:pPr>
              <a:t>‹#›</a:t>
            </a:fld>
            <a:endParaRPr lang="en-US"/>
          </a:p>
        </p:txBody>
      </p:sp>
    </p:spTree>
    <p:extLst>
      <p:ext uri="{BB962C8B-B14F-4D97-AF65-F5344CB8AC3E}">
        <p14:creationId xmlns:p14="http://schemas.microsoft.com/office/powerpoint/2010/main" val="1610081738"/>
      </p:ext>
    </p:extLst>
  </p:cSld>
  <p:clrMapOvr>
    <a:masterClrMapping/>
  </p:clrMapOvr>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6D35269-A677-3C4F-90AD-8A5F7C5F1BBB}"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684902583"/>
      </p:ext>
    </p:extLst>
  </p:cSld>
  <p:clrMapOvr>
    <a:masterClrMapping/>
  </p:clrMapOvr>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538B337-2E51-E44B-AD03-2CEAEFEEFF56}"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618924489"/>
      </p:ext>
    </p:extLst>
  </p:cSld>
  <p:clrMapOvr>
    <a:masterClrMapping/>
  </p:clrMapOvr>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0B2E21C-7444-1F41-AF4F-4AA9AC97562F}"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524699452"/>
      </p:ext>
    </p:extLst>
  </p:cSld>
  <p:clrMapOvr>
    <a:masterClrMapping/>
  </p:clrMapOvr>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F16E830-D929-8047-97E1-49412A9541A1}"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555423089"/>
      </p:ext>
    </p:extLst>
  </p:cSld>
  <p:clrMapOvr>
    <a:masterClrMapping/>
  </p:clrMapOvr>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02AAB03-366C-4E40-95A4-6D3B5CF7CFCD}"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1668455842"/>
      </p:ext>
    </p:extLst>
  </p:cSld>
  <p:clrMapOvr>
    <a:masterClrMapping/>
  </p:clrMapOvr>
  <p:transition/>
</p:sldLayout>
</file>

<file path=ppt/slideLayouts/slideLayout6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D690038-8795-4F4C-B6EC-EBF63EBA2FDA}"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924584420"/>
      </p:ext>
    </p:extLst>
  </p:cSld>
  <p:clrMapOvr>
    <a:masterClrMapping/>
  </p:clrMapOvr>
  <p:transition/>
</p:sldLayout>
</file>

<file path=ppt/slideLayouts/slideLayout6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2B9E3-EA5F-A94C-96C4-0B3A817348E1}"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3146542352"/>
      </p:ext>
    </p:extLst>
  </p:cSld>
  <p:clrMapOvr>
    <a:masterClrMapping/>
  </p:clrMapOvr>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
          <p:cNvSpPr>
            <a:spLocks noGrp="1" noChangeArrowheads="1"/>
          </p:cNvSpPr>
          <p:nvPr>
            <p:ph type="dt" idx="10"/>
          </p:nvPr>
        </p:nvSpPr>
        <p:spPr>
          <a:ln/>
        </p:spPr>
        <p:txBody>
          <a:bodyPr/>
          <a:lstStyle>
            <a:lvl1pPr>
              <a:defRPr/>
            </a:lvl1pPr>
          </a:lstStyle>
          <a:p>
            <a:endParaRPr lang="en-US"/>
          </a:p>
        </p:txBody>
      </p:sp>
      <p:sp>
        <p:nvSpPr>
          <p:cNvPr id="3" name="Rectangle 4"/>
          <p:cNvSpPr>
            <a:spLocks noGrp="1" noChangeArrowheads="1"/>
          </p:cNvSpPr>
          <p:nvPr>
            <p:ph type="ftr" idx="11"/>
          </p:nvPr>
        </p:nvSpPr>
        <p:spPr>
          <a:ln/>
        </p:spPr>
        <p:txBody>
          <a:bodyPr/>
          <a:lstStyle>
            <a:lvl1pPr>
              <a:defRPr/>
            </a:lvl1pPr>
          </a:lstStyle>
          <a:p>
            <a:endParaRPr lang="en-US"/>
          </a:p>
        </p:txBody>
      </p:sp>
      <p:sp>
        <p:nvSpPr>
          <p:cNvPr id="4" name="Rectangle 5"/>
          <p:cNvSpPr>
            <a:spLocks noGrp="1" noChangeArrowheads="1"/>
          </p:cNvSpPr>
          <p:nvPr>
            <p:ph type="sldNum" idx="12"/>
          </p:nvPr>
        </p:nvSpPr>
        <p:spPr>
          <a:ln/>
        </p:spPr>
        <p:txBody>
          <a:bodyPr/>
          <a:lstStyle>
            <a:lvl1pPr>
              <a:defRPr/>
            </a:lvl1pPr>
          </a:lstStyle>
          <a:p>
            <a:fld id="{A2FF6025-D2FC-F047-A184-95D1B03A62E5}" type="slidenum">
              <a:rPr lang="en-US"/>
              <a:pPr/>
              <a:t>‹#›</a:t>
            </a:fld>
            <a:endParaRPr lang="en-US"/>
          </a:p>
        </p:txBody>
      </p:sp>
    </p:spTree>
    <p:extLst>
      <p:ext uri="{BB962C8B-B14F-4D97-AF65-F5344CB8AC3E}">
        <p14:creationId xmlns:p14="http://schemas.microsoft.com/office/powerpoint/2010/main" val="308853904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28/08/2024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2864616863"/>
      </p:ext>
    </p:extLst>
  </p:cSld>
  <p:clrMapOvr>
    <a:overrideClrMapping bg1="lt1" tx1="dk1" bg2="lt2" tx2="dk2" accent1="accent1" accent2="accent2" accent3="accent3" accent4="accent4" accent5="accent5" accent6="accent6" hlink="hlink" folHlink="folHlink"/>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20E3E6-8B21-C141-8B20-04EB1C648BAB}"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972518589"/>
      </p:ext>
    </p:extLst>
  </p:cSld>
  <p:clrMapOvr>
    <a:masterClrMapping/>
  </p:clrMapOvr>
  <p:transition/>
</p:sldLayout>
</file>

<file path=ppt/slideLayouts/slideLayout7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EAA25E1-51AF-DF4C-AEA5-73D5CD0266B9}"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278130332"/>
      </p:ext>
    </p:extLst>
  </p:cSld>
  <p:clrMapOvr>
    <a:masterClrMapping/>
  </p:clrMapOvr>
  <p:transition/>
</p:sldLayout>
</file>

<file path=ppt/slideLayouts/slideLayout7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578963"/>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578963"/>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93DA52-A0E0-AA45-B7EA-85758B7A525A}" type="slidenum">
              <a:rPr lang="en-US">
                <a:solidFill>
                  <a:srgbClr val="578963"/>
                </a:solidFill>
              </a:rPr>
              <a:pPr>
                <a:defRPr/>
              </a:pPr>
              <a:t>‹#›</a:t>
            </a:fld>
            <a:endParaRPr lang="en-US">
              <a:solidFill>
                <a:srgbClr val="578963"/>
              </a:solidFill>
            </a:endParaRPr>
          </a:p>
        </p:txBody>
      </p:sp>
    </p:spTree>
    <p:extLst>
      <p:ext uri="{BB962C8B-B14F-4D97-AF65-F5344CB8AC3E}">
        <p14:creationId xmlns:p14="http://schemas.microsoft.com/office/powerpoint/2010/main" val="4001322498"/>
      </p:ext>
    </p:extLst>
  </p:cSld>
  <p:clrMapOvr>
    <a:masterClrMapping/>
  </p:clrMapOvr>
  <p:transition/>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EAE8E2"/>
                </a:solidFill>
                <a:latin typeface="Arial" charset="0"/>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EAE8E2"/>
                </a:solidFill>
                <a:latin typeface="Arial" charset="0"/>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102" name="Rectangle 6"/>
          <p:cNvSpPr>
            <a:spLocks noGrp="1" noChangeArrowheads="1"/>
          </p:cNvSpPr>
          <p:nvPr>
            <p:ph type="ctrTitle"/>
          </p:nvPr>
        </p:nvSpPr>
        <p:spPr>
          <a:xfrm>
            <a:off x="685800" y="2438400"/>
            <a:ext cx="7772400" cy="1143000"/>
          </a:xfrm>
        </p:spPr>
        <p:txBody>
          <a:bodyPr/>
          <a:lstStyle>
            <a:lvl1pPr>
              <a:defRPr/>
            </a:lvl1pPr>
          </a:lstStyle>
          <a:p>
            <a:pPr lvl="0"/>
            <a:r>
              <a:rPr lang="en-US" noProof="0"/>
              <a:t>Click to edit Master title style</a:t>
            </a:r>
          </a:p>
        </p:txBody>
      </p:sp>
      <p:sp>
        <p:nvSpPr>
          <p:cNvPr id="4103" name="Rectangle 7"/>
          <p:cNvSpPr>
            <a:spLocks noGrp="1" noChangeArrowheads="1"/>
          </p:cNvSpPr>
          <p:nvPr>
            <p:ph type="subTitle" idx="1"/>
          </p:nvPr>
        </p:nvSpPr>
        <p:spPr>
          <a:xfrm>
            <a:off x="1371600" y="39624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5C7B8370-F28C-2942-A535-90528858865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50227675"/>
      </p:ext>
    </p:extLst>
  </p:cSld>
  <p:clrMapOvr>
    <a:masterClrMapping/>
  </p:clrMapOvr>
  <p:transition/>
</p:sldLayout>
</file>

<file path=ppt/slideLayouts/slideLayout7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E70EE2-6A27-CB40-9F66-4CE44520453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042023352"/>
      </p:ext>
    </p:extLst>
  </p:cSld>
  <p:clrMapOvr>
    <a:masterClrMapping/>
  </p:clrMapOvr>
  <p:transition/>
</p:sldLayout>
</file>

<file path=ppt/slideLayouts/slideLayout7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49DB195-C913-1A4D-ADF6-97147BC6C1C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172468911"/>
      </p:ext>
    </p:extLst>
  </p:cSld>
  <p:clrMapOvr>
    <a:masterClrMapping/>
  </p:clrMapOvr>
  <p:transition/>
</p:sldLayout>
</file>

<file path=ppt/slideLayouts/slideLayout7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584D2577-2F37-464D-A40A-6A215EF6714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92125118"/>
      </p:ext>
    </p:extLst>
  </p:cSld>
  <p:clrMapOvr>
    <a:masterClrMapping/>
  </p:clrMapOvr>
  <p:transition/>
</p:sldLayout>
</file>

<file path=ppt/slideLayouts/slideLayout7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65170823-E38F-3B4B-869F-10BD4BCC62C2}"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244215210"/>
      </p:ext>
    </p:extLst>
  </p:cSld>
  <p:clrMapOvr>
    <a:masterClrMapping/>
  </p:clrMapOvr>
  <p:transition/>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694F1C9A-6947-C64A-BD17-62726B932CC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36664796"/>
      </p:ext>
    </p:extLst>
  </p:cSld>
  <p:clrMapOvr>
    <a:masterClrMapping/>
  </p:clrMapOvr>
  <p:transition/>
</p:sldLayout>
</file>

<file path=ppt/slideLayouts/slideLayout7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13CDEC7C-82B8-1746-9989-772114D6D2A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477891462"/>
      </p:ext>
    </p:extLst>
  </p:cSld>
  <p:clrMapOvr>
    <a:masterClrMapping/>
  </p:clrMapOvr>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a:defRPr baseline="30000"/>
            </a:lvl1pPr>
          </a:lstStyle>
          <a:p>
            <a:pPr>
              <a:defRPr/>
            </a:pPr>
            <a:fld id="{DC2C6CCC-ECD5-DE47-B87C-1CD43553EB8E}" type="datetime1">
              <a:rPr lang="en-US"/>
              <a:pPr>
                <a:defRPr/>
              </a:pPr>
              <a:t>8/28/24</a:t>
            </a:fld>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baseline="30000"/>
            </a:lvl1pPr>
          </a:lstStyle>
          <a:p>
            <a:pPr>
              <a:defRPr/>
            </a:pPr>
            <a:fld id="{CDA6DDC2-C6D9-954C-86FE-1E111879B963}" type="slidenum">
              <a:rPr lang="en-US"/>
              <a:pPr>
                <a:defRPr/>
              </a:pPr>
              <a:t>‹#›</a:t>
            </a:fld>
            <a:endParaRPr lang="en-US"/>
          </a:p>
        </p:txBody>
      </p:sp>
    </p:spTree>
    <p:extLst>
      <p:ext uri="{BB962C8B-B14F-4D97-AF65-F5344CB8AC3E}">
        <p14:creationId xmlns:p14="http://schemas.microsoft.com/office/powerpoint/2010/main" val="3170348758"/>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AC59E4D-6994-6F40-9C84-7E6FC3B3699B}"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725652171"/>
      </p:ext>
    </p:extLst>
  </p:cSld>
  <p:clrMapOvr>
    <a:masterClrMapping/>
  </p:clrMapOvr>
  <p:transition/>
</p:sldLayout>
</file>

<file path=ppt/slideLayouts/slideLayout7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AC8C3F4A-6E94-9E46-8CDD-8493F2F6A57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930422539"/>
      </p:ext>
    </p:extLst>
  </p:cSld>
  <p:clrMapOvr>
    <a:masterClrMapping/>
  </p:clrMapOvr>
  <p:transition/>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652526B-B77F-4248-AB3E-D06D29E2CCC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157150765"/>
      </p:ext>
    </p:extLst>
  </p:cSld>
  <p:clrMapOvr>
    <a:masterClrMapping/>
  </p:clrMapOvr>
  <p:transition/>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1D5559E-B8B5-EA42-8499-ABECF54D6E5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060135249"/>
      </p:ext>
    </p:extLst>
  </p:cSld>
  <p:clrMapOvr>
    <a:masterClrMapping/>
  </p:clrMapOvr>
  <p:transition/>
</p:sldLayout>
</file>

<file path=ppt/slideLayouts/slideLayout7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4066007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919671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9201779"/>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7334356"/>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1263805"/>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012572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246A28DC-6A5E-5D46-B07D-1C15EC62B224}" type="datetime1">
              <a:rPr lang="en-US"/>
              <a:pPr>
                <a:defRPr/>
              </a:pPr>
              <a:t>8/28/24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507D93D4-83F4-C245-9FD5-FFDECA190BDF}" type="slidenum">
              <a:rPr lang="en-US"/>
              <a:pPr>
                <a:defRPr/>
              </a:pPr>
              <a:t>‹#›</a:t>
            </a:fld>
            <a:endParaRPr lang="en-US"/>
          </a:p>
        </p:txBody>
      </p:sp>
    </p:spTree>
    <p:extLst>
      <p:ext uri="{BB962C8B-B14F-4D97-AF65-F5344CB8AC3E}">
        <p14:creationId xmlns:p14="http://schemas.microsoft.com/office/powerpoint/2010/main" val="3861619981"/>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8028696"/>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75017903"/>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4042232"/>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9195290"/>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6388513"/>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grpSp>
      <p:sp>
        <p:nvSpPr>
          <p:cNvPr id="31755" name="Rectangle 11"/>
          <p:cNvSpPr>
            <a:spLocks noGrp="1" noChangeArrowheads="1"/>
          </p:cNvSpPr>
          <p:nvPr>
            <p:ph type="ctrTitle" sz="quarter"/>
          </p:nvPr>
        </p:nvSpPr>
        <p:spPr>
          <a:xfrm>
            <a:off x="685800" y="1736725"/>
            <a:ext cx="7772400" cy="1920875"/>
          </a:xfrm>
        </p:spPr>
        <p:txBody>
          <a:bodyPr/>
          <a:lstStyle>
            <a:lvl1pPr>
              <a:defRPr sz="6000"/>
            </a:lvl1pPr>
          </a:lstStyle>
          <a:p>
            <a:r>
              <a:rPr lang="en-SG"/>
              <a:t>Click to edit Master title style</a:t>
            </a:r>
          </a:p>
        </p:txBody>
      </p:sp>
      <p:sp>
        <p:nvSpPr>
          <p:cNvPr id="31756"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n-SG"/>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SG"/>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SG"/>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fld id="{64A0697D-0ED6-0148-A7D3-79C5B992C422}" type="slidenum">
              <a:rPr lang="en-US"/>
              <a:pPr/>
              <a:t>‹#›</a:t>
            </a:fld>
            <a:endParaRPr lang="en-US"/>
          </a:p>
        </p:txBody>
      </p:sp>
    </p:spTree>
    <p:extLst>
      <p:ext uri="{BB962C8B-B14F-4D97-AF65-F5344CB8AC3E}">
        <p14:creationId xmlns:p14="http://schemas.microsoft.com/office/powerpoint/2010/main" val="2235682340"/>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5109DE50-A7EA-074A-9870-7EEE9BC2F35E}"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4223244074"/>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86D9CF1D-93E6-CF45-BBA7-2859FE1FF348}"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982148820"/>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SG"/>
          </a:p>
        </p:txBody>
      </p:sp>
      <p:sp>
        <p:nvSpPr>
          <p:cNvPr id="6" name="Rectangle 3"/>
          <p:cNvSpPr>
            <a:spLocks noGrp="1" noChangeArrowheads="1"/>
          </p:cNvSpPr>
          <p:nvPr>
            <p:ph type="sldNum" sz="quarter" idx="11"/>
          </p:nvPr>
        </p:nvSpPr>
        <p:spPr>
          <a:ln/>
        </p:spPr>
        <p:txBody>
          <a:bodyPr/>
          <a:lstStyle>
            <a:lvl1pPr>
              <a:defRPr/>
            </a:lvl1pPr>
          </a:lstStyle>
          <a:p>
            <a:fld id="{344FB459-2EF5-E943-9F1A-162DA99C030A}"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83265580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SG"/>
          </a:p>
        </p:txBody>
      </p:sp>
      <p:sp>
        <p:nvSpPr>
          <p:cNvPr id="8" name="Rectangle 3"/>
          <p:cNvSpPr>
            <a:spLocks noGrp="1" noChangeArrowheads="1"/>
          </p:cNvSpPr>
          <p:nvPr>
            <p:ph type="sldNum" sz="quarter" idx="11"/>
          </p:nvPr>
        </p:nvSpPr>
        <p:spPr>
          <a:ln/>
        </p:spPr>
        <p:txBody>
          <a:bodyPr/>
          <a:lstStyle>
            <a:lvl1pPr>
              <a:defRPr/>
            </a:lvl1pPr>
          </a:lstStyle>
          <a:p>
            <a:fld id="{37307065-2E29-0741-BD28-780F13A882BD}" type="slidenum">
              <a:rPr lang="en-US"/>
              <a:pPr/>
              <a:t>‹#›</a:t>
            </a:fld>
            <a:endParaRPr lang="en-US"/>
          </a:p>
        </p:txBody>
      </p:sp>
      <p:sp>
        <p:nvSpPr>
          <p:cNvPr id="9"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45012579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4D31E5E-09D7-E641-A574-5DC54BF0C5B6}" type="datetime1">
              <a:rPr lang="en-US"/>
              <a:pPr>
                <a:defRPr/>
              </a:pPr>
              <a:t>8/28/24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9137FFE7-24B6-C74F-AB48-2856BDF61C25}" type="slidenum">
              <a:rPr lang="en-US"/>
              <a:pPr>
                <a:defRPr/>
              </a:pPr>
              <a:t>‹#›</a:t>
            </a:fld>
            <a:endParaRPr lang="en-US"/>
          </a:p>
        </p:txBody>
      </p:sp>
    </p:spTree>
    <p:extLst>
      <p:ext uri="{BB962C8B-B14F-4D97-AF65-F5344CB8AC3E}">
        <p14:creationId xmlns:p14="http://schemas.microsoft.com/office/powerpoint/2010/main" val="2714268818"/>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SG"/>
          </a:p>
        </p:txBody>
      </p:sp>
      <p:sp>
        <p:nvSpPr>
          <p:cNvPr id="4" name="Rectangle 3"/>
          <p:cNvSpPr>
            <a:spLocks noGrp="1" noChangeArrowheads="1"/>
          </p:cNvSpPr>
          <p:nvPr>
            <p:ph type="sldNum" sz="quarter" idx="11"/>
          </p:nvPr>
        </p:nvSpPr>
        <p:spPr>
          <a:ln/>
        </p:spPr>
        <p:txBody>
          <a:bodyPr/>
          <a:lstStyle>
            <a:lvl1pPr>
              <a:defRPr/>
            </a:lvl1pPr>
          </a:lstStyle>
          <a:p>
            <a:fld id="{C5A81C92-6E65-6740-A66D-2661133E76D9}" type="slidenum">
              <a:rPr lang="en-US"/>
              <a:pPr/>
              <a:t>‹#›</a:t>
            </a:fld>
            <a:endParaRPr lang="en-US"/>
          </a:p>
        </p:txBody>
      </p:sp>
      <p:sp>
        <p:nvSpPr>
          <p:cNvPr id="5"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952570196"/>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SG"/>
          </a:p>
        </p:txBody>
      </p:sp>
      <p:sp>
        <p:nvSpPr>
          <p:cNvPr id="3" name="Rectangle 3"/>
          <p:cNvSpPr>
            <a:spLocks noGrp="1" noChangeArrowheads="1"/>
          </p:cNvSpPr>
          <p:nvPr>
            <p:ph type="sldNum" sz="quarter" idx="11"/>
          </p:nvPr>
        </p:nvSpPr>
        <p:spPr>
          <a:ln/>
        </p:spPr>
        <p:txBody>
          <a:bodyPr/>
          <a:lstStyle>
            <a:lvl1pPr>
              <a:defRPr/>
            </a:lvl1pPr>
          </a:lstStyle>
          <a:p>
            <a:fld id="{22B6ED92-71EE-8047-91BF-D78C378B582A}" type="slidenum">
              <a:rPr lang="en-US"/>
              <a:pPr/>
              <a:t>‹#›</a:t>
            </a:fld>
            <a:endParaRPr lang="en-US"/>
          </a:p>
        </p:txBody>
      </p:sp>
      <p:sp>
        <p:nvSpPr>
          <p:cNvPr id="4"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3114960333"/>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SG"/>
          </a:p>
        </p:txBody>
      </p:sp>
      <p:sp>
        <p:nvSpPr>
          <p:cNvPr id="6" name="Rectangle 3"/>
          <p:cNvSpPr>
            <a:spLocks noGrp="1" noChangeArrowheads="1"/>
          </p:cNvSpPr>
          <p:nvPr>
            <p:ph type="sldNum" sz="quarter" idx="11"/>
          </p:nvPr>
        </p:nvSpPr>
        <p:spPr>
          <a:ln/>
        </p:spPr>
        <p:txBody>
          <a:bodyPr/>
          <a:lstStyle>
            <a:lvl1pPr>
              <a:defRPr/>
            </a:lvl1pPr>
          </a:lstStyle>
          <a:p>
            <a:fld id="{0E18D32D-D9A2-F648-B59C-E3B3D669B471}"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1847448647"/>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SG"/>
          </a:p>
        </p:txBody>
      </p:sp>
      <p:sp>
        <p:nvSpPr>
          <p:cNvPr id="6" name="Rectangle 3"/>
          <p:cNvSpPr>
            <a:spLocks noGrp="1" noChangeArrowheads="1"/>
          </p:cNvSpPr>
          <p:nvPr>
            <p:ph type="sldNum" sz="quarter" idx="11"/>
          </p:nvPr>
        </p:nvSpPr>
        <p:spPr>
          <a:ln/>
        </p:spPr>
        <p:txBody>
          <a:bodyPr/>
          <a:lstStyle>
            <a:lvl1pPr>
              <a:defRPr/>
            </a:lvl1pPr>
          </a:lstStyle>
          <a:p>
            <a:fld id="{66B60C5D-2C8C-2C4B-A916-15CDC8317AB6}" type="slidenum">
              <a:rPr lang="en-US"/>
              <a:pPr/>
              <a:t>‹#›</a:t>
            </a:fld>
            <a:endParaRPr lang="en-US"/>
          </a:p>
        </p:txBody>
      </p:sp>
      <p:sp>
        <p:nvSpPr>
          <p:cNvPr id="7"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3847814122"/>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D841C061-77F4-264F-93C6-D651AC568B2D}"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2322013189"/>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SG"/>
          </a:p>
        </p:txBody>
      </p:sp>
      <p:sp>
        <p:nvSpPr>
          <p:cNvPr id="5" name="Rectangle 3"/>
          <p:cNvSpPr>
            <a:spLocks noGrp="1" noChangeArrowheads="1"/>
          </p:cNvSpPr>
          <p:nvPr>
            <p:ph type="sldNum" sz="quarter" idx="11"/>
          </p:nvPr>
        </p:nvSpPr>
        <p:spPr>
          <a:ln/>
        </p:spPr>
        <p:txBody>
          <a:bodyPr/>
          <a:lstStyle>
            <a:lvl1pPr>
              <a:defRPr/>
            </a:lvl1pPr>
          </a:lstStyle>
          <a:p>
            <a:fld id="{BF560CF2-6877-8F45-BC2A-F479260A92A0}" type="slidenum">
              <a:rPr lang="en-US"/>
              <a:pPr/>
              <a:t>‹#›</a:t>
            </a:fld>
            <a:endParaRPr lang="en-US"/>
          </a:p>
        </p:txBody>
      </p:sp>
      <p:sp>
        <p:nvSpPr>
          <p:cNvPr id="6" name="Rectangle 14"/>
          <p:cNvSpPr>
            <a:spLocks noGrp="1" noChangeArrowheads="1"/>
          </p:cNvSpPr>
          <p:nvPr>
            <p:ph type="ftr" sz="quarter" idx="12"/>
          </p:nvPr>
        </p:nvSpPr>
        <p:spPr>
          <a:ln/>
        </p:spPr>
        <p:txBody>
          <a:bodyPr/>
          <a:lstStyle>
            <a:lvl1pPr>
              <a:defRPr/>
            </a:lvl1pPr>
          </a:lstStyle>
          <a:p>
            <a:pPr>
              <a:defRPr/>
            </a:pPr>
            <a:endParaRPr lang="en-SG"/>
          </a:p>
        </p:txBody>
      </p:sp>
    </p:spTree>
    <p:extLst>
      <p:ext uri="{BB962C8B-B14F-4D97-AF65-F5344CB8AC3E}">
        <p14:creationId xmlns:p14="http://schemas.microsoft.com/office/powerpoint/2010/main" val="4190342839"/>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75198502"/>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1019102"/>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82575737"/>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557822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8C89C298-07CF-2F4B-9453-ED7BB0750D91}" type="datetime1">
              <a:rPr lang="en-US"/>
              <a:pPr>
                <a:defRPr/>
              </a:pPr>
              <a:t>8/28/24</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466D432-BDD6-584E-A58A-489A07F72B5F}" type="slidenum">
              <a:rPr lang="en-US"/>
              <a:pPr>
                <a:defRPr/>
              </a:pPr>
              <a:t>‹#›</a:t>
            </a:fld>
            <a:endParaRPr lang="en-US"/>
          </a:p>
        </p:txBody>
      </p:sp>
    </p:spTree>
    <p:extLst>
      <p:ext uri="{BB962C8B-B14F-4D97-AF65-F5344CB8AC3E}">
        <p14:creationId xmlns:p14="http://schemas.microsoft.com/office/powerpoint/2010/main" val="3702684339"/>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8989372"/>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56484931"/>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172585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7911806"/>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3795844"/>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9214303"/>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9847616"/>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2891257369"/>
      </p:ext>
    </p:extLst>
  </p:cSld>
  <p:clrMapOvr>
    <a:masterClrMapping/>
  </p:clrMapOvr>
  <p:transition/>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3040790"/>
      </p:ext>
    </p:extLst>
  </p:cSld>
  <p:clrMapOvr>
    <a:masterClrMapping/>
  </p:clrMapOvr>
  <p:transition/>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1948041652"/>
      </p:ext>
    </p:extLst>
  </p:cSld>
  <p:clrMapOvr>
    <a:masterClrMapping/>
  </p:clrMapOvr>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lgn="ctr">
              <a:defRPr baseline="30000"/>
            </a:lvl1pPr>
          </a:lstStyle>
          <a:p>
            <a:pPr>
              <a:defRPr/>
            </a:pPr>
            <a:fld id="{EC035A98-BE84-ED4E-AF6F-4BA3145413E6}" type="datetime1">
              <a:rPr lang="en-US"/>
              <a:pPr>
                <a:defRPr/>
              </a:pPr>
              <a:t>8/28/24</a:t>
            </a:fld>
            <a:endParaRPr lang="en-US"/>
          </a:p>
        </p:txBody>
      </p:sp>
      <p:sp>
        <p:nvSpPr>
          <p:cNvPr id="8"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4"/>
          <p:cNvSpPr>
            <a:spLocks noGrp="1" noChangeArrowheads="1"/>
          </p:cNvSpPr>
          <p:nvPr>
            <p:ph type="sldNum" sz="quarter" idx="12"/>
          </p:nvPr>
        </p:nvSpPr>
        <p:spPr/>
        <p:txBody>
          <a:bodyPr/>
          <a:lstStyle>
            <a:lvl1pPr>
              <a:defRPr baseline="30000"/>
            </a:lvl1pPr>
          </a:lstStyle>
          <a:p>
            <a:pPr>
              <a:defRPr/>
            </a:pPr>
            <a:fld id="{AB6E184E-04BC-3443-AD4F-A5D1072FCB6B}" type="slidenum">
              <a:rPr lang="en-US"/>
              <a:pPr>
                <a:defRPr/>
              </a:pPr>
              <a:t>‹#›</a:t>
            </a:fld>
            <a:endParaRPr lang="en-US"/>
          </a:p>
        </p:txBody>
      </p:sp>
    </p:spTree>
    <p:extLst>
      <p:ext uri="{BB962C8B-B14F-4D97-AF65-F5344CB8AC3E}">
        <p14:creationId xmlns:p14="http://schemas.microsoft.com/office/powerpoint/2010/main" val="1511060270"/>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286788707"/>
      </p:ext>
    </p:extLst>
  </p:cSld>
  <p:clrMapOvr>
    <a:masterClrMapping/>
  </p:clrMapOvr>
  <p:transition/>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2088940938"/>
      </p:ext>
    </p:extLst>
  </p:cSld>
  <p:clrMapOvr>
    <a:masterClrMapping/>
  </p:clrMapOvr>
  <p:transition/>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529824633"/>
      </p:ext>
    </p:extLst>
  </p:cSld>
  <p:clrMapOvr>
    <a:masterClrMapping/>
  </p:clrMapOvr>
  <p:transition/>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9728064"/>
      </p:ext>
    </p:extLst>
  </p:cSld>
  <p:clrMapOvr>
    <a:masterClrMapping/>
  </p:clrMapOvr>
  <p:transition/>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845787916"/>
      </p:ext>
    </p:extLst>
  </p:cSld>
  <p:clrMapOvr>
    <a:masterClrMapping/>
  </p:clrMapOvr>
  <p:transitio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280716833"/>
      </p:ext>
    </p:extLst>
  </p:cSld>
  <p:clrMapOvr>
    <a:masterClrMapping/>
  </p:clrMapOvr>
  <p:transition/>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974685903"/>
      </p:ext>
    </p:extLst>
  </p:cSld>
  <p:clrMapOvr>
    <a:masterClrMapping/>
  </p:clrMapOvr>
  <p:transition/>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936447296"/>
      </p:ext>
    </p:extLst>
  </p:cSld>
  <p:clrMapOvr>
    <a:masterClrMapping/>
  </p:clrMapOvr>
  <p:transition>
    <p:cu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56837741"/>
      </p:ext>
    </p:extLst>
  </p:cSld>
  <p:clrMapOvr>
    <a:masterClrMapping/>
  </p:clrMapOvr>
  <p:transition>
    <p:cu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103904857"/>
      </p:ext>
    </p:extLst>
  </p:cSld>
  <p:clrMapOvr>
    <a:masterClrMapping/>
  </p:clrMapOvr>
  <p:transition>
    <p:cu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lgn="ctr">
              <a:defRPr baseline="30000"/>
            </a:lvl1pPr>
          </a:lstStyle>
          <a:p>
            <a:pPr>
              <a:defRPr/>
            </a:pPr>
            <a:fld id="{7087E5F6-5C75-4048-A932-DC489D332A34}" type="datetime1">
              <a:rPr lang="en-US"/>
              <a:pPr>
                <a:defRPr/>
              </a:pPr>
              <a:t>8/28/24</a:t>
            </a:fld>
            <a:endParaRPr lang="en-US"/>
          </a:p>
        </p:txBody>
      </p:sp>
      <p:sp>
        <p:nvSpPr>
          <p:cNvPr id="4"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4"/>
          <p:cNvSpPr>
            <a:spLocks noGrp="1" noChangeArrowheads="1"/>
          </p:cNvSpPr>
          <p:nvPr>
            <p:ph type="sldNum" sz="quarter" idx="12"/>
          </p:nvPr>
        </p:nvSpPr>
        <p:spPr/>
        <p:txBody>
          <a:bodyPr/>
          <a:lstStyle>
            <a:lvl1pPr>
              <a:defRPr baseline="30000"/>
            </a:lvl1pPr>
          </a:lstStyle>
          <a:p>
            <a:pPr>
              <a:defRPr/>
            </a:pPr>
            <a:fld id="{0534F756-B5C5-364E-8757-F2EBA6C4DF86}" type="slidenum">
              <a:rPr lang="en-US"/>
              <a:pPr>
                <a:defRPr/>
              </a:pPr>
              <a:t>‹#›</a:t>
            </a:fld>
            <a:endParaRPr lang="en-US"/>
          </a:p>
        </p:txBody>
      </p:sp>
    </p:spTree>
    <p:extLst>
      <p:ext uri="{BB962C8B-B14F-4D97-AF65-F5344CB8AC3E}">
        <p14:creationId xmlns:p14="http://schemas.microsoft.com/office/powerpoint/2010/main" val="427903710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5690646"/>
      </p:ext>
    </p:extLst>
  </p:cSld>
  <p:clrMapOvr>
    <a:masterClrMapping/>
  </p:clrMapOvr>
  <p:transition>
    <p:cu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57264952"/>
      </p:ext>
    </p:extLst>
  </p:cSld>
  <p:clrMapOvr>
    <a:masterClrMapping/>
  </p:clrMapOvr>
  <p:transition>
    <p:cu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516972097"/>
      </p:ext>
    </p:extLst>
  </p:cSld>
  <p:clrMapOvr>
    <a:masterClrMapping/>
  </p:clrMapOvr>
  <p:transition>
    <p:cu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3124964"/>
      </p:ext>
    </p:extLst>
  </p:cSld>
  <p:clrMapOvr>
    <a:masterClrMapping/>
  </p:clrMapOvr>
  <p:transition>
    <p:cu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2414320"/>
      </p:ext>
    </p:extLst>
  </p:cSld>
  <p:clrMapOvr>
    <a:masterClrMapping/>
  </p:clrMapOvr>
  <p:transition>
    <p:cu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935920068"/>
      </p:ext>
    </p:extLst>
  </p:cSld>
  <p:clrMapOvr>
    <a:masterClrMapping/>
  </p:clrMapOvr>
  <p:transition>
    <p:cu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50055854"/>
      </p:ext>
    </p:extLst>
  </p:cSld>
  <p:clrMapOvr>
    <a:masterClrMapping/>
  </p:clrMapOvr>
  <p:transition>
    <p:cu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47772512"/>
      </p:ext>
    </p:extLst>
  </p:cSld>
  <p:clrMapOvr>
    <a:masterClrMapping/>
  </p:clrMapOvr>
  <p:transition>
    <p:cu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990419446"/>
      </p:ext>
    </p:extLst>
  </p:cSld>
  <p:clrMapOvr>
    <a:masterClrMapping/>
  </p:clrMapOvr>
  <p:transition>
    <p:cut/>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69928179"/>
      </p:ext>
    </p:extLst>
  </p:cSld>
  <p:clrMapOvr>
    <a:masterClrMapping/>
  </p:clrMapOvr>
  <p:transition>
    <p:cu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lgn="ctr">
              <a:defRPr baseline="30000"/>
            </a:lvl1pPr>
          </a:lstStyle>
          <a:p>
            <a:pPr>
              <a:defRPr/>
            </a:pPr>
            <a:fld id="{4E5A5E54-2CBB-284C-B908-958AAF8D7AC8}" type="datetime1">
              <a:rPr lang="en-US"/>
              <a:pPr>
                <a:defRPr/>
              </a:pPr>
              <a:t>8/28/24</a:t>
            </a:fld>
            <a:endParaRPr lang="en-US"/>
          </a:p>
        </p:txBody>
      </p:sp>
      <p:sp>
        <p:nvSpPr>
          <p:cNvPr id="3"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4"/>
          <p:cNvSpPr>
            <a:spLocks noGrp="1" noChangeArrowheads="1"/>
          </p:cNvSpPr>
          <p:nvPr>
            <p:ph type="sldNum" sz="quarter" idx="12"/>
          </p:nvPr>
        </p:nvSpPr>
        <p:spPr/>
        <p:txBody>
          <a:bodyPr/>
          <a:lstStyle>
            <a:lvl1pPr>
              <a:defRPr baseline="30000"/>
            </a:lvl1pPr>
          </a:lstStyle>
          <a:p>
            <a:pPr>
              <a:defRPr/>
            </a:pPr>
            <a:fld id="{E72C91F3-9259-C440-AA87-C19E9E4FB758}" type="slidenum">
              <a:rPr lang="en-US"/>
              <a:pPr>
                <a:defRPr/>
              </a:pPr>
              <a:t>‹#›</a:t>
            </a:fld>
            <a:endParaRPr lang="en-US"/>
          </a:p>
        </p:txBody>
      </p:sp>
    </p:spTree>
    <p:extLst>
      <p:ext uri="{BB962C8B-B14F-4D97-AF65-F5344CB8AC3E}">
        <p14:creationId xmlns:p14="http://schemas.microsoft.com/office/powerpoint/2010/main" val="2431206881"/>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349102717"/>
      </p:ext>
    </p:extLst>
  </p:cSld>
  <p:clrMapOvr>
    <a:masterClrMapping/>
  </p:clrMapOvr>
  <p:transition>
    <p:cut/>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47801226"/>
      </p:ext>
    </p:extLst>
  </p:cSld>
  <p:clrMapOvr>
    <a:masterClrMapping/>
  </p:clrMapOvr>
  <p:transition>
    <p:cut/>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35828997"/>
      </p:ext>
    </p:extLst>
  </p:cSld>
  <p:clrMapOvr>
    <a:masterClrMapping/>
  </p:clrMapOvr>
  <p:transition>
    <p:cut/>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3743587707"/>
      </p:ext>
    </p:extLst>
  </p:cSld>
  <p:clrMapOvr>
    <a:masterClrMapping/>
  </p:clrMapOvr>
  <p:transition>
    <p:cut/>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6534485"/>
      </p:ext>
    </p:extLst>
  </p:cSld>
  <p:clrMapOvr>
    <a:masterClrMapping/>
  </p:clrMapOvr>
  <p:transition>
    <p:cut/>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9620585"/>
      </p:ext>
    </p:extLst>
  </p:cSld>
  <p:clrMapOvr>
    <a:masterClrMapping/>
  </p:clrMapOvr>
  <p:transition>
    <p:cut/>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889022315"/>
      </p:ext>
    </p:extLst>
  </p:cSld>
  <p:clrMapOvr>
    <a:masterClrMapping/>
  </p:clrMapOvr>
  <p:transition>
    <p:cut/>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87603189"/>
      </p:ext>
    </p:extLst>
  </p:cSld>
  <p:clrMapOvr>
    <a:masterClrMapping/>
  </p:clrMapOvr>
  <p:transition>
    <p:cut/>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1252168"/>
      </p:ext>
    </p:extLst>
  </p:cSld>
  <p:clrMapOvr>
    <a:masterClrMapping/>
  </p:clrMapOvr>
  <p:transition>
    <p:cut/>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5B219-9339-0742-BDC7-760C90597851}" type="slidenum">
              <a:rPr lang="en-US"/>
              <a:pPr>
                <a:defRPr/>
              </a:pPr>
              <a:t>‹#›</a:t>
            </a:fld>
            <a:endParaRPr lang="en-US"/>
          </a:p>
        </p:txBody>
      </p:sp>
    </p:spTree>
    <p:extLst>
      <p:ext uri="{BB962C8B-B14F-4D97-AF65-F5344CB8AC3E}">
        <p14:creationId xmlns:p14="http://schemas.microsoft.com/office/powerpoint/2010/main" val="425358699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F90D43F7-D73B-6A4A-9CEE-FDDBFF52799E}" type="datetime1">
              <a:rPr lang="en-US"/>
              <a:pPr>
                <a:defRPr/>
              </a:pPr>
              <a:t>8/28/24</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B20512A-5898-FA42-8C27-45641329E730}" type="slidenum">
              <a:rPr lang="en-US"/>
              <a:pPr>
                <a:defRPr/>
              </a:pPr>
              <a:t>‹#›</a:t>
            </a:fld>
            <a:endParaRPr lang="en-US"/>
          </a:p>
        </p:txBody>
      </p:sp>
    </p:spTree>
    <p:extLst>
      <p:ext uri="{BB962C8B-B14F-4D97-AF65-F5344CB8AC3E}">
        <p14:creationId xmlns:p14="http://schemas.microsoft.com/office/powerpoint/2010/main" val="2624960481"/>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E4D0E3-BD10-2945-9929-D7757BDB19A0}" type="slidenum">
              <a:rPr lang="en-US"/>
              <a:pPr>
                <a:defRPr/>
              </a:pPr>
              <a:t>‹#›</a:t>
            </a:fld>
            <a:endParaRPr lang="en-US"/>
          </a:p>
        </p:txBody>
      </p:sp>
    </p:spTree>
    <p:extLst>
      <p:ext uri="{BB962C8B-B14F-4D97-AF65-F5344CB8AC3E}">
        <p14:creationId xmlns:p14="http://schemas.microsoft.com/office/powerpoint/2010/main" val="339368384"/>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FD4B0-24A8-C34E-A3EE-4105A7AF1045}" type="slidenum">
              <a:rPr lang="en-US"/>
              <a:pPr>
                <a:defRPr/>
              </a:pPr>
              <a:t>‹#›</a:t>
            </a:fld>
            <a:endParaRPr lang="en-US"/>
          </a:p>
        </p:txBody>
      </p:sp>
    </p:spTree>
    <p:extLst>
      <p:ext uri="{BB962C8B-B14F-4D97-AF65-F5344CB8AC3E}">
        <p14:creationId xmlns:p14="http://schemas.microsoft.com/office/powerpoint/2010/main" val="3043783293"/>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00EB5E-7374-B147-BE31-2EC6D694A988}" type="slidenum">
              <a:rPr lang="en-US"/>
              <a:pPr>
                <a:defRPr/>
              </a:pPr>
              <a:t>‹#›</a:t>
            </a:fld>
            <a:endParaRPr lang="en-US"/>
          </a:p>
        </p:txBody>
      </p:sp>
    </p:spTree>
    <p:extLst>
      <p:ext uri="{BB962C8B-B14F-4D97-AF65-F5344CB8AC3E}">
        <p14:creationId xmlns:p14="http://schemas.microsoft.com/office/powerpoint/2010/main" val="2910351748"/>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BF69A14-9E33-1549-ADEE-FDAF177E7CE2}" type="slidenum">
              <a:rPr lang="en-US"/>
              <a:pPr>
                <a:defRPr/>
              </a:pPr>
              <a:t>‹#›</a:t>
            </a:fld>
            <a:endParaRPr lang="en-US"/>
          </a:p>
        </p:txBody>
      </p:sp>
    </p:spTree>
    <p:extLst>
      <p:ext uri="{BB962C8B-B14F-4D97-AF65-F5344CB8AC3E}">
        <p14:creationId xmlns:p14="http://schemas.microsoft.com/office/powerpoint/2010/main" val="3223565847"/>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CD03242-C86C-9D4A-A857-FFA9EC04FF05}" type="slidenum">
              <a:rPr lang="en-US"/>
              <a:pPr>
                <a:defRPr/>
              </a:pPr>
              <a:t>‹#›</a:t>
            </a:fld>
            <a:endParaRPr lang="en-US"/>
          </a:p>
        </p:txBody>
      </p:sp>
    </p:spTree>
    <p:extLst>
      <p:ext uri="{BB962C8B-B14F-4D97-AF65-F5344CB8AC3E}">
        <p14:creationId xmlns:p14="http://schemas.microsoft.com/office/powerpoint/2010/main" val="577732661"/>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00BB064-96A8-4D4E-A69A-485FDBC83158}" type="slidenum">
              <a:rPr lang="en-US"/>
              <a:pPr>
                <a:defRPr/>
              </a:pPr>
              <a:t>‹#›</a:t>
            </a:fld>
            <a:endParaRPr lang="en-US"/>
          </a:p>
        </p:txBody>
      </p:sp>
    </p:spTree>
    <p:extLst>
      <p:ext uri="{BB962C8B-B14F-4D97-AF65-F5344CB8AC3E}">
        <p14:creationId xmlns:p14="http://schemas.microsoft.com/office/powerpoint/2010/main" val="775067437"/>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2596ED-9389-284A-89BC-0F940817E793}" type="slidenum">
              <a:rPr lang="en-US"/>
              <a:pPr>
                <a:defRPr/>
              </a:pPr>
              <a:t>‹#›</a:t>
            </a:fld>
            <a:endParaRPr lang="en-US"/>
          </a:p>
        </p:txBody>
      </p:sp>
    </p:spTree>
    <p:extLst>
      <p:ext uri="{BB962C8B-B14F-4D97-AF65-F5344CB8AC3E}">
        <p14:creationId xmlns:p14="http://schemas.microsoft.com/office/powerpoint/2010/main" val="1945743683"/>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D5D6D7A-C01E-E34D-8BB1-721BCF9EC3CE}" type="slidenum">
              <a:rPr lang="en-US"/>
              <a:pPr>
                <a:defRPr/>
              </a:pPr>
              <a:t>‹#›</a:t>
            </a:fld>
            <a:endParaRPr lang="en-US"/>
          </a:p>
        </p:txBody>
      </p:sp>
    </p:spTree>
    <p:extLst>
      <p:ext uri="{BB962C8B-B14F-4D97-AF65-F5344CB8AC3E}">
        <p14:creationId xmlns:p14="http://schemas.microsoft.com/office/powerpoint/2010/main" val="3737806577"/>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C716B1-EAA2-1349-B160-F5B0681DAD55}" type="slidenum">
              <a:rPr lang="en-US"/>
              <a:pPr>
                <a:defRPr/>
              </a:pPr>
              <a:t>‹#›</a:t>
            </a:fld>
            <a:endParaRPr lang="en-US"/>
          </a:p>
        </p:txBody>
      </p:sp>
    </p:spTree>
    <p:extLst>
      <p:ext uri="{BB962C8B-B14F-4D97-AF65-F5344CB8AC3E}">
        <p14:creationId xmlns:p14="http://schemas.microsoft.com/office/powerpoint/2010/main" val="2162286594"/>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076D5AD-4784-4A4D-A9D9-A5897D4A5C92}" type="slidenum">
              <a:rPr lang="en-US"/>
              <a:pPr>
                <a:defRPr/>
              </a:pPr>
              <a:t>‹#›</a:t>
            </a:fld>
            <a:endParaRPr lang="en-US"/>
          </a:p>
        </p:txBody>
      </p:sp>
    </p:spTree>
    <p:extLst>
      <p:ext uri="{BB962C8B-B14F-4D97-AF65-F5344CB8AC3E}">
        <p14:creationId xmlns:p14="http://schemas.microsoft.com/office/powerpoint/2010/main" val="422798374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1D52824-1BBA-454B-AE6F-4DA04B983C9F}" type="datetime1">
              <a:rPr lang="en-US"/>
              <a:pPr>
                <a:defRPr/>
              </a:pPr>
              <a:t>8/28/24</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C401CC3-A92C-D542-8558-5CC05119508E}" type="slidenum">
              <a:rPr lang="en-US"/>
              <a:pPr>
                <a:defRPr/>
              </a:pPr>
              <a:t>‹#›</a:t>
            </a:fld>
            <a:endParaRPr lang="en-US"/>
          </a:p>
        </p:txBody>
      </p:sp>
    </p:spTree>
    <p:extLst>
      <p:ext uri="{BB962C8B-B14F-4D97-AF65-F5344CB8AC3E}">
        <p14:creationId xmlns:p14="http://schemas.microsoft.com/office/powerpoint/2010/main" val="1092145640"/>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w="9525">
              <a:noFill/>
              <a:miter lim="800000"/>
              <a:headEnd/>
              <a:tailEnd/>
            </a:ln>
          </p:spPr>
          <p:txBody>
            <a:bodyPr wrap="none" anchor="ctr"/>
            <a:lstStyle/>
            <a:p>
              <a:pPr defTabSz="914400" eaLnBrk="1" hangingPunct="1">
                <a:buClrTx/>
                <a:buSzTx/>
                <a:buFontTx/>
                <a:buNone/>
                <a:defRPr/>
              </a:pPr>
              <a:endParaRPr lang="en-US">
                <a:solidFill>
                  <a:srgbClr val="EAE8E2"/>
                </a:solidFill>
                <a:ea typeface="ＭＳ Ｐゴシック" charset="-128"/>
                <a:cs typeface="ＭＳ Ｐゴシック" charset="-128"/>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lstStyle/>
            <a:p>
              <a:pPr defTabSz="914400" eaLnBrk="1" hangingPunct="1">
                <a:buClrTx/>
                <a:buSzTx/>
                <a:buFontTx/>
                <a:buNone/>
                <a:defRPr/>
              </a:pPr>
              <a:endParaRPr lang="en-US">
                <a:solidFill>
                  <a:srgbClr val="EAE8E2"/>
                </a:solidFill>
                <a:ea typeface="ＭＳ Ｐゴシック" charset="-128"/>
                <a:cs typeface="ＭＳ Ｐゴシック" charset="-128"/>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fld id="{778CD0BC-133D-8045-9A0E-0BFF3AC0EDB3}"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2638443629"/>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845A02EB-AE22-E14B-83CF-37A7C6853488}"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884033330"/>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4DF225C5-865B-314F-9CF2-2A4B0595399C}"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792011536"/>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FCC97B02-FE92-5146-927A-5F3DE40A6040}"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234214646"/>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fld id="{B8550290-D7D0-8E47-9B8F-4306E529F7C9}"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07516700"/>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fld id="{38563B6C-0324-ED41-B178-F38242A9CF6F}"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966595005"/>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fld id="{C10123D5-7F6B-1142-B038-93F2A6CDC38B}"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38118856"/>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CC567A4C-5F33-2440-A0E3-77D585DA241A}"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664700033"/>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0CFF3C46-3189-114C-8261-D0482C8E0F59}"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528831489"/>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57A7423D-115C-FC40-AF75-957C89E006FE}"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419021902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idx="10"/>
          </p:nvPr>
        </p:nvSpPr>
        <p:spPr>
          <a:ln/>
        </p:spPr>
        <p:txBody>
          <a:bodyPr/>
          <a:lstStyle>
            <a:lvl1pPr>
              <a:defRPr/>
            </a:lvl1pPr>
          </a:lstStyle>
          <a:p>
            <a:endParaRPr lang="en-US"/>
          </a:p>
        </p:txBody>
      </p:sp>
      <p:sp>
        <p:nvSpPr>
          <p:cNvPr id="6" name="Rectangle 4"/>
          <p:cNvSpPr>
            <a:spLocks noGrp="1" noChangeArrowheads="1"/>
          </p:cNvSpPr>
          <p:nvPr>
            <p:ph type="ftr" idx="11"/>
          </p:nvPr>
        </p:nvSpPr>
        <p:spPr>
          <a:ln/>
        </p:spPr>
        <p:txBody>
          <a:bodyPr/>
          <a:lstStyle>
            <a:lvl1pPr>
              <a:defRPr/>
            </a:lvl1pPr>
          </a:lstStyle>
          <a:p>
            <a:endParaRPr lang="en-US"/>
          </a:p>
        </p:txBody>
      </p:sp>
      <p:sp>
        <p:nvSpPr>
          <p:cNvPr id="7" name="Rectangle 5"/>
          <p:cNvSpPr>
            <a:spLocks noGrp="1" noChangeArrowheads="1"/>
          </p:cNvSpPr>
          <p:nvPr>
            <p:ph type="sldNum" idx="12"/>
          </p:nvPr>
        </p:nvSpPr>
        <p:spPr>
          <a:ln/>
        </p:spPr>
        <p:txBody>
          <a:bodyPr/>
          <a:lstStyle>
            <a:lvl1pPr>
              <a:defRPr/>
            </a:lvl1pPr>
          </a:lstStyle>
          <a:p>
            <a:fld id="{643FDE1A-D54D-7444-A08A-E0CEDBA178CA}" type="slidenum">
              <a:rPr lang="en-US"/>
              <a:pPr/>
              <a:t>‹#›</a:t>
            </a:fld>
            <a:endParaRPr lang="en-US"/>
          </a:p>
        </p:txBody>
      </p:sp>
    </p:spTree>
    <p:extLst>
      <p:ext uri="{BB962C8B-B14F-4D97-AF65-F5344CB8AC3E}">
        <p14:creationId xmlns:p14="http://schemas.microsoft.com/office/powerpoint/2010/main" val="36243451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83D40486-28F4-894F-9BFF-EF5DAB79A423}" type="datetime1">
              <a:rPr lang="en-US"/>
              <a:pPr>
                <a:defRPr/>
              </a:pPr>
              <a:t>8/28/24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CA52B470-256F-9B46-A7E8-3F8767A52332}" type="slidenum">
              <a:rPr lang="en-US"/>
              <a:pPr>
                <a:defRPr/>
              </a:pPr>
              <a:t>‹#›</a:t>
            </a:fld>
            <a:endParaRPr lang="en-US"/>
          </a:p>
        </p:txBody>
      </p:sp>
    </p:spTree>
    <p:extLst>
      <p:ext uri="{BB962C8B-B14F-4D97-AF65-F5344CB8AC3E}">
        <p14:creationId xmlns:p14="http://schemas.microsoft.com/office/powerpoint/2010/main" val="1601936274"/>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4D180C2E-962C-6247-A4FB-74736E1EC1A3}"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4139877006"/>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b="1">
                <a:solidFill>
                  <a:srgbClr val="000000"/>
                </a:solidFill>
                <a:latin typeface="Arial Narrow"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b="1">
                <a:solidFill>
                  <a:srgbClr val="000000"/>
                </a:solidFill>
                <a:latin typeface="Arial Narrow"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grpSp>
      <p:sp>
        <p:nvSpPr>
          <p:cNvPr id="9225"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9226"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B017CF6A-2A1E-BD45-9B64-598153EA9653}" type="slidenum">
              <a:rPr lang="en-US"/>
              <a:pPr>
                <a:defRPr/>
              </a:pPr>
              <a:t>‹#›</a:t>
            </a:fld>
            <a:endParaRPr lang="en-US"/>
          </a:p>
        </p:txBody>
      </p:sp>
    </p:spTree>
    <p:extLst>
      <p:ext uri="{BB962C8B-B14F-4D97-AF65-F5344CB8AC3E}">
        <p14:creationId xmlns:p14="http://schemas.microsoft.com/office/powerpoint/2010/main" val="353801259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3E33A937-2728-EC4A-B96C-FC353B4908DA}"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090706762"/>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5ABB31EC-4BD1-8C46-8A71-8B097488C682}"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087611751"/>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FDD398AB-FDEB-FF49-8B90-0A8C52529BDA}"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59929101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7FF3D11D-3D13-AF4F-B8ED-977F7BED3955}"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805370732"/>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E8D840DC-0E8F-6D48-8C0C-804FE5D17B7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58768200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2A55EBC6-E4B8-A24F-B56E-F19838F74124}"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2735811264"/>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2EEC1AC-266D-5F4C-B90D-139C55DE3143}"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3189202802"/>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FC7086B7-B81C-A74D-B514-FFD3E78D21E0}"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45756552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E9A11DD-4173-2E4B-8380-C09A58E1F2AF}" type="datetime1">
              <a:rPr lang="en-US"/>
              <a:pPr>
                <a:defRPr/>
              </a:pPr>
              <a:t>8/28/24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E9EA617C-5FBF-2E41-87EA-62B7F84C85FF}" type="slidenum">
              <a:rPr lang="en-US"/>
              <a:pPr>
                <a:defRPr/>
              </a:pPr>
              <a:t>‹#›</a:t>
            </a:fld>
            <a:endParaRPr lang="en-US"/>
          </a:p>
        </p:txBody>
      </p:sp>
    </p:spTree>
    <p:extLst>
      <p:ext uri="{BB962C8B-B14F-4D97-AF65-F5344CB8AC3E}">
        <p14:creationId xmlns:p14="http://schemas.microsoft.com/office/powerpoint/2010/main" val="671547293"/>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E23F7726-B6DC-FE43-9344-B72D4A5A7C79}"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1314448165"/>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62EC509E-FD98-C242-BF2F-B31FA160E27F}" type="slidenum">
              <a:rPr lang="en-US">
                <a:solidFill>
                  <a:srgbClr val="003300"/>
                </a:solidFill>
              </a:rPr>
              <a:pPr>
                <a:defRPr/>
              </a:pPr>
              <a:t>‹#›</a:t>
            </a:fld>
            <a:endParaRPr lang="en-US">
              <a:solidFill>
                <a:srgbClr val="003300"/>
              </a:solidFill>
            </a:endParaRPr>
          </a:p>
        </p:txBody>
      </p:sp>
    </p:spTree>
    <p:extLst>
      <p:ext uri="{BB962C8B-B14F-4D97-AF65-F5344CB8AC3E}">
        <p14:creationId xmlns:p14="http://schemas.microsoft.com/office/powerpoint/2010/main" val="520386535"/>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D44FFF2D-CC6E-4B44-8D28-F7845F5EE293}" type="slidenum">
              <a:rPr lang="en-US"/>
              <a:pPr>
                <a:defRPr/>
              </a:pPr>
              <a:t>‹#›</a:t>
            </a:fld>
            <a:endParaRPr lang="en-US"/>
          </a:p>
        </p:txBody>
      </p:sp>
    </p:spTree>
    <p:extLst>
      <p:ext uri="{BB962C8B-B14F-4D97-AF65-F5344CB8AC3E}">
        <p14:creationId xmlns:p14="http://schemas.microsoft.com/office/powerpoint/2010/main" val="755417016"/>
      </p:ext>
    </p:extLst>
  </p:cSld>
  <p:clrMapOvr>
    <a:masterClrMapping/>
  </p:clrMapOvr>
  <p:transition/>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3DECE92-EFEE-A54F-A622-906496FC04B0}" type="slidenum">
              <a:rPr lang="en-US"/>
              <a:pPr>
                <a:defRPr/>
              </a:pPr>
              <a:t>‹#›</a:t>
            </a:fld>
            <a:endParaRPr lang="en-US"/>
          </a:p>
        </p:txBody>
      </p:sp>
    </p:spTree>
    <p:extLst>
      <p:ext uri="{BB962C8B-B14F-4D97-AF65-F5344CB8AC3E}">
        <p14:creationId xmlns:p14="http://schemas.microsoft.com/office/powerpoint/2010/main" val="1606236583"/>
      </p:ext>
    </p:extLst>
  </p:cSld>
  <p:clrMapOvr>
    <a:masterClrMapping/>
  </p:clrMapOvr>
  <p:transitio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4218D648-652F-A345-A897-73568211AB06}" type="slidenum">
              <a:rPr lang="en-US"/>
              <a:pPr>
                <a:defRPr/>
              </a:pPr>
              <a:t>‹#›</a:t>
            </a:fld>
            <a:endParaRPr lang="en-US"/>
          </a:p>
        </p:txBody>
      </p:sp>
    </p:spTree>
    <p:extLst>
      <p:ext uri="{BB962C8B-B14F-4D97-AF65-F5344CB8AC3E}">
        <p14:creationId xmlns:p14="http://schemas.microsoft.com/office/powerpoint/2010/main" val="3275736882"/>
      </p:ext>
    </p:extLst>
  </p:cSld>
  <p:clrMapOvr>
    <a:masterClrMapping/>
  </p:clrMapOvr>
  <p:transitio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8"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9"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D2D40DCE-A6A7-9648-ADE8-4A7660CC7880}" type="slidenum">
              <a:rPr lang="en-US"/>
              <a:pPr>
                <a:defRPr/>
              </a:pPr>
              <a:t>‹#›</a:t>
            </a:fld>
            <a:endParaRPr lang="en-US"/>
          </a:p>
        </p:txBody>
      </p:sp>
    </p:spTree>
    <p:extLst>
      <p:ext uri="{BB962C8B-B14F-4D97-AF65-F5344CB8AC3E}">
        <p14:creationId xmlns:p14="http://schemas.microsoft.com/office/powerpoint/2010/main" val="588816572"/>
      </p:ext>
    </p:extLst>
  </p:cSld>
  <p:clrMapOvr>
    <a:masterClrMapping/>
  </p:clrMapOvr>
  <p:transitio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4"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5"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5B137B9-5B3C-5648-AC1E-4B96F883EE9E}" type="slidenum">
              <a:rPr lang="en-US"/>
              <a:pPr>
                <a:defRPr/>
              </a:pPr>
              <a:t>‹#›</a:t>
            </a:fld>
            <a:endParaRPr lang="en-US"/>
          </a:p>
        </p:txBody>
      </p:sp>
    </p:spTree>
    <p:extLst>
      <p:ext uri="{BB962C8B-B14F-4D97-AF65-F5344CB8AC3E}">
        <p14:creationId xmlns:p14="http://schemas.microsoft.com/office/powerpoint/2010/main" val="2235021248"/>
      </p:ext>
    </p:extLst>
  </p:cSld>
  <p:clrMapOvr>
    <a:masterClrMapping/>
  </p:clrMapOvr>
  <p:transitio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3"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4"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F8B278A0-1A0B-D44B-A1D3-9397F6EC9224}" type="slidenum">
              <a:rPr lang="en-US"/>
              <a:pPr>
                <a:defRPr/>
              </a:pPr>
              <a:t>‹#›</a:t>
            </a:fld>
            <a:endParaRPr lang="en-US"/>
          </a:p>
        </p:txBody>
      </p:sp>
    </p:spTree>
    <p:extLst>
      <p:ext uri="{BB962C8B-B14F-4D97-AF65-F5344CB8AC3E}">
        <p14:creationId xmlns:p14="http://schemas.microsoft.com/office/powerpoint/2010/main" val="3227822867"/>
      </p:ext>
    </p:extLst>
  </p:cSld>
  <p:clrMapOvr>
    <a:masterClrMapping/>
  </p:clrMapOvr>
  <p:transitio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5DC7D42D-ABD8-5449-ADE1-ED416B193440}" type="slidenum">
              <a:rPr lang="en-US"/>
              <a:pPr>
                <a:defRPr/>
              </a:pPr>
              <a:t>‹#›</a:t>
            </a:fld>
            <a:endParaRPr lang="en-US"/>
          </a:p>
        </p:txBody>
      </p:sp>
    </p:spTree>
    <p:extLst>
      <p:ext uri="{BB962C8B-B14F-4D97-AF65-F5344CB8AC3E}">
        <p14:creationId xmlns:p14="http://schemas.microsoft.com/office/powerpoint/2010/main" val="1846215946"/>
      </p:ext>
    </p:extLst>
  </p:cSld>
  <p:clrMapOvr>
    <a:masterClrMapping/>
  </p:clrMapOvr>
  <p:transitio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6"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7"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5B931609-3AF4-4949-938B-C2FD1728A084}" type="slidenum">
              <a:rPr lang="en-US"/>
              <a:pPr>
                <a:defRPr/>
              </a:pPr>
              <a:t>‹#›</a:t>
            </a:fld>
            <a:endParaRPr lang="en-US"/>
          </a:p>
        </p:txBody>
      </p:sp>
    </p:spTree>
    <p:extLst>
      <p:ext uri="{BB962C8B-B14F-4D97-AF65-F5344CB8AC3E}">
        <p14:creationId xmlns:p14="http://schemas.microsoft.com/office/powerpoint/2010/main" val="1580275998"/>
      </p:ext>
    </p:extLst>
  </p:cSld>
  <p:clrMapOvr>
    <a:masterClrMapping/>
  </p:clrMapOvr>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1026"/>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333333"/>
              </a:solidFill>
            </a:endParaRPr>
          </a:p>
        </p:txBody>
      </p:sp>
      <p:sp>
        <p:nvSpPr>
          <p:cNvPr id="354307" name="Rectangle 1027"/>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54308" name="Rectangle 1028"/>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1029"/>
          <p:cNvSpPr>
            <a:spLocks noGrp="1" noChangeArrowheads="1"/>
          </p:cNvSpPr>
          <p:nvPr>
            <p:ph type="dt" sz="half" idx="10"/>
          </p:nvPr>
        </p:nvSpPr>
        <p:spPr/>
        <p:txBody>
          <a:bodyPr/>
          <a:lstStyle>
            <a:lvl1pPr algn="ctr">
              <a:defRPr baseline="30000">
                <a:solidFill>
                  <a:srgbClr val="578963"/>
                </a:solidFill>
              </a:defRPr>
            </a:lvl1pPr>
          </a:lstStyle>
          <a:p>
            <a:pPr>
              <a:defRPr/>
            </a:pPr>
            <a:fld id="{E79E6C76-E5A3-504A-9F99-C097BBF397FF}" type="datetime1">
              <a:rPr lang="en-US"/>
              <a:pPr>
                <a:defRPr/>
              </a:pPr>
              <a:t>8/28/24</a:t>
            </a:fld>
            <a:endParaRPr lang="en-US"/>
          </a:p>
        </p:txBody>
      </p:sp>
      <p:sp>
        <p:nvSpPr>
          <p:cNvPr id="6" name="Rectangle 1030"/>
          <p:cNvSpPr>
            <a:spLocks noGrp="1" noChangeArrowheads="1"/>
          </p:cNvSpPr>
          <p:nvPr>
            <p:ph type="ftr" sz="quarter" idx="11"/>
          </p:nvPr>
        </p:nvSpPr>
        <p:spPr/>
        <p:txBody>
          <a:bodyPr/>
          <a:lstStyle>
            <a:lvl1pPr>
              <a:defRPr baseline="30000">
                <a:solidFill>
                  <a:srgbClr val="578963"/>
                </a:solidFill>
              </a:defRPr>
            </a:lvl1pPr>
          </a:lstStyle>
          <a:p>
            <a:pPr>
              <a:defRPr/>
            </a:pPr>
            <a:endParaRPr lang="en-US"/>
          </a:p>
        </p:txBody>
      </p:sp>
      <p:sp>
        <p:nvSpPr>
          <p:cNvPr id="7" name="Rectangle 1031"/>
          <p:cNvSpPr>
            <a:spLocks noGrp="1" noChangeArrowheads="1"/>
          </p:cNvSpPr>
          <p:nvPr>
            <p:ph type="sldNum" sz="quarter" idx="12"/>
          </p:nvPr>
        </p:nvSpPr>
        <p:spPr/>
        <p:txBody>
          <a:bodyPr/>
          <a:lstStyle>
            <a:lvl1pPr>
              <a:defRPr baseline="30000">
                <a:solidFill>
                  <a:srgbClr val="578963"/>
                </a:solidFill>
              </a:defRPr>
            </a:lvl1pPr>
          </a:lstStyle>
          <a:p>
            <a:pPr>
              <a:defRPr/>
            </a:pPr>
            <a:fld id="{ACE741B1-C80B-E247-9F5A-B8879EEA9A35}" type="slidenum">
              <a:rPr lang="en-US"/>
              <a:pPr>
                <a:defRPr/>
              </a:pPr>
              <a:t>‹#›</a:t>
            </a:fld>
            <a:endParaRPr lang="en-US"/>
          </a:p>
        </p:txBody>
      </p:sp>
    </p:spTree>
    <p:extLst>
      <p:ext uri="{BB962C8B-B14F-4D97-AF65-F5344CB8AC3E}">
        <p14:creationId xmlns:p14="http://schemas.microsoft.com/office/powerpoint/2010/main" val="1417802654"/>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7448E59D-E480-0643-958A-B95003C0D895}" type="slidenum">
              <a:rPr lang="en-US"/>
              <a:pPr>
                <a:defRPr/>
              </a:pPr>
              <a:t>‹#›</a:t>
            </a:fld>
            <a:endParaRPr lang="en-US"/>
          </a:p>
        </p:txBody>
      </p:sp>
    </p:spTree>
    <p:extLst>
      <p:ext uri="{BB962C8B-B14F-4D97-AF65-F5344CB8AC3E}">
        <p14:creationId xmlns:p14="http://schemas.microsoft.com/office/powerpoint/2010/main" val="2227312141"/>
      </p:ext>
    </p:extLst>
  </p:cSld>
  <p:clrMapOvr>
    <a:masterClrMapping/>
  </p:clrMapOvr>
  <p:transitio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A00AFED9-0B76-DA41-A161-B0EBB72860FF}" type="slidenum">
              <a:rPr lang="en-US"/>
              <a:pPr>
                <a:defRPr/>
              </a:pPr>
              <a:t>‹#›</a:t>
            </a:fld>
            <a:endParaRPr lang="en-US"/>
          </a:p>
        </p:txBody>
      </p:sp>
    </p:spTree>
    <p:extLst>
      <p:ext uri="{BB962C8B-B14F-4D97-AF65-F5344CB8AC3E}">
        <p14:creationId xmlns:p14="http://schemas.microsoft.com/office/powerpoint/2010/main" val="2243303113"/>
      </p:ext>
    </p:extLst>
  </p:cSld>
  <p:clrMapOvr>
    <a:masterClrMapping/>
  </p:clrMapOvr>
  <p:transition/>
</p:sldLayout>
</file>

<file path=ppt/slideLayouts/slideLayout82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lgn="ctr" eaLnBrk="0" hangingPunct="0">
              <a:defRPr baseline="30000"/>
            </a:lvl1pPr>
          </a:lstStyle>
          <a:p>
            <a:pPr>
              <a:defRPr/>
            </a:pPr>
            <a:endParaRPr lang="en-US"/>
          </a:p>
        </p:txBody>
      </p:sp>
      <p:sp>
        <p:nvSpPr>
          <p:cNvPr id="5" name="Rectangle 13"/>
          <p:cNvSpPr>
            <a:spLocks noGrp="1" noChangeArrowheads="1"/>
          </p:cNvSpPr>
          <p:nvPr>
            <p:ph type="ftr" sz="quarter" idx="11"/>
          </p:nvPr>
        </p:nvSpPr>
        <p:spPr/>
        <p:txBody>
          <a:bodyPr/>
          <a:lstStyle>
            <a:lvl1pPr eaLnBrk="0" hangingPunct="0">
              <a:defRPr baseline="30000"/>
            </a:lvl1pPr>
          </a:lstStyle>
          <a:p>
            <a:pPr>
              <a:defRPr/>
            </a:pPr>
            <a:endParaRPr lang="en-US"/>
          </a:p>
        </p:txBody>
      </p:sp>
      <p:sp>
        <p:nvSpPr>
          <p:cNvPr id="6" name="Rectangle 14"/>
          <p:cNvSpPr>
            <a:spLocks noGrp="1" noChangeArrowheads="1"/>
          </p:cNvSpPr>
          <p:nvPr>
            <p:ph type="sldNum" sz="quarter" idx="12"/>
          </p:nvPr>
        </p:nvSpPr>
        <p:spPr/>
        <p:txBody>
          <a:bodyPr/>
          <a:lstStyle>
            <a:lvl1pPr eaLnBrk="0" hangingPunct="0">
              <a:defRPr baseline="30000">
                <a:ea typeface="ＭＳ Ｐゴシック" charset="0"/>
                <a:cs typeface="ＭＳ Ｐゴシック" charset="0"/>
              </a:defRPr>
            </a:lvl1pPr>
          </a:lstStyle>
          <a:p>
            <a:pPr>
              <a:defRPr/>
            </a:pPr>
            <a:fld id="{C970D34C-D9D5-C246-BC22-6ED2CFF064BF}" type="slidenum">
              <a:rPr lang="en-US"/>
              <a:pPr>
                <a:defRPr/>
              </a:pPr>
              <a:t>‹#›</a:t>
            </a:fld>
            <a:endParaRPr lang="en-US"/>
          </a:p>
        </p:txBody>
      </p:sp>
    </p:spTree>
    <p:extLst>
      <p:ext uri="{BB962C8B-B14F-4D97-AF65-F5344CB8AC3E}">
        <p14:creationId xmlns:p14="http://schemas.microsoft.com/office/powerpoint/2010/main" val="3977241629"/>
      </p:ext>
    </p:extLst>
  </p:cSld>
  <p:clrMapOvr>
    <a:masterClrMapping/>
  </p:clrMapOvr>
  <p:transition/>
</p:sldLayout>
</file>

<file path=ppt/slideLayouts/slideLayout8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902920008"/>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952392039"/>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47191570"/>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622018078"/>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265391649"/>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609685533"/>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0831712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19FA21D5-2B54-4342-9A4A-C096D665D768}" type="datetime1">
              <a:rPr lang="en-US"/>
              <a:pPr>
                <a:defRPr/>
              </a:pPr>
              <a:t>8/28/24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4B0FB949-AFC6-8640-98BF-90B550820EAE}" type="slidenum">
              <a:rPr lang="en-US"/>
              <a:pPr>
                <a:defRPr/>
              </a:pPr>
              <a:t>‹#›</a:t>
            </a:fld>
            <a:endParaRPr lang="en-US"/>
          </a:p>
        </p:txBody>
      </p:sp>
    </p:spTree>
    <p:extLst>
      <p:ext uri="{BB962C8B-B14F-4D97-AF65-F5344CB8AC3E}">
        <p14:creationId xmlns:p14="http://schemas.microsoft.com/office/powerpoint/2010/main" val="22083315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347865181"/>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36780988"/>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289728426"/>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08653128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888437381"/>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50566631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9643469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22108490"/>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79235204"/>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8/28/24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412169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p:txBody>
          <a:bodyPr/>
          <a:lstStyle>
            <a:lvl1pPr algn="ctr">
              <a:defRPr baseline="30000"/>
            </a:lvl1pPr>
          </a:lstStyle>
          <a:p>
            <a:pPr>
              <a:defRPr/>
            </a:pPr>
            <a:fld id="{62026ADB-0DAB-BB46-95EF-FDA663934D3C}" type="datetime1">
              <a:rPr lang="en-US"/>
              <a:pPr>
                <a:defRPr/>
              </a:pPr>
              <a:t>8/28/24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3F87B6D9-D38D-7045-89DB-4F19DC6973D8}" type="slidenum">
              <a:rPr lang="en-US"/>
              <a:pPr>
                <a:defRPr/>
              </a:pPr>
              <a:t>‹#›</a:t>
            </a:fld>
            <a:endParaRPr lang="en-US"/>
          </a:p>
        </p:txBody>
      </p:sp>
    </p:spTree>
    <p:extLst>
      <p:ext uri="{BB962C8B-B14F-4D97-AF65-F5344CB8AC3E}">
        <p14:creationId xmlns:p14="http://schemas.microsoft.com/office/powerpoint/2010/main" val="894114481"/>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8/28/24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398060968"/>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8/28/24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05075702"/>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8/28/24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13168567"/>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8/28/24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071283023"/>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8/28/24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02316855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63302479"/>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8/28/24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01355689"/>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748786581"/>
      </p:ext>
    </p:extLst>
  </p:cSld>
  <p:clrMapOvr>
    <a:masterClrMapping/>
  </p:clrMapOvr>
  <p:transition>
    <p:fade/>
  </p:transition>
</p:sldLayout>
</file>

<file path=ppt/slideLayouts/slideLayout8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87891771"/>
      </p:ext>
    </p:extLst>
  </p:cSld>
  <p:clrMapOvr>
    <a:masterClrMapping/>
  </p:clrMapOvr>
  <p:transition>
    <p:fade/>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1951958546"/>
      </p:ext>
    </p:extLst>
  </p:cSld>
  <p:clrMapOvr>
    <a:masterClrMapping/>
  </p:clrMapOvr>
  <p:transition>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p:txBody>
          <a:bodyPr/>
          <a:lstStyle>
            <a:lvl1pPr algn="ctr">
              <a:defRPr baseline="30000"/>
            </a:lvl1pPr>
          </a:lstStyle>
          <a:p>
            <a:pPr>
              <a:defRPr/>
            </a:pPr>
            <a:fld id="{1104E49C-003D-6148-80B4-E3DE46B1730D}" type="datetime1">
              <a:rPr lang="en-US"/>
              <a:pPr>
                <a:defRPr/>
              </a:pPr>
              <a:t>8/28/24</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88844ECD-8442-F140-8186-B06DED4E5C18}" type="slidenum">
              <a:rPr lang="en-US"/>
              <a:pPr>
                <a:defRPr/>
              </a:pPr>
              <a:t>‹#›</a:t>
            </a:fld>
            <a:endParaRPr lang="en-US"/>
          </a:p>
        </p:txBody>
      </p:sp>
    </p:spTree>
    <p:extLst>
      <p:ext uri="{BB962C8B-B14F-4D97-AF65-F5344CB8AC3E}">
        <p14:creationId xmlns:p14="http://schemas.microsoft.com/office/powerpoint/2010/main" val="1020098206"/>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1522936706"/>
      </p:ext>
    </p:extLst>
  </p:cSld>
  <p:clrMapOvr>
    <a:masterClrMapping/>
  </p:clrMapOvr>
  <p:transition>
    <p:fade/>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8"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739916133"/>
      </p:ext>
    </p:extLst>
  </p:cSld>
  <p:clrMapOvr>
    <a:masterClrMapping/>
  </p:clrMapOvr>
  <p:transition>
    <p:fade/>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4"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4228436440"/>
      </p:ext>
    </p:extLst>
  </p:cSld>
  <p:clrMapOvr>
    <a:masterClrMapping/>
  </p:clrMapOvr>
  <p:transition>
    <p:fade/>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3"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323089147"/>
      </p:ext>
    </p:extLst>
  </p:cSld>
  <p:clrMapOvr>
    <a:masterClrMapping/>
  </p:clrMapOvr>
  <p:transition>
    <p:fade/>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1210887764"/>
      </p:ext>
    </p:extLst>
  </p:cSld>
  <p:clrMapOvr>
    <a:masterClrMapping/>
  </p:clrMapOvr>
  <p:transition>
    <p:fade/>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6"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898979603"/>
      </p:ext>
    </p:extLst>
  </p:cSld>
  <p:clrMapOvr>
    <a:masterClrMapping/>
  </p:clrMapOvr>
  <p:transition>
    <p:fade/>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1948749827"/>
      </p:ext>
    </p:extLst>
  </p:cSld>
  <p:clrMapOvr>
    <a:masterClrMapping/>
  </p:clrMapOvr>
  <p:transition>
    <p:fade/>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r>
              <a:rPr lang="en-US">
                <a:latin typeface="Times New Roman"/>
                <a:ea typeface="ＭＳ Ｐゴシック"/>
              </a:rPr>
              <a:t>Words and music by Matt Redman</a:t>
            </a:r>
          </a:p>
        </p:txBody>
      </p:sp>
      <p:sp>
        <p:nvSpPr>
          <p:cNvPr id="5" name="Rectangle 5"/>
          <p:cNvSpPr>
            <a:spLocks noGrp="1" noChangeArrowheads="1"/>
          </p:cNvSpPr>
          <p:nvPr>
            <p:ph type="ftr" sz="quarter" idx="11"/>
          </p:nvPr>
        </p:nvSpPr>
        <p:spPr>
          <a:ln/>
        </p:spPr>
        <p:txBody>
          <a:bodyPr/>
          <a:lstStyle>
            <a:lvl1pPr>
              <a:defRPr/>
            </a:lvl1pPr>
          </a:lstStyle>
          <a:p>
            <a:pPr>
              <a:defRPr/>
            </a:pPr>
            <a:r>
              <a:rPr lang="en-US">
                <a:latin typeface="Times New Roman"/>
              </a:rPr>
              <a:t>Congregational worship – Tom Anderson</a:t>
            </a:r>
          </a:p>
        </p:txBody>
      </p:sp>
    </p:spTree>
    <p:extLst>
      <p:ext uri="{BB962C8B-B14F-4D97-AF65-F5344CB8AC3E}">
        <p14:creationId xmlns:p14="http://schemas.microsoft.com/office/powerpoint/2010/main" val="377288178"/>
      </p:ext>
    </p:extLst>
  </p:cSld>
  <p:clrMapOvr>
    <a:masterClrMapping/>
  </p:clrMapOvr>
  <p:transition>
    <p:fade/>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5AB9D476-CC14-A845-8821-49E08109224B}" type="slidenum">
              <a:rPr lang="en-US"/>
              <a:pPr>
                <a:defRPr/>
              </a:pPr>
              <a:t>‹#›</a:t>
            </a:fld>
            <a:endParaRPr lang="en-US"/>
          </a:p>
        </p:txBody>
      </p:sp>
    </p:spTree>
    <p:extLst>
      <p:ext uri="{BB962C8B-B14F-4D97-AF65-F5344CB8AC3E}">
        <p14:creationId xmlns:p14="http://schemas.microsoft.com/office/powerpoint/2010/main" val="2274569738"/>
      </p:ext>
    </p:extLst>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65AEB0F6-E9CA-F742-A66D-1C30216600FD}" type="slidenum">
              <a:rPr lang="en-US"/>
              <a:pPr>
                <a:defRPr/>
              </a:pPr>
              <a:t>‹#›</a:t>
            </a:fld>
            <a:endParaRPr lang="en-US"/>
          </a:p>
        </p:txBody>
      </p:sp>
    </p:spTree>
    <p:extLst>
      <p:ext uri="{BB962C8B-B14F-4D97-AF65-F5344CB8AC3E}">
        <p14:creationId xmlns:p14="http://schemas.microsoft.com/office/powerpoint/2010/main" val="424023645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p:txBody>
          <a:bodyPr/>
          <a:lstStyle>
            <a:lvl1pPr algn="ctr">
              <a:defRPr baseline="30000"/>
            </a:lvl1pPr>
          </a:lstStyle>
          <a:p>
            <a:pPr>
              <a:defRPr/>
            </a:pPr>
            <a:fld id="{DA655B10-417B-D540-BB71-60673F9153B6}" type="datetime1">
              <a:rPr lang="en-US"/>
              <a:pPr>
                <a:defRPr/>
              </a:pPr>
              <a:t>8/28/24</a:t>
            </a:fld>
            <a:endParaRPr lang="en-US"/>
          </a:p>
        </p:txBody>
      </p:sp>
      <p:sp>
        <p:nvSpPr>
          <p:cNvPr id="8"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0"/>
          <p:cNvSpPr>
            <a:spLocks noGrp="1" noChangeArrowheads="1"/>
          </p:cNvSpPr>
          <p:nvPr>
            <p:ph type="sldNum" sz="quarter" idx="12"/>
          </p:nvPr>
        </p:nvSpPr>
        <p:spPr/>
        <p:txBody>
          <a:bodyPr/>
          <a:lstStyle>
            <a:lvl1pPr>
              <a:defRPr baseline="30000"/>
            </a:lvl1pPr>
          </a:lstStyle>
          <a:p>
            <a:pPr>
              <a:defRPr/>
            </a:pPr>
            <a:fld id="{892107EF-FE2C-5C40-AAE3-C6D0B9FE7DE5}" type="slidenum">
              <a:rPr lang="en-US"/>
              <a:pPr>
                <a:defRPr/>
              </a:pPr>
              <a:t>‹#›</a:t>
            </a:fld>
            <a:endParaRPr lang="en-US"/>
          </a:p>
        </p:txBody>
      </p:sp>
    </p:spTree>
    <p:extLst>
      <p:ext uri="{BB962C8B-B14F-4D97-AF65-F5344CB8AC3E}">
        <p14:creationId xmlns:p14="http://schemas.microsoft.com/office/powerpoint/2010/main" val="2821161287"/>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8FF454E-AF15-A749-BEB7-946BABF0BC5D}" type="slidenum">
              <a:rPr lang="en-US"/>
              <a:pPr>
                <a:defRPr/>
              </a:pPr>
              <a:t>‹#›</a:t>
            </a:fld>
            <a:endParaRPr lang="en-US"/>
          </a:p>
        </p:txBody>
      </p:sp>
    </p:spTree>
    <p:extLst>
      <p:ext uri="{BB962C8B-B14F-4D97-AF65-F5344CB8AC3E}">
        <p14:creationId xmlns:p14="http://schemas.microsoft.com/office/powerpoint/2010/main" val="2448251284"/>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1836E323-757E-0D42-9D0B-7A5BC201AD6F}" type="slidenum">
              <a:rPr lang="en-US"/>
              <a:pPr>
                <a:defRPr/>
              </a:pPr>
              <a:t>‹#›</a:t>
            </a:fld>
            <a:endParaRPr lang="en-US"/>
          </a:p>
        </p:txBody>
      </p:sp>
    </p:spTree>
    <p:extLst>
      <p:ext uri="{BB962C8B-B14F-4D97-AF65-F5344CB8AC3E}">
        <p14:creationId xmlns:p14="http://schemas.microsoft.com/office/powerpoint/2010/main" val="4063202957"/>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C5418E4F-AFEB-234E-82B5-0F0A07B26B47}" type="slidenum">
              <a:rPr lang="en-US"/>
              <a:pPr>
                <a:defRPr/>
              </a:pPr>
              <a:t>‹#›</a:t>
            </a:fld>
            <a:endParaRPr lang="en-US"/>
          </a:p>
        </p:txBody>
      </p:sp>
    </p:spTree>
    <p:extLst>
      <p:ext uri="{BB962C8B-B14F-4D97-AF65-F5344CB8AC3E}">
        <p14:creationId xmlns:p14="http://schemas.microsoft.com/office/powerpoint/2010/main" val="4249474948"/>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5470E7CC-A839-8046-9C00-95F693893FA1}" type="slidenum">
              <a:rPr lang="en-US"/>
              <a:pPr>
                <a:defRPr/>
              </a:pPr>
              <a:t>‹#›</a:t>
            </a:fld>
            <a:endParaRPr lang="en-US"/>
          </a:p>
        </p:txBody>
      </p:sp>
    </p:spTree>
    <p:extLst>
      <p:ext uri="{BB962C8B-B14F-4D97-AF65-F5344CB8AC3E}">
        <p14:creationId xmlns:p14="http://schemas.microsoft.com/office/powerpoint/2010/main" val="1630592650"/>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E23C163F-0C71-4047-9098-DCC30AC87AD2}" type="slidenum">
              <a:rPr lang="en-US"/>
              <a:pPr>
                <a:defRPr/>
              </a:pPr>
              <a:t>‹#›</a:t>
            </a:fld>
            <a:endParaRPr lang="en-US"/>
          </a:p>
        </p:txBody>
      </p:sp>
    </p:spTree>
    <p:extLst>
      <p:ext uri="{BB962C8B-B14F-4D97-AF65-F5344CB8AC3E}">
        <p14:creationId xmlns:p14="http://schemas.microsoft.com/office/powerpoint/2010/main" val="472298192"/>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740E9E28-87C9-F240-8B75-82389E8EDFA8}" type="slidenum">
              <a:rPr lang="en-US"/>
              <a:pPr>
                <a:defRPr/>
              </a:pPr>
              <a:t>‹#›</a:t>
            </a:fld>
            <a:endParaRPr lang="en-US"/>
          </a:p>
        </p:txBody>
      </p:sp>
    </p:spTree>
    <p:extLst>
      <p:ext uri="{BB962C8B-B14F-4D97-AF65-F5344CB8AC3E}">
        <p14:creationId xmlns:p14="http://schemas.microsoft.com/office/powerpoint/2010/main" val="912206018"/>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9CC6E901-A445-DB4D-AB95-D818F8B4BCBA}" type="slidenum">
              <a:rPr lang="en-US"/>
              <a:pPr>
                <a:defRPr/>
              </a:pPr>
              <a:t>‹#›</a:t>
            </a:fld>
            <a:endParaRPr lang="en-US"/>
          </a:p>
        </p:txBody>
      </p:sp>
    </p:spTree>
    <p:extLst>
      <p:ext uri="{BB962C8B-B14F-4D97-AF65-F5344CB8AC3E}">
        <p14:creationId xmlns:p14="http://schemas.microsoft.com/office/powerpoint/2010/main" val="689366022"/>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3E658F4-4386-0C45-8F6E-A34CABA7C67E}" type="slidenum">
              <a:rPr lang="en-US"/>
              <a:pPr>
                <a:defRPr/>
              </a:pPr>
              <a:t>‹#›</a:t>
            </a:fld>
            <a:endParaRPr lang="en-US"/>
          </a:p>
        </p:txBody>
      </p:sp>
    </p:spTree>
    <p:extLst>
      <p:ext uri="{BB962C8B-B14F-4D97-AF65-F5344CB8AC3E}">
        <p14:creationId xmlns:p14="http://schemas.microsoft.com/office/powerpoint/2010/main" val="2149183354"/>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4C5E16DB-E7C5-E543-A962-FAC217EB9B65}" type="slidenum">
              <a:rPr lang="en-US"/>
              <a:pPr>
                <a:defRPr/>
              </a:pPr>
              <a:t>‹#›</a:t>
            </a:fld>
            <a:endParaRPr lang="en-US"/>
          </a:p>
        </p:txBody>
      </p:sp>
    </p:spTree>
    <p:extLst>
      <p:ext uri="{BB962C8B-B14F-4D97-AF65-F5344CB8AC3E}">
        <p14:creationId xmlns:p14="http://schemas.microsoft.com/office/powerpoint/2010/main" val="926441712"/>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8BD6B67C-C688-DD4E-99B7-76DA7847771C}" type="slidenum">
              <a:rPr lang="en-US"/>
              <a:pPr>
                <a:defRPr/>
              </a:pPr>
              <a:t>‹#›</a:t>
            </a:fld>
            <a:endParaRPr lang="en-US"/>
          </a:p>
        </p:txBody>
      </p:sp>
    </p:spTree>
    <p:extLst>
      <p:ext uri="{BB962C8B-B14F-4D97-AF65-F5344CB8AC3E}">
        <p14:creationId xmlns:p14="http://schemas.microsoft.com/office/powerpoint/2010/main" val="304803836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p:txBody>
          <a:bodyPr/>
          <a:lstStyle>
            <a:lvl1pPr algn="ctr">
              <a:defRPr baseline="30000"/>
            </a:lvl1pPr>
          </a:lstStyle>
          <a:p>
            <a:pPr>
              <a:defRPr/>
            </a:pPr>
            <a:fld id="{B829B3F3-A99C-4644-9DA0-C5EC029858A5}" type="datetime1">
              <a:rPr lang="en-US"/>
              <a:pPr>
                <a:defRPr/>
              </a:pPr>
              <a:t>8/28/24</a:t>
            </a:fld>
            <a:endParaRPr lang="en-US"/>
          </a:p>
        </p:txBody>
      </p:sp>
      <p:sp>
        <p:nvSpPr>
          <p:cNvPr id="4"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0"/>
          <p:cNvSpPr>
            <a:spLocks noGrp="1" noChangeArrowheads="1"/>
          </p:cNvSpPr>
          <p:nvPr>
            <p:ph type="sldNum" sz="quarter" idx="12"/>
          </p:nvPr>
        </p:nvSpPr>
        <p:spPr/>
        <p:txBody>
          <a:bodyPr/>
          <a:lstStyle>
            <a:lvl1pPr>
              <a:defRPr baseline="30000"/>
            </a:lvl1pPr>
          </a:lstStyle>
          <a:p>
            <a:pPr>
              <a:defRPr/>
            </a:pPr>
            <a:fld id="{1802E105-9D0B-E145-9151-1263A6FC532C}" type="slidenum">
              <a:rPr lang="en-US"/>
              <a:pPr>
                <a:defRPr/>
              </a:pPr>
              <a:t>‹#›</a:t>
            </a:fld>
            <a:endParaRPr lang="en-US"/>
          </a:p>
        </p:txBody>
      </p:sp>
    </p:spTree>
    <p:extLst>
      <p:ext uri="{BB962C8B-B14F-4D97-AF65-F5344CB8AC3E}">
        <p14:creationId xmlns:p14="http://schemas.microsoft.com/office/powerpoint/2010/main" val="130438125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fld id="{C5A04336-7602-1746-811B-BEA23337E258}" type="datetime1">
              <a:rPr lang="en-US">
                <a:solidFill>
                  <a:srgbClr val="EAE8E2"/>
                </a:solidFill>
              </a:rPr>
              <a:pPr>
                <a:defRPr/>
              </a:pPr>
              <a:t>8/28/24</a:t>
            </a:fld>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pPr>
              <a:defRPr/>
            </a:pPr>
            <a:fld id="{1B868634-3ACA-DE41-9AEB-B5497F7C26D0}"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255368167"/>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8AEEDA0F-10B8-644F-9B20-C052EFD6AE09}" type="datetime1">
              <a:rPr lang="en-US">
                <a:solidFill>
                  <a:srgbClr val="EAE8E2"/>
                </a:solidFill>
              </a:rPr>
              <a:pPr>
                <a:defRPr/>
              </a:pPr>
              <a:t>8/28/24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30638E67-9480-8347-B022-4C0008C358E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516030904"/>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a:ln/>
        </p:spPr>
        <p:txBody>
          <a:bodyPr/>
          <a:lstStyle>
            <a:lvl1pPr>
              <a:defRPr/>
            </a:lvl1pPr>
          </a:lstStyle>
          <a:p>
            <a:pPr>
              <a:defRPr/>
            </a:pPr>
            <a:fld id="{03A9BF30-A672-DD4B-95FC-F4A381C0AE0F}" type="datetime1">
              <a:rPr lang="en-US">
                <a:solidFill>
                  <a:srgbClr val="EAE8E2"/>
                </a:solidFill>
              </a:rPr>
              <a:pPr>
                <a:defRPr/>
              </a:pPr>
              <a:t>8/28/24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D4BB1E3B-6327-9A40-B855-9CA083DA6411}"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44998173"/>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a:ln/>
        </p:spPr>
        <p:txBody>
          <a:bodyPr/>
          <a:lstStyle>
            <a:lvl1pPr>
              <a:defRPr/>
            </a:lvl1pPr>
          </a:lstStyle>
          <a:p>
            <a:pPr>
              <a:defRPr/>
            </a:pPr>
            <a:fld id="{FF4BC252-AE55-6C4F-813C-D4E1DCF9950A}" type="datetime1">
              <a:rPr lang="en-US">
                <a:solidFill>
                  <a:srgbClr val="EAE8E2"/>
                </a:solidFill>
              </a:rPr>
              <a:pPr>
                <a:defRPr/>
              </a:pPr>
              <a:t>8/28/24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FC064009-2826-A640-800B-78E839213D65}"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713675753"/>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a:ln/>
        </p:spPr>
        <p:txBody>
          <a:bodyPr/>
          <a:lstStyle>
            <a:lvl1pPr>
              <a:defRPr/>
            </a:lvl1pPr>
          </a:lstStyle>
          <a:p>
            <a:pPr>
              <a:defRPr/>
            </a:pPr>
            <a:fld id="{8109E3B4-B272-E84E-B6A8-B63FA4143CE1}" type="datetime1">
              <a:rPr lang="en-US">
                <a:solidFill>
                  <a:srgbClr val="EAE8E2"/>
                </a:solidFill>
              </a:rPr>
              <a:pPr>
                <a:defRPr/>
              </a:pPr>
              <a:t>8/28/24</a:t>
            </a:fld>
            <a:endParaRPr lang="en-US">
              <a:solidFill>
                <a:srgbClr val="EAE8E2"/>
              </a:solidFill>
            </a:endParaRPr>
          </a:p>
        </p:txBody>
      </p:sp>
      <p:sp>
        <p:nvSpPr>
          <p:cNvPr id="8"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34"/>
          <p:cNvSpPr>
            <a:spLocks noGrp="1" noChangeArrowheads="1"/>
          </p:cNvSpPr>
          <p:nvPr>
            <p:ph type="sldNum" sz="quarter" idx="12"/>
          </p:nvPr>
        </p:nvSpPr>
        <p:spPr>
          <a:ln/>
        </p:spPr>
        <p:txBody>
          <a:bodyPr/>
          <a:lstStyle>
            <a:lvl1pPr>
              <a:defRPr/>
            </a:lvl1pPr>
          </a:lstStyle>
          <a:p>
            <a:pPr>
              <a:defRPr/>
            </a:pPr>
            <a:fld id="{FF2544D5-B28B-EF45-A760-A1748C2F3DB8}"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3723888401"/>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a:ln/>
        </p:spPr>
        <p:txBody>
          <a:bodyPr/>
          <a:lstStyle>
            <a:lvl1pPr>
              <a:defRPr/>
            </a:lvl1pPr>
          </a:lstStyle>
          <a:p>
            <a:pPr>
              <a:defRPr/>
            </a:pPr>
            <a:fld id="{2E9D1B4F-90AF-7C45-BE37-AB319980ADBC}" type="datetime1">
              <a:rPr lang="en-US">
                <a:solidFill>
                  <a:srgbClr val="EAE8E2"/>
                </a:solidFill>
              </a:rPr>
              <a:pPr>
                <a:defRPr/>
              </a:pPr>
              <a:t>8/28/24</a:t>
            </a:fld>
            <a:endParaRPr lang="en-US">
              <a:solidFill>
                <a:srgbClr val="EAE8E2"/>
              </a:solidFill>
            </a:endParaRPr>
          </a:p>
        </p:txBody>
      </p:sp>
      <p:sp>
        <p:nvSpPr>
          <p:cNvPr id="4"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34"/>
          <p:cNvSpPr>
            <a:spLocks noGrp="1" noChangeArrowheads="1"/>
          </p:cNvSpPr>
          <p:nvPr>
            <p:ph type="sldNum" sz="quarter" idx="12"/>
          </p:nvPr>
        </p:nvSpPr>
        <p:spPr>
          <a:ln/>
        </p:spPr>
        <p:txBody>
          <a:bodyPr/>
          <a:lstStyle>
            <a:lvl1pPr>
              <a:defRPr/>
            </a:lvl1pPr>
          </a:lstStyle>
          <a:p>
            <a:pPr>
              <a:defRPr/>
            </a:pPr>
            <a:fld id="{B22C491A-0519-0345-8B81-98FE8AAC4B43}"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317211749"/>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a:ln/>
        </p:spPr>
        <p:txBody>
          <a:bodyPr/>
          <a:lstStyle>
            <a:lvl1pPr>
              <a:defRPr/>
            </a:lvl1pPr>
          </a:lstStyle>
          <a:p>
            <a:pPr>
              <a:defRPr/>
            </a:pPr>
            <a:fld id="{FF8CD532-7AB8-2841-A722-136A70FD13E2}" type="datetime1">
              <a:rPr lang="en-US">
                <a:solidFill>
                  <a:srgbClr val="EAE8E2"/>
                </a:solidFill>
              </a:rPr>
              <a:pPr>
                <a:defRPr/>
              </a:pPr>
              <a:t>8/28/24</a:t>
            </a:fld>
            <a:endParaRPr lang="en-US">
              <a:solidFill>
                <a:srgbClr val="EAE8E2"/>
              </a:solidFill>
            </a:endParaRPr>
          </a:p>
        </p:txBody>
      </p:sp>
      <p:sp>
        <p:nvSpPr>
          <p:cNvPr id="3"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34"/>
          <p:cNvSpPr>
            <a:spLocks noGrp="1" noChangeArrowheads="1"/>
          </p:cNvSpPr>
          <p:nvPr>
            <p:ph type="sldNum" sz="quarter" idx="12"/>
          </p:nvPr>
        </p:nvSpPr>
        <p:spPr>
          <a:ln/>
        </p:spPr>
        <p:txBody>
          <a:bodyPr/>
          <a:lstStyle>
            <a:lvl1pPr>
              <a:defRPr/>
            </a:lvl1pPr>
          </a:lstStyle>
          <a:p>
            <a:pPr>
              <a:defRPr/>
            </a:pPr>
            <a:fld id="{D5B26284-6188-684C-8BD0-80486F90CABC}"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053533250"/>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DEBCF2C2-B356-AA47-A015-3EA6941EB5AB}" type="datetime1">
              <a:rPr lang="en-US">
                <a:solidFill>
                  <a:srgbClr val="EAE8E2"/>
                </a:solidFill>
              </a:rPr>
              <a:pPr>
                <a:defRPr/>
              </a:pPr>
              <a:t>8/28/24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6FB3FD29-E1C7-1248-BE82-4B42908EC80D}"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1663390931"/>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a:ln/>
        </p:spPr>
        <p:txBody>
          <a:bodyPr/>
          <a:lstStyle>
            <a:lvl1pPr>
              <a:defRPr/>
            </a:lvl1pPr>
          </a:lstStyle>
          <a:p>
            <a:pPr>
              <a:defRPr/>
            </a:pPr>
            <a:fld id="{7509D936-95E6-1A49-BFDB-389495DCE8A5}" type="datetime1">
              <a:rPr lang="en-US">
                <a:solidFill>
                  <a:srgbClr val="EAE8E2"/>
                </a:solidFill>
              </a:rPr>
              <a:pPr>
                <a:defRPr/>
              </a:pPr>
              <a:t>8/28/24</a:t>
            </a:fld>
            <a:endParaRPr lang="en-US">
              <a:solidFill>
                <a:srgbClr val="EAE8E2"/>
              </a:solidFill>
            </a:endParaRPr>
          </a:p>
        </p:txBody>
      </p:sp>
      <p:sp>
        <p:nvSpPr>
          <p:cNvPr id="6"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34"/>
          <p:cNvSpPr>
            <a:spLocks noGrp="1" noChangeArrowheads="1"/>
          </p:cNvSpPr>
          <p:nvPr>
            <p:ph type="sldNum" sz="quarter" idx="12"/>
          </p:nvPr>
        </p:nvSpPr>
        <p:spPr>
          <a:ln/>
        </p:spPr>
        <p:txBody>
          <a:bodyPr/>
          <a:lstStyle>
            <a:lvl1pPr>
              <a:defRPr/>
            </a:lvl1pPr>
          </a:lstStyle>
          <a:p>
            <a:pPr>
              <a:defRPr/>
            </a:pPr>
            <a:fld id="{C8F9B2FC-D7CD-DC46-87EB-AE8618EF7116}"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4159743687"/>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610D99F3-D890-514F-B415-E5FC5260D5FB}" type="datetime1">
              <a:rPr lang="en-US">
                <a:solidFill>
                  <a:srgbClr val="EAE8E2"/>
                </a:solidFill>
              </a:rPr>
              <a:pPr>
                <a:defRPr/>
              </a:pPr>
              <a:t>8/28/24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0EF7A658-C613-C84A-A63C-6FA0387BFAF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35667782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lgn="ctr">
              <a:defRPr baseline="30000"/>
            </a:lvl1pPr>
          </a:lstStyle>
          <a:p>
            <a:pPr>
              <a:defRPr/>
            </a:pPr>
            <a:fld id="{BE34DCFF-7B47-B34B-A723-E797B1DD211E}" type="datetime1">
              <a:rPr lang="en-US"/>
              <a:pPr>
                <a:defRPr/>
              </a:pPr>
              <a:t>8/28/24</a:t>
            </a:fld>
            <a:endParaRPr lang="en-US"/>
          </a:p>
        </p:txBody>
      </p:sp>
      <p:sp>
        <p:nvSpPr>
          <p:cNvPr id="3"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0"/>
          <p:cNvSpPr>
            <a:spLocks noGrp="1" noChangeArrowheads="1"/>
          </p:cNvSpPr>
          <p:nvPr>
            <p:ph type="sldNum" sz="quarter" idx="12"/>
          </p:nvPr>
        </p:nvSpPr>
        <p:spPr/>
        <p:txBody>
          <a:bodyPr/>
          <a:lstStyle>
            <a:lvl1pPr>
              <a:defRPr baseline="30000"/>
            </a:lvl1pPr>
          </a:lstStyle>
          <a:p>
            <a:pPr>
              <a:defRPr/>
            </a:pPr>
            <a:fld id="{3B960B70-E104-EB45-B52B-F7600D332F17}" type="slidenum">
              <a:rPr lang="en-US"/>
              <a:pPr>
                <a:defRPr/>
              </a:pPr>
              <a:t>‹#›</a:t>
            </a:fld>
            <a:endParaRPr lang="en-US"/>
          </a:p>
        </p:txBody>
      </p:sp>
    </p:spTree>
    <p:extLst>
      <p:ext uri="{BB962C8B-B14F-4D97-AF65-F5344CB8AC3E}">
        <p14:creationId xmlns:p14="http://schemas.microsoft.com/office/powerpoint/2010/main" val="137097065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a:ln/>
        </p:spPr>
        <p:txBody>
          <a:bodyPr/>
          <a:lstStyle>
            <a:lvl1pPr>
              <a:defRPr/>
            </a:lvl1pPr>
          </a:lstStyle>
          <a:p>
            <a:pPr>
              <a:defRPr/>
            </a:pPr>
            <a:fld id="{B532441E-386D-3147-92C7-D9A5B3061A46}" type="datetime1">
              <a:rPr lang="en-US">
                <a:solidFill>
                  <a:srgbClr val="EAE8E2"/>
                </a:solidFill>
              </a:rPr>
              <a:pPr>
                <a:defRPr/>
              </a:pPr>
              <a:t>8/28/24</a:t>
            </a:fld>
            <a:endParaRPr lang="en-US">
              <a:solidFill>
                <a:srgbClr val="EAE8E2"/>
              </a:solidFill>
            </a:endParaRPr>
          </a:p>
        </p:txBody>
      </p:sp>
      <p:sp>
        <p:nvSpPr>
          <p:cNvPr id="5" name="Rectangle 1033"/>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34"/>
          <p:cNvSpPr>
            <a:spLocks noGrp="1" noChangeArrowheads="1"/>
          </p:cNvSpPr>
          <p:nvPr>
            <p:ph type="sldNum" sz="quarter" idx="12"/>
          </p:nvPr>
        </p:nvSpPr>
        <p:spPr>
          <a:ln/>
        </p:spPr>
        <p:txBody>
          <a:bodyPr/>
          <a:lstStyle>
            <a:lvl1pPr>
              <a:defRPr/>
            </a:lvl1pPr>
          </a:lstStyle>
          <a:p>
            <a:pPr>
              <a:defRPr/>
            </a:pPr>
            <a:fld id="{25AB942A-224B-0146-839F-7B2E5A7E4E69}" type="slidenum">
              <a:rPr lang="en-US">
                <a:solidFill>
                  <a:srgbClr val="EAE8E2"/>
                </a:solidFill>
              </a:rPr>
              <a:pPr>
                <a:defRPr/>
              </a:pPr>
              <a:t>‹#›</a:t>
            </a:fld>
            <a:endParaRPr lang="en-US">
              <a:solidFill>
                <a:srgbClr val="EAE8E2"/>
              </a:solidFill>
            </a:endParaRPr>
          </a:p>
        </p:txBody>
      </p:sp>
    </p:spTree>
    <p:extLst>
      <p:ext uri="{BB962C8B-B14F-4D97-AF65-F5344CB8AC3E}">
        <p14:creationId xmlns:p14="http://schemas.microsoft.com/office/powerpoint/2010/main" val="2437982894"/>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233A9F1C-CA89-AF46-9B32-B4E5C646AB39}" type="slidenum">
              <a:rPr lang="en-US" altLang="ja-JP"/>
              <a:pPr>
                <a:defRPr/>
              </a:pPr>
              <a:t>‹#›</a:t>
            </a:fld>
            <a:endParaRPr lang="en-US" altLang="ja-JP"/>
          </a:p>
        </p:txBody>
      </p:sp>
    </p:spTree>
    <p:extLst>
      <p:ext uri="{BB962C8B-B14F-4D97-AF65-F5344CB8AC3E}">
        <p14:creationId xmlns:p14="http://schemas.microsoft.com/office/powerpoint/2010/main" val="4118571643"/>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4B3C8C75-B10C-3747-888E-5211721C71AC}" type="slidenum">
              <a:rPr lang="en-US" altLang="ja-JP"/>
              <a:pPr>
                <a:defRPr/>
              </a:pPr>
              <a:t>‹#›</a:t>
            </a:fld>
            <a:endParaRPr lang="en-US" altLang="ja-JP"/>
          </a:p>
        </p:txBody>
      </p:sp>
    </p:spTree>
    <p:extLst>
      <p:ext uri="{BB962C8B-B14F-4D97-AF65-F5344CB8AC3E}">
        <p14:creationId xmlns:p14="http://schemas.microsoft.com/office/powerpoint/2010/main" val="3885466777"/>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FF325DA7-1CEC-C546-9547-67D746D70BFE}" type="slidenum">
              <a:rPr lang="en-US" altLang="ja-JP"/>
              <a:pPr>
                <a:defRPr/>
              </a:pPr>
              <a:t>‹#›</a:t>
            </a:fld>
            <a:endParaRPr lang="en-US" altLang="ja-JP"/>
          </a:p>
        </p:txBody>
      </p:sp>
    </p:spTree>
    <p:extLst>
      <p:ext uri="{BB962C8B-B14F-4D97-AF65-F5344CB8AC3E}">
        <p14:creationId xmlns:p14="http://schemas.microsoft.com/office/powerpoint/2010/main" val="3446276140"/>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8"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9" name="Rectangle 70"/>
          <p:cNvSpPr>
            <a:spLocks noGrp="1" noChangeArrowheads="1"/>
          </p:cNvSpPr>
          <p:nvPr>
            <p:ph type="sldNum" sz="quarter" idx="12"/>
          </p:nvPr>
        </p:nvSpPr>
        <p:spPr/>
        <p:txBody>
          <a:bodyPr/>
          <a:lstStyle>
            <a:lvl1pPr>
              <a:defRPr baseline="30000"/>
            </a:lvl1pPr>
          </a:lstStyle>
          <a:p>
            <a:pPr>
              <a:defRPr/>
            </a:pPr>
            <a:fld id="{FFD7327B-0665-2E41-9100-698441C1C430}" type="slidenum">
              <a:rPr lang="en-US" altLang="ja-JP"/>
              <a:pPr>
                <a:defRPr/>
              </a:pPr>
              <a:t>‹#›</a:t>
            </a:fld>
            <a:endParaRPr lang="en-US" altLang="ja-JP"/>
          </a:p>
        </p:txBody>
      </p:sp>
    </p:spTree>
    <p:extLst>
      <p:ext uri="{BB962C8B-B14F-4D97-AF65-F5344CB8AC3E}">
        <p14:creationId xmlns:p14="http://schemas.microsoft.com/office/powerpoint/2010/main" val="1699978706"/>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4"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5" name="Rectangle 70"/>
          <p:cNvSpPr>
            <a:spLocks noGrp="1" noChangeArrowheads="1"/>
          </p:cNvSpPr>
          <p:nvPr>
            <p:ph type="sldNum" sz="quarter" idx="12"/>
          </p:nvPr>
        </p:nvSpPr>
        <p:spPr/>
        <p:txBody>
          <a:bodyPr/>
          <a:lstStyle>
            <a:lvl1pPr>
              <a:defRPr baseline="30000"/>
            </a:lvl1pPr>
          </a:lstStyle>
          <a:p>
            <a:pPr>
              <a:defRPr/>
            </a:pPr>
            <a:fld id="{FF346ACC-7542-AB44-B2EB-20F76F80006B}" type="slidenum">
              <a:rPr lang="en-US" altLang="ja-JP"/>
              <a:pPr>
                <a:defRPr/>
              </a:pPr>
              <a:t>‹#›</a:t>
            </a:fld>
            <a:endParaRPr lang="en-US" altLang="ja-JP"/>
          </a:p>
        </p:txBody>
      </p:sp>
    </p:spTree>
    <p:extLst>
      <p:ext uri="{BB962C8B-B14F-4D97-AF65-F5344CB8AC3E}">
        <p14:creationId xmlns:p14="http://schemas.microsoft.com/office/powerpoint/2010/main" val="1480058323"/>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3"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4" name="Rectangle 70"/>
          <p:cNvSpPr>
            <a:spLocks noGrp="1" noChangeArrowheads="1"/>
          </p:cNvSpPr>
          <p:nvPr>
            <p:ph type="sldNum" sz="quarter" idx="12"/>
          </p:nvPr>
        </p:nvSpPr>
        <p:spPr/>
        <p:txBody>
          <a:bodyPr/>
          <a:lstStyle>
            <a:lvl1pPr>
              <a:defRPr baseline="30000"/>
            </a:lvl1pPr>
          </a:lstStyle>
          <a:p>
            <a:pPr>
              <a:defRPr/>
            </a:pPr>
            <a:fld id="{F5941DDF-79DD-1A45-91DB-95B216AABF95}" type="slidenum">
              <a:rPr lang="en-US" altLang="ja-JP"/>
              <a:pPr>
                <a:defRPr/>
              </a:pPr>
              <a:t>‹#›</a:t>
            </a:fld>
            <a:endParaRPr lang="en-US" altLang="ja-JP"/>
          </a:p>
        </p:txBody>
      </p:sp>
    </p:spTree>
    <p:extLst>
      <p:ext uri="{BB962C8B-B14F-4D97-AF65-F5344CB8AC3E}">
        <p14:creationId xmlns:p14="http://schemas.microsoft.com/office/powerpoint/2010/main" val="2916143491"/>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33A8C5F9-3DE4-9E47-A5A9-EC7D04D03470}" type="slidenum">
              <a:rPr lang="en-US" altLang="ja-JP"/>
              <a:pPr>
                <a:defRPr/>
              </a:pPr>
              <a:t>‹#›</a:t>
            </a:fld>
            <a:endParaRPr lang="en-US" altLang="ja-JP"/>
          </a:p>
        </p:txBody>
      </p:sp>
    </p:spTree>
    <p:extLst>
      <p:ext uri="{BB962C8B-B14F-4D97-AF65-F5344CB8AC3E}">
        <p14:creationId xmlns:p14="http://schemas.microsoft.com/office/powerpoint/2010/main" val="2914965295"/>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6"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7" name="Rectangle 70"/>
          <p:cNvSpPr>
            <a:spLocks noGrp="1" noChangeArrowheads="1"/>
          </p:cNvSpPr>
          <p:nvPr>
            <p:ph type="sldNum" sz="quarter" idx="12"/>
          </p:nvPr>
        </p:nvSpPr>
        <p:spPr/>
        <p:txBody>
          <a:bodyPr/>
          <a:lstStyle>
            <a:lvl1pPr>
              <a:defRPr baseline="30000"/>
            </a:lvl1pPr>
          </a:lstStyle>
          <a:p>
            <a:pPr>
              <a:defRPr/>
            </a:pPr>
            <a:fld id="{C38E248A-7437-6C4A-9D6D-489CAA6C7435}" type="slidenum">
              <a:rPr lang="en-US" altLang="ja-JP"/>
              <a:pPr>
                <a:defRPr/>
              </a:pPr>
              <a:t>‹#›</a:t>
            </a:fld>
            <a:endParaRPr lang="en-US" altLang="ja-JP"/>
          </a:p>
        </p:txBody>
      </p:sp>
    </p:spTree>
    <p:extLst>
      <p:ext uri="{BB962C8B-B14F-4D97-AF65-F5344CB8AC3E}">
        <p14:creationId xmlns:p14="http://schemas.microsoft.com/office/powerpoint/2010/main" val="3949675919"/>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C60971B0-1217-294F-A1E9-56B4C5580179}" type="slidenum">
              <a:rPr lang="en-US" altLang="ja-JP"/>
              <a:pPr>
                <a:defRPr/>
              </a:pPr>
              <a:t>‹#›</a:t>
            </a:fld>
            <a:endParaRPr lang="en-US" altLang="ja-JP"/>
          </a:p>
        </p:txBody>
      </p:sp>
    </p:spTree>
    <p:extLst>
      <p:ext uri="{BB962C8B-B14F-4D97-AF65-F5344CB8AC3E}">
        <p14:creationId xmlns:p14="http://schemas.microsoft.com/office/powerpoint/2010/main" val="340309949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0ED06EB3-624A-A148-B10E-66210D60F34D}" type="datetime1">
              <a:rPr lang="en-US"/>
              <a:pPr>
                <a:defRPr/>
              </a:pPr>
              <a:t>8/28/24</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CCE407FA-DC2D-4A49-AABC-2C3D293F3C5A}" type="slidenum">
              <a:rPr lang="en-US"/>
              <a:pPr>
                <a:defRPr/>
              </a:pPr>
              <a:t>‹#›</a:t>
            </a:fld>
            <a:endParaRPr lang="en-US"/>
          </a:p>
        </p:txBody>
      </p:sp>
    </p:spTree>
    <p:extLst>
      <p:ext uri="{BB962C8B-B14F-4D97-AF65-F5344CB8AC3E}">
        <p14:creationId xmlns:p14="http://schemas.microsoft.com/office/powerpoint/2010/main" val="400676666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F8FE6413-FE99-ED47-AF98-DC14897EB18F}" type="slidenum">
              <a:rPr lang="en-US" altLang="ja-JP"/>
              <a:pPr>
                <a:defRPr/>
              </a:pPr>
              <a:t>‹#›</a:t>
            </a:fld>
            <a:endParaRPr lang="en-US" altLang="ja-JP"/>
          </a:p>
        </p:txBody>
      </p:sp>
    </p:spTree>
    <p:extLst>
      <p:ext uri="{BB962C8B-B14F-4D97-AF65-F5344CB8AC3E}">
        <p14:creationId xmlns:p14="http://schemas.microsoft.com/office/powerpoint/2010/main" val="3688218809"/>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68"/>
          <p:cNvSpPr>
            <a:spLocks noGrp="1" noChangeArrowheads="1"/>
          </p:cNvSpPr>
          <p:nvPr>
            <p:ph type="dt" sz="half" idx="10"/>
          </p:nvPr>
        </p:nvSpPr>
        <p:spPr/>
        <p:txBody>
          <a:bodyPr/>
          <a:lstStyle>
            <a:lvl1pPr algn="ctr">
              <a:defRPr baseline="30000"/>
            </a:lvl1pPr>
          </a:lstStyle>
          <a:p>
            <a:pPr>
              <a:defRPr/>
            </a:pPr>
            <a:endParaRPr lang="en-US" altLang="ja-JP"/>
          </a:p>
        </p:txBody>
      </p:sp>
      <p:sp>
        <p:nvSpPr>
          <p:cNvPr id="5" name="Rectangle 69"/>
          <p:cNvSpPr>
            <a:spLocks noGrp="1" noChangeArrowheads="1"/>
          </p:cNvSpPr>
          <p:nvPr>
            <p:ph type="ftr" sz="quarter" idx="11"/>
          </p:nvPr>
        </p:nvSpPr>
        <p:spPr/>
        <p:txBody>
          <a:bodyPr/>
          <a:lstStyle>
            <a:lvl1pPr>
              <a:defRPr baseline="30000"/>
            </a:lvl1pPr>
          </a:lstStyle>
          <a:p>
            <a:pPr>
              <a:defRPr/>
            </a:pPr>
            <a:endParaRPr lang="en-US" altLang="ja-JP"/>
          </a:p>
        </p:txBody>
      </p:sp>
      <p:sp>
        <p:nvSpPr>
          <p:cNvPr id="6" name="Rectangle 70"/>
          <p:cNvSpPr>
            <a:spLocks noGrp="1" noChangeArrowheads="1"/>
          </p:cNvSpPr>
          <p:nvPr>
            <p:ph type="sldNum" sz="quarter" idx="12"/>
          </p:nvPr>
        </p:nvSpPr>
        <p:spPr/>
        <p:txBody>
          <a:bodyPr/>
          <a:lstStyle>
            <a:lvl1pPr>
              <a:defRPr baseline="30000"/>
            </a:lvl1pPr>
          </a:lstStyle>
          <a:p>
            <a:pPr>
              <a:defRPr/>
            </a:pPr>
            <a:fld id="{8B067516-C6C5-3D44-9455-910CA5F1B2D8}" type="slidenum">
              <a:rPr lang="en-US" altLang="ja-JP"/>
              <a:pPr>
                <a:defRPr/>
              </a:pPr>
              <a:t>‹#›</a:t>
            </a:fld>
            <a:endParaRPr lang="en-US" altLang="ja-JP"/>
          </a:p>
        </p:txBody>
      </p:sp>
    </p:spTree>
    <p:extLst>
      <p:ext uri="{BB962C8B-B14F-4D97-AF65-F5344CB8AC3E}">
        <p14:creationId xmlns:p14="http://schemas.microsoft.com/office/powerpoint/2010/main" val="3892079457"/>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FF47B370-2308-6244-A03D-62B75D65E32A}" type="slidenum">
              <a:rPr lang="en-US"/>
              <a:pPr>
                <a:defRPr/>
              </a:pPr>
              <a:t>‹#›</a:t>
            </a:fld>
            <a:endParaRPr lang="en-US"/>
          </a:p>
        </p:txBody>
      </p:sp>
    </p:spTree>
    <p:extLst>
      <p:ext uri="{BB962C8B-B14F-4D97-AF65-F5344CB8AC3E}">
        <p14:creationId xmlns:p14="http://schemas.microsoft.com/office/powerpoint/2010/main" val="3618017509"/>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263B1745-5C81-7747-8EC5-9C6827A690F0}" type="slidenum">
              <a:rPr lang="en-US"/>
              <a:pPr>
                <a:defRPr/>
              </a:pPr>
              <a:t>‹#›</a:t>
            </a:fld>
            <a:endParaRPr lang="en-US"/>
          </a:p>
        </p:txBody>
      </p:sp>
    </p:spTree>
    <p:extLst>
      <p:ext uri="{BB962C8B-B14F-4D97-AF65-F5344CB8AC3E}">
        <p14:creationId xmlns:p14="http://schemas.microsoft.com/office/powerpoint/2010/main" val="2010255695"/>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C81641A4-80E7-9F44-8943-F38FAB7D48D6}" type="slidenum">
              <a:rPr lang="en-US"/>
              <a:pPr>
                <a:defRPr/>
              </a:pPr>
              <a:t>‹#›</a:t>
            </a:fld>
            <a:endParaRPr lang="en-US"/>
          </a:p>
        </p:txBody>
      </p:sp>
    </p:spTree>
    <p:extLst>
      <p:ext uri="{BB962C8B-B14F-4D97-AF65-F5344CB8AC3E}">
        <p14:creationId xmlns:p14="http://schemas.microsoft.com/office/powerpoint/2010/main" val="341873639"/>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4C436812-D58C-5145-B5C4-C3F0DAF4A9C6}" type="slidenum">
              <a:rPr lang="en-US"/>
              <a:pPr>
                <a:defRPr/>
              </a:pPr>
              <a:t>‹#›</a:t>
            </a:fld>
            <a:endParaRPr lang="en-US"/>
          </a:p>
        </p:txBody>
      </p:sp>
    </p:spTree>
    <p:extLst>
      <p:ext uri="{BB962C8B-B14F-4D97-AF65-F5344CB8AC3E}">
        <p14:creationId xmlns:p14="http://schemas.microsoft.com/office/powerpoint/2010/main" val="3626013364"/>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CD03718B-0FA4-B644-9EC8-56810E4CB8E6}" type="slidenum">
              <a:rPr lang="en-US"/>
              <a:pPr>
                <a:defRPr/>
              </a:pPr>
              <a:t>‹#›</a:t>
            </a:fld>
            <a:endParaRPr lang="en-US"/>
          </a:p>
        </p:txBody>
      </p:sp>
    </p:spTree>
    <p:extLst>
      <p:ext uri="{BB962C8B-B14F-4D97-AF65-F5344CB8AC3E}">
        <p14:creationId xmlns:p14="http://schemas.microsoft.com/office/powerpoint/2010/main" val="3501963938"/>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5"/>
          <p:cNvSpPr>
            <a:spLocks noGrp="1" noChangeArrowheads="1"/>
          </p:cNvSpPr>
          <p:nvPr>
            <p:ph type="ftr" sz="quarter" idx="11"/>
          </p:nvPr>
        </p:nvSpPr>
        <p:spPr/>
        <p:txBody>
          <a:bodyPr/>
          <a:lstStyle>
            <a:lvl1pPr>
              <a:defRPr baseline="30000"/>
            </a:lvl1pPr>
          </a:lstStyle>
          <a:p>
            <a:pPr>
              <a:defRPr/>
            </a:pPr>
            <a:endParaRPr lang="en-US"/>
          </a:p>
        </p:txBody>
      </p:sp>
      <p:sp>
        <p:nvSpPr>
          <p:cNvPr id="5" name="Rectangle 6"/>
          <p:cNvSpPr>
            <a:spLocks noGrp="1" noChangeArrowheads="1"/>
          </p:cNvSpPr>
          <p:nvPr>
            <p:ph type="sldNum" sz="quarter" idx="12"/>
          </p:nvPr>
        </p:nvSpPr>
        <p:spPr/>
        <p:txBody>
          <a:bodyPr/>
          <a:lstStyle>
            <a:lvl1pPr>
              <a:defRPr baseline="30000"/>
            </a:lvl1pPr>
          </a:lstStyle>
          <a:p>
            <a:pPr>
              <a:defRPr/>
            </a:pPr>
            <a:fld id="{5E75830A-A189-2642-8EA9-597B3D952B55}" type="slidenum">
              <a:rPr lang="en-US"/>
              <a:pPr>
                <a:defRPr/>
              </a:pPr>
              <a:t>‹#›</a:t>
            </a:fld>
            <a:endParaRPr lang="en-US"/>
          </a:p>
        </p:txBody>
      </p:sp>
    </p:spTree>
    <p:extLst>
      <p:ext uri="{BB962C8B-B14F-4D97-AF65-F5344CB8AC3E}">
        <p14:creationId xmlns:p14="http://schemas.microsoft.com/office/powerpoint/2010/main" val="3608044369"/>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5"/>
          <p:cNvSpPr>
            <a:spLocks noGrp="1" noChangeArrowheads="1"/>
          </p:cNvSpPr>
          <p:nvPr>
            <p:ph type="ftr" sz="quarter" idx="11"/>
          </p:nvPr>
        </p:nvSpPr>
        <p:spPr/>
        <p:txBody>
          <a:bodyPr/>
          <a:lstStyle>
            <a:lvl1pPr>
              <a:defRPr baseline="30000"/>
            </a:lvl1pPr>
          </a:lstStyle>
          <a:p>
            <a:pPr>
              <a:defRPr/>
            </a:pPr>
            <a:endParaRPr lang="en-US"/>
          </a:p>
        </p:txBody>
      </p:sp>
      <p:sp>
        <p:nvSpPr>
          <p:cNvPr id="4" name="Rectangle 6"/>
          <p:cNvSpPr>
            <a:spLocks noGrp="1" noChangeArrowheads="1"/>
          </p:cNvSpPr>
          <p:nvPr>
            <p:ph type="sldNum" sz="quarter" idx="12"/>
          </p:nvPr>
        </p:nvSpPr>
        <p:spPr/>
        <p:txBody>
          <a:bodyPr/>
          <a:lstStyle>
            <a:lvl1pPr>
              <a:defRPr baseline="30000"/>
            </a:lvl1pPr>
          </a:lstStyle>
          <a:p>
            <a:pPr>
              <a:defRPr/>
            </a:pPr>
            <a:fld id="{D663FE61-C64F-BE4F-A5CD-26BEE81F9437}" type="slidenum">
              <a:rPr lang="en-US"/>
              <a:pPr>
                <a:defRPr/>
              </a:pPr>
              <a:t>‹#›</a:t>
            </a:fld>
            <a:endParaRPr lang="en-US"/>
          </a:p>
        </p:txBody>
      </p:sp>
    </p:spTree>
    <p:extLst>
      <p:ext uri="{BB962C8B-B14F-4D97-AF65-F5344CB8AC3E}">
        <p14:creationId xmlns:p14="http://schemas.microsoft.com/office/powerpoint/2010/main" val="1000298882"/>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2AEE2159-F220-994F-AF19-EBC3FC774BC6}" type="slidenum">
              <a:rPr lang="en-US"/>
              <a:pPr>
                <a:defRPr/>
              </a:pPr>
              <a:t>‹#›</a:t>
            </a:fld>
            <a:endParaRPr lang="en-US"/>
          </a:p>
        </p:txBody>
      </p:sp>
    </p:spTree>
    <p:extLst>
      <p:ext uri="{BB962C8B-B14F-4D97-AF65-F5344CB8AC3E}">
        <p14:creationId xmlns:p14="http://schemas.microsoft.com/office/powerpoint/2010/main" val="1538747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
          <p:cNvSpPr>
            <a:spLocks noGrp="1" noChangeArrowheads="1"/>
          </p:cNvSpPr>
          <p:nvPr>
            <p:ph type="dt" idx="10"/>
          </p:nvPr>
        </p:nvSpPr>
        <p:spPr>
          <a:ln/>
        </p:spPr>
        <p:txBody>
          <a:bodyPr/>
          <a:lstStyle>
            <a:lvl1pPr>
              <a:defRPr/>
            </a:lvl1pPr>
          </a:lstStyle>
          <a:p>
            <a:endParaRPr lang="en-US"/>
          </a:p>
        </p:txBody>
      </p:sp>
      <p:sp>
        <p:nvSpPr>
          <p:cNvPr id="6" name="Rectangle 4"/>
          <p:cNvSpPr>
            <a:spLocks noGrp="1" noChangeArrowheads="1"/>
          </p:cNvSpPr>
          <p:nvPr>
            <p:ph type="ftr" idx="11"/>
          </p:nvPr>
        </p:nvSpPr>
        <p:spPr>
          <a:ln/>
        </p:spPr>
        <p:txBody>
          <a:bodyPr/>
          <a:lstStyle>
            <a:lvl1pPr>
              <a:defRPr/>
            </a:lvl1pPr>
          </a:lstStyle>
          <a:p>
            <a:endParaRPr lang="en-US"/>
          </a:p>
        </p:txBody>
      </p:sp>
      <p:sp>
        <p:nvSpPr>
          <p:cNvPr id="7" name="Rectangle 5"/>
          <p:cNvSpPr>
            <a:spLocks noGrp="1" noChangeArrowheads="1"/>
          </p:cNvSpPr>
          <p:nvPr>
            <p:ph type="sldNum" idx="12"/>
          </p:nvPr>
        </p:nvSpPr>
        <p:spPr>
          <a:ln/>
        </p:spPr>
        <p:txBody>
          <a:bodyPr/>
          <a:lstStyle>
            <a:lvl1pPr>
              <a:defRPr/>
            </a:lvl1pPr>
          </a:lstStyle>
          <a:p>
            <a:fld id="{A0B31DFA-1868-0640-B6AE-CF881680B7A5}" type="slidenum">
              <a:rPr lang="en-US"/>
              <a:pPr/>
              <a:t>‹#›</a:t>
            </a:fld>
            <a:endParaRPr lang="en-US"/>
          </a:p>
        </p:txBody>
      </p:sp>
    </p:spTree>
    <p:extLst>
      <p:ext uri="{BB962C8B-B14F-4D97-AF65-F5344CB8AC3E}">
        <p14:creationId xmlns:p14="http://schemas.microsoft.com/office/powerpoint/2010/main" val="377323794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p:txBody>
          <a:bodyPr/>
          <a:lstStyle>
            <a:lvl1pPr algn="ctr">
              <a:defRPr baseline="30000"/>
            </a:lvl1pPr>
          </a:lstStyle>
          <a:p>
            <a:pPr>
              <a:defRPr/>
            </a:pPr>
            <a:fld id="{552C35D5-6D53-9946-B3BD-02CBC931DC1A}" type="datetime1">
              <a:rPr lang="en-US"/>
              <a:pPr>
                <a:defRPr/>
              </a:pPr>
              <a:t>8/28/24</a:t>
            </a:fld>
            <a:endParaRPr lang="en-US"/>
          </a:p>
        </p:txBody>
      </p:sp>
      <p:sp>
        <p:nvSpPr>
          <p:cNvPr id="6"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0"/>
          <p:cNvSpPr>
            <a:spLocks noGrp="1" noChangeArrowheads="1"/>
          </p:cNvSpPr>
          <p:nvPr>
            <p:ph type="sldNum" sz="quarter" idx="12"/>
          </p:nvPr>
        </p:nvSpPr>
        <p:spPr/>
        <p:txBody>
          <a:bodyPr/>
          <a:lstStyle>
            <a:lvl1pPr>
              <a:defRPr baseline="30000"/>
            </a:lvl1pPr>
          </a:lstStyle>
          <a:p>
            <a:pPr>
              <a:defRPr/>
            </a:pPr>
            <a:fld id="{F4BF8729-8E1A-FA4E-A525-8F7E2A21F0B8}" type="slidenum">
              <a:rPr lang="en-US"/>
              <a:pPr>
                <a:defRPr/>
              </a:pPr>
              <a:t>‹#›</a:t>
            </a:fld>
            <a:endParaRPr lang="en-US"/>
          </a:p>
        </p:txBody>
      </p:sp>
    </p:spTree>
    <p:extLst>
      <p:ext uri="{BB962C8B-B14F-4D97-AF65-F5344CB8AC3E}">
        <p14:creationId xmlns:p14="http://schemas.microsoft.com/office/powerpoint/2010/main" val="2003239316"/>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5"/>
          <p:cNvSpPr>
            <a:spLocks noGrp="1" noChangeArrowheads="1"/>
          </p:cNvSpPr>
          <p:nvPr>
            <p:ph type="ftr" sz="quarter" idx="11"/>
          </p:nvPr>
        </p:nvSpPr>
        <p:spPr/>
        <p:txBody>
          <a:bodyPr/>
          <a:lstStyle>
            <a:lvl1pPr>
              <a:defRPr baseline="30000"/>
            </a:lvl1pPr>
          </a:lstStyle>
          <a:p>
            <a:pPr>
              <a:defRPr/>
            </a:pPr>
            <a:endParaRPr lang="en-US"/>
          </a:p>
        </p:txBody>
      </p:sp>
      <p:sp>
        <p:nvSpPr>
          <p:cNvPr id="7" name="Rectangle 6"/>
          <p:cNvSpPr>
            <a:spLocks noGrp="1" noChangeArrowheads="1"/>
          </p:cNvSpPr>
          <p:nvPr>
            <p:ph type="sldNum" sz="quarter" idx="12"/>
          </p:nvPr>
        </p:nvSpPr>
        <p:spPr/>
        <p:txBody>
          <a:bodyPr/>
          <a:lstStyle>
            <a:lvl1pPr>
              <a:defRPr baseline="30000"/>
            </a:lvl1pPr>
          </a:lstStyle>
          <a:p>
            <a:pPr>
              <a:defRPr/>
            </a:pPr>
            <a:fld id="{6ADAA6B9-7303-2C43-B5E9-5142D4EE6314}" type="slidenum">
              <a:rPr lang="en-US"/>
              <a:pPr>
                <a:defRPr/>
              </a:pPr>
              <a:t>‹#›</a:t>
            </a:fld>
            <a:endParaRPr lang="en-US"/>
          </a:p>
        </p:txBody>
      </p:sp>
    </p:spTree>
    <p:extLst>
      <p:ext uri="{BB962C8B-B14F-4D97-AF65-F5344CB8AC3E}">
        <p14:creationId xmlns:p14="http://schemas.microsoft.com/office/powerpoint/2010/main" val="1735412123"/>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37AC4107-E2F9-154F-9DDD-9C8503D1C8B2}" type="slidenum">
              <a:rPr lang="en-US"/>
              <a:pPr>
                <a:defRPr/>
              </a:pPr>
              <a:t>‹#›</a:t>
            </a:fld>
            <a:endParaRPr lang="en-US"/>
          </a:p>
        </p:txBody>
      </p:sp>
    </p:spTree>
    <p:extLst>
      <p:ext uri="{BB962C8B-B14F-4D97-AF65-F5344CB8AC3E}">
        <p14:creationId xmlns:p14="http://schemas.microsoft.com/office/powerpoint/2010/main" val="3859764449"/>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5"/>
          <p:cNvSpPr>
            <a:spLocks noGrp="1" noChangeArrowheads="1"/>
          </p:cNvSpPr>
          <p:nvPr>
            <p:ph type="ftr" sz="quarter" idx="11"/>
          </p:nvPr>
        </p:nvSpPr>
        <p:spPr/>
        <p:txBody>
          <a:bodyPr/>
          <a:lstStyle>
            <a:lvl1pPr>
              <a:defRPr baseline="30000"/>
            </a:lvl1pPr>
          </a:lstStyle>
          <a:p>
            <a:pPr>
              <a:defRPr/>
            </a:pPr>
            <a:endParaRPr lang="en-US"/>
          </a:p>
        </p:txBody>
      </p:sp>
      <p:sp>
        <p:nvSpPr>
          <p:cNvPr id="6" name="Rectangle 6"/>
          <p:cNvSpPr>
            <a:spLocks noGrp="1" noChangeArrowheads="1"/>
          </p:cNvSpPr>
          <p:nvPr>
            <p:ph type="sldNum" sz="quarter" idx="12"/>
          </p:nvPr>
        </p:nvSpPr>
        <p:spPr/>
        <p:txBody>
          <a:bodyPr/>
          <a:lstStyle>
            <a:lvl1pPr>
              <a:defRPr baseline="30000"/>
            </a:lvl1pPr>
          </a:lstStyle>
          <a:p>
            <a:pPr>
              <a:defRPr/>
            </a:pPr>
            <a:fld id="{1A7C8C77-CC9B-AB49-8F2D-D2F75A998BF6}" type="slidenum">
              <a:rPr lang="en-US"/>
              <a:pPr>
                <a:defRPr/>
              </a:pPr>
              <a:t>‹#›</a:t>
            </a:fld>
            <a:endParaRPr lang="en-US"/>
          </a:p>
        </p:txBody>
      </p:sp>
    </p:spTree>
    <p:extLst>
      <p:ext uri="{BB962C8B-B14F-4D97-AF65-F5344CB8AC3E}">
        <p14:creationId xmlns:p14="http://schemas.microsoft.com/office/powerpoint/2010/main" val="1162470021"/>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5"/>
          <p:cNvSpPr>
            <a:spLocks noGrp="1" noChangeArrowheads="1"/>
          </p:cNvSpPr>
          <p:nvPr>
            <p:ph type="ftr" sz="quarter" idx="11"/>
          </p:nvPr>
        </p:nvSpPr>
        <p:spPr/>
        <p:txBody>
          <a:bodyPr/>
          <a:lstStyle>
            <a:lvl1pPr>
              <a:defRPr baseline="30000"/>
            </a:lvl1pPr>
          </a:lstStyle>
          <a:p>
            <a:pPr>
              <a:defRPr/>
            </a:pPr>
            <a:endParaRPr lang="en-US"/>
          </a:p>
        </p:txBody>
      </p:sp>
      <p:sp>
        <p:nvSpPr>
          <p:cNvPr id="9" name="Rectangle 6"/>
          <p:cNvSpPr>
            <a:spLocks noGrp="1" noChangeArrowheads="1"/>
          </p:cNvSpPr>
          <p:nvPr>
            <p:ph type="sldNum" sz="quarter" idx="12"/>
          </p:nvPr>
        </p:nvSpPr>
        <p:spPr/>
        <p:txBody>
          <a:bodyPr/>
          <a:lstStyle>
            <a:lvl1pPr>
              <a:defRPr baseline="30000"/>
            </a:lvl1pPr>
          </a:lstStyle>
          <a:p>
            <a:pPr>
              <a:defRPr/>
            </a:pPr>
            <a:fld id="{10233FFA-8A76-D844-B760-1DEF5FBF0805}" type="slidenum">
              <a:rPr lang="en-US"/>
              <a:pPr>
                <a:defRPr/>
              </a:pPr>
              <a:t>‹#›</a:t>
            </a:fld>
            <a:endParaRPr lang="en-US"/>
          </a:p>
        </p:txBody>
      </p:sp>
    </p:spTree>
    <p:extLst>
      <p:ext uri="{BB962C8B-B14F-4D97-AF65-F5344CB8AC3E}">
        <p14:creationId xmlns:p14="http://schemas.microsoft.com/office/powerpoint/2010/main" val="3316470233"/>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baseline="30000"/>
            </a:lvl1pPr>
          </a:lstStyle>
          <a:p>
            <a:pPr>
              <a:defRPr/>
            </a:pPr>
            <a:endParaRPr lang="en-US"/>
          </a:p>
        </p:txBody>
      </p:sp>
      <p:sp>
        <p:nvSpPr>
          <p:cNvPr id="7" name="Rectangle 5"/>
          <p:cNvSpPr>
            <a:spLocks noGrp="1" noChangeArrowheads="1"/>
          </p:cNvSpPr>
          <p:nvPr>
            <p:ph type="ftr" sz="quarter" idx="11"/>
          </p:nvPr>
        </p:nvSpPr>
        <p:spPr/>
        <p:txBody>
          <a:bodyPr/>
          <a:lstStyle>
            <a:lvl1pPr>
              <a:defRPr baseline="30000"/>
            </a:lvl1pPr>
          </a:lstStyle>
          <a:p>
            <a:pPr>
              <a:defRPr/>
            </a:pPr>
            <a:endParaRPr lang="en-US"/>
          </a:p>
        </p:txBody>
      </p:sp>
      <p:sp>
        <p:nvSpPr>
          <p:cNvPr id="8" name="Rectangle 6"/>
          <p:cNvSpPr>
            <a:spLocks noGrp="1" noChangeArrowheads="1"/>
          </p:cNvSpPr>
          <p:nvPr>
            <p:ph type="sldNum" sz="quarter" idx="12"/>
          </p:nvPr>
        </p:nvSpPr>
        <p:spPr/>
        <p:txBody>
          <a:bodyPr/>
          <a:lstStyle>
            <a:lvl1pPr>
              <a:defRPr baseline="30000"/>
            </a:lvl1pPr>
          </a:lstStyle>
          <a:p>
            <a:pPr>
              <a:defRPr/>
            </a:pPr>
            <a:fld id="{EBFA2560-2EC1-FA4D-8E7F-33EE5D5F020D}" type="slidenum">
              <a:rPr lang="en-US"/>
              <a:pPr>
                <a:defRPr/>
              </a:pPr>
              <a:t>‹#›</a:t>
            </a:fld>
            <a:endParaRPr lang="en-US"/>
          </a:p>
        </p:txBody>
      </p:sp>
    </p:spTree>
    <p:extLst>
      <p:ext uri="{BB962C8B-B14F-4D97-AF65-F5344CB8AC3E}">
        <p14:creationId xmlns:p14="http://schemas.microsoft.com/office/powerpoint/2010/main" val="2427360854"/>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a:ext>
              </a:extLst>
            </a:blip>
            <a:srcRect l="5824" t="8493" r="35922"/>
            <a:stretch>
              <a:fillRect/>
            </a:stretch>
          </p:blipFill>
          <p:spPr bwMode="ltGray">
            <a:xfrm>
              <a:off x="0" y="0"/>
              <a:ext cx="5760" cy="9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8406"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358407"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lgn="ctr">
              <a:defRPr baseline="30000"/>
            </a:lvl1pPr>
          </a:lstStyle>
          <a:p>
            <a:pPr>
              <a:defRPr/>
            </a:pPr>
            <a:fld id="{DC2C6CCC-ECD5-DE47-B87C-1CD43553EB8E}" type="datetime1">
              <a:rPr lang="en-US"/>
              <a:pPr>
                <a:defRPr/>
              </a:pPr>
              <a:t>8/28/24</a:t>
            </a:fld>
            <a:endParaRPr lang="en-US"/>
          </a:p>
        </p:txBody>
      </p:sp>
      <p:sp>
        <p:nvSpPr>
          <p:cNvPr id="9" name="Rectangle 9"/>
          <p:cNvSpPr>
            <a:spLocks noGrp="1" noChangeArrowheads="1"/>
          </p:cNvSpPr>
          <p:nvPr>
            <p:ph type="ftr" sz="quarter" idx="11"/>
          </p:nvPr>
        </p:nvSpPr>
        <p:spPr>
          <a:xfrm>
            <a:off x="3124200" y="6248400"/>
            <a:ext cx="2895600" cy="457200"/>
          </a:xfrm>
        </p:spPr>
        <p:txBody>
          <a:bodyPr/>
          <a:lstStyle>
            <a:lvl1pPr>
              <a:defRPr baseline="30000"/>
            </a:lvl1pPr>
          </a:lstStyle>
          <a:p>
            <a:pPr>
              <a:defRPr/>
            </a:pPr>
            <a:endParaRPr lang="en-US"/>
          </a:p>
        </p:txBody>
      </p:sp>
      <p:sp>
        <p:nvSpPr>
          <p:cNvPr id="10" name="Rectangle 10"/>
          <p:cNvSpPr>
            <a:spLocks noGrp="1" noChangeArrowheads="1"/>
          </p:cNvSpPr>
          <p:nvPr>
            <p:ph type="sldNum" sz="quarter" idx="12"/>
          </p:nvPr>
        </p:nvSpPr>
        <p:spPr>
          <a:xfrm>
            <a:off x="6553200" y="6248400"/>
            <a:ext cx="1905000" cy="457200"/>
          </a:xfrm>
        </p:spPr>
        <p:txBody>
          <a:bodyPr/>
          <a:lstStyle>
            <a:lvl1pPr>
              <a:defRPr baseline="30000"/>
            </a:lvl1pPr>
          </a:lstStyle>
          <a:p>
            <a:pPr>
              <a:defRPr/>
            </a:pPr>
            <a:fld id="{CDA6DDC2-C6D9-954C-86FE-1E111879B963}" type="slidenum">
              <a:rPr lang="en-US"/>
              <a:pPr>
                <a:defRPr/>
              </a:pPr>
              <a:t>‹#›</a:t>
            </a:fld>
            <a:endParaRPr lang="en-US"/>
          </a:p>
        </p:txBody>
      </p:sp>
    </p:spTree>
    <p:extLst>
      <p:ext uri="{BB962C8B-B14F-4D97-AF65-F5344CB8AC3E}">
        <p14:creationId xmlns:p14="http://schemas.microsoft.com/office/powerpoint/2010/main" val="3210233654"/>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246A28DC-6A5E-5D46-B07D-1C15EC62B224}" type="datetime1">
              <a:rPr lang="en-US"/>
              <a:pPr>
                <a:defRPr/>
              </a:pPr>
              <a:t>8/28/24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507D93D4-83F4-C245-9FD5-FFDECA190BDF}" type="slidenum">
              <a:rPr lang="en-US"/>
              <a:pPr>
                <a:defRPr/>
              </a:pPr>
              <a:t>‹#›</a:t>
            </a:fld>
            <a:endParaRPr lang="en-US"/>
          </a:p>
        </p:txBody>
      </p:sp>
    </p:spTree>
    <p:extLst>
      <p:ext uri="{BB962C8B-B14F-4D97-AF65-F5344CB8AC3E}">
        <p14:creationId xmlns:p14="http://schemas.microsoft.com/office/powerpoint/2010/main" val="2757848506"/>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4D31E5E-09D7-E641-A574-5DC54BF0C5B6}" type="datetime1">
              <a:rPr lang="en-US"/>
              <a:pPr>
                <a:defRPr/>
              </a:pPr>
              <a:t>8/28/24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9137FFE7-24B6-C74F-AB48-2856BDF61C25}" type="slidenum">
              <a:rPr lang="en-US"/>
              <a:pPr>
                <a:defRPr/>
              </a:pPr>
              <a:t>‹#›</a:t>
            </a:fld>
            <a:endParaRPr lang="en-US"/>
          </a:p>
        </p:txBody>
      </p:sp>
    </p:spTree>
    <p:extLst>
      <p:ext uri="{BB962C8B-B14F-4D97-AF65-F5344CB8AC3E}">
        <p14:creationId xmlns:p14="http://schemas.microsoft.com/office/powerpoint/2010/main" val="343591750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lgn="ctr">
              <a:defRPr baseline="30000"/>
            </a:lvl1pPr>
          </a:lstStyle>
          <a:p>
            <a:pPr>
              <a:defRPr/>
            </a:pPr>
            <a:fld id="{8C89C298-07CF-2F4B-9453-ED7BB0750D91}" type="datetime1">
              <a:rPr lang="en-US"/>
              <a:pPr>
                <a:defRPr/>
              </a:pPr>
              <a:t>8/28/24</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466D432-BDD6-584E-A58A-489A07F72B5F}" type="slidenum">
              <a:rPr lang="en-US"/>
              <a:pPr>
                <a:defRPr/>
              </a:pPr>
              <a:t>‹#›</a:t>
            </a:fld>
            <a:endParaRPr lang="en-US"/>
          </a:p>
        </p:txBody>
      </p:sp>
    </p:spTree>
    <p:extLst>
      <p:ext uri="{BB962C8B-B14F-4D97-AF65-F5344CB8AC3E}">
        <p14:creationId xmlns:p14="http://schemas.microsoft.com/office/powerpoint/2010/main" val="3358109210"/>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lgn="ctr">
              <a:defRPr baseline="30000"/>
            </a:lvl1pPr>
          </a:lstStyle>
          <a:p>
            <a:pPr>
              <a:defRPr/>
            </a:pPr>
            <a:fld id="{EC035A98-BE84-ED4E-AF6F-4BA3145413E6}" type="datetime1">
              <a:rPr lang="en-US"/>
              <a:pPr>
                <a:defRPr/>
              </a:pPr>
              <a:t>8/28/24</a:t>
            </a:fld>
            <a:endParaRPr lang="en-US"/>
          </a:p>
        </p:txBody>
      </p:sp>
      <p:sp>
        <p:nvSpPr>
          <p:cNvPr id="8"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9" name="Rectangle 1034"/>
          <p:cNvSpPr>
            <a:spLocks noGrp="1" noChangeArrowheads="1"/>
          </p:cNvSpPr>
          <p:nvPr>
            <p:ph type="sldNum" sz="quarter" idx="12"/>
          </p:nvPr>
        </p:nvSpPr>
        <p:spPr/>
        <p:txBody>
          <a:bodyPr/>
          <a:lstStyle>
            <a:lvl1pPr>
              <a:defRPr baseline="30000"/>
            </a:lvl1pPr>
          </a:lstStyle>
          <a:p>
            <a:pPr>
              <a:defRPr/>
            </a:pPr>
            <a:fld id="{AB6E184E-04BC-3443-AD4F-A5D1072FCB6B}" type="slidenum">
              <a:rPr lang="en-US"/>
              <a:pPr>
                <a:defRPr/>
              </a:pPr>
              <a:t>‹#›</a:t>
            </a:fld>
            <a:endParaRPr lang="en-US"/>
          </a:p>
        </p:txBody>
      </p:sp>
    </p:spTree>
    <p:extLst>
      <p:ext uri="{BB962C8B-B14F-4D97-AF65-F5344CB8AC3E}">
        <p14:creationId xmlns:p14="http://schemas.microsoft.com/office/powerpoint/2010/main" val="233735562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D27CFD1C-F635-5B4B-9A19-6B526959CA38}" type="datetime1">
              <a:rPr lang="en-US"/>
              <a:pPr>
                <a:defRPr/>
              </a:pPr>
              <a:t>8/28/24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E7A6003D-0FA3-7F42-8DC1-DF6C0EFF8804}" type="slidenum">
              <a:rPr lang="en-US"/>
              <a:pPr>
                <a:defRPr/>
              </a:pPr>
              <a:t>‹#›</a:t>
            </a:fld>
            <a:endParaRPr lang="en-US"/>
          </a:p>
        </p:txBody>
      </p:sp>
    </p:spTree>
    <p:extLst>
      <p:ext uri="{BB962C8B-B14F-4D97-AF65-F5344CB8AC3E}">
        <p14:creationId xmlns:p14="http://schemas.microsoft.com/office/powerpoint/2010/main" val="946899118"/>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lgn="ctr">
              <a:defRPr baseline="30000"/>
            </a:lvl1pPr>
          </a:lstStyle>
          <a:p>
            <a:pPr>
              <a:defRPr/>
            </a:pPr>
            <a:fld id="{7087E5F6-5C75-4048-A932-DC489D332A34}" type="datetime1">
              <a:rPr lang="en-US"/>
              <a:pPr>
                <a:defRPr/>
              </a:pPr>
              <a:t>8/28/24</a:t>
            </a:fld>
            <a:endParaRPr lang="en-US"/>
          </a:p>
        </p:txBody>
      </p:sp>
      <p:sp>
        <p:nvSpPr>
          <p:cNvPr id="4"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5" name="Rectangle 1034"/>
          <p:cNvSpPr>
            <a:spLocks noGrp="1" noChangeArrowheads="1"/>
          </p:cNvSpPr>
          <p:nvPr>
            <p:ph type="sldNum" sz="quarter" idx="12"/>
          </p:nvPr>
        </p:nvSpPr>
        <p:spPr/>
        <p:txBody>
          <a:bodyPr/>
          <a:lstStyle>
            <a:lvl1pPr>
              <a:defRPr baseline="30000"/>
            </a:lvl1pPr>
          </a:lstStyle>
          <a:p>
            <a:pPr>
              <a:defRPr/>
            </a:pPr>
            <a:fld id="{0534F756-B5C5-364E-8757-F2EBA6C4DF86}" type="slidenum">
              <a:rPr lang="en-US"/>
              <a:pPr>
                <a:defRPr/>
              </a:pPr>
              <a:t>‹#›</a:t>
            </a:fld>
            <a:endParaRPr lang="en-US"/>
          </a:p>
        </p:txBody>
      </p:sp>
    </p:spTree>
    <p:extLst>
      <p:ext uri="{BB962C8B-B14F-4D97-AF65-F5344CB8AC3E}">
        <p14:creationId xmlns:p14="http://schemas.microsoft.com/office/powerpoint/2010/main" val="1114981961"/>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lgn="ctr">
              <a:defRPr baseline="30000"/>
            </a:lvl1pPr>
          </a:lstStyle>
          <a:p>
            <a:pPr>
              <a:defRPr/>
            </a:pPr>
            <a:fld id="{4E5A5E54-2CBB-284C-B908-958AAF8D7AC8}" type="datetime1">
              <a:rPr lang="en-US"/>
              <a:pPr>
                <a:defRPr/>
              </a:pPr>
              <a:t>8/28/24</a:t>
            </a:fld>
            <a:endParaRPr lang="en-US"/>
          </a:p>
        </p:txBody>
      </p:sp>
      <p:sp>
        <p:nvSpPr>
          <p:cNvPr id="3"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4" name="Rectangle 1034"/>
          <p:cNvSpPr>
            <a:spLocks noGrp="1" noChangeArrowheads="1"/>
          </p:cNvSpPr>
          <p:nvPr>
            <p:ph type="sldNum" sz="quarter" idx="12"/>
          </p:nvPr>
        </p:nvSpPr>
        <p:spPr/>
        <p:txBody>
          <a:bodyPr/>
          <a:lstStyle>
            <a:lvl1pPr>
              <a:defRPr baseline="30000"/>
            </a:lvl1pPr>
          </a:lstStyle>
          <a:p>
            <a:pPr>
              <a:defRPr/>
            </a:pPr>
            <a:fld id="{E72C91F3-9259-C440-AA87-C19E9E4FB758}" type="slidenum">
              <a:rPr lang="en-US"/>
              <a:pPr>
                <a:defRPr/>
              </a:pPr>
              <a:t>‹#›</a:t>
            </a:fld>
            <a:endParaRPr lang="en-US"/>
          </a:p>
        </p:txBody>
      </p:sp>
    </p:spTree>
    <p:extLst>
      <p:ext uri="{BB962C8B-B14F-4D97-AF65-F5344CB8AC3E}">
        <p14:creationId xmlns:p14="http://schemas.microsoft.com/office/powerpoint/2010/main" val="332352462"/>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F90D43F7-D73B-6A4A-9CEE-FDDBFF52799E}" type="datetime1">
              <a:rPr lang="en-US"/>
              <a:pPr>
                <a:defRPr/>
              </a:pPr>
              <a:t>8/28/24</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B20512A-5898-FA42-8C27-45641329E730}" type="slidenum">
              <a:rPr lang="en-US"/>
              <a:pPr>
                <a:defRPr/>
              </a:pPr>
              <a:t>‹#›</a:t>
            </a:fld>
            <a:endParaRPr lang="en-US"/>
          </a:p>
        </p:txBody>
      </p:sp>
    </p:spTree>
    <p:extLst>
      <p:ext uri="{BB962C8B-B14F-4D97-AF65-F5344CB8AC3E}">
        <p14:creationId xmlns:p14="http://schemas.microsoft.com/office/powerpoint/2010/main" val="2724880574"/>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lgn="ctr">
              <a:defRPr baseline="30000"/>
            </a:lvl1pPr>
          </a:lstStyle>
          <a:p>
            <a:pPr>
              <a:defRPr/>
            </a:pPr>
            <a:fld id="{A1D52824-1BBA-454B-AE6F-4DA04B983C9F}" type="datetime1">
              <a:rPr lang="en-US"/>
              <a:pPr>
                <a:defRPr/>
              </a:pPr>
              <a:t>8/28/24</a:t>
            </a:fld>
            <a:endParaRPr lang="en-US"/>
          </a:p>
        </p:txBody>
      </p:sp>
      <p:sp>
        <p:nvSpPr>
          <p:cNvPr id="6"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7" name="Rectangle 1034"/>
          <p:cNvSpPr>
            <a:spLocks noGrp="1" noChangeArrowheads="1"/>
          </p:cNvSpPr>
          <p:nvPr>
            <p:ph type="sldNum" sz="quarter" idx="12"/>
          </p:nvPr>
        </p:nvSpPr>
        <p:spPr/>
        <p:txBody>
          <a:bodyPr/>
          <a:lstStyle>
            <a:lvl1pPr>
              <a:defRPr baseline="30000"/>
            </a:lvl1pPr>
          </a:lstStyle>
          <a:p>
            <a:pPr>
              <a:defRPr/>
            </a:pPr>
            <a:fld id="{0C401CC3-A92C-D542-8558-5CC05119508E}" type="slidenum">
              <a:rPr lang="en-US"/>
              <a:pPr>
                <a:defRPr/>
              </a:pPr>
              <a:t>‹#›</a:t>
            </a:fld>
            <a:endParaRPr lang="en-US"/>
          </a:p>
        </p:txBody>
      </p:sp>
    </p:spTree>
    <p:extLst>
      <p:ext uri="{BB962C8B-B14F-4D97-AF65-F5344CB8AC3E}">
        <p14:creationId xmlns:p14="http://schemas.microsoft.com/office/powerpoint/2010/main" val="3443700951"/>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83D40486-28F4-894F-9BFF-EF5DAB79A423}" type="datetime1">
              <a:rPr lang="en-US"/>
              <a:pPr>
                <a:defRPr/>
              </a:pPr>
              <a:t>8/28/24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CA52B470-256F-9B46-A7E8-3F8767A52332}" type="slidenum">
              <a:rPr lang="en-US"/>
              <a:pPr>
                <a:defRPr/>
              </a:pPr>
              <a:t>‹#›</a:t>
            </a:fld>
            <a:endParaRPr lang="en-US"/>
          </a:p>
        </p:txBody>
      </p:sp>
    </p:spTree>
    <p:extLst>
      <p:ext uri="{BB962C8B-B14F-4D97-AF65-F5344CB8AC3E}">
        <p14:creationId xmlns:p14="http://schemas.microsoft.com/office/powerpoint/2010/main" val="3047119670"/>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lgn="ctr">
              <a:defRPr baseline="30000"/>
            </a:lvl1pPr>
          </a:lstStyle>
          <a:p>
            <a:pPr>
              <a:defRPr/>
            </a:pPr>
            <a:fld id="{EE9A11DD-4173-2E4B-8380-C09A58E1F2AF}" type="datetime1">
              <a:rPr lang="en-US"/>
              <a:pPr>
                <a:defRPr/>
              </a:pPr>
              <a:t>8/28/24</a:t>
            </a:fld>
            <a:endParaRPr lang="en-US"/>
          </a:p>
        </p:txBody>
      </p:sp>
      <p:sp>
        <p:nvSpPr>
          <p:cNvPr id="5" name="Rectangle 1033"/>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4"/>
          <p:cNvSpPr>
            <a:spLocks noGrp="1" noChangeArrowheads="1"/>
          </p:cNvSpPr>
          <p:nvPr>
            <p:ph type="sldNum" sz="quarter" idx="12"/>
          </p:nvPr>
        </p:nvSpPr>
        <p:spPr/>
        <p:txBody>
          <a:bodyPr/>
          <a:lstStyle>
            <a:lvl1pPr>
              <a:defRPr baseline="30000"/>
            </a:lvl1pPr>
          </a:lstStyle>
          <a:p>
            <a:pPr>
              <a:defRPr/>
            </a:pPr>
            <a:fld id="{E9EA617C-5FBF-2E41-87EA-62B7F84C85FF}" type="slidenum">
              <a:rPr lang="en-US"/>
              <a:pPr>
                <a:defRPr/>
              </a:pPr>
              <a:t>‹#›</a:t>
            </a:fld>
            <a:endParaRPr lang="en-US"/>
          </a:p>
        </p:txBody>
      </p:sp>
    </p:spTree>
    <p:extLst>
      <p:ext uri="{BB962C8B-B14F-4D97-AF65-F5344CB8AC3E}">
        <p14:creationId xmlns:p14="http://schemas.microsoft.com/office/powerpoint/2010/main" val="858794263"/>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white">
            <a:xfrm>
              <a:off x="0" y="720"/>
              <a:ext cx="5760" cy="864"/>
            </a:xfrm>
            <a:prstGeom prst="rect">
              <a:avLst/>
            </a:prstGeom>
            <a:gradFill rotWithShape="0">
              <a:gsLst>
                <a:gs pos="0">
                  <a:schemeClr val="hlink"/>
                </a:gs>
                <a:gs pos="100000">
                  <a:schemeClr val="bg1"/>
                </a:gs>
              </a:gsLst>
              <a:lin ang="5400000" scaled="1"/>
            </a:gradFill>
            <a:ln w="9525">
              <a:noFill/>
              <a:miter lim="800000"/>
              <a:headEnd/>
              <a:tailEnd/>
            </a:ln>
          </p:spPr>
          <p:txBody>
            <a:bodyPr wrap="none" anchor="ctr"/>
            <a:lstStyle/>
            <a:p>
              <a:pPr>
                <a:defRPr/>
              </a:pPr>
              <a:endParaRPr lang="en-US">
                <a:solidFill>
                  <a:srgbClr val="EAE8E2"/>
                </a:solidFill>
                <a:ea typeface="ＭＳ Ｐゴシック" charset="-128"/>
                <a:cs typeface="ＭＳ Ｐゴシック" charset="-128"/>
              </a:endParaRPr>
            </a:p>
          </p:txBody>
        </p:sp>
        <p:sp>
          <p:nvSpPr>
            <p:cNvPr id="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lstStyle/>
            <a:p>
              <a:pPr>
                <a:defRPr/>
              </a:pPr>
              <a:endParaRPr lang="en-US">
                <a:solidFill>
                  <a:srgbClr val="EAE8E2"/>
                </a:solidFill>
                <a:ea typeface="ＭＳ Ｐゴシック" charset="-128"/>
                <a:cs typeface="ＭＳ Ｐゴシック" charset="-128"/>
              </a:endParaRPr>
            </a:p>
          </p:txBody>
        </p:sp>
        <p:pic>
          <p:nvPicPr>
            <p:cNvPr id="7" name="Picture 5" descr="URBBANND"/>
            <p:cNvPicPr>
              <a:picLocks noChangeAspect="1" noChangeArrowheads="1"/>
            </p:cNvPicPr>
            <p:nvPr/>
          </p:nvPicPr>
          <p:blipFill>
            <a:blip r:embed="rId2" cstate="screen">
              <a:extLst>
                <a:ext uri="{28A0092B-C50C-407E-A947-70E740481C1C}">
                  <a14:useLocalDpi xmlns:a14="http://schemas.microsoft.com/office/drawing/2010/main" val="0"/>
                </a:ext>
              </a:extLst>
            </a:blip>
            <a:srcRect/>
            <a:stretch>
              <a:fillRect/>
            </a:stretch>
          </p:blipFill>
          <p:spPr bwMode="ltGray">
            <a:xfrm>
              <a:off x="0" y="0"/>
              <a:ext cx="5760" cy="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614" name="Rectangle 6"/>
          <p:cNvSpPr>
            <a:spLocks noGrp="1" noChangeArrowheads="1"/>
          </p:cNvSpPr>
          <p:nvPr>
            <p:ph type="ctrTitle"/>
          </p:nvPr>
        </p:nvSpPr>
        <p:spPr>
          <a:xfrm>
            <a:off x="685800" y="2438400"/>
            <a:ext cx="7772400" cy="1143000"/>
          </a:xfrm>
        </p:spPr>
        <p:txBody>
          <a:bodyPr/>
          <a:lstStyle>
            <a:lvl1pPr>
              <a:defRPr/>
            </a:lvl1pPr>
          </a:lstStyle>
          <a:p>
            <a:r>
              <a:rPr lang="en-US"/>
              <a:t>Click to edit Master title style</a:t>
            </a:r>
          </a:p>
        </p:txBody>
      </p:sp>
      <p:sp>
        <p:nvSpPr>
          <p:cNvPr id="68615" name="Rectangle 7"/>
          <p:cNvSpPr>
            <a:spLocks noGrp="1" noChangeArrowheads="1"/>
          </p:cNvSpPr>
          <p:nvPr>
            <p:ph type="subTitle" idx="1"/>
          </p:nvPr>
        </p:nvSpPr>
        <p:spPr>
          <a:xfrm>
            <a:off x="1371600" y="39624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8" name="Rectangle 8"/>
          <p:cNvSpPr>
            <a:spLocks noGrp="1" noChangeArrowheads="1"/>
          </p:cNvSpPr>
          <p:nvPr>
            <p:ph type="dt" sz="half" idx="10"/>
          </p:nvPr>
        </p:nvSpPr>
        <p:spPr>
          <a:xfrm>
            <a:off x="685800" y="6248400"/>
            <a:ext cx="1905000" cy="457200"/>
          </a:xfrm>
        </p:spPr>
        <p:txBody>
          <a:bodyPr/>
          <a:lstStyle>
            <a:lvl1pPr>
              <a:defRPr/>
            </a:lvl1pPr>
          </a:lstStyle>
          <a:p>
            <a:pPr>
              <a:defRPr/>
            </a:pPr>
            <a:endParaRPr lang="en-US">
              <a:solidFill>
                <a:srgbClr val="EAE8E2"/>
              </a:solidFill>
            </a:endParaRPr>
          </a:p>
        </p:txBody>
      </p:sp>
      <p:sp>
        <p:nvSpPr>
          <p:cNvPr id="9" name="Rectangle 9"/>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EAE8E2"/>
              </a:solidFill>
            </a:endParaRPr>
          </a:p>
        </p:txBody>
      </p:sp>
      <p:sp>
        <p:nvSpPr>
          <p:cNvPr id="10" name="Rectangle 10"/>
          <p:cNvSpPr>
            <a:spLocks noGrp="1" noChangeArrowheads="1"/>
          </p:cNvSpPr>
          <p:nvPr>
            <p:ph type="sldNum" sz="quarter" idx="12"/>
          </p:nvPr>
        </p:nvSpPr>
        <p:spPr>
          <a:xfrm>
            <a:off x="6553200" y="6248400"/>
            <a:ext cx="1905000" cy="457200"/>
          </a:xfrm>
        </p:spPr>
        <p:txBody>
          <a:bodyPr/>
          <a:lstStyle>
            <a:lvl1pPr>
              <a:defRPr/>
            </a:lvl1pPr>
          </a:lstStyle>
          <a:p>
            <a:fld id="{778CD0BC-133D-8045-9A0E-0BFF3AC0EDB3}"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558926804"/>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845A02EB-AE22-E14B-83CF-37A7C6853488}"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852526101"/>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4DF225C5-865B-314F-9CF2-2A4B0595399C}"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2136214003"/>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FCC97B02-FE92-5146-927A-5F3DE40A6040}"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89874750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p:txBody>
          <a:bodyPr/>
          <a:lstStyle>
            <a:lvl1pPr algn="ctr">
              <a:defRPr baseline="30000"/>
            </a:lvl1pPr>
          </a:lstStyle>
          <a:p>
            <a:pPr>
              <a:defRPr/>
            </a:pPr>
            <a:fld id="{8EF6D632-2D74-FF4C-A5AB-BD26B19ED30E}" type="datetime1">
              <a:rPr lang="en-US"/>
              <a:pPr>
                <a:defRPr/>
              </a:pPr>
              <a:t>8/28/24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0A6F3ABE-EBFD-9E43-A478-C494177279A0}" type="slidenum">
              <a:rPr lang="en-US"/>
              <a:pPr>
                <a:defRPr/>
              </a:pPr>
              <a:t>‹#›</a:t>
            </a:fld>
            <a:endParaRPr lang="en-US"/>
          </a:p>
        </p:txBody>
      </p:sp>
    </p:spTree>
    <p:extLst>
      <p:ext uri="{BB962C8B-B14F-4D97-AF65-F5344CB8AC3E}">
        <p14:creationId xmlns:p14="http://schemas.microsoft.com/office/powerpoint/2010/main" val="384444378"/>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9" name="Rectangle 10"/>
          <p:cNvSpPr>
            <a:spLocks noGrp="1" noChangeArrowheads="1"/>
          </p:cNvSpPr>
          <p:nvPr>
            <p:ph type="sldNum" sz="quarter" idx="12"/>
          </p:nvPr>
        </p:nvSpPr>
        <p:spPr>
          <a:ln/>
        </p:spPr>
        <p:txBody>
          <a:bodyPr/>
          <a:lstStyle>
            <a:lvl1pPr>
              <a:defRPr/>
            </a:lvl1pPr>
          </a:lstStyle>
          <a:p>
            <a:fld id="{B8550290-D7D0-8E47-9B8F-4306E529F7C9}"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2906321549"/>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5" name="Rectangle 10"/>
          <p:cNvSpPr>
            <a:spLocks noGrp="1" noChangeArrowheads="1"/>
          </p:cNvSpPr>
          <p:nvPr>
            <p:ph type="sldNum" sz="quarter" idx="12"/>
          </p:nvPr>
        </p:nvSpPr>
        <p:spPr>
          <a:ln/>
        </p:spPr>
        <p:txBody>
          <a:bodyPr/>
          <a:lstStyle>
            <a:lvl1pPr>
              <a:defRPr/>
            </a:lvl1pPr>
          </a:lstStyle>
          <a:p>
            <a:fld id="{38563B6C-0324-ED41-B178-F38242A9CF6F}"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681482793"/>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4" name="Rectangle 10"/>
          <p:cNvSpPr>
            <a:spLocks noGrp="1" noChangeArrowheads="1"/>
          </p:cNvSpPr>
          <p:nvPr>
            <p:ph type="sldNum" sz="quarter" idx="12"/>
          </p:nvPr>
        </p:nvSpPr>
        <p:spPr>
          <a:ln/>
        </p:spPr>
        <p:txBody>
          <a:bodyPr/>
          <a:lstStyle>
            <a:lvl1pPr>
              <a:defRPr/>
            </a:lvl1pPr>
          </a:lstStyle>
          <a:p>
            <a:fld id="{C10123D5-7F6B-1142-B038-93F2A6CDC38B}"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397100155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CC567A4C-5F33-2440-A0E3-77D585DA241A}"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72626562"/>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7" name="Rectangle 10"/>
          <p:cNvSpPr>
            <a:spLocks noGrp="1" noChangeArrowheads="1"/>
          </p:cNvSpPr>
          <p:nvPr>
            <p:ph type="sldNum" sz="quarter" idx="12"/>
          </p:nvPr>
        </p:nvSpPr>
        <p:spPr>
          <a:ln/>
        </p:spPr>
        <p:txBody>
          <a:bodyPr/>
          <a:lstStyle>
            <a:lvl1pPr>
              <a:defRPr/>
            </a:lvl1pPr>
          </a:lstStyle>
          <a:p>
            <a:fld id="{0CFF3C46-3189-114C-8261-D0482C8E0F59}"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558808851"/>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57A7423D-115C-FC40-AF75-957C89E006FE}"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2395922807"/>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5334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5334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8E2"/>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8E2"/>
              </a:solidFill>
            </a:endParaRPr>
          </a:p>
        </p:txBody>
      </p:sp>
      <p:sp>
        <p:nvSpPr>
          <p:cNvPr id="6" name="Rectangle 10"/>
          <p:cNvSpPr>
            <a:spLocks noGrp="1" noChangeArrowheads="1"/>
          </p:cNvSpPr>
          <p:nvPr>
            <p:ph type="sldNum" sz="quarter" idx="12"/>
          </p:nvPr>
        </p:nvSpPr>
        <p:spPr>
          <a:ln/>
        </p:spPr>
        <p:txBody>
          <a:bodyPr/>
          <a:lstStyle>
            <a:lvl1pPr>
              <a:defRPr/>
            </a:lvl1pPr>
          </a:lstStyle>
          <a:p>
            <a:fld id="{4D180C2E-962C-6247-A4FB-74736E1EC1A3}"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169719206"/>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31FE64E-310A-CA48-B4B6-1231D9E49F24}" type="slidenum">
              <a:rPr lang="en-US"/>
              <a:pPr>
                <a:defRPr/>
              </a:pPr>
              <a:t>‹#›</a:t>
            </a:fld>
            <a:endParaRPr lang="en-US"/>
          </a:p>
        </p:txBody>
      </p:sp>
    </p:spTree>
    <p:extLst>
      <p:ext uri="{BB962C8B-B14F-4D97-AF65-F5344CB8AC3E}">
        <p14:creationId xmlns:p14="http://schemas.microsoft.com/office/powerpoint/2010/main" val="3573973494"/>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10AA252A-D39E-A342-983D-E1211C643588}" type="slidenum">
              <a:rPr lang="en-US"/>
              <a:pPr>
                <a:defRPr/>
              </a:pPr>
              <a:t>‹#›</a:t>
            </a:fld>
            <a:endParaRPr lang="en-US"/>
          </a:p>
        </p:txBody>
      </p:sp>
    </p:spTree>
    <p:extLst>
      <p:ext uri="{BB962C8B-B14F-4D97-AF65-F5344CB8AC3E}">
        <p14:creationId xmlns:p14="http://schemas.microsoft.com/office/powerpoint/2010/main" val="3029412052"/>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31CF91F7-3031-814F-BEE9-2BDFD9E3FFCD}" type="slidenum">
              <a:rPr lang="en-US"/>
              <a:pPr>
                <a:defRPr/>
              </a:pPr>
              <a:t>‹#›</a:t>
            </a:fld>
            <a:endParaRPr lang="en-US"/>
          </a:p>
        </p:txBody>
      </p:sp>
    </p:spTree>
    <p:extLst>
      <p:ext uri="{BB962C8B-B14F-4D97-AF65-F5344CB8AC3E}">
        <p14:creationId xmlns:p14="http://schemas.microsoft.com/office/powerpoint/2010/main" val="87232007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4572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028"/>
          <p:cNvSpPr>
            <a:spLocks noGrp="1" noChangeArrowheads="1"/>
          </p:cNvSpPr>
          <p:nvPr>
            <p:ph type="dt" sz="half" idx="10"/>
          </p:nvPr>
        </p:nvSpPr>
        <p:spPr/>
        <p:txBody>
          <a:bodyPr/>
          <a:lstStyle>
            <a:lvl1pPr algn="ctr">
              <a:defRPr baseline="30000"/>
            </a:lvl1pPr>
          </a:lstStyle>
          <a:p>
            <a:pPr>
              <a:defRPr/>
            </a:pPr>
            <a:fld id="{36D8E759-0804-8648-AE9C-2B73F68E4DA7}" type="datetime1">
              <a:rPr lang="en-US"/>
              <a:pPr>
                <a:defRPr/>
              </a:pPr>
              <a:t>8/28/24</a:t>
            </a:fld>
            <a:endParaRPr lang="en-US"/>
          </a:p>
        </p:txBody>
      </p:sp>
      <p:sp>
        <p:nvSpPr>
          <p:cNvPr id="5" name="Rectangle 1029"/>
          <p:cNvSpPr>
            <a:spLocks noGrp="1" noChangeArrowheads="1"/>
          </p:cNvSpPr>
          <p:nvPr>
            <p:ph type="ftr" sz="quarter" idx="11"/>
          </p:nvPr>
        </p:nvSpPr>
        <p:spPr/>
        <p:txBody>
          <a:bodyPr/>
          <a:lstStyle>
            <a:lvl1pPr>
              <a:defRPr baseline="30000"/>
            </a:lvl1pPr>
          </a:lstStyle>
          <a:p>
            <a:pPr>
              <a:defRPr/>
            </a:pPr>
            <a:endParaRPr lang="en-US"/>
          </a:p>
        </p:txBody>
      </p:sp>
      <p:sp>
        <p:nvSpPr>
          <p:cNvPr id="6" name="Rectangle 1030"/>
          <p:cNvSpPr>
            <a:spLocks noGrp="1" noChangeArrowheads="1"/>
          </p:cNvSpPr>
          <p:nvPr>
            <p:ph type="sldNum" sz="quarter" idx="12"/>
          </p:nvPr>
        </p:nvSpPr>
        <p:spPr/>
        <p:txBody>
          <a:bodyPr/>
          <a:lstStyle>
            <a:lvl1pPr>
              <a:defRPr baseline="30000"/>
            </a:lvl1pPr>
          </a:lstStyle>
          <a:p>
            <a:pPr>
              <a:defRPr/>
            </a:pPr>
            <a:fld id="{8C59BF7B-CFDE-2A44-B3CC-EE788B9AD506}" type="slidenum">
              <a:rPr lang="en-US"/>
              <a:pPr>
                <a:defRPr/>
              </a:pPr>
              <a:t>‹#›</a:t>
            </a:fld>
            <a:endParaRPr lang="en-US"/>
          </a:p>
        </p:txBody>
      </p:sp>
    </p:spTree>
    <p:extLst>
      <p:ext uri="{BB962C8B-B14F-4D97-AF65-F5344CB8AC3E}">
        <p14:creationId xmlns:p14="http://schemas.microsoft.com/office/powerpoint/2010/main" val="1927035611"/>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35562894-E34C-4146-BB79-E44021BE4C72}" type="slidenum">
              <a:rPr lang="en-US"/>
              <a:pPr>
                <a:defRPr/>
              </a:pPr>
              <a:t>‹#›</a:t>
            </a:fld>
            <a:endParaRPr lang="en-US"/>
          </a:p>
        </p:txBody>
      </p:sp>
    </p:spTree>
    <p:extLst>
      <p:ext uri="{BB962C8B-B14F-4D97-AF65-F5344CB8AC3E}">
        <p14:creationId xmlns:p14="http://schemas.microsoft.com/office/powerpoint/2010/main" val="1782596403"/>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8" name="Rectangle 6"/>
          <p:cNvSpPr>
            <a:spLocks noGrp="1" noChangeArrowheads="1"/>
          </p:cNvSpPr>
          <p:nvPr>
            <p:ph type="ftr" sz="quarter" idx="11"/>
          </p:nvPr>
        </p:nvSpPr>
        <p:spPr/>
        <p:txBody>
          <a:bodyPr/>
          <a:lstStyle>
            <a:lvl1pPr>
              <a:defRPr baseline="30000"/>
            </a:lvl1pPr>
          </a:lstStyle>
          <a:p>
            <a:pPr>
              <a:defRPr/>
            </a:pPr>
            <a:endParaRPr lang="en-US"/>
          </a:p>
        </p:txBody>
      </p:sp>
      <p:sp>
        <p:nvSpPr>
          <p:cNvPr id="9" name="Rectangle 7"/>
          <p:cNvSpPr>
            <a:spLocks noGrp="1" noChangeArrowheads="1"/>
          </p:cNvSpPr>
          <p:nvPr>
            <p:ph type="sldNum" sz="quarter" idx="12"/>
          </p:nvPr>
        </p:nvSpPr>
        <p:spPr/>
        <p:txBody>
          <a:bodyPr/>
          <a:lstStyle>
            <a:lvl1pPr>
              <a:defRPr baseline="30000"/>
            </a:lvl1pPr>
          </a:lstStyle>
          <a:p>
            <a:pPr>
              <a:defRPr/>
            </a:pPr>
            <a:fld id="{2112980B-8430-4143-8E40-D867093A1C55}" type="slidenum">
              <a:rPr lang="en-US"/>
              <a:pPr>
                <a:defRPr/>
              </a:pPr>
              <a:t>‹#›</a:t>
            </a:fld>
            <a:endParaRPr lang="en-US"/>
          </a:p>
        </p:txBody>
      </p:sp>
    </p:spTree>
    <p:extLst>
      <p:ext uri="{BB962C8B-B14F-4D97-AF65-F5344CB8AC3E}">
        <p14:creationId xmlns:p14="http://schemas.microsoft.com/office/powerpoint/2010/main" val="3642769730"/>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4" name="Rectangle 6"/>
          <p:cNvSpPr>
            <a:spLocks noGrp="1" noChangeArrowheads="1"/>
          </p:cNvSpPr>
          <p:nvPr>
            <p:ph type="ftr" sz="quarter" idx="11"/>
          </p:nvPr>
        </p:nvSpPr>
        <p:spPr/>
        <p:txBody>
          <a:bodyPr/>
          <a:lstStyle>
            <a:lvl1pPr>
              <a:defRPr baseline="30000"/>
            </a:lvl1pPr>
          </a:lstStyle>
          <a:p>
            <a:pPr>
              <a:defRPr/>
            </a:pPr>
            <a:endParaRPr lang="en-US"/>
          </a:p>
        </p:txBody>
      </p:sp>
      <p:sp>
        <p:nvSpPr>
          <p:cNvPr id="5" name="Rectangle 7"/>
          <p:cNvSpPr>
            <a:spLocks noGrp="1" noChangeArrowheads="1"/>
          </p:cNvSpPr>
          <p:nvPr>
            <p:ph type="sldNum" sz="quarter" idx="12"/>
          </p:nvPr>
        </p:nvSpPr>
        <p:spPr/>
        <p:txBody>
          <a:bodyPr/>
          <a:lstStyle>
            <a:lvl1pPr>
              <a:defRPr baseline="30000"/>
            </a:lvl1pPr>
          </a:lstStyle>
          <a:p>
            <a:pPr>
              <a:defRPr/>
            </a:pPr>
            <a:fld id="{54AD02BB-1E06-1641-BC40-465DC0D75C64}" type="slidenum">
              <a:rPr lang="en-US"/>
              <a:pPr>
                <a:defRPr/>
              </a:pPr>
              <a:t>‹#›</a:t>
            </a:fld>
            <a:endParaRPr lang="en-US"/>
          </a:p>
        </p:txBody>
      </p:sp>
    </p:spTree>
    <p:extLst>
      <p:ext uri="{BB962C8B-B14F-4D97-AF65-F5344CB8AC3E}">
        <p14:creationId xmlns:p14="http://schemas.microsoft.com/office/powerpoint/2010/main" val="3548478150"/>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3" name="Rectangle 6"/>
          <p:cNvSpPr>
            <a:spLocks noGrp="1" noChangeArrowheads="1"/>
          </p:cNvSpPr>
          <p:nvPr>
            <p:ph type="ftr" sz="quarter" idx="11"/>
          </p:nvPr>
        </p:nvSpPr>
        <p:spPr/>
        <p:txBody>
          <a:bodyPr/>
          <a:lstStyle>
            <a:lvl1pPr>
              <a:defRPr baseline="30000"/>
            </a:lvl1pPr>
          </a:lstStyle>
          <a:p>
            <a:pPr>
              <a:defRPr/>
            </a:pPr>
            <a:endParaRPr lang="en-US"/>
          </a:p>
        </p:txBody>
      </p:sp>
      <p:sp>
        <p:nvSpPr>
          <p:cNvPr id="4" name="Rectangle 7"/>
          <p:cNvSpPr>
            <a:spLocks noGrp="1" noChangeArrowheads="1"/>
          </p:cNvSpPr>
          <p:nvPr>
            <p:ph type="sldNum" sz="quarter" idx="12"/>
          </p:nvPr>
        </p:nvSpPr>
        <p:spPr/>
        <p:txBody>
          <a:bodyPr/>
          <a:lstStyle>
            <a:lvl1pPr>
              <a:defRPr baseline="30000"/>
            </a:lvl1pPr>
          </a:lstStyle>
          <a:p>
            <a:pPr>
              <a:defRPr/>
            </a:pPr>
            <a:fld id="{2D840745-E4D6-CE48-A6A5-AB4D7D6D478C}" type="slidenum">
              <a:rPr lang="en-US"/>
              <a:pPr>
                <a:defRPr/>
              </a:pPr>
              <a:t>‹#›</a:t>
            </a:fld>
            <a:endParaRPr lang="en-US"/>
          </a:p>
        </p:txBody>
      </p:sp>
    </p:spTree>
    <p:extLst>
      <p:ext uri="{BB962C8B-B14F-4D97-AF65-F5344CB8AC3E}">
        <p14:creationId xmlns:p14="http://schemas.microsoft.com/office/powerpoint/2010/main" val="3266119040"/>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588440BC-CD3D-F846-8125-AC30F5226DBC}" type="slidenum">
              <a:rPr lang="en-US"/>
              <a:pPr>
                <a:defRPr/>
              </a:pPr>
              <a:t>‹#›</a:t>
            </a:fld>
            <a:endParaRPr lang="en-US"/>
          </a:p>
        </p:txBody>
      </p:sp>
    </p:spTree>
    <p:extLst>
      <p:ext uri="{BB962C8B-B14F-4D97-AF65-F5344CB8AC3E}">
        <p14:creationId xmlns:p14="http://schemas.microsoft.com/office/powerpoint/2010/main" val="3041483092"/>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6" name="Rectangle 6"/>
          <p:cNvSpPr>
            <a:spLocks noGrp="1" noChangeArrowheads="1"/>
          </p:cNvSpPr>
          <p:nvPr>
            <p:ph type="ftr" sz="quarter" idx="11"/>
          </p:nvPr>
        </p:nvSpPr>
        <p:spPr/>
        <p:txBody>
          <a:bodyPr/>
          <a:lstStyle>
            <a:lvl1pPr>
              <a:defRPr baseline="30000"/>
            </a:lvl1pPr>
          </a:lstStyle>
          <a:p>
            <a:pPr>
              <a:defRPr/>
            </a:pPr>
            <a:endParaRPr lang="en-US"/>
          </a:p>
        </p:txBody>
      </p:sp>
      <p:sp>
        <p:nvSpPr>
          <p:cNvPr id="7" name="Rectangle 7"/>
          <p:cNvSpPr>
            <a:spLocks noGrp="1" noChangeArrowheads="1"/>
          </p:cNvSpPr>
          <p:nvPr>
            <p:ph type="sldNum" sz="quarter" idx="12"/>
          </p:nvPr>
        </p:nvSpPr>
        <p:spPr/>
        <p:txBody>
          <a:bodyPr/>
          <a:lstStyle>
            <a:lvl1pPr>
              <a:defRPr baseline="30000"/>
            </a:lvl1pPr>
          </a:lstStyle>
          <a:p>
            <a:pPr>
              <a:defRPr/>
            </a:pPr>
            <a:fld id="{A62A40EF-706B-5548-AAF7-466EF41BF941}" type="slidenum">
              <a:rPr lang="en-US"/>
              <a:pPr>
                <a:defRPr/>
              </a:pPr>
              <a:t>‹#›</a:t>
            </a:fld>
            <a:endParaRPr lang="en-US"/>
          </a:p>
        </p:txBody>
      </p:sp>
    </p:spTree>
    <p:extLst>
      <p:ext uri="{BB962C8B-B14F-4D97-AF65-F5344CB8AC3E}">
        <p14:creationId xmlns:p14="http://schemas.microsoft.com/office/powerpoint/2010/main" val="2321911020"/>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FEBCCB2B-D421-4645-9828-EFE6FB73E323}" type="slidenum">
              <a:rPr lang="en-US"/>
              <a:pPr>
                <a:defRPr/>
              </a:pPr>
              <a:t>‹#›</a:t>
            </a:fld>
            <a:endParaRPr lang="en-US"/>
          </a:p>
        </p:txBody>
      </p:sp>
    </p:spTree>
    <p:extLst>
      <p:ext uri="{BB962C8B-B14F-4D97-AF65-F5344CB8AC3E}">
        <p14:creationId xmlns:p14="http://schemas.microsoft.com/office/powerpoint/2010/main" val="2702510931"/>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algn="ctr">
              <a:defRPr baseline="30000"/>
            </a:lvl1pPr>
          </a:lstStyle>
          <a:p>
            <a:pPr>
              <a:defRPr/>
            </a:pPr>
            <a:endParaRPr lang="en-US"/>
          </a:p>
        </p:txBody>
      </p:sp>
      <p:sp>
        <p:nvSpPr>
          <p:cNvPr id="5" name="Rectangle 6"/>
          <p:cNvSpPr>
            <a:spLocks noGrp="1" noChangeArrowheads="1"/>
          </p:cNvSpPr>
          <p:nvPr>
            <p:ph type="ftr" sz="quarter" idx="11"/>
          </p:nvPr>
        </p:nvSpPr>
        <p:spPr/>
        <p:txBody>
          <a:bodyPr/>
          <a:lstStyle>
            <a:lvl1pPr>
              <a:defRPr baseline="30000"/>
            </a:lvl1pPr>
          </a:lstStyle>
          <a:p>
            <a:pPr>
              <a:defRPr/>
            </a:pPr>
            <a:endParaRPr lang="en-US"/>
          </a:p>
        </p:txBody>
      </p:sp>
      <p:sp>
        <p:nvSpPr>
          <p:cNvPr id="6" name="Rectangle 7"/>
          <p:cNvSpPr>
            <a:spLocks noGrp="1" noChangeArrowheads="1"/>
          </p:cNvSpPr>
          <p:nvPr>
            <p:ph type="sldNum" sz="quarter" idx="12"/>
          </p:nvPr>
        </p:nvSpPr>
        <p:spPr/>
        <p:txBody>
          <a:bodyPr/>
          <a:lstStyle>
            <a:lvl1pPr>
              <a:defRPr baseline="30000"/>
            </a:lvl1pPr>
          </a:lstStyle>
          <a:p>
            <a:pPr>
              <a:defRPr/>
            </a:pPr>
            <a:fld id="{82939D7E-2FC3-6344-BAC8-5BB4469BE5D9}" type="slidenum">
              <a:rPr lang="en-US"/>
              <a:pPr>
                <a:defRPr/>
              </a:pPr>
              <a:t>‹#›</a:t>
            </a:fld>
            <a:endParaRPr lang="en-US"/>
          </a:p>
        </p:txBody>
      </p:sp>
    </p:spTree>
    <p:extLst>
      <p:ext uri="{BB962C8B-B14F-4D97-AF65-F5344CB8AC3E}">
        <p14:creationId xmlns:p14="http://schemas.microsoft.com/office/powerpoint/2010/main" val="2661123296"/>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96B5433-58C2-423B-A83B-3A326923F847}"/>
              </a:ext>
            </a:extLst>
          </p:cNvPr>
          <p:cNvSpPr>
            <a:spLocks noGrp="1"/>
          </p:cNvSpPr>
          <p:nvPr>
            <p:ph type="dt" sz="half" idx="10"/>
          </p:nvPr>
        </p:nvSpPr>
        <p:spPr/>
        <p:txBody>
          <a:bodyPr/>
          <a:lstStyle>
            <a:lvl1pPr>
              <a:defRPr/>
            </a:lvl1pPr>
          </a:lstStyle>
          <a:p>
            <a:fld id="{04CF29BE-7FF2-43E0-8F3C-2069A8BC7E9E}"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5FAC22B8-800C-405A-BF94-152D04C9DA2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203F2475-FD22-488C-8A74-B48E380316E4}"/>
              </a:ext>
            </a:extLst>
          </p:cNvPr>
          <p:cNvSpPr>
            <a:spLocks noGrp="1"/>
          </p:cNvSpPr>
          <p:nvPr>
            <p:ph type="sldNum" sz="quarter" idx="12"/>
          </p:nvPr>
        </p:nvSpPr>
        <p:spPr/>
        <p:txBody>
          <a:bodyPr/>
          <a:lstStyle>
            <a:lvl1pPr>
              <a:defRPr/>
            </a:lvl1pPr>
          </a:lstStyle>
          <a:p>
            <a:fld id="{A94916C5-5115-4B18-B8FA-424C0D35B8C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95890863"/>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90A6A87-87A3-47C5-AAD7-E4066A084FB9}"/>
              </a:ext>
            </a:extLst>
          </p:cNvPr>
          <p:cNvSpPr>
            <a:spLocks noGrp="1"/>
          </p:cNvSpPr>
          <p:nvPr>
            <p:ph type="dt" sz="half" idx="10"/>
          </p:nvPr>
        </p:nvSpPr>
        <p:spPr/>
        <p:txBody>
          <a:bodyPr/>
          <a:lstStyle>
            <a:lvl1pPr>
              <a:defRPr/>
            </a:lvl1pPr>
          </a:lstStyle>
          <a:p>
            <a:fld id="{136543FD-3CFE-4297-907D-8F573BB95DBA}"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6BDD1CFB-B069-4A86-83A7-B67981CE00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8E883E5-337B-4462-9ABC-7AF2D314C509}"/>
              </a:ext>
            </a:extLst>
          </p:cNvPr>
          <p:cNvSpPr>
            <a:spLocks noGrp="1"/>
          </p:cNvSpPr>
          <p:nvPr>
            <p:ph type="sldNum" sz="quarter" idx="12"/>
          </p:nvPr>
        </p:nvSpPr>
        <p:spPr/>
        <p:txBody>
          <a:bodyPr/>
          <a:lstStyle>
            <a:lvl1pPr>
              <a:defRPr/>
            </a:lvl1pPr>
          </a:lstStyle>
          <a:p>
            <a:fld id="{B2961DDF-9778-4095-A469-4B37DD11F2B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22277851"/>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3197478"/>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7A65908-8CF9-4C72-890C-41FA0695076B}"/>
              </a:ext>
            </a:extLst>
          </p:cNvPr>
          <p:cNvSpPr>
            <a:spLocks noGrp="1"/>
          </p:cNvSpPr>
          <p:nvPr>
            <p:ph type="dt" sz="half" idx="10"/>
          </p:nvPr>
        </p:nvSpPr>
        <p:spPr/>
        <p:txBody>
          <a:bodyPr/>
          <a:lstStyle>
            <a:lvl1pPr>
              <a:defRPr/>
            </a:lvl1pPr>
          </a:lstStyle>
          <a:p>
            <a:fld id="{C5687C37-0116-42CA-91DB-40D665FE30B7}"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798F1985-0195-4A2A-822C-4A6A4C82928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7F777-4779-4C88-89ED-A637D6B4BA3E}"/>
              </a:ext>
            </a:extLst>
          </p:cNvPr>
          <p:cNvSpPr>
            <a:spLocks noGrp="1"/>
          </p:cNvSpPr>
          <p:nvPr>
            <p:ph type="sldNum" sz="quarter" idx="12"/>
          </p:nvPr>
        </p:nvSpPr>
        <p:spPr/>
        <p:txBody>
          <a:bodyPr/>
          <a:lstStyle>
            <a:lvl1pPr>
              <a:defRPr/>
            </a:lvl1pPr>
          </a:lstStyle>
          <a:p>
            <a:fld id="{CD65C6B0-9636-47B5-82C8-A8D80C4718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531374994"/>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B60F2B86-D699-4FFC-80B4-0EDF9F389B50}"/>
              </a:ext>
            </a:extLst>
          </p:cNvPr>
          <p:cNvSpPr>
            <a:spLocks noGrp="1"/>
          </p:cNvSpPr>
          <p:nvPr>
            <p:ph type="dt" sz="half" idx="10"/>
          </p:nvPr>
        </p:nvSpPr>
        <p:spPr/>
        <p:txBody>
          <a:bodyPr/>
          <a:lstStyle>
            <a:lvl1pPr>
              <a:defRPr/>
            </a:lvl1pPr>
          </a:lstStyle>
          <a:p>
            <a:fld id="{29ADC795-4300-41D6-B376-D89F27E95176}"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C63BB1F3-0DA5-418A-9BF2-45474C287CB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147A6E52-83B9-4862-9EBE-4BD8D10D4C50}"/>
              </a:ext>
            </a:extLst>
          </p:cNvPr>
          <p:cNvSpPr>
            <a:spLocks noGrp="1"/>
          </p:cNvSpPr>
          <p:nvPr>
            <p:ph type="sldNum" sz="quarter" idx="12"/>
          </p:nvPr>
        </p:nvSpPr>
        <p:spPr/>
        <p:txBody>
          <a:bodyPr/>
          <a:lstStyle>
            <a:lvl1pPr>
              <a:defRPr/>
            </a:lvl1pPr>
          </a:lstStyle>
          <a:p>
            <a:fld id="{EE56964E-E312-48F9-9645-B62CE235B16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770856273"/>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9881AFB1-CEC5-44EE-8A61-69497C841EF4}"/>
              </a:ext>
            </a:extLst>
          </p:cNvPr>
          <p:cNvSpPr>
            <a:spLocks noGrp="1"/>
          </p:cNvSpPr>
          <p:nvPr>
            <p:ph type="dt" sz="half" idx="10"/>
          </p:nvPr>
        </p:nvSpPr>
        <p:spPr/>
        <p:txBody>
          <a:bodyPr/>
          <a:lstStyle>
            <a:lvl1pPr>
              <a:defRPr/>
            </a:lvl1pPr>
          </a:lstStyle>
          <a:p>
            <a:fld id="{5C63D21F-6E66-440C-9E09-1F39BA59808C}" type="datetimeFigureOut">
              <a:rPr lang="en-US" altLang="en-US">
                <a:latin typeface="Calibri"/>
              </a:rPr>
              <a:pPr/>
              <a:t>8/28/24</a:t>
            </a:fld>
            <a:endParaRPr lang="en-US" altLang="en-US">
              <a:latin typeface="Calibri"/>
            </a:endParaRPr>
          </a:p>
        </p:txBody>
      </p:sp>
      <p:sp>
        <p:nvSpPr>
          <p:cNvPr id="8" name="Footer Placeholder 4">
            <a:extLst>
              <a:ext uri="{FF2B5EF4-FFF2-40B4-BE49-F238E27FC236}">
                <a16:creationId xmlns:a16="http://schemas.microsoft.com/office/drawing/2014/main" id="{C9A06A5F-DB06-43E0-AC81-6643A671DD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DC0836A3-2637-4A20-8D9B-1292721C0667}"/>
              </a:ext>
            </a:extLst>
          </p:cNvPr>
          <p:cNvSpPr>
            <a:spLocks noGrp="1"/>
          </p:cNvSpPr>
          <p:nvPr>
            <p:ph type="sldNum" sz="quarter" idx="12"/>
          </p:nvPr>
        </p:nvSpPr>
        <p:spPr/>
        <p:txBody>
          <a:bodyPr/>
          <a:lstStyle>
            <a:lvl1pPr>
              <a:defRPr/>
            </a:lvl1pPr>
          </a:lstStyle>
          <a:p>
            <a:fld id="{290FA0FE-E458-4D63-A98B-2C008BB2F49C}"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01991363"/>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98B77614-152B-4CCF-A694-540BAA10A000}"/>
              </a:ext>
            </a:extLst>
          </p:cNvPr>
          <p:cNvSpPr>
            <a:spLocks noGrp="1"/>
          </p:cNvSpPr>
          <p:nvPr>
            <p:ph type="dt" sz="half" idx="10"/>
          </p:nvPr>
        </p:nvSpPr>
        <p:spPr/>
        <p:txBody>
          <a:bodyPr/>
          <a:lstStyle>
            <a:lvl1pPr>
              <a:defRPr/>
            </a:lvl1pPr>
          </a:lstStyle>
          <a:p>
            <a:fld id="{912EEDFF-F447-430C-9BCF-606BF4E52D2C}" type="datetimeFigureOut">
              <a:rPr lang="en-US" altLang="en-US">
                <a:latin typeface="Calibri"/>
              </a:rPr>
              <a:pPr/>
              <a:t>8/28/24</a:t>
            </a:fld>
            <a:endParaRPr lang="en-US" altLang="en-US">
              <a:latin typeface="Calibri"/>
            </a:endParaRPr>
          </a:p>
        </p:txBody>
      </p:sp>
      <p:sp>
        <p:nvSpPr>
          <p:cNvPr id="4" name="Footer Placeholder 4">
            <a:extLst>
              <a:ext uri="{FF2B5EF4-FFF2-40B4-BE49-F238E27FC236}">
                <a16:creationId xmlns:a16="http://schemas.microsoft.com/office/drawing/2014/main" id="{9B3868F4-0221-4E6D-8C93-DCD4BA4956E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15432620-81E3-4738-B08C-95F58F33B246}"/>
              </a:ext>
            </a:extLst>
          </p:cNvPr>
          <p:cNvSpPr>
            <a:spLocks noGrp="1"/>
          </p:cNvSpPr>
          <p:nvPr>
            <p:ph type="sldNum" sz="quarter" idx="12"/>
          </p:nvPr>
        </p:nvSpPr>
        <p:spPr/>
        <p:txBody>
          <a:bodyPr/>
          <a:lstStyle>
            <a:lvl1pPr>
              <a:defRPr/>
            </a:lvl1pPr>
          </a:lstStyle>
          <a:p>
            <a:fld id="{AA0C8185-E486-4D63-8530-8DC8978BF44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20703761"/>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44387217-7597-40E7-8DD5-BC4C5DBF8BC9}"/>
              </a:ext>
            </a:extLst>
          </p:cNvPr>
          <p:cNvSpPr>
            <a:spLocks noGrp="1"/>
          </p:cNvSpPr>
          <p:nvPr>
            <p:ph type="dt" sz="half" idx="10"/>
          </p:nvPr>
        </p:nvSpPr>
        <p:spPr/>
        <p:txBody>
          <a:bodyPr/>
          <a:lstStyle>
            <a:lvl1pPr>
              <a:defRPr/>
            </a:lvl1pPr>
          </a:lstStyle>
          <a:p>
            <a:fld id="{A3CE2961-AB3A-4D3F-A7C3-DBCEE32A6339}" type="datetimeFigureOut">
              <a:rPr lang="en-US" altLang="en-US">
                <a:latin typeface="Calibri"/>
              </a:rPr>
              <a:pPr/>
              <a:t>8/28/24</a:t>
            </a:fld>
            <a:endParaRPr lang="en-US" altLang="en-US">
              <a:latin typeface="Calibri"/>
            </a:endParaRPr>
          </a:p>
        </p:txBody>
      </p:sp>
      <p:sp>
        <p:nvSpPr>
          <p:cNvPr id="3" name="Footer Placeholder 4">
            <a:extLst>
              <a:ext uri="{FF2B5EF4-FFF2-40B4-BE49-F238E27FC236}">
                <a16:creationId xmlns:a16="http://schemas.microsoft.com/office/drawing/2014/main" id="{772BB6C3-FF15-45D5-AD9D-CD8B135BA8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1B150D12-B548-48FE-A0D5-907B13B33EF6}"/>
              </a:ext>
            </a:extLst>
          </p:cNvPr>
          <p:cNvSpPr>
            <a:spLocks noGrp="1"/>
          </p:cNvSpPr>
          <p:nvPr>
            <p:ph type="sldNum" sz="quarter" idx="12"/>
          </p:nvPr>
        </p:nvSpPr>
        <p:spPr/>
        <p:txBody>
          <a:bodyPr/>
          <a:lstStyle>
            <a:lvl1pPr>
              <a:defRPr/>
            </a:lvl1pPr>
          </a:lstStyle>
          <a:p>
            <a:fld id="{131084A1-800F-4C8E-9A82-C010CCB7AD4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52522253"/>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9A49DE3-F3A5-41D5-A31A-F2A055C66AD8}"/>
              </a:ext>
            </a:extLst>
          </p:cNvPr>
          <p:cNvSpPr>
            <a:spLocks noGrp="1"/>
          </p:cNvSpPr>
          <p:nvPr>
            <p:ph type="dt" sz="half" idx="10"/>
          </p:nvPr>
        </p:nvSpPr>
        <p:spPr/>
        <p:txBody>
          <a:bodyPr/>
          <a:lstStyle>
            <a:lvl1pPr>
              <a:defRPr/>
            </a:lvl1pPr>
          </a:lstStyle>
          <a:p>
            <a:fld id="{ED11986D-6EAD-4040-81D1-CD3B77796235}"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66305769-6FC9-4CED-93BA-C5658E60413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224D4FF0-155D-4F5F-8AA3-0609C5C5469A}"/>
              </a:ext>
            </a:extLst>
          </p:cNvPr>
          <p:cNvSpPr>
            <a:spLocks noGrp="1"/>
          </p:cNvSpPr>
          <p:nvPr>
            <p:ph type="sldNum" sz="quarter" idx="12"/>
          </p:nvPr>
        </p:nvSpPr>
        <p:spPr/>
        <p:txBody>
          <a:bodyPr/>
          <a:lstStyle>
            <a:lvl1pPr>
              <a:defRPr/>
            </a:lvl1pPr>
          </a:lstStyle>
          <a:p>
            <a:fld id="{DDF6B309-BAF4-4779-A1FC-A1969A2E00A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387268281"/>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76BE43B4-FD64-403B-930B-3B62B9D3FFFF}"/>
              </a:ext>
            </a:extLst>
          </p:cNvPr>
          <p:cNvSpPr>
            <a:spLocks noGrp="1"/>
          </p:cNvSpPr>
          <p:nvPr>
            <p:ph type="dt" sz="half" idx="10"/>
          </p:nvPr>
        </p:nvSpPr>
        <p:spPr/>
        <p:txBody>
          <a:bodyPr/>
          <a:lstStyle>
            <a:lvl1pPr>
              <a:defRPr/>
            </a:lvl1pPr>
          </a:lstStyle>
          <a:p>
            <a:fld id="{8BB9181A-5EDA-4F2F-AEB2-119A24504A5D}"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67E15B0F-CE11-4768-AD38-2996CD9D0C9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EA650FF9-B2DD-4C60-9DA1-9781543A431E}"/>
              </a:ext>
            </a:extLst>
          </p:cNvPr>
          <p:cNvSpPr>
            <a:spLocks noGrp="1"/>
          </p:cNvSpPr>
          <p:nvPr>
            <p:ph type="sldNum" sz="quarter" idx="12"/>
          </p:nvPr>
        </p:nvSpPr>
        <p:spPr/>
        <p:txBody>
          <a:bodyPr/>
          <a:lstStyle>
            <a:lvl1pPr>
              <a:defRPr/>
            </a:lvl1pPr>
          </a:lstStyle>
          <a:p>
            <a:fld id="{75D3A39A-F899-428E-BC04-68C103DED84A}"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69995362"/>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A075628-8EBE-4110-AB8E-5CFAC7580F3D}"/>
              </a:ext>
            </a:extLst>
          </p:cNvPr>
          <p:cNvSpPr>
            <a:spLocks noGrp="1"/>
          </p:cNvSpPr>
          <p:nvPr>
            <p:ph type="dt" sz="half" idx="10"/>
          </p:nvPr>
        </p:nvSpPr>
        <p:spPr/>
        <p:txBody>
          <a:bodyPr/>
          <a:lstStyle>
            <a:lvl1pPr>
              <a:defRPr/>
            </a:lvl1pPr>
          </a:lstStyle>
          <a:p>
            <a:fld id="{A6B07C78-C939-47D0-B414-F626280B53AE}"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EC1DC876-3C93-407E-AAAE-6DC146CE452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F9E98539-8927-4940-BE73-3CAF8AB90CB8}"/>
              </a:ext>
            </a:extLst>
          </p:cNvPr>
          <p:cNvSpPr>
            <a:spLocks noGrp="1"/>
          </p:cNvSpPr>
          <p:nvPr>
            <p:ph type="sldNum" sz="quarter" idx="12"/>
          </p:nvPr>
        </p:nvSpPr>
        <p:spPr/>
        <p:txBody>
          <a:bodyPr/>
          <a:lstStyle>
            <a:lvl1pPr>
              <a:defRPr/>
            </a:lvl1pPr>
          </a:lstStyle>
          <a:p>
            <a:fld id="{03005BDA-3DC8-4FFC-837F-F79E92E71E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4862354"/>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210482-B452-41AA-9690-A7A05309270B}"/>
              </a:ext>
            </a:extLst>
          </p:cNvPr>
          <p:cNvSpPr>
            <a:spLocks noGrp="1"/>
          </p:cNvSpPr>
          <p:nvPr>
            <p:ph type="dt" sz="half" idx="10"/>
          </p:nvPr>
        </p:nvSpPr>
        <p:spPr/>
        <p:txBody>
          <a:bodyPr/>
          <a:lstStyle>
            <a:lvl1pPr>
              <a:defRPr/>
            </a:lvl1pPr>
          </a:lstStyle>
          <a:p>
            <a:fld id="{B86DC5BF-D9E8-4FA1-81D2-D50650CAA9C4}"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768376EC-7648-4323-89D2-E25E4085789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BCAF49D-52C2-4F4B-803C-C913463D8F44}"/>
              </a:ext>
            </a:extLst>
          </p:cNvPr>
          <p:cNvSpPr>
            <a:spLocks noGrp="1"/>
          </p:cNvSpPr>
          <p:nvPr>
            <p:ph type="sldNum" sz="quarter" idx="12"/>
          </p:nvPr>
        </p:nvSpPr>
        <p:spPr/>
        <p:txBody>
          <a:bodyPr/>
          <a:lstStyle>
            <a:lvl1pPr>
              <a:defRPr/>
            </a:lvl1pPr>
          </a:lstStyle>
          <a:p>
            <a:fld id="{DA57D8C6-0F36-4986-BABD-4886E0E469E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5361334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75D3E01E-296A-46A2-A529-4028787BC2EC}"/>
              </a:ext>
            </a:extLst>
          </p:cNvPr>
          <p:cNvSpPr>
            <a:spLocks noGrp="1"/>
          </p:cNvSpPr>
          <p:nvPr>
            <p:ph type="dt" sz="half" idx="10"/>
          </p:nvPr>
        </p:nvSpPr>
        <p:spPr/>
        <p:txBody>
          <a:bodyPr/>
          <a:lstStyle>
            <a:lvl1pPr>
              <a:defRPr/>
            </a:lvl1pPr>
          </a:lstStyle>
          <a:p>
            <a:pPr>
              <a:defRPr/>
            </a:pPr>
            <a:fld id="{C0CAE8C9-2830-4D23-A8DE-A55E76DBBACA}"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68155C-EB8B-447E-9D2C-AAC27355BF11}"/>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54A0C32-FEF7-449C-9259-4AD72CD82769}"/>
              </a:ext>
            </a:extLst>
          </p:cNvPr>
          <p:cNvSpPr>
            <a:spLocks noGrp="1"/>
          </p:cNvSpPr>
          <p:nvPr>
            <p:ph type="sldNum" sz="quarter" idx="12"/>
          </p:nvPr>
        </p:nvSpPr>
        <p:spPr/>
        <p:txBody>
          <a:bodyPr/>
          <a:lstStyle>
            <a:lvl1pPr>
              <a:defRPr/>
            </a:lvl1pPr>
          </a:lstStyle>
          <a:p>
            <a:fld id="{CD4DB068-940D-471E-956C-E9B7FF910BAC}" type="slidenum">
              <a:rPr lang="en-US" altLang="en-US"/>
              <a:pPr/>
              <a:t>‹#›</a:t>
            </a:fld>
            <a:endParaRPr lang="en-US" altLang="en-US"/>
          </a:p>
        </p:txBody>
      </p:sp>
    </p:spTree>
    <p:extLst>
      <p:ext uri="{BB962C8B-B14F-4D97-AF65-F5344CB8AC3E}">
        <p14:creationId xmlns:p14="http://schemas.microsoft.com/office/powerpoint/2010/main" val="220276347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87656320"/>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EC09DCC-118E-4997-B1FD-60B68A5F8402}"/>
              </a:ext>
            </a:extLst>
          </p:cNvPr>
          <p:cNvSpPr>
            <a:spLocks noGrp="1"/>
          </p:cNvSpPr>
          <p:nvPr>
            <p:ph type="dt" sz="half" idx="10"/>
          </p:nvPr>
        </p:nvSpPr>
        <p:spPr/>
        <p:txBody>
          <a:bodyPr/>
          <a:lstStyle>
            <a:lvl1pPr>
              <a:defRPr/>
            </a:lvl1pPr>
          </a:lstStyle>
          <a:p>
            <a:pPr>
              <a:defRPr/>
            </a:pPr>
            <a:fld id="{1A2E6D13-BFC6-4B48-BA87-C1A376EE77C1}"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923225A-2A3B-477B-B3CA-3436696A33A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34F9D3F-ED45-4FC8-854F-81B7DEAB3C24}"/>
              </a:ext>
            </a:extLst>
          </p:cNvPr>
          <p:cNvSpPr>
            <a:spLocks noGrp="1"/>
          </p:cNvSpPr>
          <p:nvPr>
            <p:ph type="sldNum" sz="quarter" idx="12"/>
          </p:nvPr>
        </p:nvSpPr>
        <p:spPr/>
        <p:txBody>
          <a:bodyPr/>
          <a:lstStyle>
            <a:lvl1pPr>
              <a:defRPr/>
            </a:lvl1pPr>
          </a:lstStyle>
          <a:p>
            <a:fld id="{640449CD-554F-4771-AC7C-423E650E647B}" type="slidenum">
              <a:rPr lang="en-US" altLang="en-US"/>
              <a:pPr/>
              <a:t>‹#›</a:t>
            </a:fld>
            <a:endParaRPr lang="en-US" altLang="en-US"/>
          </a:p>
        </p:txBody>
      </p:sp>
    </p:spTree>
    <p:extLst>
      <p:ext uri="{BB962C8B-B14F-4D97-AF65-F5344CB8AC3E}">
        <p14:creationId xmlns:p14="http://schemas.microsoft.com/office/powerpoint/2010/main" val="2913325705"/>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3F63753-2141-407F-BC91-67907B3283DF}"/>
              </a:ext>
            </a:extLst>
          </p:cNvPr>
          <p:cNvSpPr>
            <a:spLocks noGrp="1"/>
          </p:cNvSpPr>
          <p:nvPr>
            <p:ph type="dt" sz="half" idx="10"/>
          </p:nvPr>
        </p:nvSpPr>
        <p:spPr/>
        <p:txBody>
          <a:bodyPr/>
          <a:lstStyle>
            <a:lvl1pPr>
              <a:defRPr/>
            </a:lvl1pPr>
          </a:lstStyle>
          <a:p>
            <a:pPr>
              <a:defRPr/>
            </a:pPr>
            <a:fld id="{3A982363-6868-49F8-91D3-19B9442ACDB2}"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33CEDE6E-A9B8-4749-8EDA-53B270EC879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5E96D44-5B92-4D60-8523-677ACB916597}"/>
              </a:ext>
            </a:extLst>
          </p:cNvPr>
          <p:cNvSpPr>
            <a:spLocks noGrp="1"/>
          </p:cNvSpPr>
          <p:nvPr>
            <p:ph type="sldNum" sz="quarter" idx="12"/>
          </p:nvPr>
        </p:nvSpPr>
        <p:spPr/>
        <p:txBody>
          <a:bodyPr/>
          <a:lstStyle>
            <a:lvl1pPr>
              <a:defRPr/>
            </a:lvl1pPr>
          </a:lstStyle>
          <a:p>
            <a:fld id="{A1F46E0A-1D1A-4143-B9F6-00D43AF7826E}" type="slidenum">
              <a:rPr lang="en-US" altLang="en-US"/>
              <a:pPr/>
              <a:t>‹#›</a:t>
            </a:fld>
            <a:endParaRPr lang="en-US" altLang="en-US"/>
          </a:p>
        </p:txBody>
      </p:sp>
    </p:spTree>
    <p:extLst>
      <p:ext uri="{BB962C8B-B14F-4D97-AF65-F5344CB8AC3E}">
        <p14:creationId xmlns:p14="http://schemas.microsoft.com/office/powerpoint/2010/main" val="2211317612"/>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52DE698B-9C26-4D85-940B-96CDE427EB3B}"/>
              </a:ext>
            </a:extLst>
          </p:cNvPr>
          <p:cNvSpPr>
            <a:spLocks noGrp="1"/>
          </p:cNvSpPr>
          <p:nvPr>
            <p:ph type="dt" sz="half" idx="10"/>
          </p:nvPr>
        </p:nvSpPr>
        <p:spPr/>
        <p:txBody>
          <a:bodyPr/>
          <a:lstStyle>
            <a:lvl1pPr>
              <a:defRPr/>
            </a:lvl1pPr>
          </a:lstStyle>
          <a:p>
            <a:pPr>
              <a:defRPr/>
            </a:pPr>
            <a:fld id="{DC6BD825-ED07-4991-897E-E73B128722DA}"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DBEC1437-9185-4858-B679-3D3F6867604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B6403EF-556B-434F-ACBC-BB6EDBC81E06}"/>
              </a:ext>
            </a:extLst>
          </p:cNvPr>
          <p:cNvSpPr>
            <a:spLocks noGrp="1"/>
          </p:cNvSpPr>
          <p:nvPr>
            <p:ph type="sldNum" sz="quarter" idx="12"/>
          </p:nvPr>
        </p:nvSpPr>
        <p:spPr/>
        <p:txBody>
          <a:bodyPr/>
          <a:lstStyle>
            <a:lvl1pPr>
              <a:defRPr/>
            </a:lvl1pPr>
          </a:lstStyle>
          <a:p>
            <a:fld id="{BFA250B3-AA7C-491E-9F57-188AFC447ABE}" type="slidenum">
              <a:rPr lang="en-US" altLang="en-US"/>
              <a:pPr/>
              <a:t>‹#›</a:t>
            </a:fld>
            <a:endParaRPr lang="en-US" altLang="en-US"/>
          </a:p>
        </p:txBody>
      </p:sp>
    </p:spTree>
    <p:extLst>
      <p:ext uri="{BB962C8B-B14F-4D97-AF65-F5344CB8AC3E}">
        <p14:creationId xmlns:p14="http://schemas.microsoft.com/office/powerpoint/2010/main" val="4086429603"/>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E959172C-23ED-4810-8D6B-DA86787D4F13}"/>
              </a:ext>
            </a:extLst>
          </p:cNvPr>
          <p:cNvSpPr>
            <a:spLocks noGrp="1"/>
          </p:cNvSpPr>
          <p:nvPr>
            <p:ph type="dt" sz="half" idx="10"/>
          </p:nvPr>
        </p:nvSpPr>
        <p:spPr/>
        <p:txBody>
          <a:bodyPr/>
          <a:lstStyle>
            <a:lvl1pPr>
              <a:defRPr/>
            </a:lvl1pPr>
          </a:lstStyle>
          <a:p>
            <a:pPr>
              <a:defRPr/>
            </a:pPr>
            <a:fld id="{44316F9C-F938-482C-AC1B-0F80A6E42ABE}"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548B940C-6A1D-4FD7-807E-2EA543C2C17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FD64DE0B-06DE-4C0C-B50E-AC342CAAA1C8}"/>
              </a:ext>
            </a:extLst>
          </p:cNvPr>
          <p:cNvSpPr>
            <a:spLocks noGrp="1"/>
          </p:cNvSpPr>
          <p:nvPr>
            <p:ph type="sldNum" sz="quarter" idx="12"/>
          </p:nvPr>
        </p:nvSpPr>
        <p:spPr/>
        <p:txBody>
          <a:bodyPr/>
          <a:lstStyle>
            <a:lvl1pPr>
              <a:defRPr/>
            </a:lvl1pPr>
          </a:lstStyle>
          <a:p>
            <a:fld id="{76F5F26B-4C3F-4948-ABDC-5B3C854C2442}" type="slidenum">
              <a:rPr lang="en-US" altLang="en-US"/>
              <a:pPr/>
              <a:t>‹#›</a:t>
            </a:fld>
            <a:endParaRPr lang="en-US" altLang="en-US"/>
          </a:p>
        </p:txBody>
      </p:sp>
    </p:spTree>
    <p:extLst>
      <p:ext uri="{BB962C8B-B14F-4D97-AF65-F5344CB8AC3E}">
        <p14:creationId xmlns:p14="http://schemas.microsoft.com/office/powerpoint/2010/main" val="148365878"/>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595C50A6-FB7E-44D3-9891-272A011805DE}"/>
              </a:ext>
            </a:extLst>
          </p:cNvPr>
          <p:cNvSpPr>
            <a:spLocks noGrp="1"/>
          </p:cNvSpPr>
          <p:nvPr>
            <p:ph type="dt" sz="half" idx="10"/>
          </p:nvPr>
        </p:nvSpPr>
        <p:spPr/>
        <p:txBody>
          <a:bodyPr/>
          <a:lstStyle>
            <a:lvl1pPr>
              <a:defRPr/>
            </a:lvl1pPr>
          </a:lstStyle>
          <a:p>
            <a:pPr>
              <a:defRPr/>
            </a:pPr>
            <a:fld id="{5C87EBDA-04B3-463F-9954-80EB60BEA3E6}"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F2DAAAEB-45C1-4CB6-8E3F-23D2D2F3F87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3248103E-6AD6-4F7D-A0E8-74B57F89E02E}"/>
              </a:ext>
            </a:extLst>
          </p:cNvPr>
          <p:cNvSpPr>
            <a:spLocks noGrp="1"/>
          </p:cNvSpPr>
          <p:nvPr>
            <p:ph type="sldNum" sz="quarter" idx="12"/>
          </p:nvPr>
        </p:nvSpPr>
        <p:spPr/>
        <p:txBody>
          <a:bodyPr/>
          <a:lstStyle>
            <a:lvl1pPr>
              <a:defRPr/>
            </a:lvl1pPr>
          </a:lstStyle>
          <a:p>
            <a:fld id="{B59313C5-67E0-423D-9EFC-35755DCB5F42}" type="slidenum">
              <a:rPr lang="en-US" altLang="en-US"/>
              <a:pPr/>
              <a:t>‹#›</a:t>
            </a:fld>
            <a:endParaRPr lang="en-US" altLang="en-US"/>
          </a:p>
        </p:txBody>
      </p:sp>
    </p:spTree>
    <p:extLst>
      <p:ext uri="{BB962C8B-B14F-4D97-AF65-F5344CB8AC3E}">
        <p14:creationId xmlns:p14="http://schemas.microsoft.com/office/powerpoint/2010/main" val="4229040266"/>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C724BA0C-9A7A-4B9F-8CDA-678D7A3C442E}"/>
              </a:ext>
            </a:extLst>
          </p:cNvPr>
          <p:cNvSpPr>
            <a:spLocks noGrp="1"/>
          </p:cNvSpPr>
          <p:nvPr>
            <p:ph type="dt" sz="half" idx="10"/>
          </p:nvPr>
        </p:nvSpPr>
        <p:spPr/>
        <p:txBody>
          <a:bodyPr/>
          <a:lstStyle>
            <a:lvl1pPr>
              <a:defRPr/>
            </a:lvl1pPr>
          </a:lstStyle>
          <a:p>
            <a:pPr>
              <a:defRPr/>
            </a:pPr>
            <a:fld id="{8C181859-F055-478C-B499-87C7B36C9E65}"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75EC9104-55AF-4FAB-80CD-C05AC482E1F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7976074D-3FF0-4B24-978D-A53C9F4FE969}"/>
              </a:ext>
            </a:extLst>
          </p:cNvPr>
          <p:cNvSpPr>
            <a:spLocks noGrp="1"/>
          </p:cNvSpPr>
          <p:nvPr>
            <p:ph type="sldNum" sz="quarter" idx="12"/>
          </p:nvPr>
        </p:nvSpPr>
        <p:spPr/>
        <p:txBody>
          <a:bodyPr/>
          <a:lstStyle>
            <a:lvl1pPr>
              <a:defRPr/>
            </a:lvl1pPr>
          </a:lstStyle>
          <a:p>
            <a:fld id="{32394429-7BB9-4A30-91DB-ECD31E37B096}" type="slidenum">
              <a:rPr lang="en-US" altLang="en-US"/>
              <a:pPr/>
              <a:t>‹#›</a:t>
            </a:fld>
            <a:endParaRPr lang="en-US" altLang="en-US"/>
          </a:p>
        </p:txBody>
      </p:sp>
    </p:spTree>
    <p:extLst>
      <p:ext uri="{BB962C8B-B14F-4D97-AF65-F5344CB8AC3E}">
        <p14:creationId xmlns:p14="http://schemas.microsoft.com/office/powerpoint/2010/main" val="849645484"/>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12C9402C-EA74-4C0E-8FA0-C6DF23C99B66}"/>
              </a:ext>
            </a:extLst>
          </p:cNvPr>
          <p:cNvSpPr>
            <a:spLocks noGrp="1"/>
          </p:cNvSpPr>
          <p:nvPr>
            <p:ph type="dt" sz="half" idx="10"/>
          </p:nvPr>
        </p:nvSpPr>
        <p:spPr/>
        <p:txBody>
          <a:bodyPr/>
          <a:lstStyle>
            <a:lvl1pPr>
              <a:defRPr/>
            </a:lvl1pPr>
          </a:lstStyle>
          <a:p>
            <a:pPr>
              <a:defRPr/>
            </a:pPr>
            <a:fld id="{B1B14A90-9DC8-4D65-AB90-FE6AE91EED64}"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CB2DB672-ADBA-498F-B53F-A17AB9EC3FA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FD94B77F-6892-4307-AC91-2423B928FB46}"/>
              </a:ext>
            </a:extLst>
          </p:cNvPr>
          <p:cNvSpPr>
            <a:spLocks noGrp="1"/>
          </p:cNvSpPr>
          <p:nvPr>
            <p:ph type="sldNum" sz="quarter" idx="12"/>
          </p:nvPr>
        </p:nvSpPr>
        <p:spPr/>
        <p:txBody>
          <a:bodyPr/>
          <a:lstStyle>
            <a:lvl1pPr>
              <a:defRPr/>
            </a:lvl1pPr>
          </a:lstStyle>
          <a:p>
            <a:fld id="{D7223A3A-65A7-4E0A-B411-FCDC51E9948B}" type="slidenum">
              <a:rPr lang="en-US" altLang="en-US"/>
              <a:pPr/>
              <a:t>‹#›</a:t>
            </a:fld>
            <a:endParaRPr lang="en-US" altLang="en-US"/>
          </a:p>
        </p:txBody>
      </p:sp>
    </p:spTree>
    <p:extLst>
      <p:ext uri="{BB962C8B-B14F-4D97-AF65-F5344CB8AC3E}">
        <p14:creationId xmlns:p14="http://schemas.microsoft.com/office/powerpoint/2010/main" val="4077768288"/>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0968F59C-D071-4CC4-94EB-AB2F1BD483D9}"/>
              </a:ext>
            </a:extLst>
          </p:cNvPr>
          <p:cNvSpPr>
            <a:spLocks noGrp="1"/>
          </p:cNvSpPr>
          <p:nvPr>
            <p:ph type="dt" sz="half" idx="10"/>
          </p:nvPr>
        </p:nvSpPr>
        <p:spPr/>
        <p:txBody>
          <a:bodyPr/>
          <a:lstStyle>
            <a:lvl1pPr>
              <a:defRPr/>
            </a:lvl1pPr>
          </a:lstStyle>
          <a:p>
            <a:pPr>
              <a:defRPr/>
            </a:pPr>
            <a:fld id="{3CCA0526-4001-4EFD-AA84-8177088BBF86}"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2F4CA4E7-5D82-4D13-8F30-FB83B9471E6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D6EAE127-E93B-41C8-8587-5AE7C180435F}"/>
              </a:ext>
            </a:extLst>
          </p:cNvPr>
          <p:cNvSpPr>
            <a:spLocks noGrp="1"/>
          </p:cNvSpPr>
          <p:nvPr>
            <p:ph type="sldNum" sz="quarter" idx="12"/>
          </p:nvPr>
        </p:nvSpPr>
        <p:spPr/>
        <p:txBody>
          <a:bodyPr/>
          <a:lstStyle>
            <a:lvl1pPr>
              <a:defRPr/>
            </a:lvl1pPr>
          </a:lstStyle>
          <a:p>
            <a:fld id="{3B0F8E3E-B11B-4AF5-885C-DB5ABBA76D76}" type="slidenum">
              <a:rPr lang="en-US" altLang="en-US"/>
              <a:pPr/>
              <a:t>‹#›</a:t>
            </a:fld>
            <a:endParaRPr lang="en-US" altLang="en-US"/>
          </a:p>
        </p:txBody>
      </p:sp>
    </p:spTree>
    <p:extLst>
      <p:ext uri="{BB962C8B-B14F-4D97-AF65-F5344CB8AC3E}">
        <p14:creationId xmlns:p14="http://schemas.microsoft.com/office/powerpoint/2010/main" val="3273033127"/>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CEB07E-98C5-4913-A0EA-FCAC57202557}"/>
              </a:ext>
            </a:extLst>
          </p:cNvPr>
          <p:cNvSpPr>
            <a:spLocks noGrp="1"/>
          </p:cNvSpPr>
          <p:nvPr>
            <p:ph type="dt" sz="half" idx="10"/>
          </p:nvPr>
        </p:nvSpPr>
        <p:spPr/>
        <p:txBody>
          <a:bodyPr/>
          <a:lstStyle>
            <a:lvl1pPr>
              <a:defRPr/>
            </a:lvl1pPr>
          </a:lstStyle>
          <a:p>
            <a:pPr>
              <a:defRPr/>
            </a:pPr>
            <a:fld id="{4D956C7F-EA43-4F18-AED2-DC95B543CFD3}"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556ED8B8-1528-4331-AA66-3391BCFD97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B909B9F-9D6C-4568-A4AE-CDE87A3A1789}"/>
              </a:ext>
            </a:extLst>
          </p:cNvPr>
          <p:cNvSpPr>
            <a:spLocks noGrp="1"/>
          </p:cNvSpPr>
          <p:nvPr>
            <p:ph type="sldNum" sz="quarter" idx="12"/>
          </p:nvPr>
        </p:nvSpPr>
        <p:spPr/>
        <p:txBody>
          <a:bodyPr/>
          <a:lstStyle>
            <a:lvl1pPr>
              <a:defRPr/>
            </a:lvl1pPr>
          </a:lstStyle>
          <a:p>
            <a:fld id="{939DF7EE-B400-4522-A6A9-78D8A7DDAD59}" type="slidenum">
              <a:rPr lang="en-US" altLang="en-US"/>
              <a:pPr/>
              <a:t>‹#›</a:t>
            </a:fld>
            <a:endParaRPr lang="en-US" altLang="en-US"/>
          </a:p>
        </p:txBody>
      </p:sp>
    </p:spTree>
    <p:extLst>
      <p:ext uri="{BB962C8B-B14F-4D97-AF65-F5344CB8AC3E}">
        <p14:creationId xmlns:p14="http://schemas.microsoft.com/office/powerpoint/2010/main" val="2840734299"/>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A10131-56B2-417B-93AF-9E4110943AE4}"/>
              </a:ext>
            </a:extLst>
          </p:cNvPr>
          <p:cNvSpPr>
            <a:spLocks noGrp="1"/>
          </p:cNvSpPr>
          <p:nvPr>
            <p:ph type="dt" sz="half" idx="10"/>
          </p:nvPr>
        </p:nvSpPr>
        <p:spPr/>
        <p:txBody>
          <a:bodyPr/>
          <a:lstStyle>
            <a:lvl1pPr>
              <a:defRPr/>
            </a:lvl1pPr>
          </a:lstStyle>
          <a:p>
            <a:pPr>
              <a:defRPr/>
            </a:pPr>
            <a:fld id="{BB6F61AF-C6EE-4BAC-87DC-BDE307DD2406}"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0450DA22-BBCC-49E2-8BE4-1503BCD6E2D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A4A5F04-2381-4A07-A868-C9603BADC296}"/>
              </a:ext>
            </a:extLst>
          </p:cNvPr>
          <p:cNvSpPr>
            <a:spLocks noGrp="1"/>
          </p:cNvSpPr>
          <p:nvPr>
            <p:ph type="sldNum" sz="quarter" idx="12"/>
          </p:nvPr>
        </p:nvSpPr>
        <p:spPr/>
        <p:txBody>
          <a:bodyPr/>
          <a:lstStyle>
            <a:lvl1pPr>
              <a:defRPr/>
            </a:lvl1pPr>
          </a:lstStyle>
          <a:p>
            <a:fld id="{701C1C2D-3F15-4FAC-80B8-F397412DB74F}" type="slidenum">
              <a:rPr lang="en-US" altLang="en-US"/>
              <a:pPr/>
              <a:t>‹#›</a:t>
            </a:fld>
            <a:endParaRPr lang="en-US" altLang="en-US"/>
          </a:p>
        </p:txBody>
      </p:sp>
    </p:spTree>
    <p:extLst>
      <p:ext uri="{BB962C8B-B14F-4D97-AF65-F5344CB8AC3E}">
        <p14:creationId xmlns:p14="http://schemas.microsoft.com/office/powerpoint/2010/main" val="106096131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0339090"/>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8808EF6F-BD1B-443A-9574-E167B3C12F2A}"/>
              </a:ext>
            </a:extLst>
          </p:cNvPr>
          <p:cNvSpPr>
            <a:spLocks noGrp="1"/>
          </p:cNvSpPr>
          <p:nvPr>
            <p:ph type="dt" sz="half" idx="10"/>
          </p:nvPr>
        </p:nvSpPr>
        <p:spPr/>
        <p:txBody>
          <a:bodyPr/>
          <a:lstStyle>
            <a:lvl1pPr>
              <a:defRPr/>
            </a:lvl1pPr>
          </a:lstStyle>
          <a:p>
            <a:fld id="{E90433B5-E092-47D5-A746-03B48FCFB990}"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07302D78-C489-4199-9095-F5339A30801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37F7103-5608-436C-A907-9FEFCEACBEE0}"/>
              </a:ext>
            </a:extLst>
          </p:cNvPr>
          <p:cNvSpPr>
            <a:spLocks noGrp="1"/>
          </p:cNvSpPr>
          <p:nvPr>
            <p:ph type="sldNum" sz="quarter" idx="12"/>
          </p:nvPr>
        </p:nvSpPr>
        <p:spPr/>
        <p:txBody>
          <a:bodyPr/>
          <a:lstStyle>
            <a:lvl1pPr>
              <a:defRPr/>
            </a:lvl1pPr>
          </a:lstStyle>
          <a:p>
            <a:fld id="{314368A1-8540-496A-A3FD-0A9B4643DCB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91773287"/>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8CBD6B3-BBE4-496A-AFCF-36DF1773D4A7}"/>
              </a:ext>
            </a:extLst>
          </p:cNvPr>
          <p:cNvSpPr>
            <a:spLocks noGrp="1"/>
          </p:cNvSpPr>
          <p:nvPr>
            <p:ph type="dt" sz="half" idx="10"/>
          </p:nvPr>
        </p:nvSpPr>
        <p:spPr/>
        <p:txBody>
          <a:bodyPr/>
          <a:lstStyle>
            <a:lvl1pPr>
              <a:defRPr/>
            </a:lvl1pPr>
          </a:lstStyle>
          <a:p>
            <a:fld id="{8A5CD0F1-596E-4000-866B-1A6431DD1D3E}"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DBE370E7-D490-4134-9AE6-2BA85BE9F3A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FDAD8A9-8ED3-404D-8542-C3673C7FC279}"/>
              </a:ext>
            </a:extLst>
          </p:cNvPr>
          <p:cNvSpPr>
            <a:spLocks noGrp="1"/>
          </p:cNvSpPr>
          <p:nvPr>
            <p:ph type="sldNum" sz="quarter" idx="12"/>
          </p:nvPr>
        </p:nvSpPr>
        <p:spPr/>
        <p:txBody>
          <a:bodyPr/>
          <a:lstStyle>
            <a:lvl1pPr>
              <a:defRPr/>
            </a:lvl1pPr>
          </a:lstStyle>
          <a:p>
            <a:fld id="{1BFA447B-BAAE-4168-9D20-006F584530D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649370236"/>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402BC12-CEBC-4F10-902B-FCA112150F84}"/>
              </a:ext>
            </a:extLst>
          </p:cNvPr>
          <p:cNvSpPr>
            <a:spLocks noGrp="1"/>
          </p:cNvSpPr>
          <p:nvPr>
            <p:ph type="dt" sz="half" idx="10"/>
          </p:nvPr>
        </p:nvSpPr>
        <p:spPr/>
        <p:txBody>
          <a:bodyPr/>
          <a:lstStyle>
            <a:lvl1pPr>
              <a:defRPr/>
            </a:lvl1pPr>
          </a:lstStyle>
          <a:p>
            <a:fld id="{8CE51628-DC1D-4454-A016-A49901E3FF46}"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1435F768-80A2-4CED-AC1A-85EA5DC30F5D}"/>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2039F4F-CFE4-42B3-9A27-C91F90BE48CD}"/>
              </a:ext>
            </a:extLst>
          </p:cNvPr>
          <p:cNvSpPr>
            <a:spLocks noGrp="1"/>
          </p:cNvSpPr>
          <p:nvPr>
            <p:ph type="sldNum" sz="quarter" idx="12"/>
          </p:nvPr>
        </p:nvSpPr>
        <p:spPr/>
        <p:txBody>
          <a:bodyPr/>
          <a:lstStyle>
            <a:lvl1pPr>
              <a:defRPr/>
            </a:lvl1pPr>
          </a:lstStyle>
          <a:p>
            <a:fld id="{10F6AC7D-E62C-4058-A787-E715B294BEE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76576416"/>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D3CB2ECC-E087-494E-AA9E-2FA12E38BB51}"/>
              </a:ext>
            </a:extLst>
          </p:cNvPr>
          <p:cNvSpPr>
            <a:spLocks noGrp="1"/>
          </p:cNvSpPr>
          <p:nvPr>
            <p:ph type="dt" sz="half" idx="10"/>
          </p:nvPr>
        </p:nvSpPr>
        <p:spPr/>
        <p:txBody>
          <a:bodyPr/>
          <a:lstStyle>
            <a:lvl1pPr>
              <a:defRPr/>
            </a:lvl1pPr>
          </a:lstStyle>
          <a:p>
            <a:fld id="{84B72A03-0716-4D92-B8A4-427A1C0B8B18}"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149831F8-6301-492A-9C32-0011B3C25FB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2DE59E5-DDB6-409A-9CFF-EB0757087AB9}"/>
              </a:ext>
            </a:extLst>
          </p:cNvPr>
          <p:cNvSpPr>
            <a:spLocks noGrp="1"/>
          </p:cNvSpPr>
          <p:nvPr>
            <p:ph type="sldNum" sz="quarter" idx="12"/>
          </p:nvPr>
        </p:nvSpPr>
        <p:spPr/>
        <p:txBody>
          <a:bodyPr/>
          <a:lstStyle>
            <a:lvl1pPr>
              <a:defRPr/>
            </a:lvl1pPr>
          </a:lstStyle>
          <a:p>
            <a:fld id="{9F471673-51A7-4E60-BC83-12D7A22954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895930467"/>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DC9DE21C-C3D8-4154-9FB8-782623E4D3AA}"/>
              </a:ext>
            </a:extLst>
          </p:cNvPr>
          <p:cNvSpPr>
            <a:spLocks noGrp="1"/>
          </p:cNvSpPr>
          <p:nvPr>
            <p:ph type="dt" sz="half" idx="10"/>
          </p:nvPr>
        </p:nvSpPr>
        <p:spPr/>
        <p:txBody>
          <a:bodyPr/>
          <a:lstStyle>
            <a:lvl1pPr>
              <a:defRPr/>
            </a:lvl1pPr>
          </a:lstStyle>
          <a:p>
            <a:fld id="{C5397C2F-1C11-4DE3-BA86-0BFC79743221}" type="datetimeFigureOut">
              <a:rPr lang="en-US" altLang="en-US">
                <a:latin typeface="Calibri"/>
              </a:rPr>
              <a:pPr/>
              <a:t>8/28/24</a:t>
            </a:fld>
            <a:endParaRPr lang="en-US" altLang="en-US">
              <a:latin typeface="Calibri"/>
            </a:endParaRPr>
          </a:p>
        </p:txBody>
      </p:sp>
      <p:sp>
        <p:nvSpPr>
          <p:cNvPr id="8" name="Footer Placeholder 4">
            <a:extLst>
              <a:ext uri="{FF2B5EF4-FFF2-40B4-BE49-F238E27FC236}">
                <a16:creationId xmlns:a16="http://schemas.microsoft.com/office/drawing/2014/main" id="{26EA0182-721D-4EC0-813D-22A9AAD6F4B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5551389-CDD9-40D9-B77B-EF0AA61D11C8}"/>
              </a:ext>
            </a:extLst>
          </p:cNvPr>
          <p:cNvSpPr>
            <a:spLocks noGrp="1"/>
          </p:cNvSpPr>
          <p:nvPr>
            <p:ph type="sldNum" sz="quarter" idx="12"/>
          </p:nvPr>
        </p:nvSpPr>
        <p:spPr/>
        <p:txBody>
          <a:bodyPr/>
          <a:lstStyle>
            <a:lvl1pPr>
              <a:defRPr/>
            </a:lvl1pPr>
          </a:lstStyle>
          <a:p>
            <a:fld id="{3933F97E-1E7E-4726-84EF-9C1DADB552C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27252881"/>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BE7DA656-1A77-4250-86C4-376EAD21AFC3}"/>
              </a:ext>
            </a:extLst>
          </p:cNvPr>
          <p:cNvSpPr>
            <a:spLocks noGrp="1"/>
          </p:cNvSpPr>
          <p:nvPr>
            <p:ph type="dt" sz="half" idx="10"/>
          </p:nvPr>
        </p:nvSpPr>
        <p:spPr/>
        <p:txBody>
          <a:bodyPr/>
          <a:lstStyle>
            <a:lvl1pPr>
              <a:defRPr/>
            </a:lvl1pPr>
          </a:lstStyle>
          <a:p>
            <a:fld id="{FB2FC1CD-2743-4B7B-A61E-E3232536E507}" type="datetimeFigureOut">
              <a:rPr lang="en-US" altLang="en-US">
                <a:latin typeface="Calibri"/>
              </a:rPr>
              <a:pPr/>
              <a:t>8/28/24</a:t>
            </a:fld>
            <a:endParaRPr lang="en-US" altLang="en-US">
              <a:latin typeface="Calibri"/>
            </a:endParaRPr>
          </a:p>
        </p:txBody>
      </p:sp>
      <p:sp>
        <p:nvSpPr>
          <p:cNvPr id="4" name="Footer Placeholder 4">
            <a:extLst>
              <a:ext uri="{FF2B5EF4-FFF2-40B4-BE49-F238E27FC236}">
                <a16:creationId xmlns:a16="http://schemas.microsoft.com/office/drawing/2014/main" id="{839D2F9B-EEE7-415B-9518-56E1F6777E4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BC04E518-E496-4CEA-88D8-432F32928503}"/>
              </a:ext>
            </a:extLst>
          </p:cNvPr>
          <p:cNvSpPr>
            <a:spLocks noGrp="1"/>
          </p:cNvSpPr>
          <p:nvPr>
            <p:ph type="sldNum" sz="quarter" idx="12"/>
          </p:nvPr>
        </p:nvSpPr>
        <p:spPr/>
        <p:txBody>
          <a:bodyPr/>
          <a:lstStyle>
            <a:lvl1pPr>
              <a:defRPr/>
            </a:lvl1pPr>
          </a:lstStyle>
          <a:p>
            <a:fld id="{0A109824-BDB8-4901-B938-F9B86DD67E8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6991460"/>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68CF2BB5-4C27-453A-AEB9-64E949D93452}"/>
              </a:ext>
            </a:extLst>
          </p:cNvPr>
          <p:cNvSpPr>
            <a:spLocks noGrp="1"/>
          </p:cNvSpPr>
          <p:nvPr>
            <p:ph type="dt" sz="half" idx="10"/>
          </p:nvPr>
        </p:nvSpPr>
        <p:spPr/>
        <p:txBody>
          <a:bodyPr/>
          <a:lstStyle>
            <a:lvl1pPr>
              <a:defRPr/>
            </a:lvl1pPr>
          </a:lstStyle>
          <a:p>
            <a:fld id="{D58EA0A5-1921-40A0-9EC3-C97413D8230C}" type="datetimeFigureOut">
              <a:rPr lang="en-US" altLang="en-US">
                <a:latin typeface="Calibri"/>
              </a:rPr>
              <a:pPr/>
              <a:t>8/28/24</a:t>
            </a:fld>
            <a:endParaRPr lang="en-US" altLang="en-US">
              <a:latin typeface="Calibri"/>
            </a:endParaRPr>
          </a:p>
        </p:txBody>
      </p:sp>
      <p:sp>
        <p:nvSpPr>
          <p:cNvPr id="3" name="Footer Placeholder 4">
            <a:extLst>
              <a:ext uri="{FF2B5EF4-FFF2-40B4-BE49-F238E27FC236}">
                <a16:creationId xmlns:a16="http://schemas.microsoft.com/office/drawing/2014/main" id="{1714B325-5567-4B74-909A-9F8EB9D0EC3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053AA96D-8ED2-45B3-AAD3-9F1FC0A1A215}"/>
              </a:ext>
            </a:extLst>
          </p:cNvPr>
          <p:cNvSpPr>
            <a:spLocks noGrp="1"/>
          </p:cNvSpPr>
          <p:nvPr>
            <p:ph type="sldNum" sz="quarter" idx="12"/>
          </p:nvPr>
        </p:nvSpPr>
        <p:spPr/>
        <p:txBody>
          <a:bodyPr/>
          <a:lstStyle>
            <a:lvl1pPr>
              <a:defRPr/>
            </a:lvl1pPr>
          </a:lstStyle>
          <a:p>
            <a:fld id="{95567CA5-5C8F-47BF-899B-159B34095C9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563817763"/>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72D514E-A296-4050-95A7-D2D8E671AC70}"/>
              </a:ext>
            </a:extLst>
          </p:cNvPr>
          <p:cNvSpPr>
            <a:spLocks noGrp="1"/>
          </p:cNvSpPr>
          <p:nvPr>
            <p:ph type="dt" sz="half" idx="10"/>
          </p:nvPr>
        </p:nvSpPr>
        <p:spPr/>
        <p:txBody>
          <a:bodyPr/>
          <a:lstStyle>
            <a:lvl1pPr>
              <a:defRPr/>
            </a:lvl1pPr>
          </a:lstStyle>
          <a:p>
            <a:fld id="{9ECE8E60-02D7-45AF-B33F-B9AB5AD28ABF}"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ABC75A51-24E9-46CC-BF57-C67A0F6BB4F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E806ACE-8FCE-45B8-9BBC-1F69A02E2D76}"/>
              </a:ext>
            </a:extLst>
          </p:cNvPr>
          <p:cNvSpPr>
            <a:spLocks noGrp="1"/>
          </p:cNvSpPr>
          <p:nvPr>
            <p:ph type="sldNum" sz="quarter" idx="12"/>
          </p:nvPr>
        </p:nvSpPr>
        <p:spPr/>
        <p:txBody>
          <a:bodyPr/>
          <a:lstStyle>
            <a:lvl1pPr>
              <a:defRPr/>
            </a:lvl1pPr>
          </a:lstStyle>
          <a:p>
            <a:fld id="{59BC3656-05ED-4400-ACE8-7EF12AD3CA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11377579"/>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6633B94A-CD3C-447D-B4BC-5343ED0EB53C}"/>
              </a:ext>
            </a:extLst>
          </p:cNvPr>
          <p:cNvSpPr>
            <a:spLocks noGrp="1"/>
          </p:cNvSpPr>
          <p:nvPr>
            <p:ph type="dt" sz="half" idx="10"/>
          </p:nvPr>
        </p:nvSpPr>
        <p:spPr/>
        <p:txBody>
          <a:bodyPr/>
          <a:lstStyle>
            <a:lvl1pPr>
              <a:defRPr/>
            </a:lvl1pPr>
          </a:lstStyle>
          <a:p>
            <a:fld id="{927B0AA2-CFD9-494B-B714-F493293148C1}"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195C756A-DDFF-45F7-BD23-EADB7FDB8DC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53FBBC13-63B6-4F17-AE78-15EED55A2C7C}"/>
              </a:ext>
            </a:extLst>
          </p:cNvPr>
          <p:cNvSpPr>
            <a:spLocks noGrp="1"/>
          </p:cNvSpPr>
          <p:nvPr>
            <p:ph type="sldNum" sz="quarter" idx="12"/>
          </p:nvPr>
        </p:nvSpPr>
        <p:spPr/>
        <p:txBody>
          <a:bodyPr/>
          <a:lstStyle>
            <a:lvl1pPr>
              <a:defRPr/>
            </a:lvl1pPr>
          </a:lstStyle>
          <a:p>
            <a:fld id="{E5C20BC9-DD89-4F5B-85A2-79B9041DCF0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231626382"/>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3C56E6DE-E806-4D9A-A758-42FD3FF619E0}"/>
              </a:ext>
            </a:extLst>
          </p:cNvPr>
          <p:cNvSpPr>
            <a:spLocks noGrp="1"/>
          </p:cNvSpPr>
          <p:nvPr>
            <p:ph type="dt" sz="half" idx="10"/>
          </p:nvPr>
        </p:nvSpPr>
        <p:spPr/>
        <p:txBody>
          <a:bodyPr/>
          <a:lstStyle>
            <a:lvl1pPr>
              <a:defRPr/>
            </a:lvl1pPr>
          </a:lstStyle>
          <a:p>
            <a:fld id="{BE75E34B-9831-4F98-8055-414858FE41EF}"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52BE1652-F1D8-4BE5-B469-8D9B1268C36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87BB5C2B-5A79-4814-8F78-C870C878C289}"/>
              </a:ext>
            </a:extLst>
          </p:cNvPr>
          <p:cNvSpPr>
            <a:spLocks noGrp="1"/>
          </p:cNvSpPr>
          <p:nvPr>
            <p:ph type="sldNum" sz="quarter" idx="12"/>
          </p:nvPr>
        </p:nvSpPr>
        <p:spPr/>
        <p:txBody>
          <a:bodyPr/>
          <a:lstStyle>
            <a:lvl1pPr>
              <a:defRPr/>
            </a:lvl1pPr>
          </a:lstStyle>
          <a:p>
            <a:fld id="{E53D3219-DFC2-4EF4-BE5E-964CE2B3AE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89870026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7465706"/>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F31F84D-6981-4777-8C6A-505BC1D0E400}"/>
              </a:ext>
            </a:extLst>
          </p:cNvPr>
          <p:cNvSpPr>
            <a:spLocks noGrp="1"/>
          </p:cNvSpPr>
          <p:nvPr>
            <p:ph type="dt" sz="half" idx="10"/>
          </p:nvPr>
        </p:nvSpPr>
        <p:spPr/>
        <p:txBody>
          <a:bodyPr/>
          <a:lstStyle>
            <a:lvl1pPr>
              <a:defRPr/>
            </a:lvl1pPr>
          </a:lstStyle>
          <a:p>
            <a:fld id="{68658541-2B98-48A2-BFB1-2E0DEC2D31A1}"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EC9C6E84-32C7-4615-904F-C1C753A19A4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56C91D5F-30E0-44D6-907A-5D820E769DD8}"/>
              </a:ext>
            </a:extLst>
          </p:cNvPr>
          <p:cNvSpPr>
            <a:spLocks noGrp="1"/>
          </p:cNvSpPr>
          <p:nvPr>
            <p:ph type="sldNum" sz="quarter" idx="12"/>
          </p:nvPr>
        </p:nvSpPr>
        <p:spPr/>
        <p:txBody>
          <a:bodyPr/>
          <a:lstStyle>
            <a:lvl1pPr>
              <a:defRPr/>
            </a:lvl1pPr>
          </a:lstStyle>
          <a:p>
            <a:fld id="{76A948A3-8B18-4E84-B7AA-DD6CFE34D3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985795222"/>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693A6A69-4526-4093-9A71-209AA30C646F}"/>
              </a:ext>
            </a:extLst>
          </p:cNvPr>
          <p:cNvSpPr>
            <a:spLocks noGrp="1"/>
          </p:cNvSpPr>
          <p:nvPr>
            <p:ph type="dt" sz="half" idx="10"/>
          </p:nvPr>
        </p:nvSpPr>
        <p:spPr/>
        <p:txBody>
          <a:bodyPr/>
          <a:lstStyle>
            <a:lvl1pPr>
              <a:defRPr/>
            </a:lvl1pPr>
          </a:lstStyle>
          <a:p>
            <a:pPr>
              <a:defRPr/>
            </a:pPr>
            <a:fld id="{F0C2EE75-3F5A-4E91-84F8-19838358FD71}"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E963423-22EE-46B6-BDFD-FD0A197478C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6094BF6-D544-48F0-912D-D658EF35DBCD}"/>
              </a:ext>
            </a:extLst>
          </p:cNvPr>
          <p:cNvSpPr>
            <a:spLocks noGrp="1"/>
          </p:cNvSpPr>
          <p:nvPr>
            <p:ph type="sldNum" sz="quarter" idx="12"/>
          </p:nvPr>
        </p:nvSpPr>
        <p:spPr/>
        <p:txBody>
          <a:bodyPr/>
          <a:lstStyle>
            <a:lvl1pPr>
              <a:defRPr/>
            </a:lvl1pPr>
          </a:lstStyle>
          <a:p>
            <a:fld id="{8E0B3717-E157-4EA4-8382-22A9A3D7B4B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15423294"/>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9D2BBC2-2665-466B-97E4-30D3ACE4EFE3}"/>
              </a:ext>
            </a:extLst>
          </p:cNvPr>
          <p:cNvSpPr>
            <a:spLocks noGrp="1"/>
          </p:cNvSpPr>
          <p:nvPr>
            <p:ph type="dt" sz="half" idx="10"/>
          </p:nvPr>
        </p:nvSpPr>
        <p:spPr/>
        <p:txBody>
          <a:bodyPr/>
          <a:lstStyle>
            <a:lvl1pPr>
              <a:defRPr/>
            </a:lvl1pPr>
          </a:lstStyle>
          <a:p>
            <a:pPr>
              <a:defRPr/>
            </a:pPr>
            <a:fld id="{AD782F56-483C-4E60-A692-4258AB498F08}"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DD02BA82-9BAE-4E96-B309-FC646162955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E1A68C3-2E50-43E2-B846-857B6FB43D10}"/>
              </a:ext>
            </a:extLst>
          </p:cNvPr>
          <p:cNvSpPr>
            <a:spLocks noGrp="1"/>
          </p:cNvSpPr>
          <p:nvPr>
            <p:ph type="sldNum" sz="quarter" idx="12"/>
          </p:nvPr>
        </p:nvSpPr>
        <p:spPr/>
        <p:txBody>
          <a:bodyPr/>
          <a:lstStyle>
            <a:lvl1pPr>
              <a:defRPr/>
            </a:lvl1pPr>
          </a:lstStyle>
          <a:p>
            <a:fld id="{1FAE7A13-7D23-4BB3-AFA3-AC97BAF6D626}"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351546306"/>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82B9481-0E45-4581-82A8-94E034E094F5}"/>
              </a:ext>
            </a:extLst>
          </p:cNvPr>
          <p:cNvSpPr>
            <a:spLocks noGrp="1"/>
          </p:cNvSpPr>
          <p:nvPr>
            <p:ph type="dt" sz="half" idx="10"/>
          </p:nvPr>
        </p:nvSpPr>
        <p:spPr/>
        <p:txBody>
          <a:bodyPr/>
          <a:lstStyle>
            <a:lvl1pPr>
              <a:defRPr/>
            </a:lvl1pPr>
          </a:lstStyle>
          <a:p>
            <a:pPr>
              <a:defRPr/>
            </a:pPr>
            <a:fld id="{D35221BC-F4B3-404E-8F6C-87A7E675C930}"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865A5544-D2F4-4EF3-A81A-9A46902825B4}"/>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B918CD9-9AC4-4F94-B373-C7832A1E1A1E}"/>
              </a:ext>
            </a:extLst>
          </p:cNvPr>
          <p:cNvSpPr>
            <a:spLocks noGrp="1"/>
          </p:cNvSpPr>
          <p:nvPr>
            <p:ph type="sldNum" sz="quarter" idx="12"/>
          </p:nvPr>
        </p:nvSpPr>
        <p:spPr/>
        <p:txBody>
          <a:bodyPr/>
          <a:lstStyle>
            <a:lvl1pPr>
              <a:defRPr/>
            </a:lvl1pPr>
          </a:lstStyle>
          <a:p>
            <a:fld id="{7E8BFC18-1189-4B16-A3BE-16A8E44D5BA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9004971"/>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CFAC9DDF-8A15-4593-8059-E7B813B8AF83}"/>
              </a:ext>
            </a:extLst>
          </p:cNvPr>
          <p:cNvSpPr>
            <a:spLocks noGrp="1"/>
          </p:cNvSpPr>
          <p:nvPr>
            <p:ph type="dt" sz="half" idx="10"/>
          </p:nvPr>
        </p:nvSpPr>
        <p:spPr/>
        <p:txBody>
          <a:bodyPr/>
          <a:lstStyle>
            <a:lvl1pPr>
              <a:defRPr/>
            </a:lvl1pPr>
          </a:lstStyle>
          <a:p>
            <a:pPr>
              <a:defRPr/>
            </a:pPr>
            <a:fld id="{F707C536-125C-474A-BC90-8385E67A0734}"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00BA62F-0557-47BF-8CBE-9174EE00AA3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00F94DF0-C311-401F-A830-C46850494593}"/>
              </a:ext>
            </a:extLst>
          </p:cNvPr>
          <p:cNvSpPr>
            <a:spLocks noGrp="1"/>
          </p:cNvSpPr>
          <p:nvPr>
            <p:ph type="sldNum" sz="quarter" idx="12"/>
          </p:nvPr>
        </p:nvSpPr>
        <p:spPr/>
        <p:txBody>
          <a:bodyPr/>
          <a:lstStyle>
            <a:lvl1pPr>
              <a:defRPr/>
            </a:lvl1pPr>
          </a:lstStyle>
          <a:p>
            <a:fld id="{020F4C8B-CAF3-45E0-94A1-91B6BC2A900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7655680"/>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C355B218-8615-4AAC-9354-CBDA85FAED1F}"/>
              </a:ext>
            </a:extLst>
          </p:cNvPr>
          <p:cNvSpPr>
            <a:spLocks noGrp="1"/>
          </p:cNvSpPr>
          <p:nvPr>
            <p:ph type="dt" sz="half" idx="10"/>
          </p:nvPr>
        </p:nvSpPr>
        <p:spPr/>
        <p:txBody>
          <a:bodyPr/>
          <a:lstStyle>
            <a:lvl1pPr>
              <a:defRPr/>
            </a:lvl1pPr>
          </a:lstStyle>
          <a:p>
            <a:pPr>
              <a:defRPr/>
            </a:pPr>
            <a:fld id="{031C18F5-AEA0-4EDE-B4B8-7C209A86D33A}"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8" name="Footer Placeholder 4">
            <a:extLst>
              <a:ext uri="{FF2B5EF4-FFF2-40B4-BE49-F238E27FC236}">
                <a16:creationId xmlns:a16="http://schemas.microsoft.com/office/drawing/2014/main" id="{E7048D07-B602-41B8-B0E4-39029DD33C39}"/>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3100A8BF-3067-40F0-B7EE-F5FD33B5A5E4}"/>
              </a:ext>
            </a:extLst>
          </p:cNvPr>
          <p:cNvSpPr>
            <a:spLocks noGrp="1"/>
          </p:cNvSpPr>
          <p:nvPr>
            <p:ph type="sldNum" sz="quarter" idx="12"/>
          </p:nvPr>
        </p:nvSpPr>
        <p:spPr/>
        <p:txBody>
          <a:bodyPr/>
          <a:lstStyle>
            <a:lvl1pPr>
              <a:defRPr/>
            </a:lvl1pPr>
          </a:lstStyle>
          <a:p>
            <a:fld id="{E4B3ABF2-EB50-4C35-9F3E-94C6397DE0B0}"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211182024"/>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4144F623-1023-448F-BE89-130FACCE3734}"/>
              </a:ext>
            </a:extLst>
          </p:cNvPr>
          <p:cNvSpPr>
            <a:spLocks noGrp="1"/>
          </p:cNvSpPr>
          <p:nvPr>
            <p:ph type="dt" sz="half" idx="10"/>
          </p:nvPr>
        </p:nvSpPr>
        <p:spPr/>
        <p:txBody>
          <a:bodyPr/>
          <a:lstStyle>
            <a:lvl1pPr>
              <a:defRPr/>
            </a:lvl1pPr>
          </a:lstStyle>
          <a:p>
            <a:pPr>
              <a:defRPr/>
            </a:pPr>
            <a:fld id="{327150A5-D12B-40D1-AEF0-53F3C4936B26}"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4" name="Footer Placeholder 4">
            <a:extLst>
              <a:ext uri="{FF2B5EF4-FFF2-40B4-BE49-F238E27FC236}">
                <a16:creationId xmlns:a16="http://schemas.microsoft.com/office/drawing/2014/main" id="{7F015FAE-043D-415B-865C-B9ADA3B7FF3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08DFC5A6-D632-4C95-A733-F377004DD24B}"/>
              </a:ext>
            </a:extLst>
          </p:cNvPr>
          <p:cNvSpPr>
            <a:spLocks noGrp="1"/>
          </p:cNvSpPr>
          <p:nvPr>
            <p:ph type="sldNum" sz="quarter" idx="12"/>
          </p:nvPr>
        </p:nvSpPr>
        <p:spPr/>
        <p:txBody>
          <a:bodyPr/>
          <a:lstStyle>
            <a:lvl1pPr>
              <a:defRPr/>
            </a:lvl1pPr>
          </a:lstStyle>
          <a:p>
            <a:fld id="{226B1C59-D71D-440F-A603-4552803267E4}"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24466625"/>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BC474DE2-7CE2-44E8-AC4F-0EDDD4529E48}"/>
              </a:ext>
            </a:extLst>
          </p:cNvPr>
          <p:cNvSpPr>
            <a:spLocks noGrp="1"/>
          </p:cNvSpPr>
          <p:nvPr>
            <p:ph type="dt" sz="half" idx="10"/>
          </p:nvPr>
        </p:nvSpPr>
        <p:spPr/>
        <p:txBody>
          <a:bodyPr/>
          <a:lstStyle>
            <a:lvl1pPr>
              <a:defRPr/>
            </a:lvl1pPr>
          </a:lstStyle>
          <a:p>
            <a:pPr>
              <a:defRPr/>
            </a:pPr>
            <a:fld id="{2B1E67A7-448B-40AD-8862-3957C38BADEB}"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3" name="Footer Placeholder 4">
            <a:extLst>
              <a:ext uri="{FF2B5EF4-FFF2-40B4-BE49-F238E27FC236}">
                <a16:creationId xmlns:a16="http://schemas.microsoft.com/office/drawing/2014/main" id="{0CB21297-F7F2-4675-A07C-13C884AE0767}"/>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8B1C97EB-4711-4CA6-869D-F5AAE8CAE6E9}"/>
              </a:ext>
            </a:extLst>
          </p:cNvPr>
          <p:cNvSpPr>
            <a:spLocks noGrp="1"/>
          </p:cNvSpPr>
          <p:nvPr>
            <p:ph type="sldNum" sz="quarter" idx="12"/>
          </p:nvPr>
        </p:nvSpPr>
        <p:spPr/>
        <p:txBody>
          <a:bodyPr/>
          <a:lstStyle>
            <a:lvl1pPr>
              <a:defRPr/>
            </a:lvl1pPr>
          </a:lstStyle>
          <a:p>
            <a:fld id="{E0251C39-E49A-4323-9C10-EBAEB1D6E663}"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94856704"/>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59BEC0A-50C7-498F-A126-DA2719E66D31}"/>
              </a:ext>
            </a:extLst>
          </p:cNvPr>
          <p:cNvSpPr>
            <a:spLocks noGrp="1"/>
          </p:cNvSpPr>
          <p:nvPr>
            <p:ph type="dt" sz="half" idx="10"/>
          </p:nvPr>
        </p:nvSpPr>
        <p:spPr/>
        <p:txBody>
          <a:bodyPr/>
          <a:lstStyle>
            <a:lvl1pPr>
              <a:defRPr/>
            </a:lvl1pPr>
          </a:lstStyle>
          <a:p>
            <a:pPr>
              <a:defRPr/>
            </a:pPr>
            <a:fld id="{33235C54-2410-4681-9808-BB1A852E67F5}"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6214CA0D-83E5-4C80-A9EA-6AE19E427942}"/>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90306D30-5A75-4C25-878D-863577218901}"/>
              </a:ext>
            </a:extLst>
          </p:cNvPr>
          <p:cNvSpPr>
            <a:spLocks noGrp="1"/>
          </p:cNvSpPr>
          <p:nvPr>
            <p:ph type="sldNum" sz="quarter" idx="12"/>
          </p:nvPr>
        </p:nvSpPr>
        <p:spPr/>
        <p:txBody>
          <a:bodyPr/>
          <a:lstStyle>
            <a:lvl1pPr>
              <a:defRPr/>
            </a:lvl1pPr>
          </a:lstStyle>
          <a:p>
            <a:fld id="{CC37C59D-815D-4A07-9E03-EE11D32288C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26330727"/>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B203D42E-A945-47D7-968C-EC6D318CCC98}"/>
              </a:ext>
            </a:extLst>
          </p:cNvPr>
          <p:cNvSpPr>
            <a:spLocks noGrp="1"/>
          </p:cNvSpPr>
          <p:nvPr>
            <p:ph type="dt" sz="half" idx="10"/>
          </p:nvPr>
        </p:nvSpPr>
        <p:spPr/>
        <p:txBody>
          <a:bodyPr/>
          <a:lstStyle>
            <a:lvl1pPr>
              <a:defRPr/>
            </a:lvl1pPr>
          </a:lstStyle>
          <a:p>
            <a:pPr>
              <a:defRPr/>
            </a:pPr>
            <a:fld id="{1172F43C-7C49-400C-B01D-C4CF1F2EDC8C}"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6" name="Footer Placeholder 4">
            <a:extLst>
              <a:ext uri="{FF2B5EF4-FFF2-40B4-BE49-F238E27FC236}">
                <a16:creationId xmlns:a16="http://schemas.microsoft.com/office/drawing/2014/main" id="{124A18E8-5897-4A84-9DA3-2863BC6F80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BDDBD9F0-F20B-4E68-B635-A1739A3A374D}"/>
              </a:ext>
            </a:extLst>
          </p:cNvPr>
          <p:cNvSpPr>
            <a:spLocks noGrp="1"/>
          </p:cNvSpPr>
          <p:nvPr>
            <p:ph type="sldNum" sz="quarter" idx="12"/>
          </p:nvPr>
        </p:nvSpPr>
        <p:spPr/>
        <p:txBody>
          <a:bodyPr/>
          <a:lstStyle>
            <a:lvl1pPr>
              <a:defRPr/>
            </a:lvl1pPr>
          </a:lstStyle>
          <a:p>
            <a:fld id="{E8553086-7A7D-4ED1-A9F2-1EFA2B49B89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01056311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6448974"/>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EF6E11C-8FB6-4238-8BB6-5D308F7D614C}"/>
              </a:ext>
            </a:extLst>
          </p:cNvPr>
          <p:cNvSpPr>
            <a:spLocks noGrp="1"/>
          </p:cNvSpPr>
          <p:nvPr>
            <p:ph type="dt" sz="half" idx="10"/>
          </p:nvPr>
        </p:nvSpPr>
        <p:spPr/>
        <p:txBody>
          <a:bodyPr/>
          <a:lstStyle>
            <a:lvl1pPr>
              <a:defRPr/>
            </a:lvl1pPr>
          </a:lstStyle>
          <a:p>
            <a:pPr>
              <a:defRPr/>
            </a:pPr>
            <a:fld id="{F732006E-8CE3-4205-ADFC-154DB532722D}"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237ADCBB-2E35-4168-9465-B3AC1915893B}"/>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A17DE60A-5838-42EC-B824-50959E017E9D}"/>
              </a:ext>
            </a:extLst>
          </p:cNvPr>
          <p:cNvSpPr>
            <a:spLocks noGrp="1"/>
          </p:cNvSpPr>
          <p:nvPr>
            <p:ph type="sldNum" sz="quarter" idx="12"/>
          </p:nvPr>
        </p:nvSpPr>
        <p:spPr/>
        <p:txBody>
          <a:bodyPr/>
          <a:lstStyle>
            <a:lvl1pPr>
              <a:defRPr/>
            </a:lvl1pPr>
          </a:lstStyle>
          <a:p>
            <a:fld id="{7937727A-5941-4480-B069-CB6A8059A26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459996865"/>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8B3BDEC-93CD-4B4D-BAAC-5F64BBAB762E}"/>
              </a:ext>
            </a:extLst>
          </p:cNvPr>
          <p:cNvSpPr>
            <a:spLocks noGrp="1"/>
          </p:cNvSpPr>
          <p:nvPr>
            <p:ph type="dt" sz="half" idx="10"/>
          </p:nvPr>
        </p:nvSpPr>
        <p:spPr/>
        <p:txBody>
          <a:bodyPr/>
          <a:lstStyle>
            <a:lvl1pPr>
              <a:defRPr/>
            </a:lvl1pPr>
          </a:lstStyle>
          <a:p>
            <a:pPr>
              <a:defRPr/>
            </a:pPr>
            <a:fld id="{41748621-EC5E-42A4-9146-4440AF0C644D}" type="datetimeFigureOut">
              <a:rPr lang="en-US">
                <a:solidFill>
                  <a:prstClr val="black">
                    <a:tint val="75000"/>
                  </a:prstClr>
                </a:solidFill>
                <a:latin typeface="Calibri"/>
              </a:rPr>
              <a:pPr>
                <a:defRPr/>
              </a:pPr>
              <a:t>8/28/24</a:t>
            </a:fld>
            <a:endParaRPr lang="en-US">
              <a:solidFill>
                <a:prstClr val="black">
                  <a:tint val="75000"/>
                </a:prstClr>
              </a:solidFill>
              <a:latin typeface="Calibri"/>
            </a:endParaRPr>
          </a:p>
        </p:txBody>
      </p:sp>
      <p:sp>
        <p:nvSpPr>
          <p:cNvPr id="5" name="Footer Placeholder 4">
            <a:extLst>
              <a:ext uri="{FF2B5EF4-FFF2-40B4-BE49-F238E27FC236}">
                <a16:creationId xmlns:a16="http://schemas.microsoft.com/office/drawing/2014/main" id="{B8C7C189-F363-42EF-AE0B-F2A9B0B71AA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D472E22E-8101-4809-9B2B-54EB573080E2}"/>
              </a:ext>
            </a:extLst>
          </p:cNvPr>
          <p:cNvSpPr>
            <a:spLocks noGrp="1"/>
          </p:cNvSpPr>
          <p:nvPr>
            <p:ph type="sldNum" sz="quarter" idx="12"/>
          </p:nvPr>
        </p:nvSpPr>
        <p:spPr/>
        <p:txBody>
          <a:bodyPr/>
          <a:lstStyle>
            <a:lvl1pPr>
              <a:defRPr/>
            </a:lvl1pPr>
          </a:lstStyle>
          <a:p>
            <a:fld id="{DCC31036-E605-4EF6-B06C-986C7E6A66DE}"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991450157"/>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E7B67FE3-3214-4B74-A490-0C397C898F29}"/>
              </a:ext>
            </a:extLst>
          </p:cNvPr>
          <p:cNvSpPr>
            <a:spLocks noGrp="1"/>
          </p:cNvSpPr>
          <p:nvPr>
            <p:ph type="dt" sz="half" idx="10"/>
          </p:nvPr>
        </p:nvSpPr>
        <p:spPr/>
        <p:txBody>
          <a:bodyPr/>
          <a:lstStyle>
            <a:lvl1pPr>
              <a:defRPr/>
            </a:lvl1pPr>
          </a:lstStyle>
          <a:p>
            <a:pPr>
              <a:defRPr/>
            </a:pPr>
            <a:fld id="{5002A4B8-8A90-4497-939F-796EC47FC6F1}" type="datetimeFigureOut">
              <a:rPr lang="en-US">
                <a:latin typeface="Calibri"/>
              </a:rPr>
              <a:pPr>
                <a:defRPr/>
              </a:pPr>
              <a:t>8/28/24</a:t>
            </a:fld>
            <a:endParaRPr lang="en-US">
              <a:latin typeface="Calibri"/>
            </a:endParaRPr>
          </a:p>
        </p:txBody>
      </p:sp>
      <p:sp>
        <p:nvSpPr>
          <p:cNvPr id="5" name="Footer Placeholder 4">
            <a:extLst>
              <a:ext uri="{FF2B5EF4-FFF2-40B4-BE49-F238E27FC236}">
                <a16:creationId xmlns:a16="http://schemas.microsoft.com/office/drawing/2014/main" id="{D4EEE289-305F-4E67-97A2-8C07F0224EB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B2996672-B358-4E10-8E44-5EFC76E55D10}"/>
              </a:ext>
            </a:extLst>
          </p:cNvPr>
          <p:cNvSpPr>
            <a:spLocks noGrp="1"/>
          </p:cNvSpPr>
          <p:nvPr>
            <p:ph type="sldNum" sz="quarter" idx="12"/>
          </p:nvPr>
        </p:nvSpPr>
        <p:spPr/>
        <p:txBody>
          <a:bodyPr/>
          <a:lstStyle>
            <a:lvl1pPr>
              <a:defRPr/>
            </a:lvl1pPr>
          </a:lstStyle>
          <a:p>
            <a:fld id="{6080D821-DAFC-493F-898F-F4FE5EB5F37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676301146"/>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0C9B1E0-36EF-4539-BD8E-0CC6BCFE5DE8}"/>
              </a:ext>
            </a:extLst>
          </p:cNvPr>
          <p:cNvSpPr>
            <a:spLocks noGrp="1"/>
          </p:cNvSpPr>
          <p:nvPr>
            <p:ph type="dt" sz="half" idx="10"/>
          </p:nvPr>
        </p:nvSpPr>
        <p:spPr/>
        <p:txBody>
          <a:bodyPr/>
          <a:lstStyle>
            <a:lvl1pPr>
              <a:defRPr/>
            </a:lvl1pPr>
          </a:lstStyle>
          <a:p>
            <a:pPr>
              <a:defRPr/>
            </a:pPr>
            <a:fld id="{F018857B-BEDA-4FD9-9B34-FEB24785D280}" type="datetimeFigureOut">
              <a:rPr lang="en-US">
                <a:latin typeface="Calibri"/>
              </a:rPr>
              <a:pPr>
                <a:defRPr/>
              </a:pPr>
              <a:t>8/28/24</a:t>
            </a:fld>
            <a:endParaRPr lang="en-US">
              <a:latin typeface="Calibri"/>
            </a:endParaRPr>
          </a:p>
        </p:txBody>
      </p:sp>
      <p:sp>
        <p:nvSpPr>
          <p:cNvPr id="5" name="Footer Placeholder 4">
            <a:extLst>
              <a:ext uri="{FF2B5EF4-FFF2-40B4-BE49-F238E27FC236}">
                <a16:creationId xmlns:a16="http://schemas.microsoft.com/office/drawing/2014/main" id="{62FED72B-03A5-4983-AABB-31D84F444DDF}"/>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EA6C5062-FF29-4190-BC9B-9ED87E6430DA}"/>
              </a:ext>
            </a:extLst>
          </p:cNvPr>
          <p:cNvSpPr>
            <a:spLocks noGrp="1"/>
          </p:cNvSpPr>
          <p:nvPr>
            <p:ph type="sldNum" sz="quarter" idx="12"/>
          </p:nvPr>
        </p:nvSpPr>
        <p:spPr/>
        <p:txBody>
          <a:bodyPr/>
          <a:lstStyle>
            <a:lvl1pPr>
              <a:defRPr/>
            </a:lvl1pPr>
          </a:lstStyle>
          <a:p>
            <a:fld id="{EE294B76-2F10-4EA6-B6AD-3AF107303708}"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702035629"/>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573331C8-1AE0-4AC5-A07D-C5F546950294}"/>
              </a:ext>
            </a:extLst>
          </p:cNvPr>
          <p:cNvSpPr>
            <a:spLocks noGrp="1"/>
          </p:cNvSpPr>
          <p:nvPr>
            <p:ph type="dt" sz="half" idx="10"/>
          </p:nvPr>
        </p:nvSpPr>
        <p:spPr/>
        <p:txBody>
          <a:bodyPr/>
          <a:lstStyle>
            <a:lvl1pPr>
              <a:defRPr/>
            </a:lvl1pPr>
          </a:lstStyle>
          <a:p>
            <a:pPr>
              <a:defRPr/>
            </a:pPr>
            <a:fld id="{CDB5373B-1CC8-42AB-ADE9-57928F101DAD}" type="datetimeFigureOut">
              <a:rPr lang="en-US">
                <a:latin typeface="Calibri"/>
              </a:rPr>
              <a:pPr>
                <a:defRPr/>
              </a:pPr>
              <a:t>8/28/24</a:t>
            </a:fld>
            <a:endParaRPr lang="en-US">
              <a:latin typeface="Calibri"/>
            </a:endParaRPr>
          </a:p>
        </p:txBody>
      </p:sp>
      <p:sp>
        <p:nvSpPr>
          <p:cNvPr id="5" name="Footer Placeholder 4">
            <a:extLst>
              <a:ext uri="{FF2B5EF4-FFF2-40B4-BE49-F238E27FC236}">
                <a16:creationId xmlns:a16="http://schemas.microsoft.com/office/drawing/2014/main" id="{335F4E73-F8BA-42F3-86A6-3333085D2D8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44147CA3-1D2E-42B0-BBFE-7C9135844E76}"/>
              </a:ext>
            </a:extLst>
          </p:cNvPr>
          <p:cNvSpPr>
            <a:spLocks noGrp="1"/>
          </p:cNvSpPr>
          <p:nvPr>
            <p:ph type="sldNum" sz="quarter" idx="12"/>
          </p:nvPr>
        </p:nvSpPr>
        <p:spPr/>
        <p:txBody>
          <a:bodyPr/>
          <a:lstStyle>
            <a:lvl1pPr>
              <a:defRPr/>
            </a:lvl1pPr>
          </a:lstStyle>
          <a:p>
            <a:fld id="{A4F48D4C-EA76-4DAC-AA93-C315B8101D9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06354000"/>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AF30AA35-6B38-4676-96C6-EB954D923D39}"/>
              </a:ext>
            </a:extLst>
          </p:cNvPr>
          <p:cNvSpPr>
            <a:spLocks noGrp="1"/>
          </p:cNvSpPr>
          <p:nvPr>
            <p:ph type="dt" sz="half" idx="10"/>
          </p:nvPr>
        </p:nvSpPr>
        <p:spPr/>
        <p:txBody>
          <a:bodyPr/>
          <a:lstStyle>
            <a:lvl1pPr>
              <a:defRPr/>
            </a:lvl1pPr>
          </a:lstStyle>
          <a:p>
            <a:pPr>
              <a:defRPr/>
            </a:pPr>
            <a:fld id="{B50880C2-A63B-4C68-A559-21930E6C2E83}" type="datetimeFigureOut">
              <a:rPr lang="en-US">
                <a:latin typeface="Calibri"/>
              </a:rPr>
              <a:pPr>
                <a:defRPr/>
              </a:pPr>
              <a:t>8/28/24</a:t>
            </a:fld>
            <a:endParaRPr lang="en-US">
              <a:latin typeface="Calibri"/>
            </a:endParaRPr>
          </a:p>
        </p:txBody>
      </p:sp>
      <p:sp>
        <p:nvSpPr>
          <p:cNvPr id="6" name="Footer Placeholder 4">
            <a:extLst>
              <a:ext uri="{FF2B5EF4-FFF2-40B4-BE49-F238E27FC236}">
                <a16:creationId xmlns:a16="http://schemas.microsoft.com/office/drawing/2014/main" id="{2E0F8085-9029-4037-AEEB-CD2E6114C5CE}"/>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3D86B8DA-C650-45E1-BEBA-B5E25A479642}"/>
              </a:ext>
            </a:extLst>
          </p:cNvPr>
          <p:cNvSpPr>
            <a:spLocks noGrp="1"/>
          </p:cNvSpPr>
          <p:nvPr>
            <p:ph type="sldNum" sz="quarter" idx="12"/>
          </p:nvPr>
        </p:nvSpPr>
        <p:spPr/>
        <p:txBody>
          <a:bodyPr/>
          <a:lstStyle>
            <a:lvl1pPr>
              <a:defRPr/>
            </a:lvl1pPr>
          </a:lstStyle>
          <a:p>
            <a:fld id="{06493672-DD6C-4F19-A098-CA49EC131C5F}"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23700927"/>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AF8CA85-8CD4-4EDE-964B-8E0AE420A252}"/>
              </a:ext>
            </a:extLst>
          </p:cNvPr>
          <p:cNvSpPr>
            <a:spLocks noGrp="1"/>
          </p:cNvSpPr>
          <p:nvPr>
            <p:ph type="dt" sz="half" idx="10"/>
          </p:nvPr>
        </p:nvSpPr>
        <p:spPr/>
        <p:txBody>
          <a:bodyPr/>
          <a:lstStyle>
            <a:lvl1pPr>
              <a:defRPr/>
            </a:lvl1pPr>
          </a:lstStyle>
          <a:p>
            <a:pPr>
              <a:defRPr/>
            </a:pPr>
            <a:fld id="{ECC74D64-EF25-4C2A-AD7B-F3AF0225D71E}" type="datetimeFigureOut">
              <a:rPr lang="en-US">
                <a:latin typeface="Calibri"/>
              </a:rPr>
              <a:pPr>
                <a:defRPr/>
              </a:pPr>
              <a:t>8/28/24</a:t>
            </a:fld>
            <a:endParaRPr lang="en-US">
              <a:latin typeface="Calibri"/>
            </a:endParaRPr>
          </a:p>
        </p:txBody>
      </p:sp>
      <p:sp>
        <p:nvSpPr>
          <p:cNvPr id="8" name="Footer Placeholder 4">
            <a:extLst>
              <a:ext uri="{FF2B5EF4-FFF2-40B4-BE49-F238E27FC236}">
                <a16:creationId xmlns:a16="http://schemas.microsoft.com/office/drawing/2014/main" id="{ECC46B4D-BB45-46DF-A6E5-50ACBF653583}"/>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a:extLst>
              <a:ext uri="{FF2B5EF4-FFF2-40B4-BE49-F238E27FC236}">
                <a16:creationId xmlns:a16="http://schemas.microsoft.com/office/drawing/2014/main" id="{0B9B449A-F671-4BB5-8E9A-A94268D10C10}"/>
              </a:ext>
            </a:extLst>
          </p:cNvPr>
          <p:cNvSpPr>
            <a:spLocks noGrp="1"/>
          </p:cNvSpPr>
          <p:nvPr>
            <p:ph type="sldNum" sz="quarter" idx="12"/>
          </p:nvPr>
        </p:nvSpPr>
        <p:spPr/>
        <p:txBody>
          <a:bodyPr/>
          <a:lstStyle>
            <a:lvl1pPr>
              <a:defRPr/>
            </a:lvl1pPr>
          </a:lstStyle>
          <a:p>
            <a:fld id="{77E14C2B-E2EC-4982-BC8D-E212EB9619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82777890"/>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7CD86D29-80C3-461F-A5B2-928AB84FF207}"/>
              </a:ext>
            </a:extLst>
          </p:cNvPr>
          <p:cNvSpPr>
            <a:spLocks noGrp="1"/>
          </p:cNvSpPr>
          <p:nvPr>
            <p:ph type="dt" sz="half" idx="10"/>
          </p:nvPr>
        </p:nvSpPr>
        <p:spPr/>
        <p:txBody>
          <a:bodyPr/>
          <a:lstStyle>
            <a:lvl1pPr>
              <a:defRPr/>
            </a:lvl1pPr>
          </a:lstStyle>
          <a:p>
            <a:pPr>
              <a:defRPr/>
            </a:pPr>
            <a:fld id="{4FAE79EB-E428-4AA8-B43B-CE06DDF85514}" type="datetimeFigureOut">
              <a:rPr lang="en-US">
                <a:latin typeface="Calibri"/>
              </a:rPr>
              <a:pPr>
                <a:defRPr/>
              </a:pPr>
              <a:t>8/28/24</a:t>
            </a:fld>
            <a:endParaRPr lang="en-US">
              <a:latin typeface="Calibri"/>
            </a:endParaRPr>
          </a:p>
        </p:txBody>
      </p:sp>
      <p:sp>
        <p:nvSpPr>
          <p:cNvPr id="4" name="Footer Placeholder 4">
            <a:extLst>
              <a:ext uri="{FF2B5EF4-FFF2-40B4-BE49-F238E27FC236}">
                <a16:creationId xmlns:a16="http://schemas.microsoft.com/office/drawing/2014/main" id="{AE3D1388-14F6-4648-8EDB-CABD4B015868}"/>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a:extLst>
              <a:ext uri="{FF2B5EF4-FFF2-40B4-BE49-F238E27FC236}">
                <a16:creationId xmlns:a16="http://schemas.microsoft.com/office/drawing/2014/main" id="{447DE4FB-2651-4A2D-ADE6-4DD48FC4FC27}"/>
              </a:ext>
            </a:extLst>
          </p:cNvPr>
          <p:cNvSpPr>
            <a:spLocks noGrp="1"/>
          </p:cNvSpPr>
          <p:nvPr>
            <p:ph type="sldNum" sz="quarter" idx="12"/>
          </p:nvPr>
        </p:nvSpPr>
        <p:spPr/>
        <p:txBody>
          <a:bodyPr/>
          <a:lstStyle>
            <a:lvl1pPr>
              <a:defRPr/>
            </a:lvl1pPr>
          </a:lstStyle>
          <a:p>
            <a:fld id="{AA6AEA56-4288-4313-AA52-EBA87850880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26535727"/>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0AF16747-2FB3-4831-9CC6-BC117A24541F}"/>
              </a:ext>
            </a:extLst>
          </p:cNvPr>
          <p:cNvSpPr>
            <a:spLocks noGrp="1"/>
          </p:cNvSpPr>
          <p:nvPr>
            <p:ph type="dt" sz="half" idx="10"/>
          </p:nvPr>
        </p:nvSpPr>
        <p:spPr/>
        <p:txBody>
          <a:bodyPr/>
          <a:lstStyle>
            <a:lvl1pPr>
              <a:defRPr/>
            </a:lvl1pPr>
          </a:lstStyle>
          <a:p>
            <a:pPr>
              <a:defRPr/>
            </a:pPr>
            <a:fld id="{AC9279EA-D925-455C-BF7A-3E178350AA44}" type="datetimeFigureOut">
              <a:rPr lang="en-US">
                <a:latin typeface="Calibri"/>
              </a:rPr>
              <a:pPr>
                <a:defRPr/>
              </a:pPr>
              <a:t>8/28/24</a:t>
            </a:fld>
            <a:endParaRPr lang="en-US">
              <a:latin typeface="Calibri"/>
            </a:endParaRPr>
          </a:p>
        </p:txBody>
      </p:sp>
      <p:sp>
        <p:nvSpPr>
          <p:cNvPr id="3" name="Footer Placeholder 4">
            <a:extLst>
              <a:ext uri="{FF2B5EF4-FFF2-40B4-BE49-F238E27FC236}">
                <a16:creationId xmlns:a16="http://schemas.microsoft.com/office/drawing/2014/main" id="{211EDC7E-687D-42F0-AC75-EC45B83F6640}"/>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a:extLst>
              <a:ext uri="{FF2B5EF4-FFF2-40B4-BE49-F238E27FC236}">
                <a16:creationId xmlns:a16="http://schemas.microsoft.com/office/drawing/2014/main" id="{AB4D6F74-7703-40CB-8D40-E6FD5838E4BF}"/>
              </a:ext>
            </a:extLst>
          </p:cNvPr>
          <p:cNvSpPr>
            <a:spLocks noGrp="1"/>
          </p:cNvSpPr>
          <p:nvPr>
            <p:ph type="sldNum" sz="quarter" idx="12"/>
          </p:nvPr>
        </p:nvSpPr>
        <p:spPr/>
        <p:txBody>
          <a:bodyPr/>
          <a:lstStyle>
            <a:lvl1pPr>
              <a:defRPr/>
            </a:lvl1pPr>
          </a:lstStyle>
          <a:p>
            <a:fld id="{D82671BF-33AB-48C7-BD19-1D638E5751D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119585957"/>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26E5CB5D-18EA-4012-8DFE-D3FFF8C92CF6}"/>
              </a:ext>
            </a:extLst>
          </p:cNvPr>
          <p:cNvSpPr>
            <a:spLocks noGrp="1"/>
          </p:cNvSpPr>
          <p:nvPr>
            <p:ph type="dt" sz="half" idx="10"/>
          </p:nvPr>
        </p:nvSpPr>
        <p:spPr/>
        <p:txBody>
          <a:bodyPr/>
          <a:lstStyle>
            <a:lvl1pPr>
              <a:defRPr/>
            </a:lvl1pPr>
          </a:lstStyle>
          <a:p>
            <a:pPr>
              <a:defRPr/>
            </a:pPr>
            <a:fld id="{CD527C15-2705-421D-9950-505294F9900D}" type="datetimeFigureOut">
              <a:rPr lang="en-US">
                <a:latin typeface="Calibri"/>
              </a:rPr>
              <a:pPr>
                <a:defRPr/>
              </a:pPr>
              <a:t>8/28/24</a:t>
            </a:fld>
            <a:endParaRPr lang="en-US">
              <a:latin typeface="Calibri"/>
            </a:endParaRPr>
          </a:p>
        </p:txBody>
      </p:sp>
      <p:sp>
        <p:nvSpPr>
          <p:cNvPr id="6" name="Footer Placeholder 4">
            <a:extLst>
              <a:ext uri="{FF2B5EF4-FFF2-40B4-BE49-F238E27FC236}">
                <a16:creationId xmlns:a16="http://schemas.microsoft.com/office/drawing/2014/main" id="{AFE11302-5219-49B1-B441-0A4465C0C0C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AEB7CFD9-D88B-4E97-A0E2-C1E1766056E3}"/>
              </a:ext>
            </a:extLst>
          </p:cNvPr>
          <p:cNvSpPr>
            <a:spLocks noGrp="1"/>
          </p:cNvSpPr>
          <p:nvPr>
            <p:ph type="sldNum" sz="quarter" idx="12"/>
          </p:nvPr>
        </p:nvSpPr>
        <p:spPr/>
        <p:txBody>
          <a:bodyPr/>
          <a:lstStyle>
            <a:lvl1pPr>
              <a:defRPr/>
            </a:lvl1pPr>
          </a:lstStyle>
          <a:p>
            <a:fld id="{6287C3C1-E0A2-4348-BD51-E163C09CB37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1200100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8176001"/>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CAF2177F-BBCD-44A1-9774-C5E004BE3B4A}"/>
              </a:ext>
            </a:extLst>
          </p:cNvPr>
          <p:cNvSpPr>
            <a:spLocks noGrp="1"/>
          </p:cNvSpPr>
          <p:nvPr>
            <p:ph type="dt" sz="half" idx="10"/>
          </p:nvPr>
        </p:nvSpPr>
        <p:spPr/>
        <p:txBody>
          <a:bodyPr/>
          <a:lstStyle>
            <a:lvl1pPr>
              <a:defRPr/>
            </a:lvl1pPr>
          </a:lstStyle>
          <a:p>
            <a:pPr>
              <a:defRPr/>
            </a:pPr>
            <a:fld id="{102A579C-6349-4D18-AE54-EF8065D3A895}" type="datetimeFigureOut">
              <a:rPr lang="en-US">
                <a:latin typeface="Calibri"/>
              </a:rPr>
              <a:pPr>
                <a:defRPr/>
              </a:pPr>
              <a:t>8/28/24</a:t>
            </a:fld>
            <a:endParaRPr lang="en-US">
              <a:latin typeface="Calibri"/>
            </a:endParaRPr>
          </a:p>
        </p:txBody>
      </p:sp>
      <p:sp>
        <p:nvSpPr>
          <p:cNvPr id="6" name="Footer Placeholder 4">
            <a:extLst>
              <a:ext uri="{FF2B5EF4-FFF2-40B4-BE49-F238E27FC236}">
                <a16:creationId xmlns:a16="http://schemas.microsoft.com/office/drawing/2014/main" id="{6A13C2A8-42A0-49A0-9FFC-53054257ABAC}"/>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a:extLst>
              <a:ext uri="{FF2B5EF4-FFF2-40B4-BE49-F238E27FC236}">
                <a16:creationId xmlns:a16="http://schemas.microsoft.com/office/drawing/2014/main" id="{C2DE4A12-9DAC-4017-8C44-E012F722B8FA}"/>
              </a:ext>
            </a:extLst>
          </p:cNvPr>
          <p:cNvSpPr>
            <a:spLocks noGrp="1"/>
          </p:cNvSpPr>
          <p:nvPr>
            <p:ph type="sldNum" sz="quarter" idx="12"/>
          </p:nvPr>
        </p:nvSpPr>
        <p:spPr/>
        <p:txBody>
          <a:bodyPr/>
          <a:lstStyle>
            <a:lvl1pPr>
              <a:defRPr/>
            </a:lvl1pPr>
          </a:lstStyle>
          <a:p>
            <a:fld id="{BC2A4AC0-DC38-400C-A56E-35286AD57D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979013744"/>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F2FC678-319D-4C0C-870A-5E3C211DC461}"/>
              </a:ext>
            </a:extLst>
          </p:cNvPr>
          <p:cNvSpPr>
            <a:spLocks noGrp="1"/>
          </p:cNvSpPr>
          <p:nvPr>
            <p:ph type="dt" sz="half" idx="10"/>
          </p:nvPr>
        </p:nvSpPr>
        <p:spPr/>
        <p:txBody>
          <a:bodyPr/>
          <a:lstStyle>
            <a:lvl1pPr>
              <a:defRPr/>
            </a:lvl1pPr>
          </a:lstStyle>
          <a:p>
            <a:pPr>
              <a:defRPr/>
            </a:pPr>
            <a:fld id="{27090D12-36D9-4B9A-BE00-28E952C739A7}" type="datetimeFigureOut">
              <a:rPr lang="en-US">
                <a:latin typeface="Calibri"/>
              </a:rPr>
              <a:pPr>
                <a:defRPr/>
              </a:pPr>
              <a:t>8/28/24</a:t>
            </a:fld>
            <a:endParaRPr lang="en-US">
              <a:latin typeface="Calibri"/>
            </a:endParaRPr>
          </a:p>
        </p:txBody>
      </p:sp>
      <p:sp>
        <p:nvSpPr>
          <p:cNvPr id="5" name="Footer Placeholder 4">
            <a:extLst>
              <a:ext uri="{FF2B5EF4-FFF2-40B4-BE49-F238E27FC236}">
                <a16:creationId xmlns:a16="http://schemas.microsoft.com/office/drawing/2014/main" id="{B73D7B56-2AB1-4FCC-B7F9-7AF3A8DEA5DA}"/>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060662F0-6549-4FA1-89BE-3F8A39DD09BF}"/>
              </a:ext>
            </a:extLst>
          </p:cNvPr>
          <p:cNvSpPr>
            <a:spLocks noGrp="1"/>
          </p:cNvSpPr>
          <p:nvPr>
            <p:ph type="sldNum" sz="quarter" idx="12"/>
          </p:nvPr>
        </p:nvSpPr>
        <p:spPr/>
        <p:txBody>
          <a:bodyPr/>
          <a:lstStyle>
            <a:lvl1pPr>
              <a:defRPr/>
            </a:lvl1pPr>
          </a:lstStyle>
          <a:p>
            <a:fld id="{BDA1A8A6-5840-43FC-B1BC-F2F14DABBCCD}"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131190264"/>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C91F8CFA-B2A0-46A6-B13A-DDF3C8A19337}"/>
              </a:ext>
            </a:extLst>
          </p:cNvPr>
          <p:cNvSpPr>
            <a:spLocks noGrp="1"/>
          </p:cNvSpPr>
          <p:nvPr>
            <p:ph type="dt" sz="half" idx="10"/>
          </p:nvPr>
        </p:nvSpPr>
        <p:spPr/>
        <p:txBody>
          <a:bodyPr/>
          <a:lstStyle>
            <a:lvl1pPr>
              <a:defRPr/>
            </a:lvl1pPr>
          </a:lstStyle>
          <a:p>
            <a:pPr>
              <a:defRPr/>
            </a:pPr>
            <a:fld id="{C363B591-C525-4441-8F48-6B229AAA5D63}" type="datetimeFigureOut">
              <a:rPr lang="en-US">
                <a:latin typeface="Calibri"/>
              </a:rPr>
              <a:pPr>
                <a:defRPr/>
              </a:pPr>
              <a:t>8/28/24</a:t>
            </a:fld>
            <a:endParaRPr lang="en-US">
              <a:latin typeface="Calibri"/>
            </a:endParaRPr>
          </a:p>
        </p:txBody>
      </p:sp>
      <p:sp>
        <p:nvSpPr>
          <p:cNvPr id="5" name="Footer Placeholder 4">
            <a:extLst>
              <a:ext uri="{FF2B5EF4-FFF2-40B4-BE49-F238E27FC236}">
                <a16:creationId xmlns:a16="http://schemas.microsoft.com/office/drawing/2014/main" id="{A1AA3B57-9E9A-46FF-AB4B-D111890FB6B5}"/>
              </a:ext>
            </a:extLst>
          </p:cNvPr>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C11F6046-990E-48E6-9A58-15823BAD2C71}"/>
              </a:ext>
            </a:extLst>
          </p:cNvPr>
          <p:cNvSpPr>
            <a:spLocks noGrp="1"/>
          </p:cNvSpPr>
          <p:nvPr>
            <p:ph type="sldNum" sz="quarter" idx="12"/>
          </p:nvPr>
        </p:nvSpPr>
        <p:spPr/>
        <p:txBody>
          <a:bodyPr/>
          <a:lstStyle>
            <a:lvl1pPr>
              <a:defRPr/>
            </a:lvl1pPr>
          </a:lstStyle>
          <a:p>
            <a:fld id="{F6FC15C6-531F-4476-9ED3-099FAD60059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603853270"/>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AA18B2B0-199E-46F4-8C43-8EF9A110AAF2}"/>
              </a:ext>
            </a:extLst>
          </p:cNvPr>
          <p:cNvSpPr>
            <a:spLocks noGrp="1"/>
          </p:cNvSpPr>
          <p:nvPr>
            <p:ph type="dt" sz="half" idx="10"/>
          </p:nvPr>
        </p:nvSpPr>
        <p:spPr/>
        <p:txBody>
          <a:bodyPr/>
          <a:lstStyle>
            <a:lvl1pPr>
              <a:defRPr/>
            </a:lvl1pPr>
          </a:lstStyle>
          <a:p>
            <a:fld id="{6C78F725-A872-4F4A-8CD4-D7307DA4980F}"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A6313324-F3BB-4499-88DA-636CFD17324B}"/>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A2A8FD90-1667-4E62-90FD-DAD8B27C3F1F}"/>
              </a:ext>
            </a:extLst>
          </p:cNvPr>
          <p:cNvSpPr>
            <a:spLocks noGrp="1"/>
          </p:cNvSpPr>
          <p:nvPr>
            <p:ph type="sldNum" sz="quarter" idx="12"/>
          </p:nvPr>
        </p:nvSpPr>
        <p:spPr/>
        <p:txBody>
          <a:bodyPr/>
          <a:lstStyle>
            <a:lvl1pPr>
              <a:defRPr/>
            </a:lvl1pPr>
          </a:lstStyle>
          <a:p>
            <a:fld id="{052237BE-B05F-4CEC-B59A-EB109C367B5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020900219"/>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8485A7E-3437-4B37-AB38-5ADB62003E75}"/>
              </a:ext>
            </a:extLst>
          </p:cNvPr>
          <p:cNvSpPr>
            <a:spLocks noGrp="1"/>
          </p:cNvSpPr>
          <p:nvPr>
            <p:ph type="dt" sz="half" idx="10"/>
          </p:nvPr>
        </p:nvSpPr>
        <p:spPr/>
        <p:txBody>
          <a:bodyPr/>
          <a:lstStyle>
            <a:lvl1pPr>
              <a:defRPr/>
            </a:lvl1pPr>
          </a:lstStyle>
          <a:p>
            <a:fld id="{33F305AC-1AFF-4A76-96C8-598337BA924F}"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D8F857AD-A023-4F55-B8F9-05B5E9D04C7E}"/>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09A07BE6-16E3-48A1-BDA3-9AA43BD5827E}"/>
              </a:ext>
            </a:extLst>
          </p:cNvPr>
          <p:cNvSpPr>
            <a:spLocks noGrp="1"/>
          </p:cNvSpPr>
          <p:nvPr>
            <p:ph type="sldNum" sz="quarter" idx="12"/>
          </p:nvPr>
        </p:nvSpPr>
        <p:spPr/>
        <p:txBody>
          <a:bodyPr/>
          <a:lstStyle>
            <a:lvl1pPr>
              <a:defRPr/>
            </a:lvl1pPr>
          </a:lstStyle>
          <a:p>
            <a:fld id="{B9A7465B-A134-4FF6-ABAE-D7E962AF4162}"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128386536"/>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B47D9DE-695F-4F9D-BEA4-20C14AE9CD2D}"/>
              </a:ext>
            </a:extLst>
          </p:cNvPr>
          <p:cNvSpPr>
            <a:spLocks noGrp="1"/>
          </p:cNvSpPr>
          <p:nvPr>
            <p:ph type="dt" sz="half" idx="10"/>
          </p:nvPr>
        </p:nvSpPr>
        <p:spPr/>
        <p:txBody>
          <a:bodyPr/>
          <a:lstStyle>
            <a:lvl1pPr>
              <a:defRPr/>
            </a:lvl1pPr>
          </a:lstStyle>
          <a:p>
            <a:fld id="{3A5AEED9-6233-4ED8-B6A7-1A4516D9FD89}" type="datetimeFigureOut">
              <a:rPr lang="en-US" altLang="en-US">
                <a:latin typeface="Calibri"/>
              </a:rPr>
              <a:pPr/>
              <a:t>8/28/24</a:t>
            </a:fld>
            <a:endParaRPr lang="en-US" altLang="en-US">
              <a:latin typeface="Calibri"/>
            </a:endParaRPr>
          </a:p>
        </p:txBody>
      </p:sp>
      <p:sp>
        <p:nvSpPr>
          <p:cNvPr id="5" name="Footer Placeholder 4">
            <a:extLst>
              <a:ext uri="{FF2B5EF4-FFF2-40B4-BE49-F238E27FC236}">
                <a16:creationId xmlns:a16="http://schemas.microsoft.com/office/drawing/2014/main" id="{B9AB873F-6885-43F7-ADF5-3A36781D2740}"/>
              </a:ext>
            </a:extLst>
          </p:cNvPr>
          <p:cNvSpPr>
            <a:spLocks noGrp="1"/>
          </p:cNvSpPr>
          <p:nvPr>
            <p:ph type="ftr" sz="quarter" idx="11"/>
          </p:nvPr>
        </p:nvSpPr>
        <p:spPr/>
        <p:txBody>
          <a:bodyPr/>
          <a:lstStyle>
            <a:lvl1pPr>
              <a:defRPr/>
            </a:lvl1pPr>
          </a:lstStyle>
          <a:p>
            <a:endParaRPr lang="en-US" altLang="en-US">
              <a:latin typeface="Calibri"/>
            </a:endParaRPr>
          </a:p>
        </p:txBody>
      </p:sp>
      <p:sp>
        <p:nvSpPr>
          <p:cNvPr id="6" name="Slide Number Placeholder 5">
            <a:extLst>
              <a:ext uri="{FF2B5EF4-FFF2-40B4-BE49-F238E27FC236}">
                <a16:creationId xmlns:a16="http://schemas.microsoft.com/office/drawing/2014/main" id="{9269056E-4A44-4EBB-8B84-54EC2E0DEB84}"/>
              </a:ext>
            </a:extLst>
          </p:cNvPr>
          <p:cNvSpPr>
            <a:spLocks noGrp="1"/>
          </p:cNvSpPr>
          <p:nvPr>
            <p:ph type="sldNum" sz="quarter" idx="12"/>
          </p:nvPr>
        </p:nvSpPr>
        <p:spPr/>
        <p:txBody>
          <a:bodyPr/>
          <a:lstStyle>
            <a:lvl1pPr>
              <a:defRPr/>
            </a:lvl1pPr>
          </a:lstStyle>
          <a:p>
            <a:fld id="{C8D3CD3A-6950-4B7C-A775-8AB8DE53E729}"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3231526321"/>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302E8A19-C71A-4E62-BDDF-9137848DE2EB}"/>
              </a:ext>
            </a:extLst>
          </p:cNvPr>
          <p:cNvSpPr>
            <a:spLocks noGrp="1"/>
          </p:cNvSpPr>
          <p:nvPr>
            <p:ph type="dt" sz="half" idx="10"/>
          </p:nvPr>
        </p:nvSpPr>
        <p:spPr/>
        <p:txBody>
          <a:bodyPr/>
          <a:lstStyle>
            <a:lvl1pPr>
              <a:defRPr/>
            </a:lvl1pPr>
          </a:lstStyle>
          <a:p>
            <a:fld id="{4DFDAC2E-6CE0-41C6-96BF-C5B5B204BA60}" type="datetimeFigureOut">
              <a:rPr lang="en-US" altLang="en-US">
                <a:latin typeface="Calibri"/>
              </a:rPr>
              <a:pPr/>
              <a:t>8/28/24</a:t>
            </a:fld>
            <a:endParaRPr lang="en-US" altLang="en-US">
              <a:latin typeface="Calibri"/>
            </a:endParaRPr>
          </a:p>
        </p:txBody>
      </p:sp>
      <p:sp>
        <p:nvSpPr>
          <p:cNvPr id="6" name="Footer Placeholder 4">
            <a:extLst>
              <a:ext uri="{FF2B5EF4-FFF2-40B4-BE49-F238E27FC236}">
                <a16:creationId xmlns:a16="http://schemas.microsoft.com/office/drawing/2014/main" id="{89E5BDA0-AA5E-4EDC-A014-366F26D57A75}"/>
              </a:ext>
            </a:extLst>
          </p:cNvPr>
          <p:cNvSpPr>
            <a:spLocks noGrp="1"/>
          </p:cNvSpPr>
          <p:nvPr>
            <p:ph type="ftr" sz="quarter" idx="11"/>
          </p:nvPr>
        </p:nvSpPr>
        <p:spPr/>
        <p:txBody>
          <a:bodyPr/>
          <a:lstStyle>
            <a:lvl1pPr>
              <a:defRPr/>
            </a:lvl1pPr>
          </a:lstStyle>
          <a:p>
            <a:endParaRPr lang="en-US" altLang="en-US">
              <a:latin typeface="Calibri"/>
            </a:endParaRPr>
          </a:p>
        </p:txBody>
      </p:sp>
      <p:sp>
        <p:nvSpPr>
          <p:cNvPr id="7" name="Slide Number Placeholder 5">
            <a:extLst>
              <a:ext uri="{FF2B5EF4-FFF2-40B4-BE49-F238E27FC236}">
                <a16:creationId xmlns:a16="http://schemas.microsoft.com/office/drawing/2014/main" id="{BF78B8C1-1A0B-4EAC-98A7-5EF195C29B44}"/>
              </a:ext>
            </a:extLst>
          </p:cNvPr>
          <p:cNvSpPr>
            <a:spLocks noGrp="1"/>
          </p:cNvSpPr>
          <p:nvPr>
            <p:ph type="sldNum" sz="quarter" idx="12"/>
          </p:nvPr>
        </p:nvSpPr>
        <p:spPr/>
        <p:txBody>
          <a:bodyPr/>
          <a:lstStyle>
            <a:lvl1pPr>
              <a:defRPr/>
            </a:lvl1pPr>
          </a:lstStyle>
          <a:p>
            <a:fld id="{2F8DE588-7FB4-42B5-A336-69CA3869461B}"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776056255"/>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392327D4-E4D3-422C-86D5-6DFF00C15145}"/>
              </a:ext>
            </a:extLst>
          </p:cNvPr>
          <p:cNvSpPr>
            <a:spLocks noGrp="1"/>
          </p:cNvSpPr>
          <p:nvPr>
            <p:ph type="dt" sz="half" idx="10"/>
          </p:nvPr>
        </p:nvSpPr>
        <p:spPr/>
        <p:txBody>
          <a:bodyPr/>
          <a:lstStyle>
            <a:lvl1pPr>
              <a:defRPr/>
            </a:lvl1pPr>
          </a:lstStyle>
          <a:p>
            <a:fld id="{30E0D294-1468-4A0F-8B71-F3A16719DBB1}" type="datetimeFigureOut">
              <a:rPr lang="en-US" altLang="en-US">
                <a:latin typeface="Calibri"/>
              </a:rPr>
              <a:pPr/>
              <a:t>8/28/24</a:t>
            </a:fld>
            <a:endParaRPr lang="en-US" altLang="en-US">
              <a:latin typeface="Calibri"/>
            </a:endParaRPr>
          </a:p>
        </p:txBody>
      </p:sp>
      <p:sp>
        <p:nvSpPr>
          <p:cNvPr id="8" name="Footer Placeholder 4">
            <a:extLst>
              <a:ext uri="{FF2B5EF4-FFF2-40B4-BE49-F238E27FC236}">
                <a16:creationId xmlns:a16="http://schemas.microsoft.com/office/drawing/2014/main" id="{BDCDCB45-BB5B-4F92-A2D3-55A840821591}"/>
              </a:ext>
            </a:extLst>
          </p:cNvPr>
          <p:cNvSpPr>
            <a:spLocks noGrp="1"/>
          </p:cNvSpPr>
          <p:nvPr>
            <p:ph type="ftr" sz="quarter" idx="11"/>
          </p:nvPr>
        </p:nvSpPr>
        <p:spPr/>
        <p:txBody>
          <a:bodyPr/>
          <a:lstStyle>
            <a:lvl1pPr>
              <a:defRPr/>
            </a:lvl1pPr>
          </a:lstStyle>
          <a:p>
            <a:endParaRPr lang="en-US" altLang="en-US">
              <a:latin typeface="Calibri"/>
            </a:endParaRPr>
          </a:p>
        </p:txBody>
      </p:sp>
      <p:sp>
        <p:nvSpPr>
          <p:cNvPr id="9" name="Slide Number Placeholder 5">
            <a:extLst>
              <a:ext uri="{FF2B5EF4-FFF2-40B4-BE49-F238E27FC236}">
                <a16:creationId xmlns:a16="http://schemas.microsoft.com/office/drawing/2014/main" id="{9BC445C4-B75F-4146-A536-8860A47CB9E9}"/>
              </a:ext>
            </a:extLst>
          </p:cNvPr>
          <p:cNvSpPr>
            <a:spLocks noGrp="1"/>
          </p:cNvSpPr>
          <p:nvPr>
            <p:ph type="sldNum" sz="quarter" idx="12"/>
          </p:nvPr>
        </p:nvSpPr>
        <p:spPr/>
        <p:txBody>
          <a:bodyPr/>
          <a:lstStyle>
            <a:lvl1pPr>
              <a:defRPr/>
            </a:lvl1pPr>
          </a:lstStyle>
          <a:p>
            <a:fld id="{011A8C50-7BB6-4699-8B4E-FB6DE09C6441}"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1786390601"/>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2158D0D9-5DA7-42B5-92AC-5561D4D63C87}"/>
              </a:ext>
            </a:extLst>
          </p:cNvPr>
          <p:cNvSpPr>
            <a:spLocks noGrp="1"/>
          </p:cNvSpPr>
          <p:nvPr>
            <p:ph type="dt" sz="half" idx="10"/>
          </p:nvPr>
        </p:nvSpPr>
        <p:spPr/>
        <p:txBody>
          <a:bodyPr/>
          <a:lstStyle>
            <a:lvl1pPr>
              <a:defRPr/>
            </a:lvl1pPr>
          </a:lstStyle>
          <a:p>
            <a:fld id="{D8769FC3-4094-42BA-9E41-00B37BFE6FE6}" type="datetimeFigureOut">
              <a:rPr lang="en-US" altLang="en-US">
                <a:latin typeface="Calibri"/>
              </a:rPr>
              <a:pPr/>
              <a:t>8/28/24</a:t>
            </a:fld>
            <a:endParaRPr lang="en-US" altLang="en-US">
              <a:latin typeface="Calibri"/>
            </a:endParaRPr>
          </a:p>
        </p:txBody>
      </p:sp>
      <p:sp>
        <p:nvSpPr>
          <p:cNvPr id="4" name="Footer Placeholder 4">
            <a:extLst>
              <a:ext uri="{FF2B5EF4-FFF2-40B4-BE49-F238E27FC236}">
                <a16:creationId xmlns:a16="http://schemas.microsoft.com/office/drawing/2014/main" id="{C4373097-3319-47D5-852E-352300C0A955}"/>
              </a:ext>
            </a:extLst>
          </p:cNvPr>
          <p:cNvSpPr>
            <a:spLocks noGrp="1"/>
          </p:cNvSpPr>
          <p:nvPr>
            <p:ph type="ftr" sz="quarter" idx="11"/>
          </p:nvPr>
        </p:nvSpPr>
        <p:spPr/>
        <p:txBody>
          <a:bodyPr/>
          <a:lstStyle>
            <a:lvl1pPr>
              <a:defRPr/>
            </a:lvl1pPr>
          </a:lstStyle>
          <a:p>
            <a:endParaRPr lang="en-US" altLang="en-US">
              <a:latin typeface="Calibri"/>
            </a:endParaRPr>
          </a:p>
        </p:txBody>
      </p:sp>
      <p:sp>
        <p:nvSpPr>
          <p:cNvPr id="5" name="Slide Number Placeholder 5">
            <a:extLst>
              <a:ext uri="{FF2B5EF4-FFF2-40B4-BE49-F238E27FC236}">
                <a16:creationId xmlns:a16="http://schemas.microsoft.com/office/drawing/2014/main" id="{080DEE2D-B189-459D-894C-95779A2362A9}"/>
              </a:ext>
            </a:extLst>
          </p:cNvPr>
          <p:cNvSpPr>
            <a:spLocks noGrp="1"/>
          </p:cNvSpPr>
          <p:nvPr>
            <p:ph type="sldNum" sz="quarter" idx="12"/>
          </p:nvPr>
        </p:nvSpPr>
        <p:spPr/>
        <p:txBody>
          <a:bodyPr/>
          <a:lstStyle>
            <a:lvl1pPr>
              <a:defRPr/>
            </a:lvl1pPr>
          </a:lstStyle>
          <a:p>
            <a:fld id="{98F63797-69B0-4234-9186-2CC222F53337}"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263390884"/>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E9BC33E3-9411-49D7-8CEE-F6E5BB36C7BE}"/>
              </a:ext>
            </a:extLst>
          </p:cNvPr>
          <p:cNvSpPr>
            <a:spLocks noGrp="1"/>
          </p:cNvSpPr>
          <p:nvPr>
            <p:ph type="dt" sz="half" idx="10"/>
          </p:nvPr>
        </p:nvSpPr>
        <p:spPr/>
        <p:txBody>
          <a:bodyPr/>
          <a:lstStyle>
            <a:lvl1pPr>
              <a:defRPr/>
            </a:lvl1pPr>
          </a:lstStyle>
          <a:p>
            <a:fld id="{91763341-7D33-4FCD-A594-CC284D427A7D}" type="datetimeFigureOut">
              <a:rPr lang="en-US" altLang="en-US">
                <a:latin typeface="Calibri"/>
              </a:rPr>
              <a:pPr/>
              <a:t>8/28/24</a:t>
            </a:fld>
            <a:endParaRPr lang="en-US" altLang="en-US">
              <a:latin typeface="Calibri"/>
            </a:endParaRPr>
          </a:p>
        </p:txBody>
      </p:sp>
      <p:sp>
        <p:nvSpPr>
          <p:cNvPr id="3" name="Footer Placeholder 4">
            <a:extLst>
              <a:ext uri="{FF2B5EF4-FFF2-40B4-BE49-F238E27FC236}">
                <a16:creationId xmlns:a16="http://schemas.microsoft.com/office/drawing/2014/main" id="{830CF503-62FB-4191-89DB-BD50871966C4}"/>
              </a:ext>
            </a:extLst>
          </p:cNvPr>
          <p:cNvSpPr>
            <a:spLocks noGrp="1"/>
          </p:cNvSpPr>
          <p:nvPr>
            <p:ph type="ftr" sz="quarter" idx="11"/>
          </p:nvPr>
        </p:nvSpPr>
        <p:spPr/>
        <p:txBody>
          <a:bodyPr/>
          <a:lstStyle>
            <a:lvl1pPr>
              <a:defRPr/>
            </a:lvl1pPr>
          </a:lstStyle>
          <a:p>
            <a:endParaRPr lang="en-US" altLang="en-US">
              <a:latin typeface="Calibri"/>
            </a:endParaRPr>
          </a:p>
        </p:txBody>
      </p:sp>
      <p:sp>
        <p:nvSpPr>
          <p:cNvPr id="4" name="Slide Number Placeholder 5">
            <a:extLst>
              <a:ext uri="{FF2B5EF4-FFF2-40B4-BE49-F238E27FC236}">
                <a16:creationId xmlns:a16="http://schemas.microsoft.com/office/drawing/2014/main" id="{7AFC42B0-24FF-460A-AB1A-9B648D3251C2}"/>
              </a:ext>
            </a:extLst>
          </p:cNvPr>
          <p:cNvSpPr>
            <a:spLocks noGrp="1"/>
          </p:cNvSpPr>
          <p:nvPr>
            <p:ph type="sldNum" sz="quarter" idx="12"/>
          </p:nvPr>
        </p:nvSpPr>
        <p:spPr/>
        <p:txBody>
          <a:bodyPr/>
          <a:lstStyle>
            <a:lvl1pPr>
              <a:defRPr/>
            </a:lvl1pPr>
          </a:lstStyle>
          <a:p>
            <a:fld id="{BB7A5556-45BB-42B9-87A9-31211F9C63E5}" type="slidenum">
              <a:rPr lang="en-US" altLang="en-US">
                <a:latin typeface="Calibri"/>
              </a:rPr>
              <a:pPr/>
              <a:t>‹#›</a:t>
            </a:fld>
            <a:endParaRPr lang="en-US" altLang="en-US">
              <a:latin typeface="Calibri"/>
            </a:endParaRPr>
          </a:p>
        </p:txBody>
      </p:sp>
    </p:spTree>
    <p:extLst>
      <p:ext uri="{BB962C8B-B14F-4D97-AF65-F5344CB8AC3E}">
        <p14:creationId xmlns:p14="http://schemas.microsoft.com/office/powerpoint/2010/main" val="42279289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10.xml"/><Relationship Id="rId1" Type="http://schemas.openxmlformats.org/officeDocument/2006/relationships/slideLayout" Target="../slideLayouts/slideLayout105.xml"/><Relationship Id="rId4" Type="http://schemas.openxmlformats.org/officeDocument/2006/relationships/image" Target="../media/image6.png"/></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22.xml"/><Relationship Id="rId3" Type="http://schemas.openxmlformats.org/officeDocument/2006/relationships/slideLayout" Target="../slideLayouts/slideLayout1017.xml"/><Relationship Id="rId7" Type="http://schemas.openxmlformats.org/officeDocument/2006/relationships/slideLayout" Target="../slideLayouts/slideLayout1021.xml"/><Relationship Id="rId12" Type="http://schemas.openxmlformats.org/officeDocument/2006/relationships/theme" Target="../theme/theme100.xml"/><Relationship Id="rId2" Type="http://schemas.openxmlformats.org/officeDocument/2006/relationships/slideLayout" Target="../slideLayouts/slideLayout1016.xml"/><Relationship Id="rId1" Type="http://schemas.openxmlformats.org/officeDocument/2006/relationships/slideLayout" Target="../slideLayouts/slideLayout1015.xml"/><Relationship Id="rId6" Type="http://schemas.openxmlformats.org/officeDocument/2006/relationships/slideLayout" Target="../slideLayouts/slideLayout1020.xml"/><Relationship Id="rId11" Type="http://schemas.openxmlformats.org/officeDocument/2006/relationships/slideLayout" Target="../slideLayouts/slideLayout1025.xml"/><Relationship Id="rId5" Type="http://schemas.openxmlformats.org/officeDocument/2006/relationships/slideLayout" Target="../slideLayouts/slideLayout1019.xml"/><Relationship Id="rId10" Type="http://schemas.openxmlformats.org/officeDocument/2006/relationships/slideLayout" Target="../slideLayouts/slideLayout1024.xml"/><Relationship Id="rId4" Type="http://schemas.openxmlformats.org/officeDocument/2006/relationships/slideLayout" Target="../slideLayouts/slideLayout1018.xml"/><Relationship Id="rId9" Type="http://schemas.openxmlformats.org/officeDocument/2006/relationships/slideLayout" Target="../slideLayouts/slideLayout1023.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33.xml"/><Relationship Id="rId3" Type="http://schemas.openxmlformats.org/officeDocument/2006/relationships/slideLayout" Target="../slideLayouts/slideLayout1028.xml"/><Relationship Id="rId7" Type="http://schemas.openxmlformats.org/officeDocument/2006/relationships/slideLayout" Target="../slideLayouts/slideLayout1032.xml"/><Relationship Id="rId12" Type="http://schemas.openxmlformats.org/officeDocument/2006/relationships/theme" Target="../theme/theme101.xml"/><Relationship Id="rId2" Type="http://schemas.openxmlformats.org/officeDocument/2006/relationships/slideLayout" Target="../slideLayouts/slideLayout1027.xml"/><Relationship Id="rId1" Type="http://schemas.openxmlformats.org/officeDocument/2006/relationships/slideLayout" Target="../slideLayouts/slideLayout1026.xml"/><Relationship Id="rId6" Type="http://schemas.openxmlformats.org/officeDocument/2006/relationships/slideLayout" Target="../slideLayouts/slideLayout1031.xml"/><Relationship Id="rId11" Type="http://schemas.openxmlformats.org/officeDocument/2006/relationships/slideLayout" Target="../slideLayouts/slideLayout1036.xml"/><Relationship Id="rId5" Type="http://schemas.openxmlformats.org/officeDocument/2006/relationships/slideLayout" Target="../slideLayouts/slideLayout1030.xml"/><Relationship Id="rId10" Type="http://schemas.openxmlformats.org/officeDocument/2006/relationships/slideLayout" Target="../slideLayouts/slideLayout1035.xml"/><Relationship Id="rId4" Type="http://schemas.openxmlformats.org/officeDocument/2006/relationships/slideLayout" Target="../slideLayouts/slideLayout1029.xml"/><Relationship Id="rId9" Type="http://schemas.openxmlformats.org/officeDocument/2006/relationships/slideLayout" Target="../slideLayouts/slideLayout1034.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44.xml"/><Relationship Id="rId3" Type="http://schemas.openxmlformats.org/officeDocument/2006/relationships/slideLayout" Target="../slideLayouts/slideLayout1039.xml"/><Relationship Id="rId7" Type="http://schemas.openxmlformats.org/officeDocument/2006/relationships/slideLayout" Target="../slideLayouts/slideLayout1043.xml"/><Relationship Id="rId12" Type="http://schemas.openxmlformats.org/officeDocument/2006/relationships/theme" Target="../theme/theme102.xml"/><Relationship Id="rId2" Type="http://schemas.openxmlformats.org/officeDocument/2006/relationships/slideLayout" Target="../slideLayouts/slideLayout1038.xml"/><Relationship Id="rId1" Type="http://schemas.openxmlformats.org/officeDocument/2006/relationships/slideLayout" Target="../slideLayouts/slideLayout1037.xml"/><Relationship Id="rId6" Type="http://schemas.openxmlformats.org/officeDocument/2006/relationships/slideLayout" Target="../slideLayouts/slideLayout1042.xml"/><Relationship Id="rId11" Type="http://schemas.openxmlformats.org/officeDocument/2006/relationships/slideLayout" Target="../slideLayouts/slideLayout1047.xml"/><Relationship Id="rId5" Type="http://schemas.openxmlformats.org/officeDocument/2006/relationships/slideLayout" Target="../slideLayouts/slideLayout1041.xml"/><Relationship Id="rId10" Type="http://schemas.openxmlformats.org/officeDocument/2006/relationships/slideLayout" Target="../slideLayouts/slideLayout1046.xml"/><Relationship Id="rId4" Type="http://schemas.openxmlformats.org/officeDocument/2006/relationships/slideLayout" Target="../slideLayouts/slideLayout1040.xml"/><Relationship Id="rId9" Type="http://schemas.openxmlformats.org/officeDocument/2006/relationships/slideLayout" Target="../slideLayouts/slideLayout1045.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055.xml"/><Relationship Id="rId13" Type="http://schemas.openxmlformats.org/officeDocument/2006/relationships/theme" Target="../theme/theme103.xml"/><Relationship Id="rId3" Type="http://schemas.openxmlformats.org/officeDocument/2006/relationships/slideLayout" Target="../slideLayouts/slideLayout1050.xml"/><Relationship Id="rId7" Type="http://schemas.openxmlformats.org/officeDocument/2006/relationships/slideLayout" Target="../slideLayouts/slideLayout1054.xml"/><Relationship Id="rId12" Type="http://schemas.openxmlformats.org/officeDocument/2006/relationships/slideLayout" Target="../slideLayouts/slideLayout1059.xml"/><Relationship Id="rId2" Type="http://schemas.openxmlformats.org/officeDocument/2006/relationships/slideLayout" Target="../slideLayouts/slideLayout1049.xml"/><Relationship Id="rId1" Type="http://schemas.openxmlformats.org/officeDocument/2006/relationships/slideLayout" Target="../slideLayouts/slideLayout1048.xml"/><Relationship Id="rId6" Type="http://schemas.openxmlformats.org/officeDocument/2006/relationships/slideLayout" Target="../slideLayouts/slideLayout1053.xml"/><Relationship Id="rId11" Type="http://schemas.openxmlformats.org/officeDocument/2006/relationships/slideLayout" Target="../slideLayouts/slideLayout1058.xml"/><Relationship Id="rId5" Type="http://schemas.openxmlformats.org/officeDocument/2006/relationships/slideLayout" Target="../slideLayouts/slideLayout1052.xml"/><Relationship Id="rId10" Type="http://schemas.openxmlformats.org/officeDocument/2006/relationships/slideLayout" Target="../slideLayouts/slideLayout1057.xml"/><Relationship Id="rId4" Type="http://schemas.openxmlformats.org/officeDocument/2006/relationships/slideLayout" Target="../slideLayouts/slideLayout1051.xml"/><Relationship Id="rId9" Type="http://schemas.openxmlformats.org/officeDocument/2006/relationships/slideLayout" Target="../slideLayouts/slideLayout1056.xml"/></Relationships>
</file>

<file path=ppt/slideMasters/_rels/slideMaster104.xml.rels><?xml version="1.0" encoding="UTF-8" standalone="yes"?>
<Relationships xmlns="http://schemas.openxmlformats.org/package/2006/relationships"><Relationship Id="rId2" Type="http://schemas.openxmlformats.org/officeDocument/2006/relationships/theme" Target="../theme/theme104.xml"/><Relationship Id="rId1" Type="http://schemas.openxmlformats.org/officeDocument/2006/relationships/slideLayout" Target="../slideLayouts/slideLayout1060.xml"/></Relationships>
</file>

<file path=ppt/slideMasters/_rels/slideMaster105.xml.rels><?xml version="1.0" encoding="UTF-8" standalone="yes"?>
<Relationships xmlns="http://schemas.openxmlformats.org/package/2006/relationships"><Relationship Id="rId3" Type="http://schemas.openxmlformats.org/officeDocument/2006/relationships/theme" Target="../theme/theme105.xml"/><Relationship Id="rId2" Type="http://schemas.openxmlformats.org/officeDocument/2006/relationships/slideLayout" Target="../slideLayouts/slideLayout1062.xml"/><Relationship Id="rId1" Type="http://schemas.openxmlformats.org/officeDocument/2006/relationships/slideLayout" Target="../slideLayouts/slideLayout1061.xml"/><Relationship Id="rId4" Type="http://schemas.openxmlformats.org/officeDocument/2006/relationships/image" Target="../media/image8.jpeg"/></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070.xml"/><Relationship Id="rId3" Type="http://schemas.openxmlformats.org/officeDocument/2006/relationships/slideLayout" Target="../slideLayouts/slideLayout1065.xml"/><Relationship Id="rId7" Type="http://schemas.openxmlformats.org/officeDocument/2006/relationships/slideLayout" Target="../slideLayouts/slideLayout1069.xml"/><Relationship Id="rId12" Type="http://schemas.openxmlformats.org/officeDocument/2006/relationships/theme" Target="../theme/theme106.xml"/><Relationship Id="rId2" Type="http://schemas.openxmlformats.org/officeDocument/2006/relationships/slideLayout" Target="../slideLayouts/slideLayout1064.xml"/><Relationship Id="rId1" Type="http://schemas.openxmlformats.org/officeDocument/2006/relationships/slideLayout" Target="../slideLayouts/slideLayout1063.xml"/><Relationship Id="rId6" Type="http://schemas.openxmlformats.org/officeDocument/2006/relationships/slideLayout" Target="../slideLayouts/slideLayout1068.xml"/><Relationship Id="rId11" Type="http://schemas.openxmlformats.org/officeDocument/2006/relationships/slideLayout" Target="../slideLayouts/slideLayout1073.xml"/><Relationship Id="rId5" Type="http://schemas.openxmlformats.org/officeDocument/2006/relationships/slideLayout" Target="../slideLayouts/slideLayout1067.xml"/><Relationship Id="rId10" Type="http://schemas.openxmlformats.org/officeDocument/2006/relationships/slideLayout" Target="../slideLayouts/slideLayout1072.xml"/><Relationship Id="rId4" Type="http://schemas.openxmlformats.org/officeDocument/2006/relationships/slideLayout" Target="../slideLayouts/slideLayout1066.xml"/><Relationship Id="rId9" Type="http://schemas.openxmlformats.org/officeDocument/2006/relationships/slideLayout" Target="../slideLayouts/slideLayout1071.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081.xml"/><Relationship Id="rId3" Type="http://schemas.openxmlformats.org/officeDocument/2006/relationships/slideLayout" Target="../slideLayouts/slideLayout1076.xml"/><Relationship Id="rId7" Type="http://schemas.openxmlformats.org/officeDocument/2006/relationships/slideLayout" Target="../slideLayouts/slideLayout1080.xml"/><Relationship Id="rId12" Type="http://schemas.openxmlformats.org/officeDocument/2006/relationships/theme" Target="../theme/theme107.xml"/><Relationship Id="rId2" Type="http://schemas.openxmlformats.org/officeDocument/2006/relationships/slideLayout" Target="../slideLayouts/slideLayout1075.xml"/><Relationship Id="rId1" Type="http://schemas.openxmlformats.org/officeDocument/2006/relationships/slideLayout" Target="../slideLayouts/slideLayout1074.xml"/><Relationship Id="rId6" Type="http://schemas.openxmlformats.org/officeDocument/2006/relationships/slideLayout" Target="../slideLayouts/slideLayout1079.xml"/><Relationship Id="rId11" Type="http://schemas.openxmlformats.org/officeDocument/2006/relationships/slideLayout" Target="../slideLayouts/slideLayout1084.xml"/><Relationship Id="rId5" Type="http://schemas.openxmlformats.org/officeDocument/2006/relationships/slideLayout" Target="../slideLayouts/slideLayout1078.xml"/><Relationship Id="rId10" Type="http://schemas.openxmlformats.org/officeDocument/2006/relationships/slideLayout" Target="../slideLayouts/slideLayout1083.xml"/><Relationship Id="rId4" Type="http://schemas.openxmlformats.org/officeDocument/2006/relationships/slideLayout" Target="../slideLayouts/slideLayout1077.xml"/><Relationship Id="rId9" Type="http://schemas.openxmlformats.org/officeDocument/2006/relationships/slideLayout" Target="../slideLayouts/slideLayout1082.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092.xml"/><Relationship Id="rId3" Type="http://schemas.openxmlformats.org/officeDocument/2006/relationships/slideLayout" Target="../slideLayouts/slideLayout1087.xml"/><Relationship Id="rId7" Type="http://schemas.openxmlformats.org/officeDocument/2006/relationships/slideLayout" Target="../slideLayouts/slideLayout1091.xml"/><Relationship Id="rId12" Type="http://schemas.openxmlformats.org/officeDocument/2006/relationships/theme" Target="../theme/theme108.xml"/><Relationship Id="rId2" Type="http://schemas.openxmlformats.org/officeDocument/2006/relationships/slideLayout" Target="../slideLayouts/slideLayout1086.xml"/><Relationship Id="rId1" Type="http://schemas.openxmlformats.org/officeDocument/2006/relationships/slideLayout" Target="../slideLayouts/slideLayout1085.xml"/><Relationship Id="rId6" Type="http://schemas.openxmlformats.org/officeDocument/2006/relationships/slideLayout" Target="../slideLayouts/slideLayout1090.xml"/><Relationship Id="rId11" Type="http://schemas.openxmlformats.org/officeDocument/2006/relationships/slideLayout" Target="../slideLayouts/slideLayout1095.xml"/><Relationship Id="rId5" Type="http://schemas.openxmlformats.org/officeDocument/2006/relationships/slideLayout" Target="../slideLayouts/slideLayout1089.xml"/><Relationship Id="rId10" Type="http://schemas.openxmlformats.org/officeDocument/2006/relationships/slideLayout" Target="../slideLayouts/slideLayout1094.xml"/><Relationship Id="rId4" Type="http://schemas.openxmlformats.org/officeDocument/2006/relationships/slideLayout" Target="../slideLayouts/slideLayout1088.xml"/><Relationship Id="rId9" Type="http://schemas.openxmlformats.org/officeDocument/2006/relationships/slideLayout" Target="../slideLayouts/slideLayout1093.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03.xml"/><Relationship Id="rId3" Type="http://schemas.openxmlformats.org/officeDocument/2006/relationships/slideLayout" Target="../slideLayouts/slideLayout1098.xml"/><Relationship Id="rId7" Type="http://schemas.openxmlformats.org/officeDocument/2006/relationships/slideLayout" Target="../slideLayouts/slideLayout1102.xml"/><Relationship Id="rId12" Type="http://schemas.openxmlformats.org/officeDocument/2006/relationships/theme" Target="../theme/theme109.xml"/><Relationship Id="rId2" Type="http://schemas.openxmlformats.org/officeDocument/2006/relationships/slideLayout" Target="../slideLayouts/slideLayout1097.xml"/><Relationship Id="rId1" Type="http://schemas.openxmlformats.org/officeDocument/2006/relationships/slideLayout" Target="../slideLayouts/slideLayout1096.xml"/><Relationship Id="rId6" Type="http://schemas.openxmlformats.org/officeDocument/2006/relationships/slideLayout" Target="../slideLayouts/slideLayout1101.xml"/><Relationship Id="rId11" Type="http://schemas.openxmlformats.org/officeDocument/2006/relationships/slideLayout" Target="../slideLayouts/slideLayout1106.xml"/><Relationship Id="rId5" Type="http://schemas.openxmlformats.org/officeDocument/2006/relationships/slideLayout" Target="../slideLayouts/slideLayout1100.xml"/><Relationship Id="rId10" Type="http://schemas.openxmlformats.org/officeDocument/2006/relationships/slideLayout" Target="../slideLayouts/slideLayout1105.xml"/><Relationship Id="rId4" Type="http://schemas.openxmlformats.org/officeDocument/2006/relationships/slideLayout" Target="../slideLayouts/slideLayout1099.xml"/><Relationship Id="rId9" Type="http://schemas.openxmlformats.org/officeDocument/2006/relationships/slideLayout" Target="../slideLayouts/slideLayout110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3.xml"/><Relationship Id="rId13" Type="http://schemas.openxmlformats.org/officeDocument/2006/relationships/image" Target="../media/image9.jpeg"/><Relationship Id="rId3" Type="http://schemas.openxmlformats.org/officeDocument/2006/relationships/slideLayout" Target="../slideLayouts/slideLayout108.xml"/><Relationship Id="rId7" Type="http://schemas.openxmlformats.org/officeDocument/2006/relationships/slideLayout" Target="../slideLayouts/slideLayout112.xml"/><Relationship Id="rId12"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11" Type="http://schemas.openxmlformats.org/officeDocument/2006/relationships/slideLayout" Target="../slideLayouts/slideLayout116.xml"/><Relationship Id="rId5" Type="http://schemas.openxmlformats.org/officeDocument/2006/relationships/slideLayout" Target="../slideLayouts/slideLayout110.xml"/><Relationship Id="rId10" Type="http://schemas.openxmlformats.org/officeDocument/2006/relationships/slideLayout" Target="../slideLayouts/slideLayout115.xml"/><Relationship Id="rId4" Type="http://schemas.openxmlformats.org/officeDocument/2006/relationships/slideLayout" Target="../slideLayouts/slideLayout109.xml"/><Relationship Id="rId9" Type="http://schemas.openxmlformats.org/officeDocument/2006/relationships/slideLayout" Target="../slideLayouts/slideLayout114.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114.xml"/><Relationship Id="rId3" Type="http://schemas.openxmlformats.org/officeDocument/2006/relationships/slideLayout" Target="../slideLayouts/slideLayout1109.xml"/><Relationship Id="rId7" Type="http://schemas.openxmlformats.org/officeDocument/2006/relationships/slideLayout" Target="../slideLayouts/slideLayout1113.xml"/><Relationship Id="rId12" Type="http://schemas.openxmlformats.org/officeDocument/2006/relationships/theme" Target="../theme/theme110.xml"/><Relationship Id="rId2" Type="http://schemas.openxmlformats.org/officeDocument/2006/relationships/slideLayout" Target="../slideLayouts/slideLayout1108.xml"/><Relationship Id="rId1" Type="http://schemas.openxmlformats.org/officeDocument/2006/relationships/slideLayout" Target="../slideLayouts/slideLayout1107.xml"/><Relationship Id="rId6" Type="http://schemas.openxmlformats.org/officeDocument/2006/relationships/slideLayout" Target="../slideLayouts/slideLayout1112.xml"/><Relationship Id="rId11" Type="http://schemas.openxmlformats.org/officeDocument/2006/relationships/slideLayout" Target="../slideLayouts/slideLayout1117.xml"/><Relationship Id="rId5" Type="http://schemas.openxmlformats.org/officeDocument/2006/relationships/slideLayout" Target="../slideLayouts/slideLayout1111.xml"/><Relationship Id="rId10" Type="http://schemas.openxmlformats.org/officeDocument/2006/relationships/slideLayout" Target="../slideLayouts/slideLayout1116.xml"/><Relationship Id="rId4" Type="http://schemas.openxmlformats.org/officeDocument/2006/relationships/slideLayout" Target="../slideLayouts/slideLayout1110.xml"/><Relationship Id="rId9" Type="http://schemas.openxmlformats.org/officeDocument/2006/relationships/slideLayout" Target="../slideLayouts/slideLayout111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image" Target="../media/image10.png"/><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theme" Target="../theme/theme12.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5" Type="http://schemas.openxmlformats.org/officeDocument/2006/relationships/image" Target="../media/image12.png"/><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 Id="rId14" Type="http://schemas.openxmlformats.org/officeDocument/2006/relationships/image" Target="../media/image11.png"/></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5.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theme" Target="../theme/theme13.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6.xml"/><Relationship Id="rId13" Type="http://schemas.openxmlformats.org/officeDocument/2006/relationships/image" Target="../media/image5.png"/><Relationship Id="rId3" Type="http://schemas.openxmlformats.org/officeDocument/2006/relationships/slideLayout" Target="../slideLayouts/slideLayout141.xml"/><Relationship Id="rId7" Type="http://schemas.openxmlformats.org/officeDocument/2006/relationships/slideLayout" Target="../slideLayouts/slideLayout145.xml"/><Relationship Id="rId12" Type="http://schemas.openxmlformats.org/officeDocument/2006/relationships/theme" Target="../theme/theme14.xml"/><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1" Type="http://schemas.openxmlformats.org/officeDocument/2006/relationships/slideLayout" Target="../slideLayouts/slideLayout149.xml"/><Relationship Id="rId5" Type="http://schemas.openxmlformats.org/officeDocument/2006/relationships/slideLayout" Target="../slideLayouts/slideLayout143.xml"/><Relationship Id="rId10" Type="http://schemas.openxmlformats.org/officeDocument/2006/relationships/slideLayout" Target="../slideLayouts/slideLayout148.xml"/><Relationship Id="rId4" Type="http://schemas.openxmlformats.org/officeDocument/2006/relationships/slideLayout" Target="../slideLayouts/slideLayout142.xml"/><Relationship Id="rId9" Type="http://schemas.openxmlformats.org/officeDocument/2006/relationships/slideLayout" Target="../slideLayouts/slideLayout147.xml"/><Relationship Id="rId14" Type="http://schemas.openxmlformats.org/officeDocument/2006/relationships/image" Target="../media/image6.pn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7.xml"/><Relationship Id="rId13" Type="http://schemas.openxmlformats.org/officeDocument/2006/relationships/image" Target="../media/image13.emf"/><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5.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6.xml.rels><?xml version="1.0" encoding="UTF-8" standalone="yes"?>
<Relationships xmlns="http://schemas.openxmlformats.org/package/2006/relationships"><Relationship Id="rId2" Type="http://schemas.openxmlformats.org/officeDocument/2006/relationships/theme" Target="../theme/theme16.xml"/><Relationship Id="rId1" Type="http://schemas.openxmlformats.org/officeDocument/2006/relationships/slideLayout" Target="../slideLayouts/slideLayout161.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image" Target="../media/image5.png"/><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theme" Target="../theme/theme17.xml"/><Relationship Id="rId2" Type="http://schemas.openxmlformats.org/officeDocument/2006/relationships/slideLayout" Target="../slideLayouts/slideLayout163.xml"/><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0" Type="http://schemas.openxmlformats.org/officeDocument/2006/relationships/slideLayout" Target="../slideLayouts/slideLayout17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image" Target="../media/image6.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image" Target="../media/image8.jpeg"/><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theme" Target="../theme/theme18.xml"/><Relationship Id="rId2" Type="http://schemas.openxmlformats.org/officeDocument/2006/relationships/slideLayout" Target="../slideLayouts/slideLayout174.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0" Type="http://schemas.openxmlformats.org/officeDocument/2006/relationships/slideLayout" Target="../slideLayouts/slideLayout182.xml"/><Relationship Id="rId4" Type="http://schemas.openxmlformats.org/officeDocument/2006/relationships/slideLayout" Target="../slideLayouts/slideLayout176.xml"/><Relationship Id="rId9" Type="http://schemas.openxmlformats.org/officeDocument/2006/relationships/slideLayout" Target="../slideLayouts/slideLayout181.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91.xml"/><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theme" Target="../theme/theme19.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0" Type="http://schemas.openxmlformats.org/officeDocument/2006/relationships/slideLayout" Target="../slideLayouts/slideLayout193.xml"/><Relationship Id="rId4" Type="http://schemas.openxmlformats.org/officeDocument/2006/relationships/slideLayout" Target="../slideLayouts/slideLayout187.xml"/><Relationship Id="rId9" Type="http://schemas.openxmlformats.org/officeDocument/2006/relationships/slideLayout" Target="../slideLayouts/slideLayout19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wmf"/><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02.xml"/><Relationship Id="rId13" Type="http://schemas.openxmlformats.org/officeDocument/2006/relationships/theme" Target="../theme/theme20.xml"/><Relationship Id="rId3" Type="http://schemas.openxmlformats.org/officeDocument/2006/relationships/slideLayout" Target="../slideLayouts/slideLayout197.xml"/><Relationship Id="rId7" Type="http://schemas.openxmlformats.org/officeDocument/2006/relationships/slideLayout" Target="../slideLayouts/slideLayout201.xml"/><Relationship Id="rId12" Type="http://schemas.openxmlformats.org/officeDocument/2006/relationships/slideLayout" Target="../slideLayouts/slideLayout206.xml"/><Relationship Id="rId2" Type="http://schemas.openxmlformats.org/officeDocument/2006/relationships/slideLayout" Target="../slideLayouts/slideLayout196.xml"/><Relationship Id="rId1" Type="http://schemas.openxmlformats.org/officeDocument/2006/relationships/slideLayout" Target="../slideLayouts/slideLayout195.xml"/><Relationship Id="rId6" Type="http://schemas.openxmlformats.org/officeDocument/2006/relationships/slideLayout" Target="../slideLayouts/slideLayout200.xml"/><Relationship Id="rId11" Type="http://schemas.openxmlformats.org/officeDocument/2006/relationships/slideLayout" Target="../slideLayouts/slideLayout205.xml"/><Relationship Id="rId5" Type="http://schemas.openxmlformats.org/officeDocument/2006/relationships/slideLayout" Target="../slideLayouts/slideLayout199.xml"/><Relationship Id="rId10" Type="http://schemas.openxmlformats.org/officeDocument/2006/relationships/slideLayout" Target="../slideLayouts/slideLayout204.xml"/><Relationship Id="rId4" Type="http://schemas.openxmlformats.org/officeDocument/2006/relationships/slideLayout" Target="../slideLayouts/slideLayout198.xml"/><Relationship Id="rId9" Type="http://schemas.openxmlformats.org/officeDocument/2006/relationships/slideLayout" Target="../slideLayouts/slideLayout203.xml"/><Relationship Id="rId14" Type="http://schemas.openxmlformats.org/officeDocument/2006/relationships/image" Target="../media/image8.jpeg"/></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21.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5.xml"/><Relationship Id="rId13" Type="http://schemas.openxmlformats.org/officeDocument/2006/relationships/image" Target="../media/image5.png"/><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22.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 Id="rId14" Type="http://schemas.openxmlformats.org/officeDocument/2006/relationships/image" Target="../media/image6.png"/></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6.xml"/><Relationship Id="rId13" Type="http://schemas.openxmlformats.org/officeDocument/2006/relationships/image" Target="../media/image9.jpeg"/><Relationship Id="rId3" Type="http://schemas.openxmlformats.org/officeDocument/2006/relationships/slideLayout" Target="../slideLayouts/slideLayout231.xml"/><Relationship Id="rId7" Type="http://schemas.openxmlformats.org/officeDocument/2006/relationships/slideLayout" Target="../slideLayouts/slideLayout235.xml"/><Relationship Id="rId12" Type="http://schemas.openxmlformats.org/officeDocument/2006/relationships/theme" Target="../theme/theme23.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slideLayout" Target="../slideLayouts/slideLayout239.xml"/><Relationship Id="rId5" Type="http://schemas.openxmlformats.org/officeDocument/2006/relationships/slideLayout" Target="../slideLayouts/slideLayout233.xml"/><Relationship Id="rId10" Type="http://schemas.openxmlformats.org/officeDocument/2006/relationships/slideLayout" Target="../slideLayouts/slideLayout238.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24.xml"/><Relationship Id="rId1" Type="http://schemas.openxmlformats.org/officeDocument/2006/relationships/slideLayout" Target="../slideLayouts/slideLayout240.xml"/><Relationship Id="rId4" Type="http://schemas.openxmlformats.org/officeDocument/2006/relationships/image" Target="../media/image6.png"/></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48.xml"/><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theme" Target="../theme/theme25.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59.xml"/><Relationship Id="rId3" Type="http://schemas.openxmlformats.org/officeDocument/2006/relationships/slideLayout" Target="../slideLayouts/slideLayout254.xml"/><Relationship Id="rId7" Type="http://schemas.openxmlformats.org/officeDocument/2006/relationships/slideLayout" Target="../slideLayouts/slideLayout258.xml"/><Relationship Id="rId12" Type="http://schemas.openxmlformats.org/officeDocument/2006/relationships/theme" Target="../theme/theme26.xml"/><Relationship Id="rId2" Type="http://schemas.openxmlformats.org/officeDocument/2006/relationships/slideLayout" Target="../slideLayouts/slideLayout253.xml"/><Relationship Id="rId1" Type="http://schemas.openxmlformats.org/officeDocument/2006/relationships/slideLayout" Target="../slideLayouts/slideLayout252.xml"/><Relationship Id="rId6" Type="http://schemas.openxmlformats.org/officeDocument/2006/relationships/slideLayout" Target="../slideLayouts/slideLayout257.xml"/><Relationship Id="rId11" Type="http://schemas.openxmlformats.org/officeDocument/2006/relationships/slideLayout" Target="../slideLayouts/slideLayout262.xml"/><Relationship Id="rId5" Type="http://schemas.openxmlformats.org/officeDocument/2006/relationships/slideLayout" Target="../slideLayouts/slideLayout256.xml"/><Relationship Id="rId10" Type="http://schemas.openxmlformats.org/officeDocument/2006/relationships/slideLayout" Target="../slideLayouts/slideLayout261.xml"/><Relationship Id="rId4" Type="http://schemas.openxmlformats.org/officeDocument/2006/relationships/slideLayout" Target="../slideLayouts/slideLayout255.xml"/><Relationship Id="rId9" Type="http://schemas.openxmlformats.org/officeDocument/2006/relationships/slideLayout" Target="../slideLayouts/slideLayout260.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70.xml"/><Relationship Id="rId3" Type="http://schemas.openxmlformats.org/officeDocument/2006/relationships/slideLayout" Target="../slideLayouts/slideLayout265.xml"/><Relationship Id="rId7" Type="http://schemas.openxmlformats.org/officeDocument/2006/relationships/slideLayout" Target="../slideLayouts/slideLayout269.xml"/><Relationship Id="rId12" Type="http://schemas.openxmlformats.org/officeDocument/2006/relationships/theme" Target="../theme/theme27.xml"/><Relationship Id="rId2" Type="http://schemas.openxmlformats.org/officeDocument/2006/relationships/slideLayout" Target="../slideLayouts/slideLayout264.xml"/><Relationship Id="rId1" Type="http://schemas.openxmlformats.org/officeDocument/2006/relationships/slideLayout" Target="../slideLayouts/slideLayout263.xml"/><Relationship Id="rId6" Type="http://schemas.openxmlformats.org/officeDocument/2006/relationships/slideLayout" Target="../slideLayouts/slideLayout268.xml"/><Relationship Id="rId11" Type="http://schemas.openxmlformats.org/officeDocument/2006/relationships/slideLayout" Target="../slideLayouts/slideLayout273.xml"/><Relationship Id="rId5" Type="http://schemas.openxmlformats.org/officeDocument/2006/relationships/slideLayout" Target="../slideLayouts/slideLayout267.xml"/><Relationship Id="rId10" Type="http://schemas.openxmlformats.org/officeDocument/2006/relationships/slideLayout" Target="../slideLayouts/slideLayout272.xml"/><Relationship Id="rId4" Type="http://schemas.openxmlformats.org/officeDocument/2006/relationships/slideLayout" Target="../slideLayouts/slideLayout266.xml"/><Relationship Id="rId9" Type="http://schemas.openxmlformats.org/officeDocument/2006/relationships/slideLayout" Target="../slideLayouts/slideLayout271.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81.xml"/><Relationship Id="rId3" Type="http://schemas.openxmlformats.org/officeDocument/2006/relationships/slideLayout" Target="../slideLayouts/slideLayout276.xml"/><Relationship Id="rId7" Type="http://schemas.openxmlformats.org/officeDocument/2006/relationships/slideLayout" Target="../slideLayouts/slideLayout280.xml"/><Relationship Id="rId12" Type="http://schemas.openxmlformats.org/officeDocument/2006/relationships/image" Target="../media/image8.jpeg"/><Relationship Id="rId2" Type="http://schemas.openxmlformats.org/officeDocument/2006/relationships/slideLayout" Target="../slideLayouts/slideLayout275.xml"/><Relationship Id="rId1" Type="http://schemas.openxmlformats.org/officeDocument/2006/relationships/slideLayout" Target="../slideLayouts/slideLayout274.xml"/><Relationship Id="rId6" Type="http://schemas.openxmlformats.org/officeDocument/2006/relationships/slideLayout" Target="../slideLayouts/slideLayout279.xml"/><Relationship Id="rId11" Type="http://schemas.openxmlformats.org/officeDocument/2006/relationships/theme" Target="../theme/theme28.xml"/><Relationship Id="rId5" Type="http://schemas.openxmlformats.org/officeDocument/2006/relationships/slideLayout" Target="../slideLayouts/slideLayout278.xml"/><Relationship Id="rId10" Type="http://schemas.openxmlformats.org/officeDocument/2006/relationships/slideLayout" Target="../slideLayouts/slideLayout283.xml"/><Relationship Id="rId4" Type="http://schemas.openxmlformats.org/officeDocument/2006/relationships/slideLayout" Target="../slideLayouts/slideLayout277.xml"/><Relationship Id="rId9" Type="http://schemas.openxmlformats.org/officeDocument/2006/relationships/slideLayout" Target="../slideLayouts/slideLayout282.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91.xml"/><Relationship Id="rId3" Type="http://schemas.openxmlformats.org/officeDocument/2006/relationships/slideLayout" Target="../slideLayouts/slideLayout286.xml"/><Relationship Id="rId7" Type="http://schemas.openxmlformats.org/officeDocument/2006/relationships/slideLayout" Target="../slideLayouts/slideLayout290.xml"/><Relationship Id="rId12" Type="http://schemas.openxmlformats.org/officeDocument/2006/relationships/theme" Target="../theme/theme29.xml"/><Relationship Id="rId2" Type="http://schemas.openxmlformats.org/officeDocument/2006/relationships/slideLayout" Target="../slideLayouts/slideLayout285.xml"/><Relationship Id="rId1" Type="http://schemas.openxmlformats.org/officeDocument/2006/relationships/slideLayout" Target="../slideLayouts/slideLayout284.xml"/><Relationship Id="rId6" Type="http://schemas.openxmlformats.org/officeDocument/2006/relationships/slideLayout" Target="../slideLayouts/slideLayout289.xml"/><Relationship Id="rId11" Type="http://schemas.openxmlformats.org/officeDocument/2006/relationships/slideLayout" Target="../slideLayouts/slideLayout294.xml"/><Relationship Id="rId5" Type="http://schemas.openxmlformats.org/officeDocument/2006/relationships/slideLayout" Target="../slideLayouts/slideLayout288.xml"/><Relationship Id="rId10" Type="http://schemas.openxmlformats.org/officeDocument/2006/relationships/slideLayout" Target="../slideLayouts/slideLayout293.xml"/><Relationship Id="rId4" Type="http://schemas.openxmlformats.org/officeDocument/2006/relationships/slideLayout" Target="../slideLayouts/slideLayout287.xml"/><Relationship Id="rId9" Type="http://schemas.openxmlformats.org/officeDocument/2006/relationships/slideLayout" Target="../slideLayouts/slideLayout29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theme" Target="../theme/theme3.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02.xml"/><Relationship Id="rId3" Type="http://schemas.openxmlformats.org/officeDocument/2006/relationships/slideLayout" Target="../slideLayouts/slideLayout297.xml"/><Relationship Id="rId7" Type="http://schemas.openxmlformats.org/officeDocument/2006/relationships/slideLayout" Target="../slideLayouts/slideLayout301.xml"/><Relationship Id="rId12" Type="http://schemas.openxmlformats.org/officeDocument/2006/relationships/theme" Target="../theme/theme30.xml"/><Relationship Id="rId2" Type="http://schemas.openxmlformats.org/officeDocument/2006/relationships/slideLayout" Target="../slideLayouts/slideLayout296.xml"/><Relationship Id="rId1" Type="http://schemas.openxmlformats.org/officeDocument/2006/relationships/slideLayout" Target="../slideLayouts/slideLayout295.xml"/><Relationship Id="rId6" Type="http://schemas.openxmlformats.org/officeDocument/2006/relationships/slideLayout" Target="../slideLayouts/slideLayout300.xml"/><Relationship Id="rId11" Type="http://schemas.openxmlformats.org/officeDocument/2006/relationships/slideLayout" Target="../slideLayouts/slideLayout305.xml"/><Relationship Id="rId5" Type="http://schemas.openxmlformats.org/officeDocument/2006/relationships/slideLayout" Target="../slideLayouts/slideLayout299.xml"/><Relationship Id="rId10" Type="http://schemas.openxmlformats.org/officeDocument/2006/relationships/slideLayout" Target="../slideLayouts/slideLayout304.xml"/><Relationship Id="rId4" Type="http://schemas.openxmlformats.org/officeDocument/2006/relationships/slideLayout" Target="../slideLayouts/slideLayout298.xml"/><Relationship Id="rId9" Type="http://schemas.openxmlformats.org/officeDocument/2006/relationships/slideLayout" Target="../slideLayouts/slideLayout303.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13.xml"/><Relationship Id="rId3" Type="http://schemas.openxmlformats.org/officeDocument/2006/relationships/slideLayout" Target="../slideLayouts/slideLayout308.xml"/><Relationship Id="rId7" Type="http://schemas.openxmlformats.org/officeDocument/2006/relationships/slideLayout" Target="../slideLayouts/slideLayout312.xml"/><Relationship Id="rId12" Type="http://schemas.openxmlformats.org/officeDocument/2006/relationships/theme" Target="../theme/theme31.xml"/><Relationship Id="rId2" Type="http://schemas.openxmlformats.org/officeDocument/2006/relationships/slideLayout" Target="../slideLayouts/slideLayout307.xml"/><Relationship Id="rId1" Type="http://schemas.openxmlformats.org/officeDocument/2006/relationships/slideLayout" Target="../slideLayouts/slideLayout306.xml"/><Relationship Id="rId6" Type="http://schemas.openxmlformats.org/officeDocument/2006/relationships/slideLayout" Target="../slideLayouts/slideLayout311.xml"/><Relationship Id="rId11" Type="http://schemas.openxmlformats.org/officeDocument/2006/relationships/slideLayout" Target="../slideLayouts/slideLayout316.xml"/><Relationship Id="rId5" Type="http://schemas.openxmlformats.org/officeDocument/2006/relationships/slideLayout" Target="../slideLayouts/slideLayout310.xml"/><Relationship Id="rId10" Type="http://schemas.openxmlformats.org/officeDocument/2006/relationships/slideLayout" Target="../slideLayouts/slideLayout315.xml"/><Relationship Id="rId4" Type="http://schemas.openxmlformats.org/officeDocument/2006/relationships/slideLayout" Target="../slideLayouts/slideLayout309.xml"/><Relationship Id="rId9" Type="http://schemas.openxmlformats.org/officeDocument/2006/relationships/slideLayout" Target="../slideLayouts/slideLayout314.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24.xml"/><Relationship Id="rId3" Type="http://schemas.openxmlformats.org/officeDocument/2006/relationships/slideLayout" Target="../slideLayouts/slideLayout319.xml"/><Relationship Id="rId7" Type="http://schemas.openxmlformats.org/officeDocument/2006/relationships/slideLayout" Target="../slideLayouts/slideLayout323.xml"/><Relationship Id="rId12" Type="http://schemas.openxmlformats.org/officeDocument/2006/relationships/theme" Target="../theme/theme32.xml"/><Relationship Id="rId2" Type="http://schemas.openxmlformats.org/officeDocument/2006/relationships/slideLayout" Target="../slideLayouts/slideLayout318.xml"/><Relationship Id="rId1" Type="http://schemas.openxmlformats.org/officeDocument/2006/relationships/slideLayout" Target="../slideLayouts/slideLayout317.xml"/><Relationship Id="rId6" Type="http://schemas.openxmlformats.org/officeDocument/2006/relationships/slideLayout" Target="../slideLayouts/slideLayout322.xml"/><Relationship Id="rId11" Type="http://schemas.openxmlformats.org/officeDocument/2006/relationships/slideLayout" Target="../slideLayouts/slideLayout327.xml"/><Relationship Id="rId5" Type="http://schemas.openxmlformats.org/officeDocument/2006/relationships/slideLayout" Target="../slideLayouts/slideLayout321.xml"/><Relationship Id="rId10" Type="http://schemas.openxmlformats.org/officeDocument/2006/relationships/slideLayout" Target="../slideLayouts/slideLayout326.xml"/><Relationship Id="rId4" Type="http://schemas.openxmlformats.org/officeDocument/2006/relationships/slideLayout" Target="../slideLayouts/slideLayout320.xml"/><Relationship Id="rId9" Type="http://schemas.openxmlformats.org/officeDocument/2006/relationships/slideLayout" Target="../slideLayouts/slideLayout32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35.xml"/><Relationship Id="rId3" Type="http://schemas.openxmlformats.org/officeDocument/2006/relationships/slideLayout" Target="../slideLayouts/slideLayout330.xml"/><Relationship Id="rId7" Type="http://schemas.openxmlformats.org/officeDocument/2006/relationships/slideLayout" Target="../slideLayouts/slideLayout334.xml"/><Relationship Id="rId12" Type="http://schemas.openxmlformats.org/officeDocument/2006/relationships/theme" Target="../theme/theme33.xml"/><Relationship Id="rId2" Type="http://schemas.openxmlformats.org/officeDocument/2006/relationships/slideLayout" Target="../slideLayouts/slideLayout329.xml"/><Relationship Id="rId1" Type="http://schemas.openxmlformats.org/officeDocument/2006/relationships/slideLayout" Target="../slideLayouts/slideLayout328.xml"/><Relationship Id="rId6" Type="http://schemas.openxmlformats.org/officeDocument/2006/relationships/slideLayout" Target="../slideLayouts/slideLayout333.xml"/><Relationship Id="rId11" Type="http://schemas.openxmlformats.org/officeDocument/2006/relationships/slideLayout" Target="../slideLayouts/slideLayout338.xml"/><Relationship Id="rId5" Type="http://schemas.openxmlformats.org/officeDocument/2006/relationships/slideLayout" Target="../slideLayouts/slideLayout332.xml"/><Relationship Id="rId10" Type="http://schemas.openxmlformats.org/officeDocument/2006/relationships/slideLayout" Target="../slideLayouts/slideLayout337.xml"/><Relationship Id="rId4" Type="http://schemas.openxmlformats.org/officeDocument/2006/relationships/slideLayout" Target="../slideLayouts/slideLayout331.xml"/><Relationship Id="rId9" Type="http://schemas.openxmlformats.org/officeDocument/2006/relationships/slideLayout" Target="../slideLayouts/slideLayout336.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46.xml"/><Relationship Id="rId13" Type="http://schemas.openxmlformats.org/officeDocument/2006/relationships/image" Target="../media/image13.emf"/><Relationship Id="rId3" Type="http://schemas.openxmlformats.org/officeDocument/2006/relationships/slideLayout" Target="../slideLayouts/slideLayout341.xml"/><Relationship Id="rId7" Type="http://schemas.openxmlformats.org/officeDocument/2006/relationships/slideLayout" Target="../slideLayouts/slideLayout345.xml"/><Relationship Id="rId12" Type="http://schemas.openxmlformats.org/officeDocument/2006/relationships/theme" Target="../theme/theme34.xml"/><Relationship Id="rId2" Type="http://schemas.openxmlformats.org/officeDocument/2006/relationships/slideLayout" Target="../slideLayouts/slideLayout340.xml"/><Relationship Id="rId1" Type="http://schemas.openxmlformats.org/officeDocument/2006/relationships/slideLayout" Target="../slideLayouts/slideLayout339.xml"/><Relationship Id="rId6" Type="http://schemas.openxmlformats.org/officeDocument/2006/relationships/slideLayout" Target="../slideLayouts/slideLayout344.xml"/><Relationship Id="rId11" Type="http://schemas.openxmlformats.org/officeDocument/2006/relationships/slideLayout" Target="../slideLayouts/slideLayout349.xml"/><Relationship Id="rId5" Type="http://schemas.openxmlformats.org/officeDocument/2006/relationships/slideLayout" Target="../slideLayouts/slideLayout343.xml"/><Relationship Id="rId10" Type="http://schemas.openxmlformats.org/officeDocument/2006/relationships/slideLayout" Target="../slideLayouts/slideLayout348.xml"/><Relationship Id="rId4" Type="http://schemas.openxmlformats.org/officeDocument/2006/relationships/slideLayout" Target="../slideLayouts/slideLayout342.xml"/><Relationship Id="rId9" Type="http://schemas.openxmlformats.org/officeDocument/2006/relationships/slideLayout" Target="../slideLayouts/slideLayout34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57.xml"/><Relationship Id="rId3" Type="http://schemas.openxmlformats.org/officeDocument/2006/relationships/slideLayout" Target="../slideLayouts/slideLayout352.xml"/><Relationship Id="rId7" Type="http://schemas.openxmlformats.org/officeDocument/2006/relationships/slideLayout" Target="../slideLayouts/slideLayout356.xml"/><Relationship Id="rId12" Type="http://schemas.openxmlformats.org/officeDocument/2006/relationships/theme" Target="../theme/theme35.xml"/><Relationship Id="rId2" Type="http://schemas.openxmlformats.org/officeDocument/2006/relationships/slideLayout" Target="../slideLayouts/slideLayout351.xml"/><Relationship Id="rId1" Type="http://schemas.openxmlformats.org/officeDocument/2006/relationships/slideLayout" Target="../slideLayouts/slideLayout350.xml"/><Relationship Id="rId6" Type="http://schemas.openxmlformats.org/officeDocument/2006/relationships/slideLayout" Target="../slideLayouts/slideLayout355.xml"/><Relationship Id="rId11" Type="http://schemas.openxmlformats.org/officeDocument/2006/relationships/slideLayout" Target="../slideLayouts/slideLayout360.xml"/><Relationship Id="rId5" Type="http://schemas.openxmlformats.org/officeDocument/2006/relationships/slideLayout" Target="../slideLayouts/slideLayout354.xml"/><Relationship Id="rId10" Type="http://schemas.openxmlformats.org/officeDocument/2006/relationships/slideLayout" Target="../slideLayouts/slideLayout359.xml"/><Relationship Id="rId4" Type="http://schemas.openxmlformats.org/officeDocument/2006/relationships/slideLayout" Target="../slideLayouts/slideLayout353.xml"/><Relationship Id="rId9" Type="http://schemas.openxmlformats.org/officeDocument/2006/relationships/slideLayout" Target="../slideLayouts/slideLayout358.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68.xml"/><Relationship Id="rId3" Type="http://schemas.openxmlformats.org/officeDocument/2006/relationships/slideLayout" Target="../slideLayouts/slideLayout363.xml"/><Relationship Id="rId7" Type="http://schemas.openxmlformats.org/officeDocument/2006/relationships/slideLayout" Target="../slideLayouts/slideLayout367.xml"/><Relationship Id="rId12" Type="http://schemas.openxmlformats.org/officeDocument/2006/relationships/theme" Target="../theme/theme36.xml"/><Relationship Id="rId2" Type="http://schemas.openxmlformats.org/officeDocument/2006/relationships/slideLayout" Target="../slideLayouts/slideLayout362.xml"/><Relationship Id="rId1" Type="http://schemas.openxmlformats.org/officeDocument/2006/relationships/slideLayout" Target="../slideLayouts/slideLayout361.xml"/><Relationship Id="rId6" Type="http://schemas.openxmlformats.org/officeDocument/2006/relationships/slideLayout" Target="../slideLayouts/slideLayout366.xml"/><Relationship Id="rId11" Type="http://schemas.openxmlformats.org/officeDocument/2006/relationships/slideLayout" Target="../slideLayouts/slideLayout371.xml"/><Relationship Id="rId5" Type="http://schemas.openxmlformats.org/officeDocument/2006/relationships/slideLayout" Target="../slideLayouts/slideLayout365.xml"/><Relationship Id="rId10" Type="http://schemas.openxmlformats.org/officeDocument/2006/relationships/slideLayout" Target="../slideLayouts/slideLayout370.xml"/><Relationship Id="rId4" Type="http://schemas.openxmlformats.org/officeDocument/2006/relationships/slideLayout" Target="../slideLayouts/slideLayout364.xml"/><Relationship Id="rId9" Type="http://schemas.openxmlformats.org/officeDocument/2006/relationships/slideLayout" Target="../slideLayouts/slideLayout36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theme" Target="../theme/theme37.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90.xml"/><Relationship Id="rId13" Type="http://schemas.openxmlformats.org/officeDocument/2006/relationships/image" Target="../media/image13.emf"/><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theme" Target="../theme/theme38.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01.xml"/><Relationship Id="rId3" Type="http://schemas.openxmlformats.org/officeDocument/2006/relationships/slideLayout" Target="../slideLayouts/slideLayout396.xml"/><Relationship Id="rId7" Type="http://schemas.openxmlformats.org/officeDocument/2006/relationships/slideLayout" Target="../slideLayouts/slideLayout400.xml"/><Relationship Id="rId12" Type="http://schemas.openxmlformats.org/officeDocument/2006/relationships/theme" Target="../theme/theme39.xml"/><Relationship Id="rId2" Type="http://schemas.openxmlformats.org/officeDocument/2006/relationships/slideLayout" Target="../slideLayouts/slideLayout395.xml"/><Relationship Id="rId1" Type="http://schemas.openxmlformats.org/officeDocument/2006/relationships/slideLayout" Target="../slideLayouts/slideLayout394.xml"/><Relationship Id="rId6" Type="http://schemas.openxmlformats.org/officeDocument/2006/relationships/slideLayout" Target="../slideLayouts/slideLayout399.xml"/><Relationship Id="rId11" Type="http://schemas.openxmlformats.org/officeDocument/2006/relationships/slideLayout" Target="../slideLayouts/slideLayout404.xml"/><Relationship Id="rId5" Type="http://schemas.openxmlformats.org/officeDocument/2006/relationships/slideLayout" Target="../slideLayouts/slideLayout398.xml"/><Relationship Id="rId10" Type="http://schemas.openxmlformats.org/officeDocument/2006/relationships/slideLayout" Target="../slideLayouts/slideLayout403.xml"/><Relationship Id="rId4" Type="http://schemas.openxmlformats.org/officeDocument/2006/relationships/slideLayout" Target="../slideLayouts/slideLayout397.xml"/><Relationship Id="rId9" Type="http://schemas.openxmlformats.org/officeDocument/2006/relationships/slideLayout" Target="../slideLayouts/slideLayout40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4.xml"/><Relationship Id="rId3" Type="http://schemas.openxmlformats.org/officeDocument/2006/relationships/slideLayout" Target="../slideLayouts/slideLayout39.xml"/><Relationship Id="rId7" Type="http://schemas.openxmlformats.org/officeDocument/2006/relationships/slideLayout" Target="../slideLayouts/slideLayout43.xml"/><Relationship Id="rId12" Type="http://schemas.openxmlformats.org/officeDocument/2006/relationships/theme" Target="../theme/theme4.xml"/><Relationship Id="rId2" Type="http://schemas.openxmlformats.org/officeDocument/2006/relationships/slideLayout" Target="../slideLayouts/slideLayout38.xml"/><Relationship Id="rId1" Type="http://schemas.openxmlformats.org/officeDocument/2006/relationships/slideLayout" Target="../slideLayouts/slideLayout37.xml"/><Relationship Id="rId6" Type="http://schemas.openxmlformats.org/officeDocument/2006/relationships/slideLayout" Target="../slideLayouts/slideLayout42.xml"/><Relationship Id="rId11" Type="http://schemas.openxmlformats.org/officeDocument/2006/relationships/slideLayout" Target="../slideLayouts/slideLayout47.xml"/><Relationship Id="rId5" Type="http://schemas.openxmlformats.org/officeDocument/2006/relationships/slideLayout" Target="../slideLayouts/slideLayout41.xml"/><Relationship Id="rId10" Type="http://schemas.openxmlformats.org/officeDocument/2006/relationships/slideLayout" Target="../slideLayouts/slideLayout46.xml"/><Relationship Id="rId4" Type="http://schemas.openxmlformats.org/officeDocument/2006/relationships/slideLayout" Target="../slideLayouts/slideLayout40.xml"/><Relationship Id="rId9" Type="http://schemas.openxmlformats.org/officeDocument/2006/relationships/slideLayout" Target="../slideLayouts/slideLayout45.xml"/></Relationships>
</file>

<file path=ppt/slideMasters/_rels/slideMaster40.xml.rels><?xml version="1.0" encoding="UTF-8" standalone="yes"?>
<Relationships xmlns="http://schemas.openxmlformats.org/package/2006/relationships"><Relationship Id="rId3" Type="http://schemas.openxmlformats.org/officeDocument/2006/relationships/slideLayout" Target="../slideLayouts/slideLayout407.xml"/><Relationship Id="rId2" Type="http://schemas.openxmlformats.org/officeDocument/2006/relationships/slideLayout" Target="../slideLayouts/slideLayout406.xml"/><Relationship Id="rId1" Type="http://schemas.openxmlformats.org/officeDocument/2006/relationships/slideLayout" Target="../slideLayouts/slideLayout405.xml"/><Relationship Id="rId4" Type="http://schemas.openxmlformats.org/officeDocument/2006/relationships/theme" Target="../theme/theme40.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15.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41.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26.xml"/><Relationship Id="rId13" Type="http://schemas.openxmlformats.org/officeDocument/2006/relationships/image" Target="../media/image14.jpeg"/><Relationship Id="rId3" Type="http://schemas.openxmlformats.org/officeDocument/2006/relationships/slideLayout" Target="../slideLayouts/slideLayout421.xml"/><Relationship Id="rId7" Type="http://schemas.openxmlformats.org/officeDocument/2006/relationships/slideLayout" Target="../slideLayouts/slideLayout425.xml"/><Relationship Id="rId12" Type="http://schemas.openxmlformats.org/officeDocument/2006/relationships/theme" Target="../theme/theme42.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slideLayout" Target="../slideLayouts/slideLayout429.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37.xml"/><Relationship Id="rId13" Type="http://schemas.openxmlformats.org/officeDocument/2006/relationships/image" Target="../media/image10.png"/><Relationship Id="rId3" Type="http://schemas.openxmlformats.org/officeDocument/2006/relationships/slideLayout" Target="../slideLayouts/slideLayout432.xml"/><Relationship Id="rId7" Type="http://schemas.openxmlformats.org/officeDocument/2006/relationships/slideLayout" Target="../slideLayouts/slideLayout436.xml"/><Relationship Id="rId12" Type="http://schemas.openxmlformats.org/officeDocument/2006/relationships/theme" Target="../theme/theme43.xml"/><Relationship Id="rId2" Type="http://schemas.openxmlformats.org/officeDocument/2006/relationships/slideLayout" Target="../slideLayouts/slideLayout431.xml"/><Relationship Id="rId1" Type="http://schemas.openxmlformats.org/officeDocument/2006/relationships/slideLayout" Target="../slideLayouts/slideLayout430.xml"/><Relationship Id="rId6" Type="http://schemas.openxmlformats.org/officeDocument/2006/relationships/slideLayout" Target="../slideLayouts/slideLayout435.xml"/><Relationship Id="rId11" Type="http://schemas.openxmlformats.org/officeDocument/2006/relationships/slideLayout" Target="../slideLayouts/slideLayout440.xml"/><Relationship Id="rId5" Type="http://schemas.openxmlformats.org/officeDocument/2006/relationships/slideLayout" Target="../slideLayouts/slideLayout434.xml"/><Relationship Id="rId15" Type="http://schemas.openxmlformats.org/officeDocument/2006/relationships/image" Target="../media/image12.png"/><Relationship Id="rId10" Type="http://schemas.openxmlformats.org/officeDocument/2006/relationships/slideLayout" Target="../slideLayouts/slideLayout439.xml"/><Relationship Id="rId4" Type="http://schemas.openxmlformats.org/officeDocument/2006/relationships/slideLayout" Target="../slideLayouts/slideLayout433.xml"/><Relationship Id="rId9" Type="http://schemas.openxmlformats.org/officeDocument/2006/relationships/slideLayout" Target="../slideLayouts/slideLayout438.xml"/><Relationship Id="rId14" Type="http://schemas.openxmlformats.org/officeDocument/2006/relationships/image" Target="../media/image11.png"/></Relationships>
</file>

<file path=ppt/slideMasters/_rels/slideMaster44.xml.rels><?xml version="1.0" encoding="UTF-8" standalone="yes"?>
<Relationships xmlns="http://schemas.openxmlformats.org/package/2006/relationships"><Relationship Id="rId2" Type="http://schemas.openxmlformats.org/officeDocument/2006/relationships/theme" Target="../theme/theme44.xml"/><Relationship Id="rId1" Type="http://schemas.openxmlformats.org/officeDocument/2006/relationships/slideLayout" Target="../slideLayouts/slideLayout441.xml"/></Relationships>
</file>

<file path=ppt/slideMasters/_rels/slideMaster45.xml.rels><?xml version="1.0" encoding="UTF-8" standalone="yes"?>
<Relationships xmlns="http://schemas.openxmlformats.org/package/2006/relationships"><Relationship Id="rId3" Type="http://schemas.openxmlformats.org/officeDocument/2006/relationships/theme" Target="../theme/theme45.xml"/><Relationship Id="rId2" Type="http://schemas.openxmlformats.org/officeDocument/2006/relationships/slideLayout" Target="../slideLayouts/slideLayout443.xml"/><Relationship Id="rId1" Type="http://schemas.openxmlformats.org/officeDocument/2006/relationships/slideLayout" Target="../slideLayouts/slideLayout442.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51.xml"/><Relationship Id="rId3" Type="http://schemas.openxmlformats.org/officeDocument/2006/relationships/slideLayout" Target="../slideLayouts/slideLayout446.xml"/><Relationship Id="rId7" Type="http://schemas.openxmlformats.org/officeDocument/2006/relationships/slideLayout" Target="../slideLayouts/slideLayout450.xml"/><Relationship Id="rId12" Type="http://schemas.openxmlformats.org/officeDocument/2006/relationships/theme" Target="../theme/theme46.xml"/><Relationship Id="rId2" Type="http://schemas.openxmlformats.org/officeDocument/2006/relationships/slideLayout" Target="../slideLayouts/slideLayout445.xml"/><Relationship Id="rId1" Type="http://schemas.openxmlformats.org/officeDocument/2006/relationships/slideLayout" Target="../slideLayouts/slideLayout444.xml"/><Relationship Id="rId6" Type="http://schemas.openxmlformats.org/officeDocument/2006/relationships/slideLayout" Target="../slideLayouts/slideLayout449.xml"/><Relationship Id="rId11" Type="http://schemas.openxmlformats.org/officeDocument/2006/relationships/slideLayout" Target="../slideLayouts/slideLayout454.xml"/><Relationship Id="rId5" Type="http://schemas.openxmlformats.org/officeDocument/2006/relationships/slideLayout" Target="../slideLayouts/slideLayout448.xml"/><Relationship Id="rId10" Type="http://schemas.openxmlformats.org/officeDocument/2006/relationships/slideLayout" Target="../slideLayouts/slideLayout453.xml"/><Relationship Id="rId4" Type="http://schemas.openxmlformats.org/officeDocument/2006/relationships/slideLayout" Target="../slideLayouts/slideLayout447.xml"/><Relationship Id="rId9" Type="http://schemas.openxmlformats.org/officeDocument/2006/relationships/slideLayout" Target="../slideLayouts/slideLayout452.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62.xml"/><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theme" Target="../theme/theme47.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73.xml"/><Relationship Id="rId3" Type="http://schemas.openxmlformats.org/officeDocument/2006/relationships/slideLayout" Target="../slideLayouts/slideLayout468.xml"/><Relationship Id="rId7" Type="http://schemas.openxmlformats.org/officeDocument/2006/relationships/slideLayout" Target="../slideLayouts/slideLayout472.xml"/><Relationship Id="rId12" Type="http://schemas.openxmlformats.org/officeDocument/2006/relationships/theme" Target="../theme/theme48.xml"/><Relationship Id="rId2" Type="http://schemas.openxmlformats.org/officeDocument/2006/relationships/slideLayout" Target="../slideLayouts/slideLayout467.xml"/><Relationship Id="rId1" Type="http://schemas.openxmlformats.org/officeDocument/2006/relationships/slideLayout" Target="../slideLayouts/slideLayout466.xml"/><Relationship Id="rId6" Type="http://schemas.openxmlformats.org/officeDocument/2006/relationships/slideLayout" Target="../slideLayouts/slideLayout471.xml"/><Relationship Id="rId11" Type="http://schemas.openxmlformats.org/officeDocument/2006/relationships/slideLayout" Target="../slideLayouts/slideLayout476.xml"/><Relationship Id="rId5" Type="http://schemas.openxmlformats.org/officeDocument/2006/relationships/slideLayout" Target="../slideLayouts/slideLayout470.xml"/><Relationship Id="rId10" Type="http://schemas.openxmlformats.org/officeDocument/2006/relationships/slideLayout" Target="../slideLayouts/slideLayout475.xml"/><Relationship Id="rId4" Type="http://schemas.openxmlformats.org/officeDocument/2006/relationships/slideLayout" Target="../slideLayouts/slideLayout469.xml"/><Relationship Id="rId9" Type="http://schemas.openxmlformats.org/officeDocument/2006/relationships/slideLayout" Target="../slideLayouts/slideLayout474.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84.xml"/><Relationship Id="rId3" Type="http://schemas.openxmlformats.org/officeDocument/2006/relationships/slideLayout" Target="../slideLayouts/slideLayout479.xml"/><Relationship Id="rId7" Type="http://schemas.openxmlformats.org/officeDocument/2006/relationships/slideLayout" Target="../slideLayouts/slideLayout483.xml"/><Relationship Id="rId12" Type="http://schemas.openxmlformats.org/officeDocument/2006/relationships/theme" Target="../theme/theme49.xml"/><Relationship Id="rId2" Type="http://schemas.openxmlformats.org/officeDocument/2006/relationships/slideLayout" Target="../slideLayouts/slideLayout478.xml"/><Relationship Id="rId1" Type="http://schemas.openxmlformats.org/officeDocument/2006/relationships/slideLayout" Target="../slideLayouts/slideLayout477.xml"/><Relationship Id="rId6" Type="http://schemas.openxmlformats.org/officeDocument/2006/relationships/slideLayout" Target="../slideLayouts/slideLayout482.xml"/><Relationship Id="rId11" Type="http://schemas.openxmlformats.org/officeDocument/2006/relationships/slideLayout" Target="../slideLayouts/slideLayout487.xml"/><Relationship Id="rId5" Type="http://schemas.openxmlformats.org/officeDocument/2006/relationships/slideLayout" Target="../slideLayouts/slideLayout481.xml"/><Relationship Id="rId10" Type="http://schemas.openxmlformats.org/officeDocument/2006/relationships/slideLayout" Target="../slideLayouts/slideLayout486.xml"/><Relationship Id="rId4" Type="http://schemas.openxmlformats.org/officeDocument/2006/relationships/slideLayout" Target="../slideLayouts/slideLayout480.xml"/><Relationship Id="rId9" Type="http://schemas.openxmlformats.org/officeDocument/2006/relationships/slideLayout" Target="../slideLayouts/slideLayout48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theme" Target="../theme/theme5.xml"/><Relationship Id="rId3" Type="http://schemas.openxmlformats.org/officeDocument/2006/relationships/slideLayout" Target="../slideLayouts/slideLayout50.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2" Type="http://schemas.openxmlformats.org/officeDocument/2006/relationships/slideLayout" Target="../slideLayouts/slideLayout49.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5" Type="http://schemas.openxmlformats.org/officeDocument/2006/relationships/slideLayout" Target="../slideLayouts/slideLayout52.xml"/><Relationship Id="rId10" Type="http://schemas.openxmlformats.org/officeDocument/2006/relationships/slideLayout" Target="../slideLayouts/slideLayout57.xml"/><Relationship Id="rId4" Type="http://schemas.openxmlformats.org/officeDocument/2006/relationships/slideLayout" Target="../slideLayouts/slideLayout51.xml"/><Relationship Id="rId9" Type="http://schemas.openxmlformats.org/officeDocument/2006/relationships/slideLayout" Target="../slideLayouts/slideLayout56.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95.xml"/><Relationship Id="rId3" Type="http://schemas.openxmlformats.org/officeDocument/2006/relationships/slideLayout" Target="../slideLayouts/slideLayout490.xml"/><Relationship Id="rId7" Type="http://schemas.openxmlformats.org/officeDocument/2006/relationships/slideLayout" Target="../slideLayouts/slideLayout494.xml"/><Relationship Id="rId12" Type="http://schemas.openxmlformats.org/officeDocument/2006/relationships/theme" Target="../theme/theme50.xml"/><Relationship Id="rId2" Type="http://schemas.openxmlformats.org/officeDocument/2006/relationships/slideLayout" Target="../slideLayouts/slideLayout489.xml"/><Relationship Id="rId1" Type="http://schemas.openxmlformats.org/officeDocument/2006/relationships/slideLayout" Target="../slideLayouts/slideLayout488.xml"/><Relationship Id="rId6" Type="http://schemas.openxmlformats.org/officeDocument/2006/relationships/slideLayout" Target="../slideLayouts/slideLayout493.xml"/><Relationship Id="rId11" Type="http://schemas.openxmlformats.org/officeDocument/2006/relationships/slideLayout" Target="../slideLayouts/slideLayout498.xml"/><Relationship Id="rId5" Type="http://schemas.openxmlformats.org/officeDocument/2006/relationships/slideLayout" Target="../slideLayouts/slideLayout492.xml"/><Relationship Id="rId10" Type="http://schemas.openxmlformats.org/officeDocument/2006/relationships/slideLayout" Target="../slideLayouts/slideLayout497.xml"/><Relationship Id="rId4" Type="http://schemas.openxmlformats.org/officeDocument/2006/relationships/slideLayout" Target="../slideLayouts/slideLayout491.xml"/><Relationship Id="rId9" Type="http://schemas.openxmlformats.org/officeDocument/2006/relationships/slideLayout" Target="../slideLayouts/slideLayout496.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06.xml"/><Relationship Id="rId3" Type="http://schemas.openxmlformats.org/officeDocument/2006/relationships/slideLayout" Target="../slideLayouts/slideLayout501.xml"/><Relationship Id="rId7" Type="http://schemas.openxmlformats.org/officeDocument/2006/relationships/slideLayout" Target="../slideLayouts/slideLayout505.xml"/><Relationship Id="rId12" Type="http://schemas.openxmlformats.org/officeDocument/2006/relationships/theme" Target="../theme/theme51.xml"/><Relationship Id="rId2" Type="http://schemas.openxmlformats.org/officeDocument/2006/relationships/slideLayout" Target="../slideLayouts/slideLayout500.xml"/><Relationship Id="rId1" Type="http://schemas.openxmlformats.org/officeDocument/2006/relationships/slideLayout" Target="../slideLayouts/slideLayout499.xml"/><Relationship Id="rId6" Type="http://schemas.openxmlformats.org/officeDocument/2006/relationships/slideLayout" Target="../slideLayouts/slideLayout504.xml"/><Relationship Id="rId11" Type="http://schemas.openxmlformats.org/officeDocument/2006/relationships/slideLayout" Target="../slideLayouts/slideLayout509.xml"/><Relationship Id="rId5" Type="http://schemas.openxmlformats.org/officeDocument/2006/relationships/slideLayout" Target="../slideLayouts/slideLayout503.xml"/><Relationship Id="rId10" Type="http://schemas.openxmlformats.org/officeDocument/2006/relationships/slideLayout" Target="../slideLayouts/slideLayout508.xml"/><Relationship Id="rId4" Type="http://schemas.openxmlformats.org/officeDocument/2006/relationships/slideLayout" Target="../slideLayouts/slideLayout502.xml"/><Relationship Id="rId9" Type="http://schemas.openxmlformats.org/officeDocument/2006/relationships/slideLayout" Target="../slideLayouts/slideLayout507.xml"/></Relationships>
</file>

<file path=ppt/slideMasters/_rels/slideMaster52.xml.rels><?xml version="1.0" encoding="UTF-8" standalone="yes"?>
<Relationships xmlns="http://schemas.openxmlformats.org/package/2006/relationships"><Relationship Id="rId3" Type="http://schemas.openxmlformats.org/officeDocument/2006/relationships/theme" Target="../theme/theme52.xml"/><Relationship Id="rId2" Type="http://schemas.openxmlformats.org/officeDocument/2006/relationships/slideLayout" Target="../slideLayouts/slideLayout511.xml"/><Relationship Id="rId1" Type="http://schemas.openxmlformats.org/officeDocument/2006/relationships/slideLayout" Target="../slideLayouts/slideLayout510.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19.xml"/><Relationship Id="rId3" Type="http://schemas.openxmlformats.org/officeDocument/2006/relationships/slideLayout" Target="../slideLayouts/slideLayout514.xml"/><Relationship Id="rId7" Type="http://schemas.openxmlformats.org/officeDocument/2006/relationships/slideLayout" Target="../slideLayouts/slideLayout518.xml"/><Relationship Id="rId12" Type="http://schemas.openxmlformats.org/officeDocument/2006/relationships/theme" Target="../theme/theme53.xml"/><Relationship Id="rId2" Type="http://schemas.openxmlformats.org/officeDocument/2006/relationships/slideLayout" Target="../slideLayouts/slideLayout513.xml"/><Relationship Id="rId1" Type="http://schemas.openxmlformats.org/officeDocument/2006/relationships/slideLayout" Target="../slideLayouts/slideLayout512.xml"/><Relationship Id="rId6" Type="http://schemas.openxmlformats.org/officeDocument/2006/relationships/slideLayout" Target="../slideLayouts/slideLayout517.xml"/><Relationship Id="rId11" Type="http://schemas.openxmlformats.org/officeDocument/2006/relationships/slideLayout" Target="../slideLayouts/slideLayout522.xml"/><Relationship Id="rId5" Type="http://schemas.openxmlformats.org/officeDocument/2006/relationships/slideLayout" Target="../slideLayouts/slideLayout516.xml"/><Relationship Id="rId10" Type="http://schemas.openxmlformats.org/officeDocument/2006/relationships/slideLayout" Target="../slideLayouts/slideLayout521.xml"/><Relationship Id="rId4" Type="http://schemas.openxmlformats.org/officeDocument/2006/relationships/slideLayout" Target="../slideLayouts/slideLayout515.xml"/><Relationship Id="rId9" Type="http://schemas.openxmlformats.org/officeDocument/2006/relationships/slideLayout" Target="../slideLayouts/slideLayout520.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30.xml"/><Relationship Id="rId3" Type="http://schemas.openxmlformats.org/officeDocument/2006/relationships/slideLayout" Target="../slideLayouts/slideLayout525.xml"/><Relationship Id="rId7" Type="http://schemas.openxmlformats.org/officeDocument/2006/relationships/slideLayout" Target="../slideLayouts/slideLayout529.xml"/><Relationship Id="rId12" Type="http://schemas.openxmlformats.org/officeDocument/2006/relationships/theme" Target="../theme/theme54.xml"/><Relationship Id="rId2" Type="http://schemas.openxmlformats.org/officeDocument/2006/relationships/slideLayout" Target="../slideLayouts/slideLayout524.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5" Type="http://schemas.openxmlformats.org/officeDocument/2006/relationships/slideLayout" Target="../slideLayouts/slideLayout527.xml"/><Relationship Id="rId10" Type="http://schemas.openxmlformats.org/officeDocument/2006/relationships/slideLayout" Target="../slideLayouts/slideLayout532.xml"/><Relationship Id="rId4" Type="http://schemas.openxmlformats.org/officeDocument/2006/relationships/slideLayout" Target="../slideLayouts/slideLayout526.xml"/><Relationship Id="rId9" Type="http://schemas.openxmlformats.org/officeDocument/2006/relationships/slideLayout" Target="../slideLayouts/slideLayout531.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41.xml"/><Relationship Id="rId3" Type="http://schemas.openxmlformats.org/officeDocument/2006/relationships/slideLayout" Target="../slideLayouts/slideLayout536.xml"/><Relationship Id="rId7" Type="http://schemas.openxmlformats.org/officeDocument/2006/relationships/slideLayout" Target="../slideLayouts/slideLayout540.xml"/><Relationship Id="rId12" Type="http://schemas.openxmlformats.org/officeDocument/2006/relationships/theme" Target="../theme/theme55.xml"/><Relationship Id="rId2" Type="http://schemas.openxmlformats.org/officeDocument/2006/relationships/slideLayout" Target="../slideLayouts/slideLayout535.xml"/><Relationship Id="rId1" Type="http://schemas.openxmlformats.org/officeDocument/2006/relationships/slideLayout" Target="../slideLayouts/slideLayout534.xml"/><Relationship Id="rId6" Type="http://schemas.openxmlformats.org/officeDocument/2006/relationships/slideLayout" Target="../slideLayouts/slideLayout539.xml"/><Relationship Id="rId11" Type="http://schemas.openxmlformats.org/officeDocument/2006/relationships/slideLayout" Target="../slideLayouts/slideLayout544.xml"/><Relationship Id="rId5" Type="http://schemas.openxmlformats.org/officeDocument/2006/relationships/slideLayout" Target="../slideLayouts/slideLayout538.xml"/><Relationship Id="rId10" Type="http://schemas.openxmlformats.org/officeDocument/2006/relationships/slideLayout" Target="../slideLayouts/slideLayout543.xml"/><Relationship Id="rId4" Type="http://schemas.openxmlformats.org/officeDocument/2006/relationships/slideLayout" Target="../slideLayouts/slideLayout537.xml"/><Relationship Id="rId9" Type="http://schemas.openxmlformats.org/officeDocument/2006/relationships/slideLayout" Target="../slideLayouts/slideLayout542.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52.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theme" Target="../theme/theme56.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0.png"/><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7.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5" Type="http://schemas.openxmlformats.org/officeDocument/2006/relationships/image" Target="../media/image12.png"/><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 Id="rId14" Type="http://schemas.openxmlformats.org/officeDocument/2006/relationships/image" Target="../media/image11.png"/></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74.xml"/><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8.xml"/><Relationship Id="rId2" Type="http://schemas.openxmlformats.org/officeDocument/2006/relationships/slideLayout" Target="../slideLayouts/slideLayout568.xml"/><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85.xml"/><Relationship Id="rId13" Type="http://schemas.openxmlformats.org/officeDocument/2006/relationships/image" Target="../media/image14.jpeg"/><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9.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60.xml.rels><?xml version="1.0" encoding="UTF-8" standalone="yes"?>
<Relationships xmlns="http://schemas.openxmlformats.org/package/2006/relationships"><Relationship Id="rId3" Type="http://schemas.openxmlformats.org/officeDocument/2006/relationships/slideLayout" Target="../slideLayouts/slideLayout591.xml"/><Relationship Id="rId2" Type="http://schemas.openxmlformats.org/officeDocument/2006/relationships/slideLayout" Target="../slideLayouts/slideLayout590.xml"/><Relationship Id="rId1" Type="http://schemas.openxmlformats.org/officeDocument/2006/relationships/slideLayout" Target="../slideLayouts/slideLayout589.xml"/><Relationship Id="rId5" Type="http://schemas.openxmlformats.org/officeDocument/2006/relationships/image" Target="../media/image15.png"/><Relationship Id="rId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99.xml"/><Relationship Id="rId3" Type="http://schemas.openxmlformats.org/officeDocument/2006/relationships/slideLayout" Target="../slideLayouts/slideLayout594.xml"/><Relationship Id="rId7" Type="http://schemas.openxmlformats.org/officeDocument/2006/relationships/slideLayout" Target="../slideLayouts/slideLayout598.xml"/><Relationship Id="rId12" Type="http://schemas.openxmlformats.org/officeDocument/2006/relationships/theme" Target="../theme/theme61.xml"/><Relationship Id="rId2" Type="http://schemas.openxmlformats.org/officeDocument/2006/relationships/slideLayout" Target="../slideLayouts/slideLayout593.xml"/><Relationship Id="rId1" Type="http://schemas.openxmlformats.org/officeDocument/2006/relationships/slideLayout" Target="../slideLayouts/slideLayout592.xml"/><Relationship Id="rId6" Type="http://schemas.openxmlformats.org/officeDocument/2006/relationships/slideLayout" Target="../slideLayouts/slideLayout597.xml"/><Relationship Id="rId11" Type="http://schemas.openxmlformats.org/officeDocument/2006/relationships/slideLayout" Target="../slideLayouts/slideLayout602.xml"/><Relationship Id="rId5" Type="http://schemas.openxmlformats.org/officeDocument/2006/relationships/slideLayout" Target="../slideLayouts/slideLayout596.xml"/><Relationship Id="rId10" Type="http://schemas.openxmlformats.org/officeDocument/2006/relationships/slideLayout" Target="../slideLayouts/slideLayout601.xml"/><Relationship Id="rId4" Type="http://schemas.openxmlformats.org/officeDocument/2006/relationships/slideLayout" Target="../slideLayouts/slideLayout595.xml"/><Relationship Id="rId9" Type="http://schemas.openxmlformats.org/officeDocument/2006/relationships/slideLayout" Target="../slideLayouts/slideLayout600.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10.xml"/><Relationship Id="rId13" Type="http://schemas.openxmlformats.org/officeDocument/2006/relationships/image" Target="../media/image5.png"/><Relationship Id="rId3" Type="http://schemas.openxmlformats.org/officeDocument/2006/relationships/slideLayout" Target="../slideLayouts/slideLayout605.xml"/><Relationship Id="rId7" Type="http://schemas.openxmlformats.org/officeDocument/2006/relationships/slideLayout" Target="../slideLayouts/slideLayout609.xml"/><Relationship Id="rId12" Type="http://schemas.openxmlformats.org/officeDocument/2006/relationships/theme" Target="../theme/theme62.xml"/><Relationship Id="rId2" Type="http://schemas.openxmlformats.org/officeDocument/2006/relationships/slideLayout" Target="../slideLayouts/slideLayout604.xml"/><Relationship Id="rId1" Type="http://schemas.openxmlformats.org/officeDocument/2006/relationships/slideLayout" Target="../slideLayouts/slideLayout603.xml"/><Relationship Id="rId6" Type="http://schemas.openxmlformats.org/officeDocument/2006/relationships/slideLayout" Target="../slideLayouts/slideLayout608.xml"/><Relationship Id="rId11" Type="http://schemas.openxmlformats.org/officeDocument/2006/relationships/slideLayout" Target="../slideLayouts/slideLayout613.xml"/><Relationship Id="rId5" Type="http://schemas.openxmlformats.org/officeDocument/2006/relationships/slideLayout" Target="../slideLayouts/slideLayout607.xml"/><Relationship Id="rId10" Type="http://schemas.openxmlformats.org/officeDocument/2006/relationships/slideLayout" Target="../slideLayouts/slideLayout612.xml"/><Relationship Id="rId4" Type="http://schemas.openxmlformats.org/officeDocument/2006/relationships/slideLayout" Target="../slideLayouts/slideLayout606.xml"/><Relationship Id="rId9" Type="http://schemas.openxmlformats.org/officeDocument/2006/relationships/slideLayout" Target="../slideLayouts/slideLayout611.xml"/><Relationship Id="rId14" Type="http://schemas.openxmlformats.org/officeDocument/2006/relationships/image" Target="../media/image6.png"/></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614.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22.xml"/><Relationship Id="rId3" Type="http://schemas.openxmlformats.org/officeDocument/2006/relationships/slideLayout" Target="../slideLayouts/slideLayout617.xml"/><Relationship Id="rId7" Type="http://schemas.openxmlformats.org/officeDocument/2006/relationships/slideLayout" Target="../slideLayouts/slideLayout621.xml"/><Relationship Id="rId12" Type="http://schemas.openxmlformats.org/officeDocument/2006/relationships/theme" Target="../theme/theme64.xml"/><Relationship Id="rId2" Type="http://schemas.openxmlformats.org/officeDocument/2006/relationships/slideLayout" Target="../slideLayouts/slideLayout616.xml"/><Relationship Id="rId1" Type="http://schemas.openxmlformats.org/officeDocument/2006/relationships/slideLayout" Target="../slideLayouts/slideLayout615.xml"/><Relationship Id="rId6" Type="http://schemas.openxmlformats.org/officeDocument/2006/relationships/slideLayout" Target="../slideLayouts/slideLayout620.xml"/><Relationship Id="rId11" Type="http://schemas.openxmlformats.org/officeDocument/2006/relationships/slideLayout" Target="../slideLayouts/slideLayout625.xml"/><Relationship Id="rId5" Type="http://schemas.openxmlformats.org/officeDocument/2006/relationships/slideLayout" Target="../slideLayouts/slideLayout619.xml"/><Relationship Id="rId10" Type="http://schemas.openxmlformats.org/officeDocument/2006/relationships/slideLayout" Target="../slideLayouts/slideLayout624.xml"/><Relationship Id="rId4" Type="http://schemas.openxmlformats.org/officeDocument/2006/relationships/slideLayout" Target="../slideLayouts/slideLayout618.xml"/><Relationship Id="rId9" Type="http://schemas.openxmlformats.org/officeDocument/2006/relationships/slideLayout" Target="../slideLayouts/slideLayout623.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33.xml"/><Relationship Id="rId13" Type="http://schemas.openxmlformats.org/officeDocument/2006/relationships/image" Target="../media/image8.jpeg"/><Relationship Id="rId3" Type="http://schemas.openxmlformats.org/officeDocument/2006/relationships/slideLayout" Target="../slideLayouts/slideLayout628.xml"/><Relationship Id="rId7" Type="http://schemas.openxmlformats.org/officeDocument/2006/relationships/slideLayout" Target="../slideLayouts/slideLayout632.xml"/><Relationship Id="rId12" Type="http://schemas.openxmlformats.org/officeDocument/2006/relationships/theme" Target="../theme/theme65.xml"/><Relationship Id="rId2" Type="http://schemas.openxmlformats.org/officeDocument/2006/relationships/slideLayout" Target="../slideLayouts/slideLayout627.xml"/><Relationship Id="rId1" Type="http://schemas.openxmlformats.org/officeDocument/2006/relationships/slideLayout" Target="../slideLayouts/slideLayout626.xml"/><Relationship Id="rId6" Type="http://schemas.openxmlformats.org/officeDocument/2006/relationships/slideLayout" Target="../slideLayouts/slideLayout631.xml"/><Relationship Id="rId11" Type="http://schemas.openxmlformats.org/officeDocument/2006/relationships/slideLayout" Target="../slideLayouts/slideLayout636.xml"/><Relationship Id="rId5" Type="http://schemas.openxmlformats.org/officeDocument/2006/relationships/slideLayout" Target="../slideLayouts/slideLayout630.xml"/><Relationship Id="rId10" Type="http://schemas.openxmlformats.org/officeDocument/2006/relationships/slideLayout" Target="../slideLayouts/slideLayout635.xml"/><Relationship Id="rId4" Type="http://schemas.openxmlformats.org/officeDocument/2006/relationships/slideLayout" Target="../slideLayouts/slideLayout629.xml"/><Relationship Id="rId9" Type="http://schemas.openxmlformats.org/officeDocument/2006/relationships/slideLayout" Target="../slideLayouts/slideLayout634.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44.xml"/><Relationship Id="rId13" Type="http://schemas.openxmlformats.org/officeDocument/2006/relationships/image" Target="../media/image16.jpeg"/><Relationship Id="rId3" Type="http://schemas.openxmlformats.org/officeDocument/2006/relationships/slideLayout" Target="../slideLayouts/slideLayout639.xml"/><Relationship Id="rId7" Type="http://schemas.openxmlformats.org/officeDocument/2006/relationships/slideLayout" Target="../slideLayouts/slideLayout643.xml"/><Relationship Id="rId12" Type="http://schemas.openxmlformats.org/officeDocument/2006/relationships/theme" Target="../theme/theme66.xml"/><Relationship Id="rId2" Type="http://schemas.openxmlformats.org/officeDocument/2006/relationships/slideLayout" Target="../slideLayouts/slideLayout638.xml"/><Relationship Id="rId1" Type="http://schemas.openxmlformats.org/officeDocument/2006/relationships/slideLayout" Target="../slideLayouts/slideLayout637.xml"/><Relationship Id="rId6" Type="http://schemas.openxmlformats.org/officeDocument/2006/relationships/slideLayout" Target="../slideLayouts/slideLayout642.xml"/><Relationship Id="rId11" Type="http://schemas.openxmlformats.org/officeDocument/2006/relationships/slideLayout" Target="../slideLayouts/slideLayout647.xml"/><Relationship Id="rId5" Type="http://schemas.openxmlformats.org/officeDocument/2006/relationships/slideLayout" Target="../slideLayouts/slideLayout641.xml"/><Relationship Id="rId10" Type="http://schemas.openxmlformats.org/officeDocument/2006/relationships/slideLayout" Target="../slideLayouts/slideLayout646.xml"/><Relationship Id="rId4" Type="http://schemas.openxmlformats.org/officeDocument/2006/relationships/slideLayout" Target="../slideLayouts/slideLayout640.xml"/><Relationship Id="rId9" Type="http://schemas.openxmlformats.org/officeDocument/2006/relationships/slideLayout" Target="../slideLayouts/slideLayout645.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55.xml"/><Relationship Id="rId3" Type="http://schemas.openxmlformats.org/officeDocument/2006/relationships/slideLayout" Target="../slideLayouts/slideLayout650.xml"/><Relationship Id="rId7" Type="http://schemas.openxmlformats.org/officeDocument/2006/relationships/slideLayout" Target="../slideLayouts/slideLayout654.xml"/><Relationship Id="rId12" Type="http://schemas.openxmlformats.org/officeDocument/2006/relationships/theme" Target="../theme/theme67.xml"/><Relationship Id="rId2" Type="http://schemas.openxmlformats.org/officeDocument/2006/relationships/slideLayout" Target="../slideLayouts/slideLayout649.xml"/><Relationship Id="rId1" Type="http://schemas.openxmlformats.org/officeDocument/2006/relationships/slideLayout" Target="../slideLayouts/slideLayout648.xml"/><Relationship Id="rId6" Type="http://schemas.openxmlformats.org/officeDocument/2006/relationships/slideLayout" Target="../slideLayouts/slideLayout653.xml"/><Relationship Id="rId11" Type="http://schemas.openxmlformats.org/officeDocument/2006/relationships/slideLayout" Target="../slideLayouts/slideLayout658.xml"/><Relationship Id="rId5" Type="http://schemas.openxmlformats.org/officeDocument/2006/relationships/slideLayout" Target="../slideLayouts/slideLayout652.xml"/><Relationship Id="rId10" Type="http://schemas.openxmlformats.org/officeDocument/2006/relationships/slideLayout" Target="../slideLayouts/slideLayout657.xml"/><Relationship Id="rId4" Type="http://schemas.openxmlformats.org/officeDocument/2006/relationships/slideLayout" Target="../slideLayouts/slideLayout651.xml"/><Relationship Id="rId9" Type="http://schemas.openxmlformats.org/officeDocument/2006/relationships/slideLayout" Target="../slideLayouts/slideLayout656.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66.xml"/><Relationship Id="rId3" Type="http://schemas.openxmlformats.org/officeDocument/2006/relationships/slideLayout" Target="../slideLayouts/slideLayout661.xml"/><Relationship Id="rId7" Type="http://schemas.openxmlformats.org/officeDocument/2006/relationships/slideLayout" Target="../slideLayouts/slideLayout665.xml"/><Relationship Id="rId12" Type="http://schemas.openxmlformats.org/officeDocument/2006/relationships/theme" Target="../theme/theme68.xml"/><Relationship Id="rId2" Type="http://schemas.openxmlformats.org/officeDocument/2006/relationships/slideLayout" Target="../slideLayouts/slideLayout660.xml"/><Relationship Id="rId1" Type="http://schemas.openxmlformats.org/officeDocument/2006/relationships/slideLayout" Target="../slideLayouts/slideLayout659.xml"/><Relationship Id="rId6" Type="http://schemas.openxmlformats.org/officeDocument/2006/relationships/slideLayout" Target="../slideLayouts/slideLayout664.xml"/><Relationship Id="rId11" Type="http://schemas.openxmlformats.org/officeDocument/2006/relationships/slideLayout" Target="../slideLayouts/slideLayout669.xml"/><Relationship Id="rId5" Type="http://schemas.openxmlformats.org/officeDocument/2006/relationships/slideLayout" Target="../slideLayouts/slideLayout663.xml"/><Relationship Id="rId10" Type="http://schemas.openxmlformats.org/officeDocument/2006/relationships/slideLayout" Target="../slideLayouts/slideLayout668.xml"/><Relationship Id="rId4" Type="http://schemas.openxmlformats.org/officeDocument/2006/relationships/slideLayout" Target="../slideLayouts/slideLayout662.xml"/><Relationship Id="rId9" Type="http://schemas.openxmlformats.org/officeDocument/2006/relationships/slideLayout" Target="../slideLayouts/slideLayout667.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77.xml"/><Relationship Id="rId3" Type="http://schemas.openxmlformats.org/officeDocument/2006/relationships/slideLayout" Target="../slideLayouts/slideLayout672.xml"/><Relationship Id="rId7" Type="http://schemas.openxmlformats.org/officeDocument/2006/relationships/slideLayout" Target="../slideLayouts/slideLayout676.xml"/><Relationship Id="rId12" Type="http://schemas.openxmlformats.org/officeDocument/2006/relationships/theme" Target="../theme/theme69.xml"/><Relationship Id="rId2" Type="http://schemas.openxmlformats.org/officeDocument/2006/relationships/slideLayout" Target="../slideLayouts/slideLayout671.xml"/><Relationship Id="rId1" Type="http://schemas.openxmlformats.org/officeDocument/2006/relationships/slideLayout" Target="../slideLayouts/slideLayout670.xml"/><Relationship Id="rId6" Type="http://schemas.openxmlformats.org/officeDocument/2006/relationships/slideLayout" Target="../slideLayouts/slideLayout675.xml"/><Relationship Id="rId11" Type="http://schemas.openxmlformats.org/officeDocument/2006/relationships/slideLayout" Target="../slideLayouts/slideLayout680.xml"/><Relationship Id="rId5" Type="http://schemas.openxmlformats.org/officeDocument/2006/relationships/slideLayout" Target="../slideLayouts/slideLayout674.xml"/><Relationship Id="rId10" Type="http://schemas.openxmlformats.org/officeDocument/2006/relationships/slideLayout" Target="../slideLayouts/slideLayout679.xml"/><Relationship Id="rId4" Type="http://schemas.openxmlformats.org/officeDocument/2006/relationships/slideLayout" Target="../slideLayouts/slideLayout673.xml"/><Relationship Id="rId9" Type="http://schemas.openxmlformats.org/officeDocument/2006/relationships/slideLayout" Target="../slideLayouts/slideLayout67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image" Target="../media/image5.png"/><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image" Target="../media/image6.png"/></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88.xml"/><Relationship Id="rId3" Type="http://schemas.openxmlformats.org/officeDocument/2006/relationships/slideLayout" Target="../slideLayouts/slideLayout683.xml"/><Relationship Id="rId7" Type="http://schemas.openxmlformats.org/officeDocument/2006/relationships/slideLayout" Target="../slideLayouts/slideLayout687.xml"/><Relationship Id="rId12" Type="http://schemas.openxmlformats.org/officeDocument/2006/relationships/theme" Target="../theme/theme70.xml"/><Relationship Id="rId2" Type="http://schemas.openxmlformats.org/officeDocument/2006/relationships/slideLayout" Target="../slideLayouts/slideLayout682.xml"/><Relationship Id="rId1" Type="http://schemas.openxmlformats.org/officeDocument/2006/relationships/slideLayout" Target="../slideLayouts/slideLayout681.xml"/><Relationship Id="rId6" Type="http://schemas.openxmlformats.org/officeDocument/2006/relationships/slideLayout" Target="../slideLayouts/slideLayout686.xml"/><Relationship Id="rId11" Type="http://schemas.openxmlformats.org/officeDocument/2006/relationships/slideLayout" Target="../slideLayouts/slideLayout691.xml"/><Relationship Id="rId5" Type="http://schemas.openxmlformats.org/officeDocument/2006/relationships/slideLayout" Target="../slideLayouts/slideLayout685.xml"/><Relationship Id="rId10" Type="http://schemas.openxmlformats.org/officeDocument/2006/relationships/slideLayout" Target="../slideLayouts/slideLayout690.xml"/><Relationship Id="rId4" Type="http://schemas.openxmlformats.org/officeDocument/2006/relationships/slideLayout" Target="../slideLayouts/slideLayout684.xml"/><Relationship Id="rId9" Type="http://schemas.openxmlformats.org/officeDocument/2006/relationships/slideLayout" Target="../slideLayouts/slideLayout689.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99.xml"/><Relationship Id="rId13" Type="http://schemas.openxmlformats.org/officeDocument/2006/relationships/image" Target="../media/image8.jpeg"/><Relationship Id="rId3" Type="http://schemas.openxmlformats.org/officeDocument/2006/relationships/slideLayout" Target="../slideLayouts/slideLayout694.xml"/><Relationship Id="rId7" Type="http://schemas.openxmlformats.org/officeDocument/2006/relationships/slideLayout" Target="../slideLayouts/slideLayout698.xml"/><Relationship Id="rId12" Type="http://schemas.openxmlformats.org/officeDocument/2006/relationships/theme" Target="../theme/theme71.xml"/><Relationship Id="rId2" Type="http://schemas.openxmlformats.org/officeDocument/2006/relationships/slideLayout" Target="../slideLayouts/slideLayout693.xml"/><Relationship Id="rId1" Type="http://schemas.openxmlformats.org/officeDocument/2006/relationships/slideLayout" Target="../slideLayouts/slideLayout692.xml"/><Relationship Id="rId6" Type="http://schemas.openxmlformats.org/officeDocument/2006/relationships/slideLayout" Target="../slideLayouts/slideLayout697.xml"/><Relationship Id="rId11" Type="http://schemas.openxmlformats.org/officeDocument/2006/relationships/slideLayout" Target="../slideLayouts/slideLayout702.xml"/><Relationship Id="rId5" Type="http://schemas.openxmlformats.org/officeDocument/2006/relationships/slideLayout" Target="../slideLayouts/slideLayout696.xml"/><Relationship Id="rId10" Type="http://schemas.openxmlformats.org/officeDocument/2006/relationships/slideLayout" Target="../slideLayouts/slideLayout701.xml"/><Relationship Id="rId4" Type="http://schemas.openxmlformats.org/officeDocument/2006/relationships/slideLayout" Target="../slideLayouts/slideLayout695.xml"/><Relationship Id="rId9" Type="http://schemas.openxmlformats.org/officeDocument/2006/relationships/slideLayout" Target="../slideLayouts/slideLayout700.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10.xml"/><Relationship Id="rId13" Type="http://schemas.openxmlformats.org/officeDocument/2006/relationships/image" Target="../media/image5.png"/><Relationship Id="rId3" Type="http://schemas.openxmlformats.org/officeDocument/2006/relationships/slideLayout" Target="../slideLayouts/slideLayout705.xml"/><Relationship Id="rId7" Type="http://schemas.openxmlformats.org/officeDocument/2006/relationships/slideLayout" Target="../slideLayouts/slideLayout709.xml"/><Relationship Id="rId12" Type="http://schemas.openxmlformats.org/officeDocument/2006/relationships/theme" Target="../theme/theme72.xml"/><Relationship Id="rId2" Type="http://schemas.openxmlformats.org/officeDocument/2006/relationships/slideLayout" Target="../slideLayouts/slideLayout704.xml"/><Relationship Id="rId1" Type="http://schemas.openxmlformats.org/officeDocument/2006/relationships/slideLayout" Target="../slideLayouts/slideLayout703.xml"/><Relationship Id="rId6" Type="http://schemas.openxmlformats.org/officeDocument/2006/relationships/slideLayout" Target="../slideLayouts/slideLayout708.xml"/><Relationship Id="rId11" Type="http://schemas.openxmlformats.org/officeDocument/2006/relationships/slideLayout" Target="../slideLayouts/slideLayout713.xml"/><Relationship Id="rId5" Type="http://schemas.openxmlformats.org/officeDocument/2006/relationships/slideLayout" Target="../slideLayouts/slideLayout707.xml"/><Relationship Id="rId10" Type="http://schemas.openxmlformats.org/officeDocument/2006/relationships/slideLayout" Target="../slideLayouts/slideLayout712.xml"/><Relationship Id="rId4" Type="http://schemas.openxmlformats.org/officeDocument/2006/relationships/slideLayout" Target="../slideLayouts/slideLayout706.xml"/><Relationship Id="rId9" Type="http://schemas.openxmlformats.org/officeDocument/2006/relationships/slideLayout" Target="../slideLayouts/slideLayout711.xml"/><Relationship Id="rId14" Type="http://schemas.openxmlformats.org/officeDocument/2006/relationships/image" Target="../media/image6.pn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21.xml"/><Relationship Id="rId3" Type="http://schemas.openxmlformats.org/officeDocument/2006/relationships/slideLayout" Target="../slideLayouts/slideLayout716.xml"/><Relationship Id="rId7" Type="http://schemas.openxmlformats.org/officeDocument/2006/relationships/slideLayout" Target="../slideLayouts/slideLayout720.xml"/><Relationship Id="rId12" Type="http://schemas.openxmlformats.org/officeDocument/2006/relationships/theme" Target="../theme/theme73.xml"/><Relationship Id="rId2" Type="http://schemas.openxmlformats.org/officeDocument/2006/relationships/slideLayout" Target="../slideLayouts/slideLayout715.xml"/><Relationship Id="rId1" Type="http://schemas.openxmlformats.org/officeDocument/2006/relationships/slideLayout" Target="../slideLayouts/slideLayout714.xml"/><Relationship Id="rId6" Type="http://schemas.openxmlformats.org/officeDocument/2006/relationships/slideLayout" Target="../slideLayouts/slideLayout719.xml"/><Relationship Id="rId11" Type="http://schemas.openxmlformats.org/officeDocument/2006/relationships/slideLayout" Target="../slideLayouts/slideLayout724.xml"/><Relationship Id="rId5" Type="http://schemas.openxmlformats.org/officeDocument/2006/relationships/slideLayout" Target="../slideLayouts/slideLayout718.xml"/><Relationship Id="rId10" Type="http://schemas.openxmlformats.org/officeDocument/2006/relationships/slideLayout" Target="../slideLayouts/slideLayout723.xml"/><Relationship Id="rId4" Type="http://schemas.openxmlformats.org/officeDocument/2006/relationships/slideLayout" Target="../slideLayouts/slideLayout717.xml"/><Relationship Id="rId9" Type="http://schemas.openxmlformats.org/officeDocument/2006/relationships/slideLayout" Target="../slideLayouts/slideLayout722.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32.xml"/><Relationship Id="rId3" Type="http://schemas.openxmlformats.org/officeDocument/2006/relationships/slideLayout" Target="../slideLayouts/slideLayout727.xml"/><Relationship Id="rId7" Type="http://schemas.openxmlformats.org/officeDocument/2006/relationships/slideLayout" Target="../slideLayouts/slideLayout731.xml"/><Relationship Id="rId12" Type="http://schemas.openxmlformats.org/officeDocument/2006/relationships/theme" Target="../theme/theme74.xml"/><Relationship Id="rId2" Type="http://schemas.openxmlformats.org/officeDocument/2006/relationships/slideLayout" Target="../slideLayouts/slideLayout726.xml"/><Relationship Id="rId1" Type="http://schemas.openxmlformats.org/officeDocument/2006/relationships/slideLayout" Target="../slideLayouts/slideLayout725.xml"/><Relationship Id="rId6" Type="http://schemas.openxmlformats.org/officeDocument/2006/relationships/slideLayout" Target="../slideLayouts/slideLayout730.xml"/><Relationship Id="rId11" Type="http://schemas.openxmlformats.org/officeDocument/2006/relationships/slideLayout" Target="../slideLayouts/slideLayout735.xml"/><Relationship Id="rId5" Type="http://schemas.openxmlformats.org/officeDocument/2006/relationships/slideLayout" Target="../slideLayouts/slideLayout729.xml"/><Relationship Id="rId10" Type="http://schemas.openxmlformats.org/officeDocument/2006/relationships/slideLayout" Target="../slideLayouts/slideLayout734.xml"/><Relationship Id="rId4" Type="http://schemas.openxmlformats.org/officeDocument/2006/relationships/slideLayout" Target="../slideLayouts/slideLayout728.xml"/><Relationship Id="rId9" Type="http://schemas.openxmlformats.org/officeDocument/2006/relationships/slideLayout" Target="../slideLayouts/slideLayout733.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43.xml"/><Relationship Id="rId3" Type="http://schemas.openxmlformats.org/officeDocument/2006/relationships/slideLayout" Target="../slideLayouts/slideLayout738.xml"/><Relationship Id="rId7" Type="http://schemas.openxmlformats.org/officeDocument/2006/relationships/slideLayout" Target="../slideLayouts/slideLayout742.xml"/><Relationship Id="rId12" Type="http://schemas.openxmlformats.org/officeDocument/2006/relationships/theme" Target="../theme/theme75.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11" Type="http://schemas.openxmlformats.org/officeDocument/2006/relationships/slideLayout" Target="../slideLayouts/slideLayout746.xml"/><Relationship Id="rId5" Type="http://schemas.openxmlformats.org/officeDocument/2006/relationships/slideLayout" Target="../slideLayouts/slideLayout740.xml"/><Relationship Id="rId10" Type="http://schemas.openxmlformats.org/officeDocument/2006/relationships/slideLayout" Target="../slideLayouts/slideLayout745.xml"/><Relationship Id="rId4" Type="http://schemas.openxmlformats.org/officeDocument/2006/relationships/slideLayout" Target="../slideLayouts/slideLayout739.xml"/><Relationship Id="rId9" Type="http://schemas.openxmlformats.org/officeDocument/2006/relationships/slideLayout" Target="../slideLayouts/slideLayout744.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theme" Target="../theme/theme76.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77.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8.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9.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theme" Target="../theme/theme8.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image" Target="../media/image8.jpeg"/></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97.xml"/><Relationship Id="rId13" Type="http://schemas.openxmlformats.org/officeDocument/2006/relationships/image" Target="../media/image17.png"/><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80.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 Id="rId14" Type="http://schemas.openxmlformats.org/officeDocument/2006/relationships/image" Target="../media/image6.png"/></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image" Target="../media/image19.png"/><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81.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19.xml"/><Relationship Id="rId3" Type="http://schemas.openxmlformats.org/officeDocument/2006/relationships/slideLayout" Target="../slideLayouts/slideLayout814.xml"/><Relationship Id="rId7" Type="http://schemas.openxmlformats.org/officeDocument/2006/relationships/slideLayout" Target="../slideLayouts/slideLayout818.xml"/><Relationship Id="rId12" Type="http://schemas.openxmlformats.org/officeDocument/2006/relationships/theme" Target="../theme/theme82.xml"/><Relationship Id="rId2" Type="http://schemas.openxmlformats.org/officeDocument/2006/relationships/slideLayout" Target="../slideLayouts/slideLayout813.xml"/><Relationship Id="rId1" Type="http://schemas.openxmlformats.org/officeDocument/2006/relationships/slideLayout" Target="../slideLayouts/slideLayout812.xml"/><Relationship Id="rId6" Type="http://schemas.openxmlformats.org/officeDocument/2006/relationships/slideLayout" Target="../slideLayouts/slideLayout817.xml"/><Relationship Id="rId11" Type="http://schemas.openxmlformats.org/officeDocument/2006/relationships/slideLayout" Target="../slideLayouts/slideLayout822.xml"/><Relationship Id="rId5" Type="http://schemas.openxmlformats.org/officeDocument/2006/relationships/slideLayout" Target="../slideLayouts/slideLayout816.xml"/><Relationship Id="rId10" Type="http://schemas.openxmlformats.org/officeDocument/2006/relationships/slideLayout" Target="../slideLayouts/slideLayout821.xml"/><Relationship Id="rId4" Type="http://schemas.openxmlformats.org/officeDocument/2006/relationships/slideLayout" Target="../slideLayouts/slideLayout815.xml"/><Relationship Id="rId9" Type="http://schemas.openxmlformats.org/officeDocument/2006/relationships/slideLayout" Target="../slideLayouts/slideLayout820.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30.xml"/><Relationship Id="rId13" Type="http://schemas.openxmlformats.org/officeDocument/2006/relationships/slideLayout" Target="../slideLayouts/slideLayout835.xml"/><Relationship Id="rId3" Type="http://schemas.openxmlformats.org/officeDocument/2006/relationships/slideLayout" Target="../slideLayouts/slideLayout825.xml"/><Relationship Id="rId7" Type="http://schemas.openxmlformats.org/officeDocument/2006/relationships/slideLayout" Target="../slideLayouts/slideLayout829.xml"/><Relationship Id="rId12" Type="http://schemas.openxmlformats.org/officeDocument/2006/relationships/slideLayout" Target="../slideLayouts/slideLayout834.xml"/><Relationship Id="rId2" Type="http://schemas.openxmlformats.org/officeDocument/2006/relationships/slideLayout" Target="../slideLayouts/slideLayout824.xml"/><Relationship Id="rId1" Type="http://schemas.openxmlformats.org/officeDocument/2006/relationships/slideLayout" Target="../slideLayouts/slideLayout823.xml"/><Relationship Id="rId6" Type="http://schemas.openxmlformats.org/officeDocument/2006/relationships/slideLayout" Target="../slideLayouts/slideLayout828.xml"/><Relationship Id="rId11" Type="http://schemas.openxmlformats.org/officeDocument/2006/relationships/slideLayout" Target="../slideLayouts/slideLayout833.xml"/><Relationship Id="rId5" Type="http://schemas.openxmlformats.org/officeDocument/2006/relationships/slideLayout" Target="../slideLayouts/slideLayout827.xml"/><Relationship Id="rId10" Type="http://schemas.openxmlformats.org/officeDocument/2006/relationships/slideLayout" Target="../slideLayouts/slideLayout832.xml"/><Relationship Id="rId4" Type="http://schemas.openxmlformats.org/officeDocument/2006/relationships/slideLayout" Target="../slideLayouts/slideLayout826.xml"/><Relationship Id="rId9" Type="http://schemas.openxmlformats.org/officeDocument/2006/relationships/slideLayout" Target="../slideLayouts/slideLayout831.xml"/><Relationship Id="rId14" Type="http://schemas.openxmlformats.org/officeDocument/2006/relationships/theme" Target="../theme/theme83.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43.xml"/><Relationship Id="rId3" Type="http://schemas.openxmlformats.org/officeDocument/2006/relationships/slideLayout" Target="../slideLayouts/slideLayout838.xml"/><Relationship Id="rId7" Type="http://schemas.openxmlformats.org/officeDocument/2006/relationships/slideLayout" Target="../slideLayouts/slideLayout842.xml"/><Relationship Id="rId12" Type="http://schemas.openxmlformats.org/officeDocument/2006/relationships/theme" Target="../theme/theme84.xml"/><Relationship Id="rId2" Type="http://schemas.openxmlformats.org/officeDocument/2006/relationships/slideLayout" Target="../slideLayouts/slideLayout837.xml"/><Relationship Id="rId1" Type="http://schemas.openxmlformats.org/officeDocument/2006/relationships/slideLayout" Target="../slideLayouts/slideLayout836.xml"/><Relationship Id="rId6" Type="http://schemas.openxmlformats.org/officeDocument/2006/relationships/slideLayout" Target="../slideLayouts/slideLayout841.xml"/><Relationship Id="rId11" Type="http://schemas.openxmlformats.org/officeDocument/2006/relationships/slideLayout" Target="../slideLayouts/slideLayout846.xml"/><Relationship Id="rId5" Type="http://schemas.openxmlformats.org/officeDocument/2006/relationships/slideLayout" Target="../slideLayouts/slideLayout840.xml"/><Relationship Id="rId10" Type="http://schemas.openxmlformats.org/officeDocument/2006/relationships/slideLayout" Target="../slideLayouts/slideLayout845.xml"/><Relationship Id="rId4" Type="http://schemas.openxmlformats.org/officeDocument/2006/relationships/slideLayout" Target="../slideLayouts/slideLayout839.xml"/><Relationship Id="rId9" Type="http://schemas.openxmlformats.org/officeDocument/2006/relationships/slideLayout" Target="../slideLayouts/slideLayout844.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54.xml"/><Relationship Id="rId13" Type="http://schemas.openxmlformats.org/officeDocument/2006/relationships/image" Target="../media/image16.jpeg"/><Relationship Id="rId3" Type="http://schemas.openxmlformats.org/officeDocument/2006/relationships/slideLayout" Target="../slideLayouts/slideLayout849.xml"/><Relationship Id="rId7" Type="http://schemas.openxmlformats.org/officeDocument/2006/relationships/slideLayout" Target="../slideLayouts/slideLayout853.xml"/><Relationship Id="rId12" Type="http://schemas.openxmlformats.org/officeDocument/2006/relationships/theme" Target="../theme/theme85.xml"/><Relationship Id="rId2" Type="http://schemas.openxmlformats.org/officeDocument/2006/relationships/slideLayout" Target="../slideLayouts/slideLayout848.xml"/><Relationship Id="rId1" Type="http://schemas.openxmlformats.org/officeDocument/2006/relationships/slideLayout" Target="../slideLayouts/slideLayout847.xml"/><Relationship Id="rId6" Type="http://schemas.openxmlformats.org/officeDocument/2006/relationships/slideLayout" Target="../slideLayouts/slideLayout852.xml"/><Relationship Id="rId11" Type="http://schemas.openxmlformats.org/officeDocument/2006/relationships/slideLayout" Target="../slideLayouts/slideLayout857.xml"/><Relationship Id="rId5" Type="http://schemas.openxmlformats.org/officeDocument/2006/relationships/slideLayout" Target="../slideLayouts/slideLayout851.xml"/><Relationship Id="rId10" Type="http://schemas.openxmlformats.org/officeDocument/2006/relationships/slideLayout" Target="../slideLayouts/slideLayout856.xml"/><Relationship Id="rId4" Type="http://schemas.openxmlformats.org/officeDocument/2006/relationships/slideLayout" Target="../slideLayouts/slideLayout850.xml"/><Relationship Id="rId9" Type="http://schemas.openxmlformats.org/officeDocument/2006/relationships/slideLayout" Target="../slideLayouts/slideLayout855.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65.xml"/><Relationship Id="rId13" Type="http://schemas.openxmlformats.org/officeDocument/2006/relationships/theme" Target="../theme/theme86.xml"/><Relationship Id="rId3" Type="http://schemas.openxmlformats.org/officeDocument/2006/relationships/slideLayout" Target="../slideLayouts/slideLayout860.xml"/><Relationship Id="rId7" Type="http://schemas.openxmlformats.org/officeDocument/2006/relationships/slideLayout" Target="../slideLayouts/slideLayout864.xml"/><Relationship Id="rId12" Type="http://schemas.openxmlformats.org/officeDocument/2006/relationships/slideLayout" Target="../slideLayouts/slideLayout869.xml"/><Relationship Id="rId2" Type="http://schemas.openxmlformats.org/officeDocument/2006/relationships/slideLayout" Target="../slideLayouts/slideLayout859.xml"/><Relationship Id="rId1" Type="http://schemas.openxmlformats.org/officeDocument/2006/relationships/slideLayout" Target="../slideLayouts/slideLayout858.xml"/><Relationship Id="rId6" Type="http://schemas.openxmlformats.org/officeDocument/2006/relationships/slideLayout" Target="../slideLayouts/slideLayout863.xml"/><Relationship Id="rId11" Type="http://schemas.openxmlformats.org/officeDocument/2006/relationships/slideLayout" Target="../slideLayouts/slideLayout868.xml"/><Relationship Id="rId5" Type="http://schemas.openxmlformats.org/officeDocument/2006/relationships/slideLayout" Target="../slideLayouts/slideLayout862.xml"/><Relationship Id="rId10" Type="http://schemas.openxmlformats.org/officeDocument/2006/relationships/slideLayout" Target="../slideLayouts/slideLayout867.xml"/><Relationship Id="rId4" Type="http://schemas.openxmlformats.org/officeDocument/2006/relationships/slideLayout" Target="../slideLayouts/slideLayout861.xml"/><Relationship Id="rId9" Type="http://schemas.openxmlformats.org/officeDocument/2006/relationships/slideLayout" Target="../slideLayouts/slideLayout866.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77.xml"/><Relationship Id="rId13" Type="http://schemas.openxmlformats.org/officeDocument/2006/relationships/image" Target="../media/image5.png"/><Relationship Id="rId3" Type="http://schemas.openxmlformats.org/officeDocument/2006/relationships/slideLayout" Target="../slideLayouts/slideLayout872.xml"/><Relationship Id="rId7" Type="http://schemas.openxmlformats.org/officeDocument/2006/relationships/slideLayout" Target="../slideLayouts/slideLayout876.xml"/><Relationship Id="rId12" Type="http://schemas.openxmlformats.org/officeDocument/2006/relationships/theme" Target="../theme/theme87.xml"/><Relationship Id="rId2" Type="http://schemas.openxmlformats.org/officeDocument/2006/relationships/slideLayout" Target="../slideLayouts/slideLayout871.xml"/><Relationship Id="rId1" Type="http://schemas.openxmlformats.org/officeDocument/2006/relationships/slideLayout" Target="../slideLayouts/slideLayout870.xml"/><Relationship Id="rId6" Type="http://schemas.openxmlformats.org/officeDocument/2006/relationships/slideLayout" Target="../slideLayouts/slideLayout875.xml"/><Relationship Id="rId11" Type="http://schemas.openxmlformats.org/officeDocument/2006/relationships/slideLayout" Target="../slideLayouts/slideLayout880.xml"/><Relationship Id="rId5" Type="http://schemas.openxmlformats.org/officeDocument/2006/relationships/slideLayout" Target="../slideLayouts/slideLayout874.xml"/><Relationship Id="rId10" Type="http://schemas.openxmlformats.org/officeDocument/2006/relationships/slideLayout" Target="../slideLayouts/slideLayout879.xml"/><Relationship Id="rId4" Type="http://schemas.openxmlformats.org/officeDocument/2006/relationships/slideLayout" Target="../slideLayouts/slideLayout873.xml"/><Relationship Id="rId9" Type="http://schemas.openxmlformats.org/officeDocument/2006/relationships/slideLayout" Target="../slideLayouts/slideLayout878.xml"/><Relationship Id="rId14" Type="http://schemas.openxmlformats.org/officeDocument/2006/relationships/image" Target="../media/image6.png"/></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88.xml"/><Relationship Id="rId13" Type="http://schemas.openxmlformats.org/officeDocument/2006/relationships/image" Target="../media/image13.emf"/><Relationship Id="rId3" Type="http://schemas.openxmlformats.org/officeDocument/2006/relationships/slideLayout" Target="../slideLayouts/slideLayout883.xml"/><Relationship Id="rId7" Type="http://schemas.openxmlformats.org/officeDocument/2006/relationships/slideLayout" Target="../slideLayouts/slideLayout887.xml"/><Relationship Id="rId12" Type="http://schemas.openxmlformats.org/officeDocument/2006/relationships/theme" Target="../theme/theme88.xml"/><Relationship Id="rId2" Type="http://schemas.openxmlformats.org/officeDocument/2006/relationships/slideLayout" Target="../slideLayouts/slideLayout882.xml"/><Relationship Id="rId1" Type="http://schemas.openxmlformats.org/officeDocument/2006/relationships/slideLayout" Target="../slideLayouts/slideLayout881.xml"/><Relationship Id="rId6" Type="http://schemas.openxmlformats.org/officeDocument/2006/relationships/slideLayout" Target="../slideLayouts/slideLayout886.xml"/><Relationship Id="rId11" Type="http://schemas.openxmlformats.org/officeDocument/2006/relationships/slideLayout" Target="../slideLayouts/slideLayout891.xml"/><Relationship Id="rId5" Type="http://schemas.openxmlformats.org/officeDocument/2006/relationships/slideLayout" Target="../slideLayouts/slideLayout885.xml"/><Relationship Id="rId10" Type="http://schemas.openxmlformats.org/officeDocument/2006/relationships/slideLayout" Target="../slideLayouts/slideLayout890.xml"/><Relationship Id="rId4" Type="http://schemas.openxmlformats.org/officeDocument/2006/relationships/slideLayout" Target="../slideLayouts/slideLayout884.xml"/><Relationship Id="rId9" Type="http://schemas.openxmlformats.org/officeDocument/2006/relationships/slideLayout" Target="../slideLayouts/slideLayout889.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99.xml"/><Relationship Id="rId13" Type="http://schemas.openxmlformats.org/officeDocument/2006/relationships/slideLayout" Target="../slideLayouts/slideLayout904.xml"/><Relationship Id="rId3" Type="http://schemas.openxmlformats.org/officeDocument/2006/relationships/slideLayout" Target="../slideLayouts/slideLayout894.xml"/><Relationship Id="rId7" Type="http://schemas.openxmlformats.org/officeDocument/2006/relationships/slideLayout" Target="../slideLayouts/slideLayout898.xml"/><Relationship Id="rId12" Type="http://schemas.openxmlformats.org/officeDocument/2006/relationships/slideLayout" Target="../slideLayouts/slideLayout903.xml"/><Relationship Id="rId2" Type="http://schemas.openxmlformats.org/officeDocument/2006/relationships/slideLayout" Target="../slideLayouts/slideLayout893.xml"/><Relationship Id="rId1" Type="http://schemas.openxmlformats.org/officeDocument/2006/relationships/slideLayout" Target="../slideLayouts/slideLayout892.xml"/><Relationship Id="rId6" Type="http://schemas.openxmlformats.org/officeDocument/2006/relationships/slideLayout" Target="../slideLayouts/slideLayout897.xml"/><Relationship Id="rId11" Type="http://schemas.openxmlformats.org/officeDocument/2006/relationships/slideLayout" Target="../slideLayouts/slideLayout902.xml"/><Relationship Id="rId5" Type="http://schemas.openxmlformats.org/officeDocument/2006/relationships/slideLayout" Target="../slideLayouts/slideLayout896.xml"/><Relationship Id="rId10" Type="http://schemas.openxmlformats.org/officeDocument/2006/relationships/slideLayout" Target="../slideLayouts/slideLayout901.xml"/><Relationship Id="rId4" Type="http://schemas.openxmlformats.org/officeDocument/2006/relationships/slideLayout" Target="../slideLayouts/slideLayout895.xml"/><Relationship Id="rId9" Type="http://schemas.openxmlformats.org/officeDocument/2006/relationships/slideLayout" Target="../slideLayouts/slideLayout900.xml"/><Relationship Id="rId14" Type="http://schemas.openxmlformats.org/officeDocument/2006/relationships/theme" Target="../theme/theme89.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2.xml"/><Relationship Id="rId13" Type="http://schemas.openxmlformats.org/officeDocument/2006/relationships/image" Target="../media/image5.png"/><Relationship Id="rId3" Type="http://schemas.openxmlformats.org/officeDocument/2006/relationships/slideLayout" Target="../slideLayouts/slideLayout907.xml"/><Relationship Id="rId7" Type="http://schemas.openxmlformats.org/officeDocument/2006/relationships/slideLayout" Target="../slideLayouts/slideLayout911.xml"/><Relationship Id="rId12" Type="http://schemas.openxmlformats.org/officeDocument/2006/relationships/theme" Target="../theme/theme90.xml"/><Relationship Id="rId2" Type="http://schemas.openxmlformats.org/officeDocument/2006/relationships/slideLayout" Target="../slideLayouts/slideLayout906.xml"/><Relationship Id="rId1" Type="http://schemas.openxmlformats.org/officeDocument/2006/relationships/slideLayout" Target="../slideLayouts/slideLayout905.xml"/><Relationship Id="rId6" Type="http://schemas.openxmlformats.org/officeDocument/2006/relationships/slideLayout" Target="../slideLayouts/slideLayout910.xml"/><Relationship Id="rId11" Type="http://schemas.openxmlformats.org/officeDocument/2006/relationships/slideLayout" Target="../slideLayouts/slideLayout915.xml"/><Relationship Id="rId5" Type="http://schemas.openxmlformats.org/officeDocument/2006/relationships/slideLayout" Target="../slideLayouts/slideLayout909.xml"/><Relationship Id="rId10" Type="http://schemas.openxmlformats.org/officeDocument/2006/relationships/slideLayout" Target="../slideLayouts/slideLayout914.xml"/><Relationship Id="rId4" Type="http://schemas.openxmlformats.org/officeDocument/2006/relationships/slideLayout" Target="../slideLayouts/slideLayout908.xml"/><Relationship Id="rId9" Type="http://schemas.openxmlformats.org/officeDocument/2006/relationships/slideLayout" Target="../slideLayouts/slideLayout913.xml"/><Relationship Id="rId14" Type="http://schemas.openxmlformats.org/officeDocument/2006/relationships/image" Target="../media/image6.png"/></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3.xml"/><Relationship Id="rId13" Type="http://schemas.openxmlformats.org/officeDocument/2006/relationships/image" Target="../media/image17.png"/><Relationship Id="rId3" Type="http://schemas.openxmlformats.org/officeDocument/2006/relationships/slideLayout" Target="../slideLayouts/slideLayout918.xml"/><Relationship Id="rId7" Type="http://schemas.openxmlformats.org/officeDocument/2006/relationships/slideLayout" Target="../slideLayouts/slideLayout922.xml"/><Relationship Id="rId12" Type="http://schemas.openxmlformats.org/officeDocument/2006/relationships/theme" Target="../theme/theme91.xml"/><Relationship Id="rId2" Type="http://schemas.openxmlformats.org/officeDocument/2006/relationships/slideLayout" Target="../slideLayouts/slideLayout917.xml"/><Relationship Id="rId1" Type="http://schemas.openxmlformats.org/officeDocument/2006/relationships/slideLayout" Target="../slideLayouts/slideLayout916.xml"/><Relationship Id="rId6" Type="http://schemas.openxmlformats.org/officeDocument/2006/relationships/slideLayout" Target="../slideLayouts/slideLayout921.xml"/><Relationship Id="rId11" Type="http://schemas.openxmlformats.org/officeDocument/2006/relationships/slideLayout" Target="../slideLayouts/slideLayout926.xml"/><Relationship Id="rId5" Type="http://schemas.openxmlformats.org/officeDocument/2006/relationships/slideLayout" Target="../slideLayouts/slideLayout920.xml"/><Relationship Id="rId10" Type="http://schemas.openxmlformats.org/officeDocument/2006/relationships/slideLayout" Target="../slideLayouts/slideLayout925.xml"/><Relationship Id="rId4" Type="http://schemas.openxmlformats.org/officeDocument/2006/relationships/slideLayout" Target="../slideLayouts/slideLayout919.xml"/><Relationship Id="rId9" Type="http://schemas.openxmlformats.org/officeDocument/2006/relationships/slideLayout" Target="../slideLayouts/slideLayout924.xml"/><Relationship Id="rId14" Type="http://schemas.openxmlformats.org/officeDocument/2006/relationships/image" Target="../media/image6.png"/></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34.xml"/><Relationship Id="rId13" Type="http://schemas.openxmlformats.org/officeDocument/2006/relationships/image" Target="../media/image8.jpeg"/><Relationship Id="rId3" Type="http://schemas.openxmlformats.org/officeDocument/2006/relationships/slideLayout" Target="../slideLayouts/slideLayout929.xml"/><Relationship Id="rId7" Type="http://schemas.openxmlformats.org/officeDocument/2006/relationships/slideLayout" Target="../slideLayouts/slideLayout933.xml"/><Relationship Id="rId12" Type="http://schemas.openxmlformats.org/officeDocument/2006/relationships/theme" Target="../theme/theme92.xml"/><Relationship Id="rId2" Type="http://schemas.openxmlformats.org/officeDocument/2006/relationships/slideLayout" Target="../slideLayouts/slideLayout928.xml"/><Relationship Id="rId1" Type="http://schemas.openxmlformats.org/officeDocument/2006/relationships/slideLayout" Target="../slideLayouts/slideLayout927.xml"/><Relationship Id="rId6" Type="http://schemas.openxmlformats.org/officeDocument/2006/relationships/slideLayout" Target="../slideLayouts/slideLayout932.xml"/><Relationship Id="rId11" Type="http://schemas.openxmlformats.org/officeDocument/2006/relationships/slideLayout" Target="../slideLayouts/slideLayout937.xml"/><Relationship Id="rId5" Type="http://schemas.openxmlformats.org/officeDocument/2006/relationships/slideLayout" Target="../slideLayouts/slideLayout931.xml"/><Relationship Id="rId10" Type="http://schemas.openxmlformats.org/officeDocument/2006/relationships/slideLayout" Target="../slideLayouts/slideLayout936.xml"/><Relationship Id="rId4" Type="http://schemas.openxmlformats.org/officeDocument/2006/relationships/slideLayout" Target="../slideLayouts/slideLayout930.xml"/><Relationship Id="rId9" Type="http://schemas.openxmlformats.org/officeDocument/2006/relationships/slideLayout" Target="../slideLayouts/slideLayout935.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45.xml"/><Relationship Id="rId3" Type="http://schemas.openxmlformats.org/officeDocument/2006/relationships/slideLayout" Target="../slideLayouts/slideLayout940.xml"/><Relationship Id="rId7" Type="http://schemas.openxmlformats.org/officeDocument/2006/relationships/slideLayout" Target="../slideLayouts/slideLayout944.xml"/><Relationship Id="rId12" Type="http://schemas.openxmlformats.org/officeDocument/2006/relationships/theme" Target="../theme/theme93.xml"/><Relationship Id="rId2" Type="http://schemas.openxmlformats.org/officeDocument/2006/relationships/slideLayout" Target="../slideLayouts/slideLayout939.xml"/><Relationship Id="rId1" Type="http://schemas.openxmlformats.org/officeDocument/2006/relationships/slideLayout" Target="../slideLayouts/slideLayout938.xml"/><Relationship Id="rId6" Type="http://schemas.openxmlformats.org/officeDocument/2006/relationships/slideLayout" Target="../slideLayouts/slideLayout943.xml"/><Relationship Id="rId11" Type="http://schemas.openxmlformats.org/officeDocument/2006/relationships/slideLayout" Target="../slideLayouts/slideLayout948.xml"/><Relationship Id="rId5" Type="http://schemas.openxmlformats.org/officeDocument/2006/relationships/slideLayout" Target="../slideLayouts/slideLayout942.xml"/><Relationship Id="rId10" Type="http://schemas.openxmlformats.org/officeDocument/2006/relationships/slideLayout" Target="../slideLayouts/slideLayout947.xml"/><Relationship Id="rId4" Type="http://schemas.openxmlformats.org/officeDocument/2006/relationships/slideLayout" Target="../slideLayouts/slideLayout941.xml"/><Relationship Id="rId9" Type="http://schemas.openxmlformats.org/officeDocument/2006/relationships/slideLayout" Target="../slideLayouts/slideLayout946.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56.xml"/><Relationship Id="rId3" Type="http://schemas.openxmlformats.org/officeDocument/2006/relationships/slideLayout" Target="../slideLayouts/slideLayout951.xml"/><Relationship Id="rId7" Type="http://schemas.openxmlformats.org/officeDocument/2006/relationships/slideLayout" Target="../slideLayouts/slideLayout955.xml"/><Relationship Id="rId12" Type="http://schemas.openxmlformats.org/officeDocument/2006/relationships/theme" Target="../theme/theme94.xml"/><Relationship Id="rId2" Type="http://schemas.openxmlformats.org/officeDocument/2006/relationships/slideLayout" Target="../slideLayouts/slideLayout950.xml"/><Relationship Id="rId1" Type="http://schemas.openxmlformats.org/officeDocument/2006/relationships/slideLayout" Target="../slideLayouts/slideLayout949.xml"/><Relationship Id="rId6" Type="http://schemas.openxmlformats.org/officeDocument/2006/relationships/slideLayout" Target="../slideLayouts/slideLayout954.xml"/><Relationship Id="rId11" Type="http://schemas.openxmlformats.org/officeDocument/2006/relationships/slideLayout" Target="../slideLayouts/slideLayout959.xml"/><Relationship Id="rId5" Type="http://schemas.openxmlformats.org/officeDocument/2006/relationships/slideLayout" Target="../slideLayouts/slideLayout953.xml"/><Relationship Id="rId10" Type="http://schemas.openxmlformats.org/officeDocument/2006/relationships/slideLayout" Target="../slideLayouts/slideLayout958.xml"/><Relationship Id="rId4" Type="http://schemas.openxmlformats.org/officeDocument/2006/relationships/slideLayout" Target="../slideLayouts/slideLayout952.xml"/><Relationship Id="rId9" Type="http://schemas.openxmlformats.org/officeDocument/2006/relationships/slideLayout" Target="../slideLayouts/slideLayout957.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67.xml"/><Relationship Id="rId3" Type="http://schemas.openxmlformats.org/officeDocument/2006/relationships/slideLayout" Target="../slideLayouts/slideLayout962.xml"/><Relationship Id="rId7" Type="http://schemas.openxmlformats.org/officeDocument/2006/relationships/slideLayout" Target="../slideLayouts/slideLayout966.xml"/><Relationship Id="rId12" Type="http://schemas.openxmlformats.org/officeDocument/2006/relationships/theme" Target="../theme/theme95.xml"/><Relationship Id="rId2" Type="http://schemas.openxmlformats.org/officeDocument/2006/relationships/slideLayout" Target="../slideLayouts/slideLayout961.xml"/><Relationship Id="rId1" Type="http://schemas.openxmlformats.org/officeDocument/2006/relationships/slideLayout" Target="../slideLayouts/slideLayout960.xml"/><Relationship Id="rId6" Type="http://schemas.openxmlformats.org/officeDocument/2006/relationships/slideLayout" Target="../slideLayouts/slideLayout965.xml"/><Relationship Id="rId11" Type="http://schemas.openxmlformats.org/officeDocument/2006/relationships/slideLayout" Target="../slideLayouts/slideLayout970.xml"/><Relationship Id="rId5" Type="http://schemas.openxmlformats.org/officeDocument/2006/relationships/slideLayout" Target="../slideLayouts/slideLayout964.xml"/><Relationship Id="rId10" Type="http://schemas.openxmlformats.org/officeDocument/2006/relationships/slideLayout" Target="../slideLayouts/slideLayout969.xml"/><Relationship Id="rId4" Type="http://schemas.openxmlformats.org/officeDocument/2006/relationships/slideLayout" Target="../slideLayouts/slideLayout963.xml"/><Relationship Id="rId9" Type="http://schemas.openxmlformats.org/officeDocument/2006/relationships/slideLayout" Target="../slideLayouts/slideLayout968.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78.xml"/><Relationship Id="rId3" Type="http://schemas.openxmlformats.org/officeDocument/2006/relationships/slideLayout" Target="../slideLayouts/slideLayout973.xml"/><Relationship Id="rId7" Type="http://schemas.openxmlformats.org/officeDocument/2006/relationships/slideLayout" Target="../slideLayouts/slideLayout977.xml"/><Relationship Id="rId12" Type="http://schemas.openxmlformats.org/officeDocument/2006/relationships/theme" Target="../theme/theme96.xml"/><Relationship Id="rId2" Type="http://schemas.openxmlformats.org/officeDocument/2006/relationships/slideLayout" Target="../slideLayouts/slideLayout972.xml"/><Relationship Id="rId1" Type="http://schemas.openxmlformats.org/officeDocument/2006/relationships/slideLayout" Target="../slideLayouts/slideLayout971.xml"/><Relationship Id="rId6" Type="http://schemas.openxmlformats.org/officeDocument/2006/relationships/slideLayout" Target="../slideLayouts/slideLayout976.xml"/><Relationship Id="rId11" Type="http://schemas.openxmlformats.org/officeDocument/2006/relationships/slideLayout" Target="../slideLayouts/slideLayout981.xml"/><Relationship Id="rId5" Type="http://schemas.openxmlformats.org/officeDocument/2006/relationships/slideLayout" Target="../slideLayouts/slideLayout975.xml"/><Relationship Id="rId10" Type="http://schemas.openxmlformats.org/officeDocument/2006/relationships/slideLayout" Target="../slideLayouts/slideLayout980.xml"/><Relationship Id="rId4" Type="http://schemas.openxmlformats.org/officeDocument/2006/relationships/slideLayout" Target="../slideLayouts/slideLayout974.xml"/><Relationship Id="rId9" Type="http://schemas.openxmlformats.org/officeDocument/2006/relationships/slideLayout" Target="../slideLayouts/slideLayout979.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89.xml"/><Relationship Id="rId3" Type="http://schemas.openxmlformats.org/officeDocument/2006/relationships/slideLayout" Target="../slideLayouts/slideLayout984.xml"/><Relationship Id="rId7" Type="http://schemas.openxmlformats.org/officeDocument/2006/relationships/slideLayout" Target="../slideLayouts/slideLayout988.xml"/><Relationship Id="rId12" Type="http://schemas.openxmlformats.org/officeDocument/2006/relationships/theme" Target="../theme/theme97.xml"/><Relationship Id="rId2" Type="http://schemas.openxmlformats.org/officeDocument/2006/relationships/slideLayout" Target="../slideLayouts/slideLayout983.xml"/><Relationship Id="rId1" Type="http://schemas.openxmlformats.org/officeDocument/2006/relationships/slideLayout" Target="../slideLayouts/slideLayout982.xml"/><Relationship Id="rId6" Type="http://schemas.openxmlformats.org/officeDocument/2006/relationships/slideLayout" Target="../slideLayouts/slideLayout987.xml"/><Relationship Id="rId11" Type="http://schemas.openxmlformats.org/officeDocument/2006/relationships/slideLayout" Target="../slideLayouts/slideLayout992.xml"/><Relationship Id="rId5" Type="http://schemas.openxmlformats.org/officeDocument/2006/relationships/slideLayout" Target="../slideLayouts/slideLayout986.xml"/><Relationship Id="rId10" Type="http://schemas.openxmlformats.org/officeDocument/2006/relationships/slideLayout" Target="../slideLayouts/slideLayout991.xml"/><Relationship Id="rId4" Type="http://schemas.openxmlformats.org/officeDocument/2006/relationships/slideLayout" Target="../slideLayouts/slideLayout985.xml"/><Relationship Id="rId9" Type="http://schemas.openxmlformats.org/officeDocument/2006/relationships/slideLayout" Target="../slideLayouts/slideLayout990.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00.xml"/><Relationship Id="rId3" Type="http://schemas.openxmlformats.org/officeDocument/2006/relationships/slideLayout" Target="../slideLayouts/slideLayout995.xml"/><Relationship Id="rId7" Type="http://schemas.openxmlformats.org/officeDocument/2006/relationships/slideLayout" Target="../slideLayouts/slideLayout999.xml"/><Relationship Id="rId12" Type="http://schemas.openxmlformats.org/officeDocument/2006/relationships/theme" Target="../theme/theme98.xml"/><Relationship Id="rId2" Type="http://schemas.openxmlformats.org/officeDocument/2006/relationships/slideLayout" Target="../slideLayouts/slideLayout994.xml"/><Relationship Id="rId1" Type="http://schemas.openxmlformats.org/officeDocument/2006/relationships/slideLayout" Target="../slideLayouts/slideLayout993.xml"/><Relationship Id="rId6" Type="http://schemas.openxmlformats.org/officeDocument/2006/relationships/slideLayout" Target="../slideLayouts/slideLayout998.xml"/><Relationship Id="rId11" Type="http://schemas.openxmlformats.org/officeDocument/2006/relationships/slideLayout" Target="../slideLayouts/slideLayout1003.xml"/><Relationship Id="rId5" Type="http://schemas.openxmlformats.org/officeDocument/2006/relationships/slideLayout" Target="../slideLayouts/slideLayout997.xml"/><Relationship Id="rId10" Type="http://schemas.openxmlformats.org/officeDocument/2006/relationships/slideLayout" Target="../slideLayouts/slideLayout1002.xml"/><Relationship Id="rId4" Type="http://schemas.openxmlformats.org/officeDocument/2006/relationships/slideLayout" Target="../slideLayouts/slideLayout996.xml"/><Relationship Id="rId9" Type="http://schemas.openxmlformats.org/officeDocument/2006/relationships/slideLayout" Target="../slideLayouts/slideLayout1001.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11.xml"/><Relationship Id="rId3" Type="http://schemas.openxmlformats.org/officeDocument/2006/relationships/slideLayout" Target="../slideLayouts/slideLayout1006.xml"/><Relationship Id="rId7" Type="http://schemas.openxmlformats.org/officeDocument/2006/relationships/slideLayout" Target="../slideLayouts/slideLayout1010.xml"/><Relationship Id="rId12" Type="http://schemas.openxmlformats.org/officeDocument/2006/relationships/theme" Target="../theme/theme99.xml"/><Relationship Id="rId2" Type="http://schemas.openxmlformats.org/officeDocument/2006/relationships/slideLayout" Target="../slideLayouts/slideLayout1005.xml"/><Relationship Id="rId1" Type="http://schemas.openxmlformats.org/officeDocument/2006/relationships/slideLayout" Target="../slideLayouts/slideLayout1004.xml"/><Relationship Id="rId6" Type="http://schemas.openxmlformats.org/officeDocument/2006/relationships/slideLayout" Target="../slideLayouts/slideLayout1009.xml"/><Relationship Id="rId11" Type="http://schemas.openxmlformats.org/officeDocument/2006/relationships/slideLayout" Target="../slideLayouts/slideLayout1014.xml"/><Relationship Id="rId5" Type="http://schemas.openxmlformats.org/officeDocument/2006/relationships/slideLayout" Target="../slideLayouts/slideLayout1008.xml"/><Relationship Id="rId10" Type="http://schemas.openxmlformats.org/officeDocument/2006/relationships/slideLayout" Target="../slideLayouts/slideLayout1013.xml"/><Relationship Id="rId4" Type="http://schemas.openxmlformats.org/officeDocument/2006/relationships/slideLayout" Target="../slideLayouts/slideLayout1007.xml"/><Relationship Id="rId9" Type="http://schemas.openxmlformats.org/officeDocument/2006/relationships/slideLayout" Target="../slideLayouts/slideLayout101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title"/>
          </p:nvPr>
        </p:nvSpPr>
        <p:spPr bwMode="auto">
          <a:xfrm>
            <a:off x="685800" y="457200"/>
            <a:ext cx="7770813" cy="1141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b" anchorCtr="0" compatLnSpc="1">
            <a:prstTxWarp prst="textNoShape">
              <a:avLst/>
            </a:prstTxWarp>
          </a:bodyPr>
          <a:lstStyle/>
          <a:p>
            <a:pPr lvl="0"/>
            <a:r>
              <a:rPr lang="en-GB"/>
              <a:t>Click to edit the title text format</a:t>
            </a:r>
          </a:p>
        </p:txBody>
      </p:sp>
      <p:sp>
        <p:nvSpPr>
          <p:cNvPr id="1027"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 name="Rectangle 3"/>
          <p:cNvSpPr>
            <a:spLocks noGrp="1" noChangeArrowheads="1"/>
          </p:cNvSpPr>
          <p:nvPr>
            <p:ph type="dt"/>
          </p:nvPr>
        </p:nvSpPr>
        <p:spPr bwMode="auto">
          <a:xfrm>
            <a:off x="6858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spcBef>
                <a:spcPts val="875"/>
              </a:spcBef>
              <a:defRPr sz="1400">
                <a:solidFill>
                  <a:srgbClr val="000000"/>
                </a:solidFill>
                <a:cs typeface="Lucida Sans Unicode" charset="0"/>
              </a:defRPr>
            </a:lvl1pPr>
          </a:lstStyle>
          <a:p>
            <a:endParaRPr lang="en-US"/>
          </a:p>
        </p:txBody>
      </p:sp>
      <p:sp>
        <p:nvSpPr>
          <p:cNvPr id="1028" name="Rectangle 4"/>
          <p:cNvSpPr>
            <a:spLocks noGrp="1" noChangeArrowheads="1"/>
          </p:cNvSpPr>
          <p:nvPr>
            <p:ph type="ftr"/>
          </p:nvPr>
        </p:nvSpPr>
        <p:spPr bwMode="auto">
          <a:xfrm>
            <a:off x="3124200" y="6248400"/>
            <a:ext cx="28940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a:spcBef>
                <a:spcPts val="875"/>
              </a:spcBef>
              <a:defRPr sz="1400">
                <a:solidFill>
                  <a:srgbClr val="000000"/>
                </a:solidFill>
                <a:cs typeface="Lucida Sans Unicode" charset="0"/>
              </a:defRPr>
            </a:lvl1pPr>
          </a:lstStyle>
          <a:p>
            <a:endParaRPr lang="en-US"/>
          </a:p>
        </p:txBody>
      </p:sp>
      <p:sp>
        <p:nvSpPr>
          <p:cNvPr id="102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spcBef>
                <a:spcPts val="875"/>
              </a:spcBef>
              <a:defRPr sz="1400">
                <a:solidFill>
                  <a:srgbClr val="000000"/>
                </a:solidFill>
                <a:cs typeface="Lucida Sans Unicode" charset="0"/>
              </a:defRPr>
            </a:lvl1pPr>
          </a:lstStyle>
          <a:p>
            <a:fld id="{E7D6ADFA-37AE-4D43-A1A8-C1C36E1A4A6C}" type="slidenum">
              <a:rPr lang="en-US"/>
              <a:pPr/>
              <a:t>‹#›</a:t>
            </a:fld>
            <a:endParaRPr lang="en-US"/>
          </a:p>
        </p:txBody>
      </p:sp>
    </p:spTree>
  </p:cSld>
  <p:clrMap bg1="lt1" tx1="dk1" bg2="lt2" tx2="dk2" accent1="accent1" accent2="accent2" accent3="accent3" accent4="accent4" accent5="accent5" accent6="accent6" hlink="hlink" folHlink="folHlink"/>
  <p:sldLayoutIdLst>
    <p:sldLayoutId id="2147483652" r:id="rId1"/>
    <p:sldLayoutId id="2147483653" r:id="rId2"/>
    <p:sldLayoutId id="2147483654" r:id="rId3"/>
    <p:sldLayoutId id="2147483655" r:id="rId4"/>
    <p:sldLayoutId id="2147483656" r:id="rId5"/>
    <p:sldLayoutId id="2147483657" r:id="rId6"/>
    <p:sldLayoutId id="2147483658" r:id="rId7"/>
    <p:sldLayoutId id="2147483659" r:id="rId8"/>
    <p:sldLayoutId id="2147483660" r:id="rId9"/>
    <p:sldLayoutId id="2147483661" r:id="rId10"/>
    <p:sldLayoutId id="2147483662" r:id="rId11"/>
    <p:sldLayoutId id="2147483663" r:id="rId12"/>
  </p:sldLayoutIdLst>
  <p:txStyles>
    <p:titleStyle>
      <a:lvl1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mj-lt"/>
          <a:ea typeface="ＭＳ Ｐゴシック" charset="0"/>
          <a:cs typeface="+mj-cs"/>
        </a:defRPr>
      </a:lvl1pPr>
      <a:lvl2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Times New Roman" pitchFamily="-112" charset="0"/>
          <a:ea typeface="ＭＳ Ｐゴシック" charset="0"/>
          <a:cs typeface="SimSun" pitchFamily="2" charset="-122"/>
        </a:defRPr>
      </a:lvl2pPr>
      <a:lvl3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Times New Roman" pitchFamily="-112" charset="0"/>
          <a:ea typeface="ＭＳ Ｐゴシック" charset="0"/>
          <a:cs typeface="SimSun" pitchFamily="2" charset="-122"/>
        </a:defRPr>
      </a:lvl3pPr>
      <a:lvl4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Times New Roman" pitchFamily="-112" charset="0"/>
          <a:ea typeface="ＭＳ Ｐゴシック" charset="0"/>
          <a:cs typeface="SimSun" pitchFamily="2" charset="-122"/>
        </a:defRPr>
      </a:lvl4pPr>
      <a:lvl5pPr algn="l" defTabSz="457200" rtl="0" eaLnBrk="0" fontAlgn="base" hangingPunct="0">
        <a:spcBef>
          <a:spcPct val="0"/>
        </a:spcBef>
        <a:spcAft>
          <a:spcPct val="0"/>
        </a:spcAft>
        <a:buClr>
          <a:srgbClr val="000000"/>
        </a:buClr>
        <a:buSzPct val="100000"/>
        <a:buFont typeface="Times New Roman" charset="0"/>
        <a:defRPr sz="4400">
          <a:solidFill>
            <a:srgbClr val="004C2B"/>
          </a:solidFill>
          <a:latin typeface="Times New Roman" pitchFamily="-112" charset="0"/>
          <a:ea typeface="ＭＳ Ｐゴシック" charset="0"/>
          <a:cs typeface="SimSun" pitchFamily="2" charset="-122"/>
        </a:defRPr>
      </a:lvl5pPr>
      <a:lvl6pPr marL="2514600" indent="-228600" algn="l" defTabSz="457200" rtl="0" eaLnBrk="0" fontAlgn="base" hangingPunct="0">
        <a:spcBef>
          <a:spcPct val="0"/>
        </a:spcBef>
        <a:spcAft>
          <a:spcPct val="0"/>
        </a:spcAft>
        <a:buClr>
          <a:srgbClr val="000000"/>
        </a:buClr>
        <a:buSzPct val="100000"/>
        <a:buFont typeface="Times New Roman" pitchFamily="-112" charset="0"/>
        <a:defRPr sz="4400">
          <a:solidFill>
            <a:srgbClr val="004C2B"/>
          </a:solidFill>
          <a:latin typeface="Times New Roman" pitchFamily="-112" charset="0"/>
          <a:ea typeface="SimSun" pitchFamily="2" charset="-122"/>
          <a:cs typeface="SimSun" pitchFamily="2" charset="-122"/>
        </a:defRPr>
      </a:lvl6pPr>
      <a:lvl7pPr marL="2971800" indent="-228600" algn="l" defTabSz="457200" rtl="0" eaLnBrk="0" fontAlgn="base" hangingPunct="0">
        <a:spcBef>
          <a:spcPct val="0"/>
        </a:spcBef>
        <a:spcAft>
          <a:spcPct val="0"/>
        </a:spcAft>
        <a:buClr>
          <a:srgbClr val="000000"/>
        </a:buClr>
        <a:buSzPct val="100000"/>
        <a:buFont typeface="Times New Roman" pitchFamily="-112" charset="0"/>
        <a:defRPr sz="4400">
          <a:solidFill>
            <a:srgbClr val="004C2B"/>
          </a:solidFill>
          <a:latin typeface="Times New Roman" pitchFamily="-112" charset="0"/>
          <a:ea typeface="SimSun" pitchFamily="2" charset="-122"/>
          <a:cs typeface="SimSun" pitchFamily="2" charset="-122"/>
        </a:defRPr>
      </a:lvl7pPr>
      <a:lvl8pPr marL="3429000" indent="-228600" algn="l" defTabSz="457200" rtl="0" eaLnBrk="0" fontAlgn="base" hangingPunct="0">
        <a:spcBef>
          <a:spcPct val="0"/>
        </a:spcBef>
        <a:spcAft>
          <a:spcPct val="0"/>
        </a:spcAft>
        <a:buClr>
          <a:srgbClr val="000000"/>
        </a:buClr>
        <a:buSzPct val="100000"/>
        <a:buFont typeface="Times New Roman" pitchFamily="-112" charset="0"/>
        <a:defRPr sz="4400">
          <a:solidFill>
            <a:srgbClr val="004C2B"/>
          </a:solidFill>
          <a:latin typeface="Times New Roman" pitchFamily="-112" charset="0"/>
          <a:ea typeface="SimSun" pitchFamily="2" charset="-122"/>
          <a:cs typeface="SimSun" pitchFamily="2" charset="-122"/>
        </a:defRPr>
      </a:lvl8pPr>
      <a:lvl9pPr marL="3886200" indent="-228600" algn="l" defTabSz="457200" rtl="0" eaLnBrk="0" fontAlgn="base" hangingPunct="0">
        <a:spcBef>
          <a:spcPct val="0"/>
        </a:spcBef>
        <a:spcAft>
          <a:spcPct val="0"/>
        </a:spcAft>
        <a:buClr>
          <a:srgbClr val="000000"/>
        </a:buClr>
        <a:buSzPct val="100000"/>
        <a:buFont typeface="Times New Roman" pitchFamily="-112" charset="0"/>
        <a:defRPr sz="4400">
          <a:solidFill>
            <a:srgbClr val="004C2B"/>
          </a:solidFill>
          <a:latin typeface="Times New Roman" pitchFamily="-112" charset="0"/>
          <a:ea typeface="SimSun" pitchFamily="2" charset="-122"/>
          <a:cs typeface="SimSun" pitchFamily="2" charset="-122"/>
        </a:defRPr>
      </a:lvl9pPr>
    </p:titleStyle>
    <p:bodyStyle>
      <a:lvl1pPr marL="342900" indent="-342900" algn="l" defTabSz="457200" rtl="0" eaLnBrk="0" fontAlgn="base" hangingPunct="0">
        <a:spcBef>
          <a:spcPts val="800"/>
        </a:spcBef>
        <a:spcAft>
          <a:spcPct val="0"/>
        </a:spcAft>
        <a:buClr>
          <a:srgbClr val="000000"/>
        </a:buClr>
        <a:buSzPct val="100000"/>
        <a:buFont typeface="Times New Roman" charset="0"/>
        <a:defRPr sz="3200">
          <a:solidFill>
            <a:srgbClr val="333333"/>
          </a:solidFill>
          <a:latin typeface="+mn-lt"/>
          <a:ea typeface="ＭＳ Ｐゴシック" charset="0"/>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333333"/>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333333"/>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333333"/>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333333"/>
          </a:solidFill>
          <a:latin typeface="+mn-lt"/>
          <a:ea typeface="+mn-ea"/>
          <a:cs typeface="+mn-cs"/>
        </a:defRPr>
      </a:lvl5pPr>
      <a:lvl6pPr marL="2514600" indent="-228600" algn="l" defTabSz="457200" rtl="0" eaLnBrk="0" fontAlgn="base" hangingPunct="0">
        <a:spcBef>
          <a:spcPts val="500"/>
        </a:spcBef>
        <a:spcAft>
          <a:spcPct val="0"/>
        </a:spcAft>
        <a:buClr>
          <a:srgbClr val="000000"/>
        </a:buClr>
        <a:buSzPct val="100000"/>
        <a:buFont typeface="Times New Roman" pitchFamily="-112" charset="0"/>
        <a:defRPr sz="2000">
          <a:solidFill>
            <a:srgbClr val="333333"/>
          </a:solidFill>
          <a:latin typeface="+mn-lt"/>
          <a:ea typeface="+mn-ea"/>
          <a:cs typeface="+mn-cs"/>
        </a:defRPr>
      </a:lvl6pPr>
      <a:lvl7pPr marL="2971800" indent="-228600" algn="l" defTabSz="457200" rtl="0" eaLnBrk="0" fontAlgn="base" hangingPunct="0">
        <a:spcBef>
          <a:spcPts val="500"/>
        </a:spcBef>
        <a:spcAft>
          <a:spcPct val="0"/>
        </a:spcAft>
        <a:buClr>
          <a:srgbClr val="000000"/>
        </a:buClr>
        <a:buSzPct val="100000"/>
        <a:buFont typeface="Times New Roman" pitchFamily="-112" charset="0"/>
        <a:defRPr sz="2000">
          <a:solidFill>
            <a:srgbClr val="333333"/>
          </a:solidFill>
          <a:latin typeface="+mn-lt"/>
          <a:ea typeface="+mn-ea"/>
          <a:cs typeface="+mn-cs"/>
        </a:defRPr>
      </a:lvl7pPr>
      <a:lvl8pPr marL="3429000" indent="-228600" algn="l" defTabSz="457200" rtl="0" eaLnBrk="0" fontAlgn="base" hangingPunct="0">
        <a:spcBef>
          <a:spcPts val="500"/>
        </a:spcBef>
        <a:spcAft>
          <a:spcPct val="0"/>
        </a:spcAft>
        <a:buClr>
          <a:srgbClr val="000000"/>
        </a:buClr>
        <a:buSzPct val="100000"/>
        <a:buFont typeface="Times New Roman" pitchFamily="-112" charset="0"/>
        <a:defRPr sz="2000">
          <a:solidFill>
            <a:srgbClr val="333333"/>
          </a:solidFill>
          <a:latin typeface="+mn-lt"/>
          <a:ea typeface="+mn-ea"/>
          <a:cs typeface="+mn-cs"/>
        </a:defRPr>
      </a:lvl8pPr>
      <a:lvl9pPr marL="3886200" indent="-228600" algn="l" defTabSz="457200" rtl="0" eaLnBrk="0" fontAlgn="base" hangingPunct="0">
        <a:spcBef>
          <a:spcPts val="500"/>
        </a:spcBef>
        <a:spcAft>
          <a:spcPct val="0"/>
        </a:spcAft>
        <a:buClr>
          <a:srgbClr val="000000"/>
        </a:buClr>
        <a:buSzPct val="100000"/>
        <a:buFont typeface="Times New Roman" pitchFamily="-112" charset="0"/>
        <a:defRPr sz="2000">
          <a:solidFill>
            <a:srgbClr val="333333"/>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8610" name="Group 1026"/>
          <p:cNvGrpSpPr>
            <a:grpSpLocks/>
          </p:cNvGrpSpPr>
          <p:nvPr/>
        </p:nvGrpSpPr>
        <p:grpSpPr bwMode="auto">
          <a:xfrm>
            <a:off x="0" y="0"/>
            <a:ext cx="9144000" cy="6858000"/>
            <a:chOff x="0" y="0"/>
            <a:chExt cx="5760" cy="4320"/>
          </a:xfrm>
        </p:grpSpPr>
        <p:sp>
          <p:nvSpPr>
            <p:cNvPr id="68616"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68617"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68618"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8612"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defTabSz="914400">
              <a:buClrTx/>
              <a:buSzTx/>
              <a:buFontTx/>
              <a:buNone/>
              <a:defRPr/>
            </a:pPr>
            <a:fld id="{0877A909-74D8-FC41-AAB9-3AB9773487B5}" type="datetime1">
              <a:rPr lang="en-US"/>
              <a:pPr defTabSz="914400">
                <a:buClrTx/>
                <a:buSzTx/>
                <a:buFontTx/>
                <a:buNone/>
                <a:defRPr/>
              </a:pPr>
              <a:t>8/28/24</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defTabSz="914400">
              <a:buClrTx/>
              <a:buSzTx/>
              <a:buFontTx/>
              <a:buNone/>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defTabSz="914400">
              <a:buClrTx/>
              <a:buSzTx/>
              <a:buFontTx/>
              <a:buNone/>
              <a:defRPr/>
            </a:pPr>
            <a:fld id="{C66ACDA7-47B3-B945-9147-E44FED9861EA}" type="slidenum">
              <a:rPr lang="en-US"/>
              <a:pPr defTabSz="914400">
                <a:buClrTx/>
                <a:buSzTx/>
                <a:buFontTx/>
                <a:buNone/>
                <a:defRPr/>
              </a:pPr>
              <a:t>‹#›</a:t>
            </a:fld>
            <a:endParaRPr lang="en-US"/>
          </a:p>
        </p:txBody>
      </p:sp>
    </p:spTree>
    <p:extLst>
      <p:ext uri="{BB962C8B-B14F-4D97-AF65-F5344CB8AC3E}">
        <p14:creationId xmlns:p14="http://schemas.microsoft.com/office/powerpoint/2010/main" val="3794487080"/>
      </p:ext>
    </p:extLst>
  </p:cSld>
  <p:clrMap bg1="dk2" tx1="lt1" bg2="dk1" tx2="lt2" accent1="accent1" accent2="accent2" accent3="accent3" accent4="accent4" accent5="accent5" accent6="accent6" hlink="hlink" folHlink="folHlink"/>
  <p:sldLayoutIdLst>
    <p:sldLayoutId id="2147483849"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40681E2-2DB1-4AB4-85B4-A916EC3E0517}"/>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EB571228-F480-4E43-9EFA-69D5DC55B8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6ABB1C5B-8155-4A0D-969A-E131FDD298A2}"/>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pPr>
            <a:fld id="{2D821115-E5AE-40E4-ADCB-64BFEDE32458}" type="datetimeFigureOut">
              <a:rPr lang="en-US" altLang="en-US" baseline="0">
                <a:latin typeface="Calibri"/>
                <a:ea typeface="+mn-ea"/>
                <a:cs typeface="+mn-cs"/>
              </a:rPr>
              <a:pPr algn="l" defTabSz="457177" eaLnBrk="1" fontAlgn="auto" hangingPunct="1">
                <a:spcBef>
                  <a:spcPts val="0"/>
                </a:spcBef>
                <a:spcAft>
                  <a:spcPts val="0"/>
                </a:spcAft>
              </a:pPr>
              <a:t>8/28/24</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263EA516-6EF7-4F20-B81C-F2573317E09C}"/>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2DC15E37-8C89-41F4-906C-E0E6D01784C0}"/>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122EFEB0-85F8-4A3B-AEFC-E716B659B9AD}"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126329106"/>
      </p:ext>
    </p:extLst>
  </p:cSld>
  <p:clrMap bg1="lt1" tx1="dk1" bg2="lt2" tx2="dk2" accent1="accent1" accent2="accent2" accent3="accent3" accent4="accent4" accent5="accent5" accent6="accent6" hlink="hlink" folHlink="folHlink"/>
  <p:sldLayoutIdLst>
    <p:sldLayoutId id="2147484948" r:id="rId1"/>
    <p:sldLayoutId id="2147484949" r:id="rId2"/>
    <p:sldLayoutId id="2147484950" r:id="rId3"/>
    <p:sldLayoutId id="2147484951" r:id="rId4"/>
    <p:sldLayoutId id="2147484952" r:id="rId5"/>
    <p:sldLayoutId id="2147484953" r:id="rId6"/>
    <p:sldLayoutId id="2147484954" r:id="rId7"/>
    <p:sldLayoutId id="2147484955" r:id="rId8"/>
    <p:sldLayoutId id="2147484956" r:id="rId9"/>
    <p:sldLayoutId id="2147484957" r:id="rId10"/>
    <p:sldLayoutId id="2147484958"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948B7E12-4297-194A-9112-B5085D27EB66}" type="slidenum">
              <a:rPr lang="en-US"/>
              <a:pPr>
                <a:defRPr/>
              </a:pPr>
              <a:t>‹#›</a:t>
            </a:fld>
            <a:endParaRPr lang="en-US"/>
          </a:p>
        </p:txBody>
      </p:sp>
    </p:spTree>
    <p:extLst>
      <p:ext uri="{BB962C8B-B14F-4D97-AF65-F5344CB8AC3E}">
        <p14:creationId xmlns:p14="http://schemas.microsoft.com/office/powerpoint/2010/main" val="880028201"/>
      </p:ext>
    </p:extLst>
  </p:cSld>
  <p:clrMap bg1="lt1" tx1="dk1" bg2="lt2" tx2="dk2" accent1="accent1" accent2="accent2" accent3="accent3" accent4="accent4" accent5="accent5" accent6="accent6" hlink="hlink" folHlink="folHlink"/>
  <p:sldLayoutIdLst>
    <p:sldLayoutId id="2147484960" r:id="rId1"/>
    <p:sldLayoutId id="2147484961" r:id="rId2"/>
    <p:sldLayoutId id="2147484962" r:id="rId3"/>
    <p:sldLayoutId id="2147484963" r:id="rId4"/>
    <p:sldLayoutId id="2147484964" r:id="rId5"/>
    <p:sldLayoutId id="2147484965" r:id="rId6"/>
    <p:sldLayoutId id="2147484966" r:id="rId7"/>
    <p:sldLayoutId id="2147484967" r:id="rId8"/>
    <p:sldLayoutId id="2147484968" r:id="rId9"/>
    <p:sldLayoutId id="2147484969" r:id="rId10"/>
    <p:sldLayoutId id="214748497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57"/>
            </a:gs>
            <a:gs pos="100000">
              <a:srgbClr val="000099"/>
            </a:gs>
          </a:gsLst>
          <a:lin ang="2700000" scaled="1"/>
        </a:gradFill>
        <a:effectLst/>
      </p:bgPr>
    </p:bg>
    <p:spTree>
      <p:nvGrpSpPr>
        <p:cNvPr id="1" name=""/>
        <p:cNvGrpSpPr/>
        <p:nvPr/>
      </p:nvGrpSpPr>
      <p:grpSpPr>
        <a:xfrm>
          <a:off x="0" y="0"/>
          <a:ext cx="0" cy="0"/>
          <a:chOff x="0" y="0"/>
          <a:chExt cx="0" cy="0"/>
        </a:xfrm>
      </p:grpSpPr>
      <p:sp>
        <p:nvSpPr>
          <p:cNvPr id="20481" name="Rectangle 1"/>
          <p:cNvSpPr>
            <a:spLocks noGrp="1" noChangeArrowheads="1"/>
          </p:cNvSpPr>
          <p:nvPr>
            <p:ph type="title"/>
          </p:nvPr>
        </p:nvSpPr>
        <p:spPr bwMode="auto">
          <a:xfrm>
            <a:off x="457200" y="98425"/>
            <a:ext cx="8229600" cy="15017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ctr" anchorCtr="0" compatLnSpc="1">
            <a:prstTxWarp prst="textNoShape">
              <a:avLst/>
            </a:prstTxWarp>
          </a:bodyPr>
          <a:lstStyle/>
          <a:p>
            <a:pPr lvl="0"/>
            <a:r>
              <a:rPr lang="en-US">
                <a:sym typeface="Arial" charset="0"/>
              </a:rPr>
              <a:t>Click to edit Master title style</a:t>
            </a:r>
          </a:p>
        </p:txBody>
      </p:sp>
      <p:sp>
        <p:nvSpPr>
          <p:cNvPr id="20482" name="Rectangle 2"/>
          <p:cNvSpPr>
            <a:spLocks noGrp="1" noChangeArrowheads="1"/>
          </p:cNvSpPr>
          <p:nvPr>
            <p:ph type="body" idx="1"/>
          </p:nvPr>
        </p:nvSpPr>
        <p:spPr bwMode="auto">
          <a:xfrm>
            <a:off x="457200" y="1600200"/>
            <a:ext cx="8229600" cy="5257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50800" tIns="50800" rIns="91440" bIns="50800" numCol="1" anchor="t" anchorCtr="0" compatLnSpc="1">
            <a:prstTxWarp prst="textNoShape">
              <a:avLst/>
            </a:prstTxWarp>
          </a:bodyPr>
          <a:lstStyle/>
          <a:p>
            <a:pPr lvl="0"/>
            <a:r>
              <a:rPr lang="en-US">
                <a:sym typeface="Arial" charset="0"/>
              </a:rPr>
              <a:t>Click to edit Master text styles</a:t>
            </a:r>
          </a:p>
          <a:p>
            <a:pPr lvl="1"/>
            <a:r>
              <a:rPr lang="en-US">
                <a:sym typeface="Arial" charset="0"/>
              </a:rPr>
              <a:t>Second level</a:t>
            </a:r>
          </a:p>
          <a:p>
            <a:pPr lvl="2"/>
            <a:r>
              <a:rPr lang="en-US">
                <a:sym typeface="Arial" charset="0"/>
              </a:rPr>
              <a:t>Third level</a:t>
            </a:r>
          </a:p>
          <a:p>
            <a:pPr lvl="3"/>
            <a:r>
              <a:rPr lang="en-US">
                <a:sym typeface="Arial" charset="0"/>
              </a:rPr>
              <a:t>Fourth level</a:t>
            </a:r>
          </a:p>
          <a:p>
            <a:pPr lvl="4"/>
            <a:r>
              <a:rPr lang="en-US">
                <a:sym typeface="Arial" charset="0"/>
              </a:rPr>
              <a:t>Fifth level</a:t>
            </a:r>
          </a:p>
        </p:txBody>
      </p:sp>
      <p:sp>
        <p:nvSpPr>
          <p:cNvPr id="20483" name="Text Box 3"/>
          <p:cNvSpPr txBox="1">
            <a:spLocks noGrp="1" noChangeArrowheads="1"/>
          </p:cNvSpPr>
          <p:nvPr>
            <p:ph type="sldNum" sz="quarter" idx="4"/>
          </p:nvPr>
        </p:nvSpPr>
        <p:spPr bwMode="auto">
          <a:xfrm>
            <a:off x="7477125" y="6421438"/>
            <a:ext cx="284163" cy="279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vert="horz" wrap="none" lIns="91440" tIns="45720" rIns="91440" bIns="45720" numCol="1" anchor="b" anchorCtr="0" compatLnSpc="1">
            <a:prstTxWarp prst="textNoShape">
              <a:avLst/>
            </a:prstTxWarp>
          </a:bodyPr>
          <a:lstStyle>
            <a:lvl1pPr algn="ctr" eaLnBrk="1" hangingPunct="1">
              <a:defRPr sz="1200">
                <a:solidFill>
                  <a:schemeClr val="tx1"/>
                </a:solidFill>
                <a:effectLst>
                  <a:outerShdw blurRad="38100" dist="38100" dir="2700000" algn="tl">
                    <a:srgbClr val="000000"/>
                  </a:outerShdw>
                </a:effectLst>
                <a:latin typeface="Arial Bold" charset="0"/>
                <a:ea typeface="ヒラギノ角ゴ ProN W3" charset="0"/>
                <a:cs typeface="MS PGothic" charset="0"/>
                <a:sym typeface="Arial Bold" charset="0"/>
              </a:defRPr>
            </a:lvl1pPr>
            <a:lvl2pPr marL="742950" indent="-285750" eaLnBrk="0" hangingPunct="0">
              <a:defRPr sz="10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10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10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10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9pPr>
          </a:lstStyle>
          <a:p>
            <a:fld id="{811B259E-88EC-CB46-A7F8-086C80DABC1A}" type="slidenum">
              <a:rPr lang="zh-CN" altLang="en-US"/>
              <a:pPr/>
              <a:t>‹#›</a:t>
            </a:fld>
            <a:endParaRPr lang="en-US" altLang="zh-CN"/>
          </a:p>
        </p:txBody>
      </p:sp>
    </p:spTree>
    <p:extLst>
      <p:ext uri="{BB962C8B-B14F-4D97-AF65-F5344CB8AC3E}">
        <p14:creationId xmlns:p14="http://schemas.microsoft.com/office/powerpoint/2010/main" val="1050591281"/>
      </p:ext>
    </p:extLst>
  </p:cSld>
  <p:clrMap bg1="dk2" tx1="lt1" bg2="dk1" tx2="lt2" accent1="accent1" accent2="accent2" accent3="accent3" accent4="accent4" accent5="accent5" accent6="accent6" hlink="hlink" folHlink="folHlink"/>
  <p:sldLayoutIdLst>
    <p:sldLayoutId id="2147484984" r:id="rId1"/>
    <p:sldLayoutId id="2147484985" r:id="rId2"/>
    <p:sldLayoutId id="2147484986" r:id="rId3"/>
    <p:sldLayoutId id="2147484987" r:id="rId4"/>
    <p:sldLayoutId id="2147484988" r:id="rId5"/>
    <p:sldLayoutId id="2147484989" r:id="rId6"/>
    <p:sldLayoutId id="2147484990" r:id="rId7"/>
    <p:sldLayoutId id="2147484991" r:id="rId8"/>
    <p:sldLayoutId id="2147484992" r:id="rId9"/>
    <p:sldLayoutId id="2147484993" r:id="rId10"/>
    <p:sldLayoutId id="2147484994" r:id="rId11"/>
  </p:sldLayoutIdLst>
  <p:transition/>
  <p:hf hdr="0" ftr="0" dt="0"/>
  <p:txStyles>
    <p:titleStyle>
      <a:lvl1pPr marL="39688" indent="-39688" algn="ctr" rtl="0" eaLnBrk="0" fontAlgn="base" hangingPunct="0">
        <a:spcBef>
          <a:spcPct val="0"/>
        </a:spcBef>
        <a:spcAft>
          <a:spcPct val="0"/>
        </a:spcAft>
        <a:defRPr sz="4400">
          <a:solidFill>
            <a:schemeClr val="tx1"/>
          </a:solidFill>
          <a:latin typeface="+mj-lt"/>
          <a:ea typeface="+mj-ea"/>
          <a:cs typeface="+mj-cs"/>
          <a:sym typeface="Arial" charset="0"/>
        </a:defRPr>
      </a:lvl1pPr>
      <a:lvl2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2pPr>
      <a:lvl3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3pPr>
      <a:lvl4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4pPr>
      <a:lvl5pPr marL="39688" indent="-39688" algn="ctr" rtl="0" eaLnBrk="0" fontAlgn="base" hangingPunct="0">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5pPr>
      <a:lvl6pPr marL="4968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6pPr>
      <a:lvl7pPr marL="9540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7pPr>
      <a:lvl8pPr marL="14112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8pPr>
      <a:lvl9pPr marL="1868488" algn="ctr" rtl="0" fontAlgn="base">
        <a:spcBef>
          <a:spcPct val="0"/>
        </a:spcBef>
        <a:spcAft>
          <a:spcPct val="0"/>
        </a:spcAft>
        <a:defRPr sz="4400">
          <a:solidFill>
            <a:schemeClr val="tx1"/>
          </a:solidFill>
          <a:latin typeface="Arial" charset="0"/>
          <a:ea typeface="ヒラギノ角ゴ ProN W3" charset="0"/>
          <a:cs typeface="ヒラギノ角ゴ ProN W3" charset="0"/>
          <a:sym typeface="Arial" charset="0"/>
        </a:defRPr>
      </a:lvl9pPr>
    </p:titleStyle>
    <p:bodyStyle>
      <a:lvl1pPr marL="382588" indent="-342900" algn="l" rtl="0" eaLnBrk="0" fontAlgn="base" hangingPunct="0">
        <a:spcBef>
          <a:spcPts val="700"/>
        </a:spcBef>
        <a:spcAft>
          <a:spcPct val="0"/>
        </a:spcAft>
        <a:buSzPct val="90000"/>
        <a:buChar char="•"/>
        <a:defRPr sz="3200">
          <a:solidFill>
            <a:schemeClr val="tx1"/>
          </a:solidFill>
          <a:latin typeface="+mn-lt"/>
          <a:ea typeface="+mn-ea"/>
          <a:cs typeface="+mn-cs"/>
          <a:sym typeface="Arial" charset="0"/>
        </a:defRPr>
      </a:lvl1pPr>
      <a:lvl2pPr marL="731838" indent="-285750" algn="l" rtl="0" eaLnBrk="0" fontAlgn="base" hangingPunct="0">
        <a:spcBef>
          <a:spcPts val="600"/>
        </a:spcBef>
        <a:spcAft>
          <a:spcPct val="0"/>
        </a:spcAft>
        <a:buSzPct val="100000"/>
        <a:buFont typeface="Arial" charset="0"/>
        <a:buChar char="–"/>
        <a:defRPr sz="2800">
          <a:solidFill>
            <a:schemeClr val="tx1"/>
          </a:solidFill>
          <a:latin typeface="+mn-lt"/>
          <a:ea typeface="+mn-ea"/>
          <a:cs typeface="+mn-cs"/>
          <a:sym typeface="Arial" charset="0"/>
        </a:defRPr>
      </a:lvl2pPr>
      <a:lvl3pPr marL="1131888" indent="-228600" algn="l" rtl="0" eaLnBrk="0" fontAlgn="base" hangingPunct="0">
        <a:spcBef>
          <a:spcPts val="600"/>
        </a:spcBef>
        <a:spcAft>
          <a:spcPct val="0"/>
        </a:spcAft>
        <a:buSzPct val="90000"/>
        <a:buFont typeface="Arial" charset="0"/>
        <a:buChar char="–"/>
        <a:defRPr sz="2400">
          <a:solidFill>
            <a:schemeClr val="tx1"/>
          </a:solidFill>
          <a:latin typeface="+mn-lt"/>
          <a:ea typeface="+mn-ea"/>
          <a:cs typeface="+mn-cs"/>
          <a:sym typeface="Arial" charset="0"/>
        </a:defRPr>
      </a:lvl3pPr>
      <a:lvl4pPr marL="1589088" indent="-228600" algn="l" rtl="0" eaLnBrk="0" fontAlgn="base" hangingPunct="0">
        <a:spcBef>
          <a:spcPts val="500"/>
        </a:spcBef>
        <a:spcAft>
          <a:spcPct val="0"/>
        </a:spcAft>
        <a:buSzPct val="100000"/>
        <a:buFont typeface="Arial" charset="0"/>
        <a:buChar char="–"/>
        <a:defRPr sz="2000">
          <a:solidFill>
            <a:schemeClr val="tx1"/>
          </a:solidFill>
          <a:latin typeface="+mn-lt"/>
          <a:ea typeface="+mn-ea"/>
          <a:cs typeface="+mn-cs"/>
          <a:sym typeface="Arial" charset="0"/>
        </a:defRPr>
      </a:lvl4pPr>
      <a:lvl5pPr marL="2046288" indent="-228600" algn="l" rtl="0" eaLnBrk="0" fontAlgn="base" hangingPunct="0">
        <a:spcBef>
          <a:spcPts val="500"/>
        </a:spcBef>
        <a:spcAft>
          <a:spcPct val="0"/>
        </a:spcAft>
        <a:buSzPct val="90000"/>
        <a:buFont typeface="Arial" charset="0"/>
        <a:buChar char="–"/>
        <a:defRPr sz="2000">
          <a:solidFill>
            <a:schemeClr val="tx1"/>
          </a:solidFill>
          <a:latin typeface="+mn-lt"/>
          <a:ea typeface="+mn-ea"/>
          <a:cs typeface="+mn-cs"/>
          <a:sym typeface="Arial" charset="0"/>
        </a:defRPr>
      </a:lvl5pPr>
      <a:lvl6pPr marL="25034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6pPr>
      <a:lvl7pPr marL="29606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7pPr>
      <a:lvl8pPr marL="34178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8pPr>
      <a:lvl9pPr marL="3875088" indent="-228600" algn="l" rtl="0" fontAlgn="base">
        <a:spcBef>
          <a:spcPts val="500"/>
        </a:spcBef>
        <a:spcAft>
          <a:spcPct val="0"/>
        </a:spcAft>
        <a:buSzPct val="90000"/>
        <a:buFont typeface="Arial" charset="0"/>
        <a:buChar char="–"/>
        <a:defRPr sz="2000">
          <a:solidFill>
            <a:schemeClr val="tx1"/>
          </a:solidFill>
          <a:latin typeface="+mn-lt"/>
          <a:ea typeface="+mn-ea"/>
          <a:cs typeface="+mn-cs"/>
          <a:sym typeface="Arial" charset="0"/>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32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32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spcBef>
                <a:spcPct val="0"/>
              </a:spcBef>
              <a:buFontTx/>
              <a:buNone/>
              <a:defRPr/>
            </a:pPr>
            <a:endParaRPr lang="en-US" b="0"/>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MS PGothic" charset="0"/>
              </a:defRPr>
            </a:lvl1pPr>
          </a:lstStyle>
          <a:p>
            <a:pPr>
              <a:spcBef>
                <a:spcPct val="0"/>
              </a:spcBef>
              <a:buFontTx/>
              <a:buNone/>
              <a:defRPr/>
            </a:pPr>
            <a:fld id="{EB06BE58-CCAC-8A48-A3AE-60B22C5533E4}" type="slidenum">
              <a:rPr lang="zh-CN" altLang="en-US" b="0">
                <a:ea typeface="ＭＳ Ｐゴシック" charset="0"/>
              </a:rPr>
              <a:pPr>
                <a:spcBef>
                  <a:spcPct val="0"/>
                </a:spcBef>
                <a:buFontTx/>
                <a:buNone/>
                <a:defRPr/>
              </a:pPr>
              <a:t>‹#›</a:t>
            </a:fld>
            <a:endParaRPr lang="en-US" altLang="zh-CN" b="0">
              <a:ea typeface="ＭＳ Ｐゴシック" charset="0"/>
            </a:endParaRPr>
          </a:p>
        </p:txBody>
      </p:sp>
    </p:spTree>
    <p:extLst>
      <p:ext uri="{BB962C8B-B14F-4D97-AF65-F5344CB8AC3E}">
        <p14:creationId xmlns:p14="http://schemas.microsoft.com/office/powerpoint/2010/main" val="3190383810"/>
      </p:ext>
    </p:extLst>
  </p:cSld>
  <p:clrMap bg1="lt1" tx1="dk1" bg2="lt2" tx2="dk2" accent1="accent1" accent2="accent2" accent3="accent3" accent4="accent4" accent5="accent5" accent6="accent6" hlink="hlink" folHlink="folHlink"/>
  <p:sldLayoutIdLst>
    <p:sldLayoutId id="2147484996" r:id="rId1"/>
    <p:sldLayoutId id="2147484997" r:id="rId2"/>
    <p:sldLayoutId id="2147484998" r:id="rId3"/>
    <p:sldLayoutId id="2147484999" r:id="rId4"/>
    <p:sldLayoutId id="2147485000" r:id="rId5"/>
    <p:sldLayoutId id="2147485001" r:id="rId6"/>
    <p:sldLayoutId id="2147485002" r:id="rId7"/>
    <p:sldLayoutId id="2147485003" r:id="rId8"/>
    <p:sldLayoutId id="2147485004" r:id="rId9"/>
    <p:sldLayoutId id="2147485005" r:id="rId10"/>
    <p:sldLayoutId id="2147485006" r:id="rId11"/>
    <p:sldLayoutId id="214748500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73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smtClean="0">
                <a:solidFill>
                  <a:srgbClr val="000000"/>
                </a:solidFill>
                <a:ea typeface="MS PGothic" charset="0"/>
              </a:defRPr>
            </a:lvl1pPr>
          </a:lstStyle>
          <a:p>
            <a:pPr defTabSz="914400" fontAlgn="base">
              <a:spcBef>
                <a:spcPct val="0"/>
              </a:spcBef>
              <a:spcAft>
                <a:spcPct val="0"/>
              </a:spcAft>
              <a:defRPr/>
            </a:pPr>
            <a:endParaRPr lang="en-US">
              <a:latin typeface="Arial" charset="0"/>
              <a:cs typeface="MS PGothic" charset="0"/>
            </a:endParaRPr>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smtClean="0">
                <a:solidFill>
                  <a:srgbClr val="000000"/>
                </a:solidFill>
                <a:ea typeface="MS PGothic" charset="0"/>
              </a:defRPr>
            </a:lvl1pPr>
          </a:lstStyle>
          <a:p>
            <a:pPr defTabSz="914400" fontAlgn="base">
              <a:spcBef>
                <a:spcPct val="0"/>
              </a:spcBef>
              <a:spcAft>
                <a:spcPct val="0"/>
              </a:spcAft>
              <a:defRPr/>
            </a:pPr>
            <a:endParaRPr lang="en-US">
              <a:latin typeface="Arial" charset="0"/>
              <a:cs typeface="MS PGothic" charset="0"/>
            </a:endParaRPr>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defTabSz="914400" fontAlgn="base">
              <a:spcBef>
                <a:spcPct val="0"/>
              </a:spcBef>
              <a:spcAft>
                <a:spcPct val="0"/>
              </a:spcAft>
            </a:pPr>
            <a:fld id="{266B6C69-A60A-9741-A959-709A3F0C85FE}" type="slidenum">
              <a:rPr lang="en-US">
                <a:latin typeface="Arial" charset="0"/>
                <a:ea typeface="ＭＳ Ｐゴシック" charset="0"/>
                <a:cs typeface="MS PGothic" charset="0"/>
              </a:rPr>
              <a:pPr defTabSz="914400" fontAlgn="base">
                <a:spcBef>
                  <a:spcPct val="0"/>
                </a:spcBef>
                <a:spcAft>
                  <a:spcPct val="0"/>
                </a:spcAft>
              </a:pPr>
              <a:t>‹#›</a:t>
            </a:fld>
            <a:endParaRPr lang="en-US">
              <a:latin typeface="Arial" charset="0"/>
              <a:ea typeface="ＭＳ Ｐゴシック" charset="0"/>
              <a:cs typeface="MS PGothic" charset="0"/>
            </a:endParaRPr>
          </a:p>
        </p:txBody>
      </p:sp>
    </p:spTree>
    <p:extLst>
      <p:ext uri="{BB962C8B-B14F-4D97-AF65-F5344CB8AC3E}">
        <p14:creationId xmlns:p14="http://schemas.microsoft.com/office/powerpoint/2010/main" val="1961890078"/>
      </p:ext>
    </p:extLst>
  </p:cSld>
  <p:clrMap bg1="lt1" tx1="dk1" bg2="lt2" tx2="dk2" accent1="accent1" accent2="accent2" accent3="accent3" accent4="accent4" accent5="accent5" accent6="accent6" hlink="hlink" folHlink="folHlink"/>
  <p:sldLayoutIdLst>
    <p:sldLayoutId id="214748500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anose="020B0600070205080204"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anose="020B0600070205080204"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anose="020B0600070205080204"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52226"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578963"/>
                </a:solidFill>
                <a:latin typeface="Times New Roman" charset="0"/>
              </a:defRPr>
            </a:lvl1pPr>
          </a:lstStyle>
          <a:p>
            <a:pPr defTabSz="914400" eaLnBrk="0" fontAlgn="base" hangingPunct="0">
              <a:spcAft>
                <a:spcPct val="0"/>
              </a:spcAft>
            </a:pPr>
            <a:fld id="{58691337-6035-C343-992F-86AFD208632C}" type="datetime1">
              <a:rPr lang="en-US">
                <a:ea typeface="ＭＳ Ｐゴシック" charset="0"/>
                <a:cs typeface="MS PGothic" charset="0"/>
              </a:rPr>
              <a:pPr defTabSz="914400" eaLnBrk="0" fontAlgn="base" hangingPunct="0">
                <a:spcAft>
                  <a:spcPct val="0"/>
                </a:spcAft>
              </a:pPr>
              <a:t>8/28/24</a:t>
            </a:fld>
            <a:endParaRPr lang="en-US">
              <a:ea typeface="ＭＳ Ｐゴシック" charset="0"/>
              <a:cs typeface="MS PGothic" charset="0"/>
            </a:endParaRPr>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smtClean="0">
                <a:solidFill>
                  <a:srgbClr val="578963"/>
                </a:solidFill>
                <a:latin typeface="Times New Roman" charset="0"/>
                <a:ea typeface="MS PGothic" charset="0"/>
              </a:defRPr>
            </a:lvl1pPr>
          </a:lstStyle>
          <a:p>
            <a:pPr defTabSz="914400" eaLnBrk="0" fontAlgn="base" hangingPunct="0">
              <a:spcAft>
                <a:spcPct val="0"/>
              </a:spcAft>
              <a:defRPr/>
            </a:pPr>
            <a:endParaRPr lang="en-US">
              <a:cs typeface="MS PGothic" charset="0"/>
            </a:endParaRPr>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578963"/>
                </a:solidFill>
                <a:latin typeface="Times New Roman" charset="0"/>
              </a:defRPr>
            </a:lvl1pPr>
          </a:lstStyle>
          <a:p>
            <a:pPr defTabSz="914400" eaLnBrk="0" fontAlgn="base" hangingPunct="0">
              <a:spcAft>
                <a:spcPct val="0"/>
              </a:spcAft>
            </a:pPr>
            <a:fld id="{72994C06-CC86-1148-A622-8882397C126F}" type="slidenum">
              <a:rPr lang="en-US">
                <a:ea typeface="ＭＳ Ｐゴシック" charset="0"/>
                <a:cs typeface="MS PGothic" charset="0"/>
              </a:rPr>
              <a:pPr defTabSz="914400" eaLnBrk="0" fontAlgn="base" hangingPunct="0">
                <a:spcAft>
                  <a:spcPct val="0"/>
                </a:spcAft>
              </a:pPr>
              <a:t>‹#›</a:t>
            </a:fld>
            <a:endParaRPr lang="en-US">
              <a:ea typeface="ＭＳ Ｐゴシック" charset="0"/>
              <a:cs typeface="MS PGothic" charset="0"/>
            </a:endParaRPr>
          </a:p>
        </p:txBody>
      </p:sp>
    </p:spTree>
    <p:extLst>
      <p:ext uri="{BB962C8B-B14F-4D97-AF65-F5344CB8AC3E}">
        <p14:creationId xmlns:p14="http://schemas.microsoft.com/office/powerpoint/2010/main" val="766510644"/>
      </p:ext>
    </p:extLst>
  </p:cSld>
  <p:clrMap bg1="lt1" tx1="dk1" bg2="lt2" tx2="dk2" accent1="accent1" accent2="accent2" accent3="accent3" accent4="accent4" accent5="accent5" accent6="accent6" hlink="hlink" folHlink="folHlink"/>
  <p:sldLayoutIdLst>
    <p:sldLayoutId id="2147485013" r:id="rId1"/>
    <p:sldLayoutId id="2147485014" r:id="rId2"/>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0"/>
          <a:cs typeface="MS PGothic" charset="0"/>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0"/>
          <a:cs typeface="MS PGothic" charset="0"/>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0"/>
          <a:cs typeface="MS PGothic" charset="0"/>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0"/>
          <a:cs typeface="MS PGothic" charset="0"/>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0"/>
          <a:cs typeface="MS PGothic" charset="0"/>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S PGothic" panose="020B0600070205080204" pitchFamily="34" charset="-128"/>
          <a:cs typeface="MS PGothic" charset="0"/>
        </a:defRPr>
      </a:lvl2pPr>
      <a:lvl3pPr marL="1143000" indent="-228600" algn="l" rtl="0" eaLnBrk="0" fontAlgn="base" hangingPunct="0">
        <a:spcBef>
          <a:spcPct val="20000"/>
        </a:spcBef>
        <a:spcAft>
          <a:spcPct val="0"/>
        </a:spcAft>
        <a:buChar char="•"/>
        <a:defRPr kumimoji="1" sz="2400">
          <a:solidFill>
            <a:schemeClr val="tx1"/>
          </a:solidFill>
          <a:latin typeface="+mn-lt"/>
          <a:ea typeface="MS PGothic" panose="020B0600070205080204" pitchFamily="34" charset="-128"/>
          <a:cs typeface="MS PGothic" charset="0"/>
        </a:defRPr>
      </a:lvl3pPr>
      <a:lvl4pPr marL="1600200" indent="-228600" algn="l" rtl="0" eaLnBrk="0" fontAlgn="base" hangingPunct="0">
        <a:spcBef>
          <a:spcPct val="20000"/>
        </a:spcBef>
        <a:spcAft>
          <a:spcPct val="0"/>
        </a:spcAft>
        <a:buChar char="–"/>
        <a:defRPr kumimoji="1" sz="2000">
          <a:solidFill>
            <a:schemeClr val="tx1"/>
          </a:solidFill>
          <a:latin typeface="+mn-lt"/>
          <a:ea typeface="MS PGothic" panose="020B0600070205080204" pitchFamily="34" charset="-128"/>
          <a:cs typeface="MS PGothic"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MS PGothic" panose="020B0600070205080204" pitchFamily="34" charset="-128"/>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gradFill>
          <a:gsLst>
            <a:gs pos="0">
              <a:schemeClr val="dk1"/>
            </a:gs>
            <a:gs pos="100000">
              <a:srgbClr val="4D4D4D"/>
            </a:gs>
          </a:gsLst>
          <a:lin ang="0" scaled="0"/>
        </a:gradFill>
        <a:effectLst/>
      </p:bgPr>
    </p:bg>
    <p:spTree>
      <p:nvGrpSpPr>
        <p:cNvPr id="1" name="Shape 1816"/>
        <p:cNvGrpSpPr/>
        <p:nvPr/>
      </p:nvGrpSpPr>
      <p:grpSpPr>
        <a:xfrm>
          <a:off x="0" y="0"/>
          <a:ext cx="0" cy="0"/>
          <a:chOff x="0" y="0"/>
          <a:chExt cx="0" cy="0"/>
        </a:xfrm>
      </p:grpSpPr>
      <p:sp>
        <p:nvSpPr>
          <p:cNvPr id="1817" name="Google Shape;1817;p218"/>
          <p:cNvSpPr txBox="1">
            <a:spLocks noGrp="1"/>
          </p:cNvSpPr>
          <p:nvPr>
            <p:ph type="title"/>
          </p:nvPr>
        </p:nvSpPr>
        <p:spPr>
          <a:xfrm>
            <a:off x="457200" y="274638"/>
            <a:ext cx="8229600" cy="1143000"/>
          </a:xfrm>
          <a:prstGeom prst="rect">
            <a:avLst/>
          </a:prstGeom>
          <a:noFill/>
          <a:ln>
            <a:noFill/>
          </a:ln>
        </p:spPr>
        <p:txBody>
          <a:bodyPr spcFirstLastPara="1" wrap="square" lIns="91425" tIns="45700" rIns="91425" bIns="45700" anchor="ctr" anchorCtr="0"/>
          <a:lstStyle>
            <a:lvl1pPr marR="0" lvl="0" algn="ctr" rtl="0">
              <a:spcBef>
                <a:spcPts val="0"/>
              </a:spcBef>
              <a:spcAft>
                <a:spcPts val="0"/>
              </a:spcAft>
              <a:buSzPts val="1400"/>
              <a:buNone/>
              <a:defRPr sz="4400" b="0" i="0" u="none" strike="noStrike" cap="none">
                <a:solidFill>
                  <a:schemeClr val="dk2"/>
                </a:solidFill>
                <a:latin typeface="Arial"/>
                <a:ea typeface="Arial"/>
                <a:cs typeface="Arial"/>
                <a:sym typeface="Arial"/>
              </a:defRPr>
            </a:lvl1pPr>
            <a:lvl2pPr marR="0" lvl="1" algn="ctr" rtl="0">
              <a:spcBef>
                <a:spcPts val="0"/>
              </a:spcBef>
              <a:spcAft>
                <a:spcPts val="0"/>
              </a:spcAft>
              <a:buSzPts val="1400"/>
              <a:buNone/>
              <a:defRPr sz="4400" b="0" i="0" u="none" strike="noStrike" cap="none">
                <a:solidFill>
                  <a:schemeClr val="dk2"/>
                </a:solidFill>
                <a:latin typeface="Arial"/>
                <a:ea typeface="Arial"/>
                <a:cs typeface="Arial"/>
                <a:sym typeface="Arial"/>
              </a:defRPr>
            </a:lvl2pPr>
            <a:lvl3pPr marR="0" lvl="2" algn="ctr" rtl="0">
              <a:spcBef>
                <a:spcPts val="0"/>
              </a:spcBef>
              <a:spcAft>
                <a:spcPts val="0"/>
              </a:spcAft>
              <a:buSzPts val="1400"/>
              <a:buNone/>
              <a:defRPr sz="4400" b="0" i="0" u="none" strike="noStrike" cap="none">
                <a:solidFill>
                  <a:schemeClr val="dk2"/>
                </a:solidFill>
                <a:latin typeface="Arial"/>
                <a:ea typeface="Arial"/>
                <a:cs typeface="Arial"/>
                <a:sym typeface="Arial"/>
              </a:defRPr>
            </a:lvl3pPr>
            <a:lvl4pPr marR="0" lvl="3" algn="ctr" rtl="0">
              <a:spcBef>
                <a:spcPts val="0"/>
              </a:spcBef>
              <a:spcAft>
                <a:spcPts val="0"/>
              </a:spcAft>
              <a:buSzPts val="1400"/>
              <a:buNone/>
              <a:defRPr sz="4400" b="0" i="0" u="none" strike="noStrike" cap="none">
                <a:solidFill>
                  <a:schemeClr val="dk2"/>
                </a:solidFill>
                <a:latin typeface="Arial"/>
                <a:ea typeface="Arial"/>
                <a:cs typeface="Arial"/>
                <a:sym typeface="Arial"/>
              </a:defRPr>
            </a:lvl4pPr>
            <a:lvl5pPr marR="0" lvl="4" algn="ctr" rtl="0">
              <a:spcBef>
                <a:spcPts val="0"/>
              </a:spcBef>
              <a:spcAft>
                <a:spcPts val="0"/>
              </a:spcAft>
              <a:buSzPts val="1400"/>
              <a:buNone/>
              <a:defRPr sz="4400" b="0" i="0" u="none" strike="noStrike" cap="none">
                <a:solidFill>
                  <a:schemeClr val="dk2"/>
                </a:solidFill>
                <a:latin typeface="Arial"/>
                <a:ea typeface="Arial"/>
                <a:cs typeface="Arial"/>
                <a:sym typeface="Arial"/>
              </a:defRPr>
            </a:lvl5pPr>
            <a:lvl6pPr marR="0" lvl="5" algn="ctr" rtl="0">
              <a:spcBef>
                <a:spcPts val="0"/>
              </a:spcBef>
              <a:spcAft>
                <a:spcPts val="0"/>
              </a:spcAft>
              <a:buSzPts val="1400"/>
              <a:buNone/>
              <a:defRPr sz="4400" b="0" i="0" u="none" strike="noStrike" cap="none">
                <a:solidFill>
                  <a:schemeClr val="dk2"/>
                </a:solidFill>
                <a:latin typeface="Arial"/>
                <a:ea typeface="Arial"/>
                <a:cs typeface="Arial"/>
                <a:sym typeface="Arial"/>
              </a:defRPr>
            </a:lvl6pPr>
            <a:lvl7pPr marR="0" lvl="6" algn="ctr" rtl="0">
              <a:spcBef>
                <a:spcPts val="0"/>
              </a:spcBef>
              <a:spcAft>
                <a:spcPts val="0"/>
              </a:spcAft>
              <a:buSzPts val="1400"/>
              <a:buNone/>
              <a:defRPr sz="4400" b="0" i="0" u="none" strike="noStrike" cap="none">
                <a:solidFill>
                  <a:schemeClr val="dk2"/>
                </a:solidFill>
                <a:latin typeface="Arial"/>
                <a:ea typeface="Arial"/>
                <a:cs typeface="Arial"/>
                <a:sym typeface="Arial"/>
              </a:defRPr>
            </a:lvl7pPr>
            <a:lvl8pPr marR="0" lvl="7" algn="ctr" rtl="0">
              <a:spcBef>
                <a:spcPts val="0"/>
              </a:spcBef>
              <a:spcAft>
                <a:spcPts val="0"/>
              </a:spcAft>
              <a:buSzPts val="1400"/>
              <a:buNone/>
              <a:defRPr sz="4400" b="0" i="0" u="none" strike="noStrike" cap="none">
                <a:solidFill>
                  <a:schemeClr val="dk2"/>
                </a:solidFill>
                <a:latin typeface="Arial"/>
                <a:ea typeface="Arial"/>
                <a:cs typeface="Arial"/>
                <a:sym typeface="Arial"/>
              </a:defRPr>
            </a:lvl8pPr>
            <a:lvl9pPr marR="0" lvl="8" algn="ctr" rtl="0">
              <a:spcBef>
                <a:spcPts val="0"/>
              </a:spcBef>
              <a:spcAft>
                <a:spcPts val="0"/>
              </a:spcAft>
              <a:buSzPts val="1400"/>
              <a:buNone/>
              <a:defRPr sz="4400" b="0" i="0" u="none" strike="noStrike" cap="none">
                <a:solidFill>
                  <a:schemeClr val="dk2"/>
                </a:solidFill>
                <a:latin typeface="Arial"/>
                <a:ea typeface="Arial"/>
                <a:cs typeface="Arial"/>
                <a:sym typeface="Arial"/>
              </a:defRPr>
            </a:lvl9pPr>
          </a:lstStyle>
          <a:p>
            <a:endParaRPr/>
          </a:p>
        </p:txBody>
      </p:sp>
      <p:sp>
        <p:nvSpPr>
          <p:cNvPr id="1818" name="Google Shape;1818;p218"/>
          <p:cNvSpPr txBox="1">
            <a:spLocks noGrp="1"/>
          </p:cNvSpPr>
          <p:nvPr>
            <p:ph type="body" idx="1"/>
          </p:nvPr>
        </p:nvSpPr>
        <p:spPr>
          <a:xfrm>
            <a:off x="457200" y="1600200"/>
            <a:ext cx="8229600" cy="4525963"/>
          </a:xfrm>
          <a:prstGeom prst="rect">
            <a:avLst/>
          </a:prstGeom>
          <a:noFill/>
          <a:ln>
            <a:noFill/>
          </a:ln>
        </p:spPr>
        <p:txBody>
          <a:bodyPr spcFirstLastPara="1" wrap="square" lIns="91425" tIns="45700" rIns="91425" bIns="45700" anchor="t" anchorCtr="0"/>
          <a:lstStyle>
            <a:lvl1pPr marL="457200" marR="0" lvl="0" indent="-431800" algn="l" rtl="0">
              <a:spcBef>
                <a:spcPts val="640"/>
              </a:spcBef>
              <a:spcAft>
                <a:spcPts val="0"/>
              </a:spcAft>
              <a:buClr>
                <a:schemeClr val="dk1"/>
              </a:buClr>
              <a:buSzPts val="3200"/>
              <a:buFont typeface="Arial"/>
              <a:buChar char="•"/>
              <a:defRPr sz="3200" b="0" i="0" u="none" strike="noStrike" cap="none">
                <a:solidFill>
                  <a:schemeClr val="dk1"/>
                </a:solidFill>
                <a:latin typeface="Arial"/>
                <a:ea typeface="Arial"/>
                <a:cs typeface="Arial"/>
                <a:sym typeface="Arial"/>
              </a:defRPr>
            </a:lvl1pPr>
            <a:lvl2pPr marL="914400" marR="0" lvl="1" indent="-406400" algn="l" rtl="0">
              <a:spcBef>
                <a:spcPts val="560"/>
              </a:spcBef>
              <a:spcAft>
                <a:spcPts val="0"/>
              </a:spcAft>
              <a:buClr>
                <a:schemeClr val="dk1"/>
              </a:buClr>
              <a:buSzPts val="2800"/>
              <a:buFont typeface="Arial"/>
              <a:buChar char="–"/>
              <a:defRPr sz="2800" b="0" i="0" u="none" strike="noStrike" cap="none">
                <a:solidFill>
                  <a:schemeClr val="dk1"/>
                </a:solidFill>
                <a:latin typeface="Arial"/>
                <a:ea typeface="Arial"/>
                <a:cs typeface="Arial"/>
                <a:sym typeface="Arial"/>
              </a:defRPr>
            </a:lvl2pPr>
            <a:lvl3pPr marL="1371600" marR="0" lvl="2" indent="-381000" algn="l" rtl="0">
              <a:spcBef>
                <a:spcPts val="480"/>
              </a:spcBef>
              <a:spcAft>
                <a:spcPts val="0"/>
              </a:spcAft>
              <a:buClr>
                <a:schemeClr val="dk1"/>
              </a:buClr>
              <a:buSzPts val="2400"/>
              <a:buFont typeface="Arial"/>
              <a:buChar char="•"/>
              <a:defRPr sz="2400" b="0" i="0" u="none" strike="noStrike" cap="none">
                <a:solidFill>
                  <a:schemeClr val="dk1"/>
                </a:solidFill>
                <a:latin typeface="Arial"/>
                <a:ea typeface="Arial"/>
                <a:cs typeface="Arial"/>
                <a:sym typeface="Arial"/>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819" name="Google Shape;1819;p218"/>
          <p:cNvSpPr txBox="1">
            <a:spLocks noGrp="1"/>
          </p:cNvSpPr>
          <p:nvPr>
            <p:ph type="dt" idx="10"/>
          </p:nvPr>
        </p:nvSpPr>
        <p:spPr>
          <a:xfrm>
            <a:off x="457200" y="6245225"/>
            <a:ext cx="2133600" cy="476250"/>
          </a:xfrm>
          <a:prstGeom prst="rect">
            <a:avLst/>
          </a:prstGeom>
          <a:noFill/>
          <a:ln>
            <a:noFill/>
          </a:ln>
        </p:spPr>
        <p:txBody>
          <a:bodyPr spcFirstLastPara="1" wrap="square" lIns="91425" tIns="45700" rIns="91425" bIns="45700" anchor="t" anchorCtr="0"/>
          <a:lstStyle>
            <a:lvl1pPr marR="0" lvl="0" algn="l"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20" name="Google Shape;1820;p218"/>
          <p:cNvSpPr txBox="1">
            <a:spLocks noGrp="1"/>
          </p:cNvSpPr>
          <p:nvPr>
            <p:ph type="ftr" idx="11"/>
          </p:nvPr>
        </p:nvSpPr>
        <p:spPr>
          <a:xfrm>
            <a:off x="3124200" y="6245225"/>
            <a:ext cx="2895600" cy="476250"/>
          </a:xfrm>
          <a:prstGeom prst="rect">
            <a:avLst/>
          </a:prstGeom>
          <a:noFill/>
          <a:ln>
            <a:noFill/>
          </a:ln>
        </p:spPr>
        <p:txBody>
          <a:bodyPr spcFirstLastPara="1" wrap="square" lIns="91425" tIns="45700" rIns="91425" bIns="45700" anchor="t" anchorCtr="0"/>
          <a:lstStyle>
            <a:lvl1pPr marR="0" lvl="0" algn="ctr" rtl="0">
              <a:spcBef>
                <a:spcPts val="0"/>
              </a:spcBef>
              <a:spcAft>
                <a:spcPts val="0"/>
              </a:spcAft>
              <a:buSzPts val="1400"/>
              <a:buNone/>
              <a:defRPr sz="1400">
                <a:solidFill>
                  <a:schemeClr val="dk1"/>
                </a:solidFill>
                <a:latin typeface="Arial"/>
                <a:ea typeface="Arial"/>
                <a:cs typeface="Arial"/>
                <a:sym typeface="Arial"/>
              </a:defRPr>
            </a:lvl1pPr>
            <a:lvl2pPr marR="0" lvl="1" algn="l" rtl="0">
              <a:spcBef>
                <a:spcPts val="0"/>
              </a:spcBef>
              <a:spcAft>
                <a:spcPts val="0"/>
              </a:spcAft>
              <a:buSzPts val="1400"/>
              <a:buNone/>
              <a:defRPr sz="1800" b="0" i="0" u="none" strike="noStrike" cap="none">
                <a:solidFill>
                  <a:schemeClr val="dk1"/>
                </a:solidFill>
                <a:latin typeface="Arial"/>
                <a:ea typeface="Arial"/>
                <a:cs typeface="Arial"/>
                <a:sym typeface="Arial"/>
              </a:defRPr>
            </a:lvl2pPr>
            <a:lvl3pPr marR="0" lvl="2" algn="l" rtl="0">
              <a:spcBef>
                <a:spcPts val="0"/>
              </a:spcBef>
              <a:spcAft>
                <a:spcPts val="0"/>
              </a:spcAft>
              <a:buSzPts val="1400"/>
              <a:buNone/>
              <a:defRPr sz="1800" b="0" i="0" u="none" strike="noStrike" cap="none">
                <a:solidFill>
                  <a:schemeClr val="dk1"/>
                </a:solidFill>
                <a:latin typeface="Arial"/>
                <a:ea typeface="Arial"/>
                <a:cs typeface="Arial"/>
                <a:sym typeface="Arial"/>
              </a:defRPr>
            </a:lvl3pPr>
            <a:lvl4pPr marR="0" lvl="3" algn="l" rtl="0">
              <a:spcBef>
                <a:spcPts val="0"/>
              </a:spcBef>
              <a:spcAft>
                <a:spcPts val="0"/>
              </a:spcAft>
              <a:buSzPts val="1400"/>
              <a:buNone/>
              <a:defRPr sz="1800" b="0" i="0" u="none" strike="noStrike" cap="none">
                <a:solidFill>
                  <a:schemeClr val="dk1"/>
                </a:solidFill>
                <a:latin typeface="Arial"/>
                <a:ea typeface="Arial"/>
                <a:cs typeface="Arial"/>
                <a:sym typeface="Arial"/>
              </a:defRPr>
            </a:lvl4pPr>
            <a:lvl5pPr marR="0" lvl="4" algn="l" rtl="0">
              <a:spcBef>
                <a:spcPts val="0"/>
              </a:spcBef>
              <a:spcAft>
                <a:spcPts val="0"/>
              </a:spcAft>
              <a:buSzPts val="1400"/>
              <a:buNone/>
              <a:defRPr sz="1800" b="0" i="0" u="none" strike="noStrike" cap="none">
                <a:solidFill>
                  <a:schemeClr val="dk1"/>
                </a:solidFill>
                <a:latin typeface="Arial"/>
                <a:ea typeface="Arial"/>
                <a:cs typeface="Arial"/>
                <a:sym typeface="Arial"/>
              </a:defRPr>
            </a:lvl5pPr>
            <a:lvl6pPr marR="0" lvl="5" algn="l" rtl="0">
              <a:spcBef>
                <a:spcPts val="0"/>
              </a:spcBef>
              <a:spcAft>
                <a:spcPts val="0"/>
              </a:spcAft>
              <a:buSzPts val="1400"/>
              <a:buNone/>
              <a:defRPr sz="1800" b="0" i="0" u="none" strike="noStrike" cap="none">
                <a:solidFill>
                  <a:schemeClr val="dk1"/>
                </a:solidFill>
                <a:latin typeface="Arial"/>
                <a:ea typeface="Arial"/>
                <a:cs typeface="Arial"/>
                <a:sym typeface="Arial"/>
              </a:defRPr>
            </a:lvl6pPr>
            <a:lvl7pPr marR="0" lvl="6" algn="l" rtl="0">
              <a:spcBef>
                <a:spcPts val="0"/>
              </a:spcBef>
              <a:spcAft>
                <a:spcPts val="0"/>
              </a:spcAft>
              <a:buSzPts val="1400"/>
              <a:buNone/>
              <a:defRPr sz="1800" b="0" i="0" u="none" strike="noStrike" cap="none">
                <a:solidFill>
                  <a:schemeClr val="dk1"/>
                </a:solidFill>
                <a:latin typeface="Arial"/>
                <a:ea typeface="Arial"/>
                <a:cs typeface="Arial"/>
                <a:sym typeface="Arial"/>
              </a:defRPr>
            </a:lvl7pPr>
            <a:lvl8pPr marR="0" lvl="7" algn="l" rtl="0">
              <a:spcBef>
                <a:spcPts val="0"/>
              </a:spcBef>
              <a:spcAft>
                <a:spcPts val="0"/>
              </a:spcAft>
              <a:buSzPts val="1400"/>
              <a:buNone/>
              <a:defRPr sz="1800" b="0" i="0" u="none" strike="noStrike" cap="none">
                <a:solidFill>
                  <a:schemeClr val="dk1"/>
                </a:solidFill>
                <a:latin typeface="Arial"/>
                <a:ea typeface="Arial"/>
                <a:cs typeface="Arial"/>
                <a:sym typeface="Arial"/>
              </a:defRPr>
            </a:lvl8pPr>
            <a:lvl9pPr marR="0" lvl="8" algn="l" rtl="0">
              <a:spcBef>
                <a:spcPts val="0"/>
              </a:spcBef>
              <a:spcAft>
                <a:spcPts val="0"/>
              </a:spcAft>
              <a:buSzPts val="1400"/>
              <a:buNone/>
              <a:defRPr sz="1800" b="0" i="0" u="none" strike="noStrike" cap="none">
                <a:solidFill>
                  <a:schemeClr val="dk1"/>
                </a:solidFill>
                <a:latin typeface="Arial"/>
                <a:ea typeface="Arial"/>
                <a:cs typeface="Arial"/>
                <a:sym typeface="Arial"/>
              </a:defRPr>
            </a:lvl9pPr>
          </a:lstStyle>
          <a:p>
            <a:endParaRPr/>
          </a:p>
        </p:txBody>
      </p:sp>
      <p:sp>
        <p:nvSpPr>
          <p:cNvPr id="1821" name="Google Shape;1821;p218"/>
          <p:cNvSpPr txBox="1">
            <a:spLocks noGrp="1"/>
          </p:cNvSpPr>
          <p:nvPr>
            <p:ph type="sldNum" idx="12"/>
          </p:nvPr>
        </p:nvSpPr>
        <p:spPr>
          <a:xfrm>
            <a:off x="6553200" y="6245225"/>
            <a:ext cx="2133600" cy="476250"/>
          </a:xfrm>
          <a:prstGeom prst="rect">
            <a:avLst/>
          </a:prstGeom>
          <a:noFill/>
          <a:ln>
            <a:noFill/>
          </a:ln>
        </p:spPr>
        <p:txBody>
          <a:bodyPr spcFirstLastPara="1" wrap="square" lIns="91425" tIns="45700" rIns="91425" bIns="45700" anchor="t" anchorCtr="0">
            <a:noAutofit/>
          </a:bodyPr>
          <a:lstStyle>
            <a:lvl1pPr marL="0" marR="0" lvl="0" indent="0" algn="r" rtl="0">
              <a:spcBef>
                <a:spcPts val="0"/>
              </a:spcBef>
              <a:spcAft>
                <a:spcPts val="0"/>
              </a:spcAft>
              <a:buNone/>
              <a:defRPr sz="1400">
                <a:solidFill>
                  <a:schemeClr val="dk1"/>
                </a:solidFill>
                <a:latin typeface="Arial"/>
                <a:ea typeface="Arial"/>
                <a:cs typeface="Arial"/>
                <a:sym typeface="Arial"/>
              </a:defRPr>
            </a:lvl1pPr>
            <a:lvl2pPr marL="0" marR="0" lvl="1" indent="0" algn="r" rtl="0">
              <a:spcBef>
                <a:spcPts val="0"/>
              </a:spcBef>
              <a:spcAft>
                <a:spcPts val="0"/>
              </a:spcAft>
              <a:buNone/>
              <a:defRPr sz="1400">
                <a:solidFill>
                  <a:schemeClr val="dk1"/>
                </a:solidFill>
                <a:latin typeface="Arial"/>
                <a:ea typeface="Arial"/>
                <a:cs typeface="Arial"/>
                <a:sym typeface="Arial"/>
              </a:defRPr>
            </a:lvl2pPr>
            <a:lvl3pPr marL="0" marR="0" lvl="2" indent="0" algn="r" rtl="0">
              <a:spcBef>
                <a:spcPts val="0"/>
              </a:spcBef>
              <a:spcAft>
                <a:spcPts val="0"/>
              </a:spcAft>
              <a:buNone/>
              <a:defRPr sz="1400">
                <a:solidFill>
                  <a:schemeClr val="dk1"/>
                </a:solidFill>
                <a:latin typeface="Arial"/>
                <a:ea typeface="Arial"/>
                <a:cs typeface="Arial"/>
                <a:sym typeface="Arial"/>
              </a:defRPr>
            </a:lvl3pPr>
            <a:lvl4pPr marL="0" marR="0" lvl="3" indent="0" algn="r" rtl="0">
              <a:spcBef>
                <a:spcPts val="0"/>
              </a:spcBef>
              <a:spcAft>
                <a:spcPts val="0"/>
              </a:spcAft>
              <a:buNone/>
              <a:defRPr sz="1400">
                <a:solidFill>
                  <a:schemeClr val="dk1"/>
                </a:solidFill>
                <a:latin typeface="Arial"/>
                <a:ea typeface="Arial"/>
                <a:cs typeface="Arial"/>
                <a:sym typeface="Arial"/>
              </a:defRPr>
            </a:lvl4pPr>
            <a:lvl5pPr marL="0" marR="0" lvl="4" indent="0" algn="r" rtl="0">
              <a:spcBef>
                <a:spcPts val="0"/>
              </a:spcBef>
              <a:spcAft>
                <a:spcPts val="0"/>
              </a:spcAft>
              <a:buNone/>
              <a:defRPr sz="1400">
                <a:solidFill>
                  <a:schemeClr val="dk1"/>
                </a:solidFill>
                <a:latin typeface="Arial"/>
                <a:ea typeface="Arial"/>
                <a:cs typeface="Arial"/>
                <a:sym typeface="Arial"/>
              </a:defRPr>
            </a:lvl5pPr>
            <a:lvl6pPr marL="0" marR="0" lvl="5" indent="0" algn="r" rtl="0">
              <a:spcBef>
                <a:spcPts val="0"/>
              </a:spcBef>
              <a:spcAft>
                <a:spcPts val="0"/>
              </a:spcAft>
              <a:buNone/>
              <a:defRPr sz="1400">
                <a:solidFill>
                  <a:schemeClr val="dk1"/>
                </a:solidFill>
                <a:latin typeface="Arial"/>
                <a:ea typeface="Arial"/>
                <a:cs typeface="Arial"/>
                <a:sym typeface="Arial"/>
              </a:defRPr>
            </a:lvl6pPr>
            <a:lvl7pPr marL="0" marR="0" lvl="6" indent="0" algn="r" rtl="0">
              <a:spcBef>
                <a:spcPts val="0"/>
              </a:spcBef>
              <a:spcAft>
                <a:spcPts val="0"/>
              </a:spcAft>
              <a:buNone/>
              <a:defRPr sz="1400">
                <a:solidFill>
                  <a:schemeClr val="dk1"/>
                </a:solidFill>
                <a:latin typeface="Arial"/>
                <a:ea typeface="Arial"/>
                <a:cs typeface="Arial"/>
                <a:sym typeface="Arial"/>
              </a:defRPr>
            </a:lvl7pPr>
            <a:lvl8pPr marL="0" marR="0" lvl="7" indent="0" algn="r" rtl="0">
              <a:spcBef>
                <a:spcPts val="0"/>
              </a:spcBef>
              <a:spcAft>
                <a:spcPts val="0"/>
              </a:spcAft>
              <a:buNone/>
              <a:defRPr sz="1400">
                <a:solidFill>
                  <a:schemeClr val="dk1"/>
                </a:solidFill>
                <a:latin typeface="Arial"/>
                <a:ea typeface="Arial"/>
                <a:cs typeface="Arial"/>
                <a:sym typeface="Arial"/>
              </a:defRPr>
            </a:lvl8pPr>
            <a:lvl9pPr marL="0" marR="0" lvl="8" indent="0" algn="r" rtl="0">
              <a:spcBef>
                <a:spcPts val="0"/>
              </a:spcBef>
              <a:spcAft>
                <a:spcPts val="0"/>
              </a:spcAft>
              <a:buNone/>
              <a:defRPr sz="1400">
                <a:solidFill>
                  <a:schemeClr val="dk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580856620"/>
      </p:ext>
    </p:extLst>
  </p:cSld>
  <p:clrMap bg1="lt1" tx1="dk1" bg2="dk2" tx2="lt2" accent1="accent1" accent2="accent2" accent3="accent3" accent4="accent4" accent5="accent5" accent6="accent6" hlink="hlink" folHlink="folHlink"/>
  <p:sldLayoutIdLst>
    <p:sldLayoutId id="2147485016" r:id="rId1"/>
    <p:sldLayoutId id="2147485017" r:id="rId2"/>
    <p:sldLayoutId id="2147485018" r:id="rId3"/>
    <p:sldLayoutId id="2147485019" r:id="rId4"/>
    <p:sldLayoutId id="2147485020" r:id="rId5"/>
    <p:sldLayoutId id="2147485021" r:id="rId6"/>
    <p:sldLayoutId id="2147485022" r:id="rId7"/>
    <p:sldLayoutId id="2147485023" r:id="rId8"/>
    <p:sldLayoutId id="2147485024" r:id="rId9"/>
    <p:sldLayoutId id="2147485025" r:id="rId10"/>
    <p:sldLayoutId id="2147485026"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ＭＳ Ｐゴシック" charset="-128"/>
                <a:cs typeface="ＭＳ Ｐゴシック" charset="-128"/>
              </a:defRPr>
            </a:lvl1pPr>
          </a:lstStyle>
          <a:p>
            <a:pPr>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a:solidFill>
                  <a:srgbClr val="FFFFFF"/>
                </a:solidFill>
                <a:latin typeface="Times New Roman" charset="0"/>
              </a:defRPr>
            </a:lvl1pPr>
          </a:lstStyle>
          <a:p>
            <a:pPr>
              <a:defRPr/>
            </a:pPr>
            <a:r>
              <a:rPr lang="en-US"/>
              <a:t>Source</a:t>
            </a:r>
            <a:endParaRPr lang="en-US" sz="1400"/>
          </a:p>
        </p:txBody>
      </p:sp>
    </p:spTree>
    <p:extLst>
      <p:ext uri="{BB962C8B-B14F-4D97-AF65-F5344CB8AC3E}">
        <p14:creationId xmlns:p14="http://schemas.microsoft.com/office/powerpoint/2010/main" val="3389017815"/>
      </p:ext>
    </p:extLst>
  </p:cSld>
  <p:clrMap bg1="lt1" tx1="dk1" bg2="lt2" tx2="dk2" accent1="accent1" accent2="accent2" accent3="accent3" accent4="accent4" accent5="accent5" accent6="accent6" hlink="hlink" folHlink="folHlink"/>
  <p:sldLayoutIdLst>
    <p:sldLayoutId id="2147485028" r:id="rId1"/>
    <p:sldLayoutId id="2147485029" r:id="rId2"/>
    <p:sldLayoutId id="2147485030" r:id="rId3"/>
    <p:sldLayoutId id="2147485031" r:id="rId4"/>
    <p:sldLayoutId id="2147485032" r:id="rId5"/>
    <p:sldLayoutId id="2147485033" r:id="rId6"/>
    <p:sldLayoutId id="2147485034" r:id="rId7"/>
    <p:sldLayoutId id="2147485035" r:id="rId8"/>
    <p:sldLayoutId id="2147485036" r:id="rId9"/>
    <p:sldLayoutId id="2147485037" r:id="rId10"/>
    <p:sldLayoutId id="2147485038"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1953442-1F68-4396-B8B6-85F2DFFB0F19}"/>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7D3B43A-7DA2-40CA-B57B-1293A731C4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ABD2FA1-7756-48FB-A564-94B12E47B06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defTabSz="457177"/>
            <a:fld id="{C9F07B7C-D7A7-4E8A-9DC8-2EBDB66AA4A0}" type="datetimeFigureOut">
              <a:rPr lang="en-US" altLang="en-US">
                <a:latin typeface="Calibri"/>
              </a:rPr>
              <a:pPr defTabSz="457177"/>
              <a:t>8/28/24</a:t>
            </a:fld>
            <a:endParaRPr lang="en-US" altLang="en-US">
              <a:latin typeface="Calibri"/>
            </a:endParaRPr>
          </a:p>
        </p:txBody>
      </p:sp>
      <p:sp>
        <p:nvSpPr>
          <p:cNvPr id="5" name="Footer Placeholder 4">
            <a:extLst>
              <a:ext uri="{FF2B5EF4-FFF2-40B4-BE49-F238E27FC236}">
                <a16:creationId xmlns:a16="http://schemas.microsoft.com/office/drawing/2014/main" id="{A643AB63-802A-4089-97D8-29DD094CA2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655BB13-4EC2-4060-BCE1-1457F5E8943A}"/>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a:fld id="{8F8D14B5-11B9-4418-AEE3-9F92085C6F8D}" type="slidenum">
              <a:rPr lang="en-US" altLang="en-US">
                <a:latin typeface="Calibri"/>
              </a:rPr>
              <a:pPr defTabSz="457177"/>
              <a:t>‹#›</a:t>
            </a:fld>
            <a:endParaRPr lang="en-US" altLang="en-US">
              <a:latin typeface="Calibri"/>
            </a:endParaRPr>
          </a:p>
        </p:txBody>
      </p:sp>
    </p:spTree>
    <p:extLst>
      <p:ext uri="{BB962C8B-B14F-4D97-AF65-F5344CB8AC3E}">
        <p14:creationId xmlns:p14="http://schemas.microsoft.com/office/powerpoint/2010/main" val="248968707"/>
      </p:ext>
    </p:extLst>
  </p:cSld>
  <p:clrMap bg1="lt1" tx1="dk1" bg2="lt2" tx2="dk2" accent1="accent1" accent2="accent2" accent3="accent3" accent4="accent4" accent5="accent5" accent6="accent6" hlink="hlink" folHlink="folHlink"/>
  <p:sldLayoutIdLst>
    <p:sldLayoutId id="2147485040" r:id="rId1"/>
    <p:sldLayoutId id="2147485041" r:id="rId2"/>
    <p:sldLayoutId id="2147485042" r:id="rId3"/>
    <p:sldLayoutId id="2147485043" r:id="rId4"/>
    <p:sldLayoutId id="2147485044" r:id="rId5"/>
    <p:sldLayoutId id="2147485045" r:id="rId6"/>
    <p:sldLayoutId id="2147485046" r:id="rId7"/>
    <p:sldLayoutId id="2147485047" r:id="rId8"/>
    <p:sldLayoutId id="2147485048" r:id="rId9"/>
    <p:sldLayoutId id="2147485049" r:id="rId10"/>
    <p:sldLayoutId id="2147485050"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2946" name="Rectangle 2"/>
          <p:cNvSpPr>
            <a:spLocks noGrp="1" noChangeArrowheads="1"/>
          </p:cNvSpPr>
          <p:nvPr>
            <p:ph type="title"/>
          </p:nvPr>
        </p:nvSpPr>
        <p:spPr bwMode="auto">
          <a:xfrm>
            <a:off x="685800" y="115888"/>
            <a:ext cx="7772400" cy="709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2947" name="Rectangle 3"/>
          <p:cNvSpPr>
            <a:spLocks noGrp="1" noChangeArrowheads="1"/>
          </p:cNvSpPr>
          <p:nvPr>
            <p:ph type="body" idx="1"/>
          </p:nvPr>
        </p:nvSpPr>
        <p:spPr bwMode="auto">
          <a:xfrm>
            <a:off x="685800" y="977900"/>
            <a:ext cx="7772400" cy="511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5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ＭＳ Ｐゴシック"/>
                <a:cs typeface="ＭＳ Ｐゴシック"/>
              </a:defRPr>
            </a:lvl1pPr>
          </a:lstStyle>
          <a:p>
            <a:pPr>
              <a:defRPr/>
            </a:pPr>
            <a:endParaRPr lang="en-US"/>
          </a:p>
        </p:txBody>
      </p:sp>
      <p:sp>
        <p:nvSpPr>
          <p:cNvPr id="205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ＭＳ Ｐゴシック"/>
                <a:cs typeface="ＭＳ Ｐゴシック"/>
              </a:defRPr>
            </a:lvl1pPr>
          </a:lstStyle>
          <a:p>
            <a:pPr>
              <a:defRPr/>
            </a:pPr>
            <a:endParaRPr lang="en-US"/>
          </a:p>
        </p:txBody>
      </p:sp>
      <p:sp>
        <p:nvSpPr>
          <p:cNvPr id="205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4CD8C44E-637C-F244-8A1D-DAE9E9067923}" type="slidenum">
              <a:rPr lang="en-US"/>
              <a:pPr>
                <a:defRPr/>
              </a:pPr>
              <a:t>‹#›</a:t>
            </a:fld>
            <a:endParaRPr lang="en-US"/>
          </a:p>
        </p:txBody>
      </p:sp>
      <p:sp>
        <p:nvSpPr>
          <p:cNvPr id="82951" name="FormatShape" descr="SKIING" hidden="1"/>
          <p:cNvSpPr>
            <a:spLocks noChangeArrowheads="1"/>
          </p:cNvSpPr>
          <p:nvPr/>
        </p:nvSpPr>
        <p:spPr bwMode="auto">
          <a:xfrm>
            <a:off x="-1333500" y="1701800"/>
            <a:ext cx="1181100" cy="825500"/>
          </a:xfrm>
          <a:prstGeom prst="rect">
            <a:avLst/>
          </a:prstGeom>
          <a:noFill/>
          <a:ln w="101600" cmpd="thinThick">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457200"/>
            <a:endParaRPr lang="en-US" sz="1800">
              <a:solidFill>
                <a:srgbClr val="000000"/>
              </a:solidFill>
              <a:latin typeface="Arial" charset="0"/>
            </a:endParaRPr>
          </a:p>
        </p:txBody>
      </p:sp>
    </p:spTree>
    <p:extLst>
      <p:ext uri="{BB962C8B-B14F-4D97-AF65-F5344CB8AC3E}">
        <p14:creationId xmlns:p14="http://schemas.microsoft.com/office/powerpoint/2010/main" val="2117033770"/>
      </p:ext>
    </p:extLst>
  </p:cSld>
  <p:clrMap bg1="lt1" tx1="dk1" bg2="lt2" tx2="dk2" accent1="accent1" accent2="accent2" accent3="accent3" accent4="accent4" accent5="accent5" accent6="accent6" hlink="hlink" folHlink="folHlink"/>
  <p:sldLayoutIdLst>
    <p:sldLayoutId id="2147485052" r:id="rId1"/>
    <p:sldLayoutId id="2147485053" r:id="rId2"/>
    <p:sldLayoutId id="2147485054" r:id="rId3"/>
    <p:sldLayoutId id="2147485055" r:id="rId4"/>
    <p:sldLayoutId id="2147485056" r:id="rId5"/>
    <p:sldLayoutId id="2147485057" r:id="rId6"/>
    <p:sldLayoutId id="2147485058" r:id="rId7"/>
    <p:sldLayoutId id="2147485059" r:id="rId8"/>
    <p:sldLayoutId id="2147485060" r:id="rId9"/>
    <p:sldLayoutId id="2147485061" r:id="rId10"/>
    <p:sldLayoutId id="2147485062" r:id="rId11"/>
  </p:sldLayoutIdLst>
  <p:transition/>
  <p:txStyles>
    <p:titleStyle>
      <a:lvl1pPr algn="ctr" rtl="0" eaLnBrk="0" fontAlgn="base" hangingPunct="0">
        <a:spcBef>
          <a:spcPct val="0"/>
        </a:spcBef>
        <a:spcAft>
          <a:spcPct val="0"/>
        </a:spcAft>
        <a:defRPr sz="4000">
          <a:solidFill>
            <a:schemeClr val="tx1"/>
          </a:solidFill>
          <a:latin typeface="+mj-lt"/>
          <a:ea typeface="+mj-ea"/>
          <a:cs typeface="+mj-cs"/>
        </a:defRPr>
      </a:lvl1pPr>
      <a:lvl2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000">
          <a:solidFill>
            <a:schemeClr val="tx1"/>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2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Trebuchet MS" charset="0"/>
                <a:ea typeface="Osaka" charset="-128"/>
                <a:cs typeface="Osaka" charset="-128"/>
              </a:defRPr>
            </a:lvl1pPr>
          </a:lstStyle>
          <a:p>
            <a:pPr defTabSz="914400">
              <a:buClrTx/>
              <a:buSzTx/>
              <a:buFontTx/>
              <a:buNone/>
              <a:defRPr/>
            </a:pPr>
            <a:endParaRPr lang="en-US">
              <a:solidFill>
                <a:srgbClr val="FFFF66"/>
              </a:solidFill>
            </a:endParaRPr>
          </a:p>
        </p:txBody>
      </p:sp>
      <p:sp>
        <p:nvSpPr>
          <p:cNvPr id="262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charset="0"/>
                <a:ea typeface="Osaka" charset="-128"/>
                <a:cs typeface="Osaka" charset="-128"/>
              </a:defRPr>
            </a:lvl1pPr>
          </a:lstStyle>
          <a:p>
            <a:pPr defTabSz="914400">
              <a:buClrTx/>
              <a:buSzTx/>
              <a:buFontTx/>
              <a:buNone/>
              <a:defRPr/>
            </a:pPr>
            <a:endParaRPr lang="en-US">
              <a:solidFill>
                <a:srgbClr val="FFFF66"/>
              </a:solidFill>
            </a:endParaRPr>
          </a:p>
        </p:txBody>
      </p:sp>
      <p:sp>
        <p:nvSpPr>
          <p:cNvPr id="262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0"/>
                <a:cs typeface="Osaka" charset="0"/>
              </a:defRPr>
            </a:lvl1pPr>
          </a:lstStyle>
          <a:p>
            <a:pPr defTabSz="914400">
              <a:buClrTx/>
              <a:buSzTx/>
              <a:buFontTx/>
              <a:buNone/>
            </a:pPr>
            <a:fld id="{3D526EC4-669A-4C46-9B15-AC347DBEB437}" type="slidenum">
              <a:rPr lang="en-US">
                <a:solidFill>
                  <a:srgbClr val="FFFF66"/>
                </a:solidFill>
              </a:rPr>
              <a:pPr defTabSz="914400">
                <a:buClrTx/>
                <a:buSzTx/>
                <a:buFontTx/>
                <a:buNone/>
              </a:pPr>
              <a:t>‹#›</a:t>
            </a:fld>
            <a:endParaRPr lang="en-US">
              <a:solidFill>
                <a:srgbClr val="FFFF66"/>
              </a:solidFill>
            </a:endParaRPr>
          </a:p>
        </p:txBody>
      </p:sp>
    </p:spTree>
    <p:extLst>
      <p:ext uri="{BB962C8B-B14F-4D97-AF65-F5344CB8AC3E}">
        <p14:creationId xmlns:p14="http://schemas.microsoft.com/office/powerpoint/2010/main" val="1226343419"/>
      </p:ext>
    </p:extLst>
  </p:cSld>
  <p:clrMap bg1="dk2" tx1="lt1" bg2="dk1"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2pPr>
      <a:lvl3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3pPr>
      <a:lvl4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4pPr>
      <a:lvl5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5pPr>
      <a:lvl6pPr marL="4572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6pPr>
      <a:lvl7pPr marL="9144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7pPr>
      <a:lvl8pPr marL="13716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8pPr>
      <a:lvl9pPr marL="18288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3064055431"/>
      </p:ext>
    </p:extLst>
  </p:cSld>
  <p:clrMap bg1="lt1" tx1="dk1" bg2="lt2" tx2="dk2" accent1="accent1" accent2="accent2" accent3="accent3" accent4="accent4" accent5="accent5" accent6="accent6" hlink="hlink" folHlink="folHlink"/>
  <p:sldLayoutIdLst>
    <p:sldLayoutId id="2147485064" r:id="rId1"/>
    <p:sldLayoutId id="2147485065" r:id="rId2"/>
    <p:sldLayoutId id="2147485066" r:id="rId3"/>
    <p:sldLayoutId id="2147485067" r:id="rId4"/>
    <p:sldLayoutId id="2147485068" r:id="rId5"/>
    <p:sldLayoutId id="2147485069" r:id="rId6"/>
    <p:sldLayoutId id="2147485070" r:id="rId7"/>
    <p:sldLayoutId id="2147485071" r:id="rId8"/>
    <p:sldLayoutId id="2147485072" r:id="rId9"/>
    <p:sldLayoutId id="2147485073" r:id="rId10"/>
    <p:sldLayoutId id="2147485074"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9523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43" name="Freeform 6"/>
            <p:cNvSpPr>
              <a:spLocks/>
            </p:cNvSpPr>
            <p:nvPr/>
          </p:nvSpPr>
          <p:spPr bwMode="hidden">
            <a:xfrm>
              <a:off x="4038" y="3577"/>
              <a:ext cx="1720" cy="65"/>
            </a:xfrm>
            <a:custGeom>
              <a:avLst/>
              <a:gdLst>
                <a:gd name="T0" fmla="*/ 1668 w 1722"/>
                <a:gd name="T1" fmla="*/ 39 h 66"/>
                <a:gd name="T2" fmla="*/ 1668 w 1722"/>
                <a:gd name="T3" fmla="*/ 33 h 66"/>
                <a:gd name="T4" fmla="*/ 0 w 1722"/>
                <a:gd name="T5" fmla="*/ 0 h 66"/>
                <a:gd name="T6" fmla="*/ 0 w 1722"/>
                <a:gd name="T7" fmla="*/ 33 h 66"/>
                <a:gd name="T8" fmla="*/ 1668 w 1722"/>
                <a:gd name="T9" fmla="*/ 39 h 66"/>
                <a:gd name="T10" fmla="*/ 1668 w 1722"/>
                <a:gd name="T11" fmla="*/ 39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95245" name="Freeform 8"/>
            <p:cNvSpPr>
              <a:spLocks/>
            </p:cNvSpPr>
            <p:nvPr/>
          </p:nvSpPr>
          <p:spPr bwMode="hidden">
            <a:xfrm>
              <a:off x="4784" y="3702"/>
              <a:ext cx="974" cy="101"/>
            </a:xfrm>
            <a:custGeom>
              <a:avLst/>
              <a:gdLst>
                <a:gd name="T0" fmla="*/ 948 w 975"/>
                <a:gd name="T1" fmla="*/ 48 h 101"/>
                <a:gd name="T2" fmla="*/ 948 w 975"/>
                <a:gd name="T3" fmla="*/ 0 h 101"/>
                <a:gd name="T4" fmla="*/ 0 w 975"/>
                <a:gd name="T5" fmla="*/ 24 h 101"/>
                <a:gd name="T6" fmla="*/ 0 w 975"/>
                <a:gd name="T7" fmla="*/ 101 h 101"/>
                <a:gd name="T8" fmla="*/ 948 w 975"/>
                <a:gd name="T9" fmla="*/ 48 h 101"/>
                <a:gd name="T10" fmla="*/ 948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95246" name="Freeform 9"/>
            <p:cNvSpPr>
              <a:spLocks/>
            </p:cNvSpPr>
            <p:nvPr/>
          </p:nvSpPr>
          <p:spPr bwMode="hidden">
            <a:xfrm>
              <a:off x="3619" y="3815"/>
              <a:ext cx="2139" cy="198"/>
            </a:xfrm>
            <a:custGeom>
              <a:avLst/>
              <a:gdLst>
                <a:gd name="T0" fmla="*/ 2087 w 2141"/>
                <a:gd name="T1" fmla="*/ 0 h 198"/>
                <a:gd name="T2" fmla="*/ 0 w 2141"/>
                <a:gd name="T3" fmla="*/ 156 h 198"/>
                <a:gd name="T4" fmla="*/ 0 w 2141"/>
                <a:gd name="T5" fmla="*/ 198 h 198"/>
                <a:gd name="T6" fmla="*/ 2087 w 2141"/>
                <a:gd name="T7" fmla="*/ 0 h 198"/>
                <a:gd name="T8" fmla="*/ 208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48" name="Freeform 11"/>
            <p:cNvSpPr>
              <a:spLocks/>
            </p:cNvSpPr>
            <p:nvPr/>
          </p:nvSpPr>
          <p:spPr bwMode="hidden">
            <a:xfrm>
              <a:off x="2097" y="4043"/>
              <a:ext cx="2514" cy="276"/>
            </a:xfrm>
            <a:custGeom>
              <a:avLst/>
              <a:gdLst>
                <a:gd name="T0" fmla="*/ 2101 w 2517"/>
                <a:gd name="T1" fmla="*/ 276 h 276"/>
                <a:gd name="T2" fmla="*/ 2436 w 2517"/>
                <a:gd name="T3" fmla="*/ 204 h 276"/>
                <a:gd name="T4" fmla="*/ 2179 w 2517"/>
                <a:gd name="T5" fmla="*/ 0 h 276"/>
                <a:gd name="T6" fmla="*/ 0 w 2517"/>
                <a:gd name="T7" fmla="*/ 276 h 276"/>
                <a:gd name="T8" fmla="*/ 2101 w 2517"/>
                <a:gd name="T9" fmla="*/ 276 h 276"/>
                <a:gd name="T10" fmla="*/ 2101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50" name="Freeform 13"/>
            <p:cNvSpPr>
              <a:spLocks/>
            </p:cNvSpPr>
            <p:nvPr/>
          </p:nvSpPr>
          <p:spPr bwMode="hidden">
            <a:xfrm>
              <a:off x="5030" y="3151"/>
              <a:ext cx="728" cy="240"/>
            </a:xfrm>
            <a:custGeom>
              <a:avLst/>
              <a:gdLst>
                <a:gd name="T0" fmla="*/ 702 w 729"/>
                <a:gd name="T1" fmla="*/ 240 h 240"/>
                <a:gd name="T2" fmla="*/ 0 w 729"/>
                <a:gd name="T3" fmla="*/ 0 h 240"/>
                <a:gd name="T4" fmla="*/ 0 w 729"/>
                <a:gd name="T5" fmla="*/ 6 h 240"/>
                <a:gd name="T6" fmla="*/ 702 w 729"/>
                <a:gd name="T7" fmla="*/ 240 h 240"/>
                <a:gd name="T8" fmla="*/ 702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52" name="Freeform 15"/>
            <p:cNvSpPr>
              <a:spLocks/>
            </p:cNvSpPr>
            <p:nvPr/>
          </p:nvSpPr>
          <p:spPr bwMode="hidden">
            <a:xfrm>
              <a:off x="5030" y="3049"/>
              <a:ext cx="728" cy="318"/>
            </a:xfrm>
            <a:custGeom>
              <a:avLst/>
              <a:gdLst>
                <a:gd name="T0" fmla="*/ 702 w 729"/>
                <a:gd name="T1" fmla="*/ 318 h 318"/>
                <a:gd name="T2" fmla="*/ 702 w 729"/>
                <a:gd name="T3" fmla="*/ 312 h 318"/>
                <a:gd name="T4" fmla="*/ 0 w 729"/>
                <a:gd name="T5" fmla="*/ 0 h 318"/>
                <a:gd name="T6" fmla="*/ 0 w 729"/>
                <a:gd name="T7" fmla="*/ 54 h 318"/>
                <a:gd name="T8" fmla="*/ 702 w 729"/>
                <a:gd name="T9" fmla="*/ 318 h 318"/>
                <a:gd name="T10" fmla="*/ 702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5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5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6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65" name="Freeform 28"/>
            <p:cNvSpPr>
              <a:spLocks/>
            </p:cNvSpPr>
            <p:nvPr/>
          </p:nvSpPr>
          <p:spPr bwMode="hidden">
            <a:xfrm>
              <a:off x="5698" y="653"/>
              <a:ext cx="60" cy="311"/>
            </a:xfrm>
            <a:custGeom>
              <a:avLst/>
              <a:gdLst>
                <a:gd name="T0" fmla="*/ 0 w 60"/>
                <a:gd name="T1" fmla="*/ 144 h 312"/>
                <a:gd name="T2" fmla="*/ 60 w 60"/>
                <a:gd name="T3" fmla="*/ 285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9526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9527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fld id="{66114E87-C4CE-7749-BC7D-30E379AB5684}" type="slidenum">
              <a:rPr lang="en-US"/>
              <a:pPr defTabSz="914400">
                <a:buClrTx/>
                <a:buSzTx/>
                <a:buFontTx/>
                <a:buNone/>
                <a:defRPr/>
              </a:pPr>
              <a:t>‹#›</a:t>
            </a:fld>
            <a:endParaRPr lang="en-US"/>
          </a:p>
        </p:txBody>
      </p:sp>
    </p:spTree>
    <p:extLst>
      <p:ext uri="{BB962C8B-B14F-4D97-AF65-F5344CB8AC3E}">
        <p14:creationId xmlns:p14="http://schemas.microsoft.com/office/powerpoint/2010/main" val="4122010250"/>
      </p:ext>
    </p:extLst>
  </p:cSld>
  <p:clrMap bg1="dk2" tx1="lt1" bg2="dk1" tx2="lt2" accent1="accent1" accent2="accent2" accent3="accent3" accent4="accent4" accent5="accent5" accent6="accent6" hlink="hlink" folHlink="fol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75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Arial" charset="0"/>
                <a:ea typeface="ＭＳ Ｐゴシック"/>
                <a:cs typeface="ＭＳ Ｐゴシック"/>
              </a:defRPr>
            </a:lvl1pPr>
          </a:lstStyle>
          <a:p>
            <a:pPr defTabSz="914400">
              <a:buClrTx/>
              <a:buSzTx/>
              <a:buFontTx/>
              <a:buNone/>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Arial" charset="0"/>
                <a:ea typeface="ＭＳ Ｐゴシック"/>
                <a:cs typeface="ＭＳ Ｐゴシック"/>
              </a:defRPr>
            </a:lvl1pPr>
          </a:lstStyle>
          <a:p>
            <a:pPr defTabSz="914400">
              <a:buClrTx/>
              <a:buSzTx/>
              <a:buFontTx/>
              <a:buNone/>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Arial" charset="0"/>
              </a:defRPr>
            </a:lvl1pPr>
          </a:lstStyle>
          <a:p>
            <a:pPr defTabSz="914400">
              <a:buClrTx/>
              <a:buSzTx/>
              <a:buFontTx/>
              <a:buNone/>
              <a:defRPr/>
            </a:pPr>
            <a:fld id="{AD90B721-E44F-D145-880F-C880C95E2FF7}" type="slidenum">
              <a:rPr lang="en-US"/>
              <a:pPr defTabSz="914400">
                <a:buClrTx/>
                <a:buSzTx/>
                <a:buFontTx/>
                <a:buNone/>
                <a:defRPr/>
              </a:pPr>
              <a:t>‹#›</a:t>
            </a:fld>
            <a:endParaRPr lang="en-US"/>
          </a:p>
        </p:txBody>
      </p:sp>
    </p:spTree>
    <p:extLst>
      <p:ext uri="{BB962C8B-B14F-4D97-AF65-F5344CB8AC3E}">
        <p14:creationId xmlns:p14="http://schemas.microsoft.com/office/powerpoint/2010/main" val="2089246538"/>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sp>
          <p:nvSpPr>
            <p:cNvPr id="14344"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defTabSz="914400">
                <a:buClrTx/>
                <a:buSzTx/>
                <a:buFontTx/>
                <a:buNone/>
              </a:pPr>
              <a:endParaRPr lang="en-US" baseline="30000">
                <a:solidFill>
                  <a:srgbClr val="EAE8E2"/>
                </a:solidFill>
              </a:endParaRPr>
            </a:p>
          </p:txBody>
        </p:sp>
        <p:sp>
          <p:nvSpPr>
            <p:cNvPr id="14345"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defTabSz="914400">
                <a:buClrTx/>
                <a:buSzTx/>
                <a:buFontTx/>
                <a:buNone/>
              </a:pPr>
              <a:endParaRPr lang="en-US" baseline="30000">
                <a:solidFill>
                  <a:srgbClr val="EAE8E2"/>
                </a:solidFill>
              </a:endParaRPr>
            </a:p>
          </p:txBody>
        </p:sp>
        <p:pic>
          <p:nvPicPr>
            <p:cNvPr id="14346"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3542" name="Rectangle 6"/>
          <p:cNvSpPr>
            <a:spLocks noGrp="1" noChangeArrowheads="1"/>
          </p:cNvSpPr>
          <p:nvPr>
            <p:ph type="title"/>
          </p:nvPr>
        </p:nvSpPr>
        <p:spPr bwMode="auto">
          <a:xfrm>
            <a:off x="0" y="533400"/>
            <a:ext cx="91440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14340" name="Rectangle 7"/>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3544"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latin typeface="+mn-lt"/>
                <a:ea typeface="+mn-ea"/>
                <a:cs typeface="+mn-cs"/>
              </a:defRPr>
            </a:lvl1pPr>
          </a:lstStyle>
          <a:p>
            <a:pPr defTabSz="914400">
              <a:buClrTx/>
              <a:buSzTx/>
              <a:buFontTx/>
              <a:buNone/>
              <a:defRPr/>
            </a:pPr>
            <a:endParaRPr lang="en-US">
              <a:solidFill>
                <a:srgbClr val="EAE8E2"/>
              </a:solidFill>
            </a:endParaRPr>
          </a:p>
        </p:txBody>
      </p:sp>
      <p:sp>
        <p:nvSpPr>
          <p:cNvPr id="193545"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baseline="0">
                <a:latin typeface="+mn-lt"/>
                <a:ea typeface="+mn-ea"/>
                <a:cs typeface="+mn-cs"/>
              </a:defRPr>
            </a:lvl1pPr>
          </a:lstStyle>
          <a:p>
            <a:pPr algn="ctr" defTabSz="914400">
              <a:buClrTx/>
              <a:buSzTx/>
              <a:buFontTx/>
              <a:buNone/>
              <a:defRPr/>
            </a:pPr>
            <a:endParaRPr lang="en-US">
              <a:solidFill>
                <a:srgbClr val="EAE8E2"/>
              </a:solidFill>
            </a:endParaRPr>
          </a:p>
        </p:txBody>
      </p:sp>
      <p:sp>
        <p:nvSpPr>
          <p:cNvPr id="193546"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latin typeface="Arial Narrow" charset="0"/>
              </a:defRPr>
            </a:lvl1pPr>
          </a:lstStyle>
          <a:p>
            <a:pPr defTabSz="914400">
              <a:buClrTx/>
              <a:buSzTx/>
              <a:buFontTx/>
              <a:buNone/>
              <a:defRPr/>
            </a:pPr>
            <a:fld id="{9C7AACDF-3017-104D-9FC5-DBC63DC93628}" type="slidenum">
              <a:rPr lang="en-US">
                <a:solidFill>
                  <a:srgbClr val="EAE8E2"/>
                </a:solidFill>
              </a:rPr>
              <a:pPr defTabSz="914400">
                <a:buClrTx/>
                <a:buSzTx/>
                <a:buFontTx/>
                <a:buNone/>
                <a:defRPr/>
              </a:pPr>
              <a:t>‹#›</a:t>
            </a:fld>
            <a:endParaRPr lang="en-US">
              <a:solidFill>
                <a:srgbClr val="EAE8E2"/>
              </a:solidFill>
            </a:endParaRPr>
          </a:p>
        </p:txBody>
      </p:sp>
    </p:spTree>
    <p:extLst>
      <p:ext uri="{BB962C8B-B14F-4D97-AF65-F5344CB8AC3E}">
        <p14:creationId xmlns:p14="http://schemas.microsoft.com/office/powerpoint/2010/main" val="2684746505"/>
      </p:ext>
    </p:extLst>
  </p:cSld>
  <p:clrMap bg1="dk2" tx1="lt1" bg2="dk1" tx2="lt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Lst>
  <p:txStyles>
    <p:titleStyle>
      <a:lvl1pPr algn="ctr" rtl="0" eaLnBrk="0" fontAlgn="base" hangingPunct="0">
        <a:spcBef>
          <a:spcPct val="0"/>
        </a:spcBef>
        <a:spcAft>
          <a:spcPct val="0"/>
        </a:spcAft>
        <a:defRPr sz="4400" b="1">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24" charset="0"/>
        </a:defRPr>
      </a:lvl6pPr>
      <a:lvl7pPr marL="914400" algn="l" rtl="0" fontAlgn="base">
        <a:spcBef>
          <a:spcPct val="0"/>
        </a:spcBef>
        <a:spcAft>
          <a:spcPct val="0"/>
        </a:spcAft>
        <a:defRPr sz="4400">
          <a:solidFill>
            <a:schemeClr val="tx2"/>
          </a:solidFill>
          <a:latin typeface="Impact" pitchFamily="24" charset="0"/>
        </a:defRPr>
      </a:lvl7pPr>
      <a:lvl8pPr marL="1371600" algn="l" rtl="0" fontAlgn="base">
        <a:spcBef>
          <a:spcPct val="0"/>
        </a:spcBef>
        <a:spcAft>
          <a:spcPct val="0"/>
        </a:spcAft>
        <a:defRPr sz="4400">
          <a:solidFill>
            <a:schemeClr val="tx2"/>
          </a:solidFill>
          <a:latin typeface="Impact" pitchFamily="24" charset="0"/>
        </a:defRPr>
      </a:lvl8pPr>
      <a:lvl9pPr marL="1828800" algn="l" rtl="0" fontAlgn="base">
        <a:spcBef>
          <a:spcPct val="0"/>
        </a:spcBef>
        <a:spcAft>
          <a:spcPct val="0"/>
        </a:spcAft>
        <a:defRPr sz="4400">
          <a:solidFill>
            <a:schemeClr val="tx2"/>
          </a:solidFill>
          <a:latin typeface="Impact" pitchFamily="24"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SzPct val="130000"/>
        <a:buBlip>
          <a:blip r:embed="rId14"/>
        </a:buBlip>
        <a:defRPr sz="2800" b="1">
          <a:solidFill>
            <a:schemeClr val="tx1"/>
          </a:solidFill>
          <a:latin typeface="Arial"/>
          <a:ea typeface="ＭＳ Ｐゴシック" pitchFamily="24"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24" charset="-128"/>
          <a:cs typeface="Arial"/>
        </a:defRPr>
      </a:lvl3pPr>
      <a:lvl4pPr marL="1600200" indent="-228600" algn="l" rtl="0" eaLnBrk="0" fontAlgn="base" hangingPunct="0">
        <a:spcBef>
          <a:spcPct val="20000"/>
        </a:spcBef>
        <a:spcAft>
          <a:spcPct val="0"/>
        </a:spcAft>
        <a:buClr>
          <a:schemeClr val="accent1"/>
        </a:buClr>
        <a:buFont typeface="Wingdings" charset="0"/>
        <a:buChar char="w"/>
        <a:defRPr sz="2000" b="1">
          <a:solidFill>
            <a:schemeClr val="tx1"/>
          </a:solidFill>
          <a:latin typeface="Arial"/>
          <a:ea typeface="ＭＳ Ｐゴシック" pitchFamily="24" charset="-128"/>
          <a:cs typeface="Arial"/>
        </a:defRPr>
      </a:lvl4pPr>
      <a:lvl5pPr marL="2057400" indent="-228600" algn="l" rtl="0" eaLnBrk="0" fontAlgn="base" hangingPunct="0">
        <a:spcBef>
          <a:spcPct val="20000"/>
        </a:spcBef>
        <a:spcAft>
          <a:spcPct val="0"/>
        </a:spcAft>
        <a:buSzPct val="115000"/>
        <a:buBlip>
          <a:blip r:embed="rId14"/>
        </a:buBlip>
        <a:defRPr sz="2000" b="1">
          <a:solidFill>
            <a:schemeClr val="tx1"/>
          </a:solidFill>
          <a:latin typeface="Arial"/>
          <a:ea typeface="ＭＳ Ｐゴシック" pitchFamily="24" charset="-128"/>
          <a:cs typeface="Arial"/>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24"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0" y="2286000"/>
            <a:ext cx="9144000" cy="3581400"/>
            <a:chOff x="0" y="1968"/>
            <a:chExt cx="5760" cy="2256"/>
          </a:xfrm>
        </p:grpSpPr>
        <p:sp>
          <p:nvSpPr>
            <p:cNvPr id="11981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1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1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2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3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4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5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6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11987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grpSp>
      <p:sp>
        <p:nvSpPr>
          <p:cNvPr id="11981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1981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defTabSz="914400">
              <a:buClrTx/>
              <a:buSzTx/>
              <a:buFontTx/>
              <a:buNone/>
              <a:defRPr/>
            </a:pPr>
            <a:fld id="{2F163712-10C1-C847-8F6C-57F5104778BB}" type="slidenum">
              <a:rPr lang="en-US" altLang="ja-JP"/>
              <a:pPr defTabSz="914400">
                <a:buClrTx/>
                <a:buSzTx/>
                <a:buFontTx/>
                <a:buNone/>
                <a:defRPr/>
              </a:pPr>
              <a:t>‹#›</a:t>
            </a:fld>
            <a:endParaRPr lang="en-US" altLang="ja-JP"/>
          </a:p>
        </p:txBody>
      </p:sp>
      <p:pic>
        <p:nvPicPr>
          <p:cNvPr id="11981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3962356"/>
      </p:ext>
    </p:extLst>
  </p:cSld>
  <p:clrMap bg1="dk2" tx1="lt1" bg2="dk1" tx2="lt2" accent1="accent1" accent2="accent2" accent3="accent3" accent4="accent4" accent5="accent5" accent6="accent6" hlink="hlink" folHlink="folHlink"/>
  <p:sldLayoutIdLst>
    <p:sldLayoutId id="2147483911" r:id="rId1"/>
    <p:sldLayoutId id="2147483912" r:id="rId2"/>
    <p:sldLayoutId id="2147483913" r:id="rId3"/>
    <p:sldLayoutId id="2147483914" r:id="rId4"/>
    <p:sldLayoutId id="2147483915" r:id="rId5"/>
    <p:sldLayoutId id="2147483916" r:id="rId6"/>
    <p:sldLayoutId id="2147483917" r:id="rId7"/>
    <p:sldLayoutId id="2147483918" r:id="rId8"/>
    <p:sldLayoutId id="2147483919" r:id="rId9"/>
    <p:sldLayoutId id="2147483920" r:id="rId10"/>
    <p:sldLayoutId id="2147483921"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320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defTabSz="914400">
              <a:buClrTx/>
              <a:buSzTx/>
              <a:buFontTx/>
              <a:buNone/>
              <a:defRPr/>
            </a:pPr>
            <a:fld id="{D3D1D4BE-D97A-8A4F-BD8E-FED286D0111C}" type="slidenum">
              <a:rPr lang="nl-NL"/>
              <a:pPr defTabSz="914400">
                <a:buClrTx/>
                <a:buSzTx/>
                <a:buFontTx/>
                <a:buNone/>
                <a:defRPr/>
              </a:pPr>
              <a:t>‹#›</a:t>
            </a:fld>
            <a:endParaRPr lang="nl-NL"/>
          </a:p>
        </p:txBody>
      </p:sp>
    </p:spTree>
    <p:extLst>
      <p:ext uri="{BB962C8B-B14F-4D97-AF65-F5344CB8AC3E}">
        <p14:creationId xmlns:p14="http://schemas.microsoft.com/office/powerpoint/2010/main" val="318909563"/>
      </p:ext>
    </p:extLst>
  </p:cSld>
  <p:clrMap bg1="lt1" tx1="dk1" bg2="lt2" tx2="dk2" accent1="accent1" accent2="accent2" accent3="accent3" accent4="accent4" accent5="accent5" accent6="accent6" hlink="hlink" folHlink="folHlink"/>
  <p:sldLayoutIdLst>
    <p:sldLayoutId id="214748392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5170" name="Group 2"/>
          <p:cNvGrpSpPr>
            <a:grpSpLocks/>
          </p:cNvGrpSpPr>
          <p:nvPr/>
        </p:nvGrpSpPr>
        <p:grpSpPr bwMode="auto">
          <a:xfrm>
            <a:off x="0" y="0"/>
            <a:ext cx="9144000" cy="6858000"/>
            <a:chOff x="0" y="0"/>
            <a:chExt cx="5760" cy="4320"/>
          </a:xfrm>
        </p:grpSpPr>
        <p:sp>
          <p:nvSpPr>
            <p:cNvPr id="135176"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EAE8E2"/>
                </a:solidFill>
                <a:latin typeface="Arial" charset="0"/>
              </a:endParaRPr>
            </a:p>
          </p:txBody>
        </p:sp>
        <p:sp>
          <p:nvSpPr>
            <p:cNvPr id="135177"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EAE8E2"/>
                </a:solidFill>
                <a:latin typeface="Arial" charset="0"/>
              </a:endParaRPr>
            </a:p>
          </p:txBody>
        </p:sp>
        <p:pic>
          <p:nvPicPr>
            <p:cNvPr id="135178"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35172"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defTabSz="914400">
              <a:buClrTx/>
              <a:buSzTx/>
              <a:buFontTx/>
              <a:buNone/>
              <a:defRPr/>
            </a:pPr>
            <a:fld id="{636CC7EA-18A1-1441-AFD9-E532FA200AE0}" type="slidenum">
              <a:rPr lang="en-US"/>
              <a:pPr defTabSz="914400">
                <a:buClrTx/>
                <a:buSzTx/>
                <a:buFontTx/>
                <a:buNone/>
                <a:defRPr/>
              </a:pPr>
              <a:t>‹#›</a:t>
            </a:fld>
            <a:endParaRPr lang="en-US"/>
          </a:p>
        </p:txBody>
      </p:sp>
    </p:spTree>
    <p:extLst>
      <p:ext uri="{BB962C8B-B14F-4D97-AF65-F5344CB8AC3E}">
        <p14:creationId xmlns:p14="http://schemas.microsoft.com/office/powerpoint/2010/main" val="2720910485"/>
      </p:ext>
    </p:extLst>
  </p:cSld>
  <p:clrMap bg1="dk2" tx1="lt1" bg2="dk1" tx2="lt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Impact" pitchFamily="-108" charset="0"/>
          <a:ea typeface="ＭＳ Ｐゴシック" pitchFamily="-108" charset="-128"/>
          <a:cs typeface="ＭＳ Ｐゴシック" pitchFamily="-108"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7458"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333333"/>
              </a:solidFill>
            </a:endParaRPr>
          </a:p>
        </p:txBody>
      </p:sp>
      <p:sp>
        <p:nvSpPr>
          <p:cNvPr id="14745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746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defTabSz="914400">
              <a:buClrTx/>
              <a:buSzTx/>
              <a:buFontTx/>
              <a:buNone/>
              <a:defRPr/>
            </a:pPr>
            <a:fld id="{27E8F747-D967-6445-94E4-E5697241C25B}" type="slidenum">
              <a:rPr lang="en-US"/>
              <a:pPr defTabSz="914400">
                <a:buClrTx/>
                <a:buSzTx/>
                <a:buFontTx/>
                <a:buNone/>
                <a:defRPr/>
              </a:pPr>
              <a:t>‹#›</a:t>
            </a:fld>
            <a:endParaRPr lang="en-US"/>
          </a:p>
        </p:txBody>
      </p:sp>
    </p:spTree>
    <p:extLst>
      <p:ext uri="{BB962C8B-B14F-4D97-AF65-F5344CB8AC3E}">
        <p14:creationId xmlns:p14="http://schemas.microsoft.com/office/powerpoint/2010/main" val="3799540095"/>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 id="2147483944" r:id="rId7"/>
    <p:sldLayoutId id="2147483945" r:id="rId8"/>
    <p:sldLayoutId id="2147483946" r:id="rId9"/>
    <p:sldLayoutId id="2147483947" r:id="rId10"/>
    <p:sldLayoutId id="2147483948"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6pPr>
      <a:lvl7pPr marL="9144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7pPr>
      <a:lvl8pPr marL="13716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8pPr>
      <a:lvl9pPr marL="18288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868594063"/>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27650" name="Group 1"/>
          <p:cNvGrpSpPr>
            <a:grpSpLocks/>
          </p:cNvGrpSpPr>
          <p:nvPr/>
        </p:nvGrpSpPr>
        <p:grpSpPr bwMode="auto">
          <a:xfrm>
            <a:off x="0" y="2286000"/>
            <a:ext cx="9142413" cy="3579813"/>
            <a:chOff x="0" y="1440"/>
            <a:chExt cx="5759" cy="2255"/>
          </a:xfrm>
        </p:grpSpPr>
        <p:sp>
          <p:nvSpPr>
            <p:cNvPr id="3074" name="Rectangle 2"/>
            <p:cNvSpPr>
              <a:spLocks noChangeArrowheads="1"/>
            </p:cNvSpPr>
            <p:nvPr/>
          </p:nvSpPr>
          <p:spPr bwMode="auto">
            <a:xfrm>
              <a:off x="0" y="1632"/>
              <a:ext cx="5760" cy="528"/>
            </a:xfrm>
            <a:prstGeom prst="rect">
              <a:avLst/>
            </a:prstGeom>
            <a:gradFill rotWithShape="0">
              <a:gsLst>
                <a:gs pos="0">
                  <a:srgbClr val="000000"/>
                </a:gs>
                <a:gs pos="100000">
                  <a:srgbClr val="262626"/>
                </a:gs>
              </a:gsLst>
              <a:lin ang="5400000" scaled="1"/>
            </a:gradFill>
            <a:ln w="9525">
              <a:noFill/>
              <a:round/>
              <a:headEnd/>
              <a:tailEnd/>
            </a:ln>
            <a:effectLst/>
          </p:spPr>
          <p:txBody>
            <a:bodyPr wrap="none" anchor="ctr"/>
            <a:lstStyle/>
            <a:p>
              <a:endParaRPr lang="en-US">
                <a:ea typeface="Osaka" charset="0"/>
                <a:cs typeface="Osaka" charset="0"/>
              </a:endParaRPr>
            </a:p>
          </p:txBody>
        </p:sp>
        <p:sp>
          <p:nvSpPr>
            <p:cNvPr id="3075" name="Rectangle 3"/>
            <p:cNvSpPr>
              <a:spLocks noChangeArrowheads="1"/>
            </p:cNvSpPr>
            <p:nvPr/>
          </p:nvSpPr>
          <p:spPr bwMode="auto">
            <a:xfrm>
              <a:off x="0" y="2160"/>
              <a:ext cx="5760" cy="1152"/>
            </a:xfrm>
            <a:prstGeom prst="rect">
              <a:avLst/>
            </a:prstGeom>
            <a:gradFill rotWithShape="0">
              <a:gsLst>
                <a:gs pos="0">
                  <a:srgbClr val="262626"/>
                </a:gs>
                <a:gs pos="100000">
                  <a:srgbClr val="000000"/>
                </a:gs>
              </a:gsLst>
              <a:lin ang="5400000" scaled="1"/>
            </a:gradFill>
            <a:ln w="9525">
              <a:noFill/>
              <a:round/>
              <a:headEnd/>
              <a:tailEnd/>
            </a:ln>
            <a:effectLst/>
          </p:spPr>
          <p:txBody>
            <a:bodyPr wrap="none" anchor="ctr"/>
            <a:lstStyle/>
            <a:p>
              <a:endParaRPr lang="en-US">
                <a:ea typeface="Osaka" charset="0"/>
                <a:cs typeface="Osaka" charset="0"/>
              </a:endParaRPr>
            </a:p>
          </p:txBody>
        </p:sp>
        <p:sp>
          <p:nvSpPr>
            <p:cNvPr id="3076" name="Rectangle 4"/>
            <p:cNvSpPr>
              <a:spLocks noChangeArrowheads="1"/>
            </p:cNvSpPr>
            <p:nvPr/>
          </p:nvSpPr>
          <p:spPr bwMode="auto">
            <a:xfrm>
              <a:off x="9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77" name="Rectangle 5"/>
            <p:cNvSpPr>
              <a:spLocks noChangeArrowheads="1"/>
            </p:cNvSpPr>
            <p:nvPr/>
          </p:nvSpPr>
          <p:spPr bwMode="auto">
            <a:xfrm>
              <a:off x="19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78" name="Rectangle 6"/>
            <p:cNvSpPr>
              <a:spLocks noChangeArrowheads="1"/>
            </p:cNvSpPr>
            <p:nvPr/>
          </p:nvSpPr>
          <p:spPr bwMode="auto">
            <a:xfrm>
              <a:off x="28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79" name="Rectangle 7"/>
            <p:cNvSpPr>
              <a:spLocks noChangeArrowheads="1"/>
            </p:cNvSpPr>
            <p:nvPr/>
          </p:nvSpPr>
          <p:spPr bwMode="auto">
            <a:xfrm>
              <a:off x="38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0" name="Rectangle 8"/>
            <p:cNvSpPr>
              <a:spLocks noChangeArrowheads="1"/>
            </p:cNvSpPr>
            <p:nvPr/>
          </p:nvSpPr>
          <p:spPr bwMode="auto">
            <a:xfrm>
              <a:off x="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1" name="Rectangle 9"/>
            <p:cNvSpPr>
              <a:spLocks noChangeArrowheads="1"/>
            </p:cNvSpPr>
            <p:nvPr/>
          </p:nvSpPr>
          <p:spPr bwMode="auto">
            <a:xfrm>
              <a:off x="48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2" name="Rectangle 10"/>
            <p:cNvSpPr>
              <a:spLocks noChangeArrowheads="1"/>
            </p:cNvSpPr>
            <p:nvPr/>
          </p:nvSpPr>
          <p:spPr bwMode="auto">
            <a:xfrm>
              <a:off x="57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3" name="Rectangle 11"/>
            <p:cNvSpPr>
              <a:spLocks noChangeArrowheads="1"/>
            </p:cNvSpPr>
            <p:nvPr/>
          </p:nvSpPr>
          <p:spPr bwMode="auto">
            <a:xfrm>
              <a:off x="67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4" name="Rectangle 12"/>
            <p:cNvSpPr>
              <a:spLocks noChangeArrowheads="1"/>
            </p:cNvSpPr>
            <p:nvPr/>
          </p:nvSpPr>
          <p:spPr bwMode="auto">
            <a:xfrm>
              <a:off x="76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5" name="Rectangle 13"/>
            <p:cNvSpPr>
              <a:spLocks noChangeArrowheads="1"/>
            </p:cNvSpPr>
            <p:nvPr/>
          </p:nvSpPr>
          <p:spPr bwMode="auto">
            <a:xfrm>
              <a:off x="86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6" name="Rectangle 14"/>
            <p:cNvSpPr>
              <a:spLocks noChangeArrowheads="1"/>
            </p:cNvSpPr>
            <p:nvPr/>
          </p:nvSpPr>
          <p:spPr bwMode="auto">
            <a:xfrm>
              <a:off x="96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7" name="Rectangle 15"/>
            <p:cNvSpPr>
              <a:spLocks noChangeArrowheads="1"/>
            </p:cNvSpPr>
            <p:nvPr/>
          </p:nvSpPr>
          <p:spPr bwMode="auto">
            <a:xfrm>
              <a:off x="105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8" name="Rectangle 16"/>
            <p:cNvSpPr>
              <a:spLocks noChangeArrowheads="1"/>
            </p:cNvSpPr>
            <p:nvPr/>
          </p:nvSpPr>
          <p:spPr bwMode="auto">
            <a:xfrm>
              <a:off x="115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89" name="Rectangle 17"/>
            <p:cNvSpPr>
              <a:spLocks noChangeArrowheads="1"/>
            </p:cNvSpPr>
            <p:nvPr/>
          </p:nvSpPr>
          <p:spPr bwMode="auto">
            <a:xfrm>
              <a:off x="124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0" name="Rectangle 18"/>
            <p:cNvSpPr>
              <a:spLocks noChangeArrowheads="1"/>
            </p:cNvSpPr>
            <p:nvPr/>
          </p:nvSpPr>
          <p:spPr bwMode="auto">
            <a:xfrm>
              <a:off x="134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1" name="Rectangle 19"/>
            <p:cNvSpPr>
              <a:spLocks noChangeArrowheads="1"/>
            </p:cNvSpPr>
            <p:nvPr/>
          </p:nvSpPr>
          <p:spPr bwMode="auto">
            <a:xfrm>
              <a:off x="144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2" name="Rectangle 20"/>
            <p:cNvSpPr>
              <a:spLocks noChangeArrowheads="1"/>
            </p:cNvSpPr>
            <p:nvPr/>
          </p:nvSpPr>
          <p:spPr bwMode="auto">
            <a:xfrm>
              <a:off x="153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3" name="Rectangle 21"/>
            <p:cNvSpPr>
              <a:spLocks noChangeArrowheads="1"/>
            </p:cNvSpPr>
            <p:nvPr/>
          </p:nvSpPr>
          <p:spPr bwMode="auto">
            <a:xfrm>
              <a:off x="1632" y="1440"/>
              <a:ext cx="96"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4" name="Rectangle 22"/>
            <p:cNvSpPr>
              <a:spLocks noChangeArrowheads="1"/>
            </p:cNvSpPr>
            <p:nvPr/>
          </p:nvSpPr>
          <p:spPr bwMode="auto">
            <a:xfrm>
              <a:off x="172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5" name="Rectangle 23"/>
            <p:cNvSpPr>
              <a:spLocks noChangeArrowheads="1"/>
            </p:cNvSpPr>
            <p:nvPr/>
          </p:nvSpPr>
          <p:spPr bwMode="auto">
            <a:xfrm>
              <a:off x="182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6" name="Rectangle 24"/>
            <p:cNvSpPr>
              <a:spLocks noChangeArrowheads="1"/>
            </p:cNvSpPr>
            <p:nvPr/>
          </p:nvSpPr>
          <p:spPr bwMode="auto">
            <a:xfrm>
              <a:off x="192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7" name="Rectangle 25"/>
            <p:cNvSpPr>
              <a:spLocks noChangeArrowheads="1"/>
            </p:cNvSpPr>
            <p:nvPr/>
          </p:nvSpPr>
          <p:spPr bwMode="auto">
            <a:xfrm>
              <a:off x="201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8" name="Rectangle 26"/>
            <p:cNvSpPr>
              <a:spLocks noChangeArrowheads="1"/>
            </p:cNvSpPr>
            <p:nvPr/>
          </p:nvSpPr>
          <p:spPr bwMode="auto">
            <a:xfrm>
              <a:off x="211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099" name="Rectangle 27"/>
            <p:cNvSpPr>
              <a:spLocks noChangeArrowheads="1"/>
            </p:cNvSpPr>
            <p:nvPr/>
          </p:nvSpPr>
          <p:spPr bwMode="auto">
            <a:xfrm>
              <a:off x="220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0" name="Rectangle 28"/>
            <p:cNvSpPr>
              <a:spLocks noChangeArrowheads="1"/>
            </p:cNvSpPr>
            <p:nvPr/>
          </p:nvSpPr>
          <p:spPr bwMode="auto">
            <a:xfrm>
              <a:off x="230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1" name="Rectangle 29"/>
            <p:cNvSpPr>
              <a:spLocks noChangeArrowheads="1"/>
            </p:cNvSpPr>
            <p:nvPr/>
          </p:nvSpPr>
          <p:spPr bwMode="auto">
            <a:xfrm>
              <a:off x="240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2" name="Rectangle 30"/>
            <p:cNvSpPr>
              <a:spLocks noChangeArrowheads="1"/>
            </p:cNvSpPr>
            <p:nvPr/>
          </p:nvSpPr>
          <p:spPr bwMode="auto">
            <a:xfrm>
              <a:off x="249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3" name="Rectangle 31"/>
            <p:cNvSpPr>
              <a:spLocks noChangeArrowheads="1"/>
            </p:cNvSpPr>
            <p:nvPr/>
          </p:nvSpPr>
          <p:spPr bwMode="auto">
            <a:xfrm>
              <a:off x="259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4" name="Rectangle 32"/>
            <p:cNvSpPr>
              <a:spLocks noChangeArrowheads="1"/>
            </p:cNvSpPr>
            <p:nvPr/>
          </p:nvSpPr>
          <p:spPr bwMode="auto">
            <a:xfrm>
              <a:off x="268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5" name="Rectangle 33"/>
            <p:cNvSpPr>
              <a:spLocks noChangeArrowheads="1"/>
            </p:cNvSpPr>
            <p:nvPr/>
          </p:nvSpPr>
          <p:spPr bwMode="auto">
            <a:xfrm>
              <a:off x="278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6" name="Rectangle 34"/>
            <p:cNvSpPr>
              <a:spLocks noChangeArrowheads="1"/>
            </p:cNvSpPr>
            <p:nvPr/>
          </p:nvSpPr>
          <p:spPr bwMode="auto">
            <a:xfrm>
              <a:off x="288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7" name="Rectangle 35"/>
            <p:cNvSpPr>
              <a:spLocks noChangeArrowheads="1"/>
            </p:cNvSpPr>
            <p:nvPr/>
          </p:nvSpPr>
          <p:spPr bwMode="auto">
            <a:xfrm>
              <a:off x="297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8" name="Rectangle 36"/>
            <p:cNvSpPr>
              <a:spLocks noChangeArrowheads="1"/>
            </p:cNvSpPr>
            <p:nvPr/>
          </p:nvSpPr>
          <p:spPr bwMode="auto">
            <a:xfrm>
              <a:off x="307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09" name="Rectangle 37"/>
            <p:cNvSpPr>
              <a:spLocks noChangeArrowheads="1"/>
            </p:cNvSpPr>
            <p:nvPr/>
          </p:nvSpPr>
          <p:spPr bwMode="auto">
            <a:xfrm>
              <a:off x="316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0" name="Rectangle 38"/>
            <p:cNvSpPr>
              <a:spLocks noChangeArrowheads="1"/>
            </p:cNvSpPr>
            <p:nvPr/>
          </p:nvSpPr>
          <p:spPr bwMode="auto">
            <a:xfrm>
              <a:off x="326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1" name="Rectangle 39"/>
            <p:cNvSpPr>
              <a:spLocks noChangeArrowheads="1"/>
            </p:cNvSpPr>
            <p:nvPr/>
          </p:nvSpPr>
          <p:spPr bwMode="auto">
            <a:xfrm>
              <a:off x="336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2" name="Rectangle 40"/>
            <p:cNvSpPr>
              <a:spLocks noChangeArrowheads="1"/>
            </p:cNvSpPr>
            <p:nvPr/>
          </p:nvSpPr>
          <p:spPr bwMode="auto">
            <a:xfrm>
              <a:off x="345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3" name="Rectangle 41"/>
            <p:cNvSpPr>
              <a:spLocks noChangeArrowheads="1"/>
            </p:cNvSpPr>
            <p:nvPr/>
          </p:nvSpPr>
          <p:spPr bwMode="auto">
            <a:xfrm>
              <a:off x="355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4" name="Rectangle 42"/>
            <p:cNvSpPr>
              <a:spLocks noChangeArrowheads="1"/>
            </p:cNvSpPr>
            <p:nvPr/>
          </p:nvSpPr>
          <p:spPr bwMode="auto">
            <a:xfrm>
              <a:off x="364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5" name="Rectangle 43"/>
            <p:cNvSpPr>
              <a:spLocks noChangeArrowheads="1"/>
            </p:cNvSpPr>
            <p:nvPr/>
          </p:nvSpPr>
          <p:spPr bwMode="auto">
            <a:xfrm>
              <a:off x="374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6" name="Rectangle 44"/>
            <p:cNvSpPr>
              <a:spLocks noChangeArrowheads="1"/>
            </p:cNvSpPr>
            <p:nvPr/>
          </p:nvSpPr>
          <p:spPr bwMode="auto">
            <a:xfrm>
              <a:off x="3792" y="1440"/>
              <a:ext cx="96"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7" name="Rectangle 45"/>
            <p:cNvSpPr>
              <a:spLocks noChangeArrowheads="1"/>
            </p:cNvSpPr>
            <p:nvPr/>
          </p:nvSpPr>
          <p:spPr bwMode="auto">
            <a:xfrm>
              <a:off x="393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8" name="Rectangle 46"/>
            <p:cNvSpPr>
              <a:spLocks noChangeArrowheads="1"/>
            </p:cNvSpPr>
            <p:nvPr/>
          </p:nvSpPr>
          <p:spPr bwMode="auto">
            <a:xfrm>
              <a:off x="403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19" name="Rectangle 47"/>
            <p:cNvSpPr>
              <a:spLocks noChangeArrowheads="1"/>
            </p:cNvSpPr>
            <p:nvPr/>
          </p:nvSpPr>
          <p:spPr bwMode="auto">
            <a:xfrm>
              <a:off x="412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0" name="Rectangle 48"/>
            <p:cNvSpPr>
              <a:spLocks noChangeArrowheads="1"/>
            </p:cNvSpPr>
            <p:nvPr/>
          </p:nvSpPr>
          <p:spPr bwMode="auto">
            <a:xfrm>
              <a:off x="422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1" name="Rectangle 49"/>
            <p:cNvSpPr>
              <a:spLocks noChangeArrowheads="1"/>
            </p:cNvSpPr>
            <p:nvPr/>
          </p:nvSpPr>
          <p:spPr bwMode="auto">
            <a:xfrm>
              <a:off x="432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2" name="Rectangle 50"/>
            <p:cNvSpPr>
              <a:spLocks noChangeArrowheads="1"/>
            </p:cNvSpPr>
            <p:nvPr/>
          </p:nvSpPr>
          <p:spPr bwMode="auto">
            <a:xfrm>
              <a:off x="441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3" name="Rectangle 51"/>
            <p:cNvSpPr>
              <a:spLocks noChangeArrowheads="1"/>
            </p:cNvSpPr>
            <p:nvPr/>
          </p:nvSpPr>
          <p:spPr bwMode="auto">
            <a:xfrm>
              <a:off x="451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4" name="Rectangle 52"/>
            <p:cNvSpPr>
              <a:spLocks noChangeArrowheads="1"/>
            </p:cNvSpPr>
            <p:nvPr/>
          </p:nvSpPr>
          <p:spPr bwMode="auto">
            <a:xfrm>
              <a:off x="460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5" name="Rectangle 53"/>
            <p:cNvSpPr>
              <a:spLocks noChangeArrowheads="1"/>
            </p:cNvSpPr>
            <p:nvPr/>
          </p:nvSpPr>
          <p:spPr bwMode="auto">
            <a:xfrm>
              <a:off x="470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6" name="Rectangle 54"/>
            <p:cNvSpPr>
              <a:spLocks noChangeArrowheads="1"/>
            </p:cNvSpPr>
            <p:nvPr/>
          </p:nvSpPr>
          <p:spPr bwMode="auto">
            <a:xfrm>
              <a:off x="480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7" name="Rectangle 55"/>
            <p:cNvSpPr>
              <a:spLocks noChangeArrowheads="1"/>
            </p:cNvSpPr>
            <p:nvPr/>
          </p:nvSpPr>
          <p:spPr bwMode="auto">
            <a:xfrm>
              <a:off x="489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8" name="Rectangle 56"/>
            <p:cNvSpPr>
              <a:spLocks noChangeArrowheads="1"/>
            </p:cNvSpPr>
            <p:nvPr/>
          </p:nvSpPr>
          <p:spPr bwMode="auto">
            <a:xfrm>
              <a:off x="499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29" name="Rectangle 57"/>
            <p:cNvSpPr>
              <a:spLocks noChangeArrowheads="1"/>
            </p:cNvSpPr>
            <p:nvPr/>
          </p:nvSpPr>
          <p:spPr bwMode="auto">
            <a:xfrm>
              <a:off x="508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0" name="Rectangle 58"/>
            <p:cNvSpPr>
              <a:spLocks noChangeArrowheads="1"/>
            </p:cNvSpPr>
            <p:nvPr/>
          </p:nvSpPr>
          <p:spPr bwMode="auto">
            <a:xfrm>
              <a:off x="518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1" name="Rectangle 59"/>
            <p:cNvSpPr>
              <a:spLocks noChangeArrowheads="1"/>
            </p:cNvSpPr>
            <p:nvPr/>
          </p:nvSpPr>
          <p:spPr bwMode="auto">
            <a:xfrm>
              <a:off x="5280"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2" name="Rectangle 60"/>
            <p:cNvSpPr>
              <a:spLocks noChangeArrowheads="1"/>
            </p:cNvSpPr>
            <p:nvPr/>
          </p:nvSpPr>
          <p:spPr bwMode="auto">
            <a:xfrm>
              <a:off x="5376"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3" name="Rectangle 61"/>
            <p:cNvSpPr>
              <a:spLocks noChangeArrowheads="1"/>
            </p:cNvSpPr>
            <p:nvPr/>
          </p:nvSpPr>
          <p:spPr bwMode="auto">
            <a:xfrm>
              <a:off x="5472"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4" name="Rectangle 62"/>
            <p:cNvSpPr>
              <a:spLocks noChangeArrowheads="1"/>
            </p:cNvSpPr>
            <p:nvPr/>
          </p:nvSpPr>
          <p:spPr bwMode="auto">
            <a:xfrm>
              <a:off x="5568"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5" name="Rectangle 63"/>
            <p:cNvSpPr>
              <a:spLocks noChangeArrowheads="1"/>
            </p:cNvSpPr>
            <p:nvPr/>
          </p:nvSpPr>
          <p:spPr bwMode="auto">
            <a:xfrm>
              <a:off x="5664" y="1440"/>
              <a:ext cx="48" cy="2256"/>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sp>
          <p:nvSpPr>
            <p:cNvPr id="3136" name="Rectangle 64"/>
            <p:cNvSpPr>
              <a:spLocks noChangeArrowheads="1"/>
            </p:cNvSpPr>
            <p:nvPr/>
          </p:nvSpPr>
          <p:spPr bwMode="auto">
            <a:xfrm>
              <a:off x="0" y="2208"/>
              <a:ext cx="5760" cy="48"/>
            </a:xfrm>
            <a:prstGeom prst="rect">
              <a:avLst/>
            </a:prstGeom>
            <a:solidFill>
              <a:srgbClr val="000000"/>
            </a:solidFill>
            <a:ln w="9525">
              <a:noFill/>
              <a:round/>
              <a:headEnd/>
              <a:tailEnd/>
            </a:ln>
            <a:effectLst/>
          </p:spPr>
          <p:txBody>
            <a:bodyPr wrap="none" anchor="ctr"/>
            <a:lstStyle/>
            <a:p>
              <a:endParaRPr lang="en-US">
                <a:ea typeface="Osaka" charset="0"/>
                <a:cs typeface="Osaka" charset="0"/>
              </a:endParaRPr>
            </a:p>
          </p:txBody>
        </p:sp>
      </p:grpSp>
      <p:sp>
        <p:nvSpPr>
          <p:cNvPr id="27651" name="Rectangle 65"/>
          <p:cNvSpPr>
            <a:spLocks noGrp="1" noChangeArrowheads="1"/>
          </p:cNvSpPr>
          <p:nvPr>
            <p:ph type="title"/>
          </p:nvPr>
        </p:nvSpPr>
        <p:spPr bwMode="auto">
          <a:xfrm>
            <a:off x="571500" y="685800"/>
            <a:ext cx="7999413"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652" name="Rectangle 66"/>
          <p:cNvSpPr>
            <a:spLocks noGrp="1" noChangeArrowheads="1"/>
          </p:cNvSpPr>
          <p:nvPr>
            <p:ph type="body" idx="1"/>
          </p:nvPr>
        </p:nvSpPr>
        <p:spPr bwMode="auto">
          <a:xfrm>
            <a:off x="571500" y="1981200"/>
            <a:ext cx="7999413" cy="3808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3139" name="Rectangle 67"/>
          <p:cNvSpPr>
            <a:spLocks noGrp="1" noChangeArrowheads="1"/>
          </p:cNvSpPr>
          <p:nvPr>
            <p:ph type="dt"/>
          </p:nvPr>
        </p:nvSpPr>
        <p:spPr bwMode="auto">
          <a:xfrm>
            <a:off x="152400" y="6248400"/>
            <a:ext cx="17510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eaLnBrk="1">
              <a:defRPr sz="1400">
                <a:solidFill>
                  <a:srgbClr val="FFFFFF"/>
                </a:solidFill>
                <a:latin typeface="Arial" charset="0"/>
                <a:ea typeface="Osaka" charset="0"/>
                <a:cs typeface="Osaka" charset="0"/>
              </a:defRPr>
            </a:lvl1pPr>
          </a:lstStyle>
          <a:p>
            <a:endParaRPr lang="en-US"/>
          </a:p>
        </p:txBody>
      </p:sp>
      <p:sp>
        <p:nvSpPr>
          <p:cNvPr id="3140" name="Rectangle 68"/>
          <p:cNvSpPr>
            <a:spLocks noGrp="1" noChangeArrowheads="1"/>
          </p:cNvSpPr>
          <p:nvPr>
            <p:ph type="ftr"/>
          </p:nvPr>
        </p:nvSpPr>
        <p:spPr bwMode="auto">
          <a:xfrm>
            <a:off x="2057400" y="6248400"/>
            <a:ext cx="5235575"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eaLnBrk="1">
              <a:defRPr sz="1400">
                <a:solidFill>
                  <a:srgbClr val="FFFFFF"/>
                </a:solidFill>
                <a:latin typeface="Arial" charset="0"/>
                <a:ea typeface="Osaka" charset="0"/>
                <a:cs typeface="Osaka" charset="0"/>
              </a:defRPr>
            </a:lvl1pPr>
          </a:lstStyle>
          <a:p>
            <a:endParaRPr lang="en-US"/>
          </a:p>
        </p:txBody>
      </p:sp>
      <p:sp>
        <p:nvSpPr>
          <p:cNvPr id="3141" name="Rectangle 69"/>
          <p:cNvSpPr>
            <a:spLocks noGrp="1" noChangeArrowheads="1"/>
          </p:cNvSpPr>
          <p:nvPr>
            <p:ph type="sldNum"/>
          </p:nvPr>
        </p:nvSpPr>
        <p:spPr bwMode="auto">
          <a:xfrm>
            <a:off x="7467600" y="6248400"/>
            <a:ext cx="14462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ctr" eaLnBrk="1">
              <a:defRPr sz="1400">
                <a:solidFill>
                  <a:srgbClr val="FFFFFF"/>
                </a:solidFill>
                <a:latin typeface="Arial" charset="0"/>
                <a:ea typeface="Osaka" charset="0"/>
                <a:cs typeface="Osaka" charset="0"/>
              </a:defRPr>
            </a:lvl1pPr>
          </a:lstStyle>
          <a:p>
            <a:fld id="{7A7CDC19-5BA0-354C-B917-033BE4688717}" type="slidenum">
              <a:rPr lang="en-US"/>
              <a:pPr/>
              <a:t>‹#›</a:t>
            </a:fld>
            <a:endParaRPr lang="en-US"/>
          </a:p>
        </p:txBody>
      </p:sp>
      <p:pic>
        <p:nvPicPr>
          <p:cNvPr id="27656" name="Picture 70"/>
          <p:cNvPicPr>
            <a:picLocks noChangeAspect="1" noChangeArrowheads="1"/>
          </p:cNvPicPr>
          <p:nvPr/>
        </p:nvPicPr>
        <p:blipFill>
          <a:blip r:embed="rId13" cstate="screen">
            <a:extLst>
              <a:ext uri="{28A0092B-C50C-407E-A947-70E740481C1C}">
                <a14:useLocalDpi xmlns:a14="http://schemas.microsoft.com/office/drawing/2010/main" val="0"/>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Tree>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Lst>
  <p:txStyles>
    <p:titleStyle>
      <a:lvl1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mj-lt"/>
          <a:ea typeface="+mj-ea"/>
          <a:cs typeface="+mj-cs"/>
        </a:defRPr>
      </a:lvl1pPr>
      <a:lvl2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Arial" pitchFamily="-112" charset="0"/>
          <a:ea typeface="Osaka" pitchFamily="-112" charset="-128"/>
          <a:cs typeface="Osaka" pitchFamily="-112" charset="-128"/>
        </a:defRPr>
      </a:lvl2pPr>
      <a:lvl3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Arial" pitchFamily="-112" charset="0"/>
          <a:ea typeface="Osaka" pitchFamily="-112" charset="-128"/>
          <a:cs typeface="Osaka" pitchFamily="-112" charset="-128"/>
        </a:defRPr>
      </a:lvl3pPr>
      <a:lvl4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Arial" pitchFamily="-112" charset="0"/>
          <a:ea typeface="Osaka" pitchFamily="-112" charset="-128"/>
          <a:cs typeface="Osaka" pitchFamily="-112" charset="-128"/>
        </a:defRPr>
      </a:lvl4pPr>
      <a:lvl5pPr algn="l" defTabSz="457200" rtl="0" eaLnBrk="0" fontAlgn="base" hangingPunct="0">
        <a:spcBef>
          <a:spcPct val="0"/>
        </a:spcBef>
        <a:spcAft>
          <a:spcPct val="0"/>
        </a:spcAft>
        <a:buClr>
          <a:srgbClr val="000000"/>
        </a:buClr>
        <a:buSzPct val="100000"/>
        <a:buFont typeface="Times New Roman" charset="0"/>
        <a:defRPr sz="4000">
          <a:solidFill>
            <a:srgbClr val="FFFFFF"/>
          </a:solidFill>
          <a:latin typeface="Arial" pitchFamily="-112" charset="0"/>
          <a:ea typeface="Osaka" pitchFamily="-112" charset="-128"/>
          <a:cs typeface="Osaka" pitchFamily="-112" charset="-128"/>
        </a:defRPr>
      </a:lvl5pPr>
      <a:lvl6pPr marL="2514600" indent="-228600" algn="l" defTabSz="457200" rtl="0" fontAlgn="base">
        <a:spcBef>
          <a:spcPct val="0"/>
        </a:spcBef>
        <a:spcAft>
          <a:spcPct val="0"/>
        </a:spcAft>
        <a:buClr>
          <a:srgbClr val="000000"/>
        </a:buClr>
        <a:buSzPct val="100000"/>
        <a:buFont typeface="Times New Roman" pitchFamily="-112" charset="0"/>
        <a:defRPr sz="4000">
          <a:solidFill>
            <a:srgbClr val="FFFFFF"/>
          </a:solidFill>
          <a:latin typeface="Arial" pitchFamily="-112" charset="0"/>
          <a:ea typeface="Osaka" pitchFamily="-112" charset="-128"/>
          <a:cs typeface="Osaka" pitchFamily="-112" charset="-128"/>
        </a:defRPr>
      </a:lvl6pPr>
      <a:lvl7pPr marL="2971800" indent="-228600" algn="l" defTabSz="457200" rtl="0" fontAlgn="base">
        <a:spcBef>
          <a:spcPct val="0"/>
        </a:spcBef>
        <a:spcAft>
          <a:spcPct val="0"/>
        </a:spcAft>
        <a:buClr>
          <a:srgbClr val="000000"/>
        </a:buClr>
        <a:buSzPct val="100000"/>
        <a:buFont typeface="Times New Roman" pitchFamily="-112" charset="0"/>
        <a:defRPr sz="4000">
          <a:solidFill>
            <a:srgbClr val="FFFFFF"/>
          </a:solidFill>
          <a:latin typeface="Arial" pitchFamily="-112" charset="0"/>
          <a:ea typeface="Osaka" pitchFamily="-112" charset="-128"/>
          <a:cs typeface="Osaka" pitchFamily="-112" charset="-128"/>
        </a:defRPr>
      </a:lvl7pPr>
      <a:lvl8pPr marL="3429000" indent="-228600" algn="l" defTabSz="457200" rtl="0" fontAlgn="base">
        <a:spcBef>
          <a:spcPct val="0"/>
        </a:spcBef>
        <a:spcAft>
          <a:spcPct val="0"/>
        </a:spcAft>
        <a:buClr>
          <a:srgbClr val="000000"/>
        </a:buClr>
        <a:buSzPct val="100000"/>
        <a:buFont typeface="Times New Roman" pitchFamily="-112" charset="0"/>
        <a:defRPr sz="4000">
          <a:solidFill>
            <a:srgbClr val="FFFFFF"/>
          </a:solidFill>
          <a:latin typeface="Arial" pitchFamily="-112" charset="0"/>
          <a:ea typeface="Osaka" pitchFamily="-112" charset="-128"/>
          <a:cs typeface="Osaka" pitchFamily="-112" charset="-128"/>
        </a:defRPr>
      </a:lvl8pPr>
      <a:lvl9pPr marL="3886200" indent="-228600" algn="l" defTabSz="457200" rtl="0" fontAlgn="base">
        <a:spcBef>
          <a:spcPct val="0"/>
        </a:spcBef>
        <a:spcAft>
          <a:spcPct val="0"/>
        </a:spcAft>
        <a:buClr>
          <a:srgbClr val="000000"/>
        </a:buClr>
        <a:buSzPct val="100000"/>
        <a:buFont typeface="Times New Roman" pitchFamily="-112" charset="0"/>
        <a:defRPr sz="4000">
          <a:solidFill>
            <a:srgbClr val="FFFFFF"/>
          </a:solidFill>
          <a:latin typeface="Arial" pitchFamily="-112" charset="0"/>
          <a:ea typeface="Osaka" pitchFamily="-112" charset="-128"/>
          <a:cs typeface="Osaka" pitchFamily="-112" charset="-128"/>
        </a:defRPr>
      </a:lvl9pPr>
    </p:titleStyle>
    <p:bodyStyle>
      <a:lvl1pPr marL="342900" indent="-342900" algn="l" defTabSz="457200" rtl="0" eaLnBrk="0" fontAlgn="base" hangingPunct="0">
        <a:lnSpc>
          <a:spcPct val="110000"/>
        </a:lnSpc>
        <a:spcBef>
          <a:spcPts val="800"/>
        </a:spcBef>
        <a:spcAft>
          <a:spcPct val="0"/>
        </a:spcAft>
        <a:buClr>
          <a:srgbClr val="000000"/>
        </a:buClr>
        <a:buSzPct val="100000"/>
        <a:buFont typeface="Times New Roman" charset="0"/>
        <a:defRPr sz="3200">
          <a:solidFill>
            <a:srgbClr val="FFFFFF"/>
          </a:solidFill>
          <a:latin typeface="+mn-lt"/>
          <a:ea typeface="+mn-ea"/>
          <a:cs typeface="+mn-cs"/>
        </a:defRPr>
      </a:lvl1pPr>
      <a:lvl2pPr marL="742950" indent="-285750" algn="l" defTabSz="457200" rtl="0" eaLnBrk="0" fontAlgn="base" hangingPunct="0">
        <a:spcBef>
          <a:spcPts val="700"/>
        </a:spcBef>
        <a:spcAft>
          <a:spcPct val="0"/>
        </a:spcAft>
        <a:buClr>
          <a:srgbClr val="000000"/>
        </a:buClr>
        <a:buSzPct val="100000"/>
        <a:buFont typeface="Times New Roman" charset="0"/>
        <a:defRPr sz="2800">
          <a:solidFill>
            <a:srgbClr val="FFFFFF"/>
          </a:solidFill>
          <a:latin typeface="+mn-lt"/>
          <a:ea typeface="+mn-ea"/>
          <a:cs typeface="+mn-cs"/>
        </a:defRPr>
      </a:lvl2pPr>
      <a:lvl3pPr marL="1143000" indent="-228600" algn="l" defTabSz="457200" rtl="0" eaLnBrk="0" fontAlgn="base" hangingPunct="0">
        <a:spcBef>
          <a:spcPts val="600"/>
        </a:spcBef>
        <a:spcAft>
          <a:spcPct val="0"/>
        </a:spcAft>
        <a:buClr>
          <a:srgbClr val="000000"/>
        </a:buClr>
        <a:buSzPct val="100000"/>
        <a:buFont typeface="Times New Roman" charset="0"/>
        <a:defRPr sz="2400">
          <a:solidFill>
            <a:srgbClr val="FFFFFF"/>
          </a:solidFill>
          <a:latin typeface="+mn-lt"/>
          <a:ea typeface="+mn-ea"/>
          <a:cs typeface="+mn-cs"/>
        </a:defRPr>
      </a:lvl3pPr>
      <a:lvl4pPr marL="16002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4pPr>
      <a:lvl5pPr marL="2057400" indent="-228600" algn="l" defTabSz="457200" rtl="0" eaLnBrk="0" fontAlgn="base" hangingPunct="0">
        <a:spcBef>
          <a:spcPts val="500"/>
        </a:spcBef>
        <a:spcAft>
          <a:spcPct val="0"/>
        </a:spcAft>
        <a:buClr>
          <a:srgbClr val="000000"/>
        </a:buClr>
        <a:buSzPct val="100000"/>
        <a:buFont typeface="Times New Roman" charset="0"/>
        <a:defRPr sz="2000">
          <a:solidFill>
            <a:srgbClr val="FFFFFF"/>
          </a:solidFill>
          <a:latin typeface="+mn-lt"/>
          <a:ea typeface="+mn-ea"/>
          <a:cs typeface="+mn-cs"/>
        </a:defRPr>
      </a:lvl5pPr>
      <a:lvl6pPr marL="25146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6pPr>
      <a:lvl7pPr marL="29718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7pPr>
      <a:lvl8pPr marL="34290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8pPr>
      <a:lvl9pPr marL="3886200" indent="-228600" algn="l" defTabSz="457200" rtl="0" fontAlgn="base">
        <a:spcBef>
          <a:spcPts val="500"/>
        </a:spcBef>
        <a:spcAft>
          <a:spcPct val="0"/>
        </a:spcAft>
        <a:buClr>
          <a:srgbClr val="000000"/>
        </a:buClr>
        <a:buSzPct val="100000"/>
        <a:buFont typeface="Times New Roman" pitchFamily="-112" charset="0"/>
        <a:defRPr sz="2000">
          <a:solidFill>
            <a:srgbClr val="FFFFFF"/>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6451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451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defRPr>
            </a:lvl1pPr>
          </a:lstStyle>
          <a:p>
            <a:pPr defTabSz="914400">
              <a:buClrTx/>
              <a:buSzTx/>
              <a:buFontTx/>
              <a:buNone/>
              <a:defRPr/>
            </a:pPr>
            <a:fld id="{9263AE23-79A8-7E43-9801-EC838D997D65}" type="datetime1">
              <a:rPr lang="en-US">
                <a:solidFill>
                  <a:srgbClr val="578963"/>
                </a:solidFill>
              </a:rPr>
              <a:pPr defTabSz="914400">
                <a:buClrTx/>
                <a:buSzTx/>
                <a:buFontTx/>
                <a:buNone/>
                <a:defRPr/>
              </a:pPr>
              <a:t>8/28/24</a:t>
            </a:fld>
            <a:endParaRPr lang="en-US">
              <a:solidFill>
                <a:srgbClr val="578963"/>
              </a:solidFill>
            </a:endParaRPr>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ea typeface="+mn-ea"/>
                <a:cs typeface="+mn-cs"/>
              </a:defRPr>
            </a:lvl1pPr>
          </a:lstStyle>
          <a:p>
            <a:pPr defTabSz="914400">
              <a:buClrTx/>
              <a:buSzTx/>
              <a:buFontTx/>
              <a:buNone/>
              <a:defRPr/>
            </a:pPr>
            <a:endParaRPr lang="en-US">
              <a:solidFill>
                <a:srgbClr val="578963"/>
              </a:solidFill>
            </a:endParaRPr>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defRPr>
            </a:lvl1pPr>
          </a:lstStyle>
          <a:p>
            <a:pPr defTabSz="914400">
              <a:buClrTx/>
              <a:buSzTx/>
              <a:buFontTx/>
              <a:buNone/>
              <a:defRPr/>
            </a:pPr>
            <a:fld id="{D3BFC08A-F9C6-0C42-AE0F-82DB1BC50D25}" type="slidenum">
              <a:rPr lang="en-US">
                <a:solidFill>
                  <a:srgbClr val="578963"/>
                </a:solidFill>
              </a:rPr>
              <a:pPr defTabSz="914400">
                <a:buClrTx/>
                <a:buSzTx/>
                <a:buFontTx/>
                <a:buNone/>
                <a:defRPr/>
              </a:pPr>
              <a:t>‹#›</a:t>
            </a:fld>
            <a:endParaRPr lang="en-US">
              <a:solidFill>
                <a:srgbClr val="578963"/>
              </a:solidFill>
            </a:endParaRPr>
          </a:p>
        </p:txBody>
      </p:sp>
    </p:spTree>
    <p:extLst>
      <p:ext uri="{BB962C8B-B14F-4D97-AF65-F5344CB8AC3E}">
        <p14:creationId xmlns:p14="http://schemas.microsoft.com/office/powerpoint/2010/main" val="884225788"/>
      </p:ext>
    </p:extLst>
  </p:cSld>
  <p:clrMap bg1="lt1" tx1="dk1" bg2="lt2" tx2="dk2" accent1="accent1" accent2="accent2" accent3="accent3" accent4="accent4" accent5="accent5" accent6="accent6" hlink="hlink" folHlink="folHlink"/>
  <p:sldLayoutIdLst>
    <p:sldLayoutId id="2147483962" r:id="rId1"/>
    <p:sldLayoutId id="2147483963" r:id="rId2"/>
    <p:sldLayoutId id="2147483964" r:id="rId3"/>
    <p:sldLayoutId id="2147483965" r:id="rId4"/>
    <p:sldLayoutId id="2147483966" r:id="rId5"/>
    <p:sldLayoutId id="2147483967" r:id="rId6"/>
    <p:sldLayoutId id="2147483968" r:id="rId7"/>
    <p:sldLayoutId id="2147483969" r:id="rId8"/>
    <p:sldLayoutId id="2147483970" r:id="rId9"/>
    <p:sldLayoutId id="2147483971" r:id="rId10"/>
    <p:sldLayoutId id="2147483972" r:id="rId11"/>
    <p:sldLayoutId id="2147483973" r:id="rId12"/>
  </p:sldLayoutIdLst>
  <p:txStyles>
    <p:titleStyle>
      <a:lvl1pPr algn="l" rtl="0" eaLnBrk="0" fontAlgn="base" hangingPunct="0">
        <a:spcBef>
          <a:spcPct val="0"/>
        </a:spcBef>
        <a:spcAft>
          <a:spcPct val="0"/>
        </a:spcAft>
        <a:defRPr kumimoji="1" sz="4400">
          <a:solidFill>
            <a:schemeClr val="tx2"/>
          </a:solidFill>
          <a:latin typeface="Arial"/>
          <a:ea typeface="ＭＳ Ｐゴシック" charset="-128"/>
          <a:cs typeface="Arial"/>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a:t>
            </a:r>
            <a:r>
              <a:rPr lang="nl-NL" dirty="0" err="1"/>
              <a:t>here</a:t>
            </a:r>
            <a:endParaRPr lang="nl-NL" dirty="0"/>
          </a:p>
        </p:txBody>
      </p:sp>
    </p:spTree>
    <p:extLst>
      <p:ext uri="{BB962C8B-B14F-4D97-AF65-F5344CB8AC3E}">
        <p14:creationId xmlns:p14="http://schemas.microsoft.com/office/powerpoint/2010/main" val="2406035230"/>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defTabSz="914400">
              <a:buClrTx/>
              <a:buSzTx/>
              <a:buFontTx/>
              <a:buNone/>
              <a:defRPr/>
            </a:pPr>
            <a:fld id="{4CF0954B-69E9-C84A-9D33-83AE0CD1232C}" type="datetime1">
              <a:rPr lang="en-US">
                <a:solidFill>
                  <a:srgbClr val="EAE8E2"/>
                </a:solidFill>
              </a:rPr>
              <a:pPr defTabSz="914400">
                <a:buClrTx/>
                <a:buSzTx/>
                <a:buFontTx/>
                <a:buNone/>
                <a:defRPr/>
              </a:pPr>
              <a:t>8/28/24</a:t>
            </a:fld>
            <a:endParaRPr lang="en-US">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defTabSz="914400">
              <a:buClrTx/>
              <a:buSzTx/>
              <a:buFontTx/>
              <a:buNone/>
              <a:defRPr/>
            </a:pPr>
            <a:endParaRPr lang="en-US">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defTabSz="914400">
              <a:buClrTx/>
              <a:buSzTx/>
              <a:buFontTx/>
              <a:buNone/>
              <a:defRPr/>
            </a:pPr>
            <a:fld id="{2A86F0B6-A181-C14F-BFCA-0451071CFF76}" type="slidenum">
              <a:rPr lang="en-US">
                <a:solidFill>
                  <a:srgbClr val="EAE8E2"/>
                </a:solidFill>
              </a:rPr>
              <a:pPr defTabSz="914400">
                <a:buClrTx/>
                <a:buSzTx/>
                <a:buFontTx/>
                <a:buNone/>
                <a:defRPr/>
              </a:pPr>
              <a:t>‹#›</a:t>
            </a:fld>
            <a:endParaRPr lang="en-US">
              <a:solidFill>
                <a:srgbClr val="EAE8E2"/>
              </a:solidFill>
            </a:endParaRPr>
          </a:p>
        </p:txBody>
      </p:sp>
    </p:spTree>
    <p:extLst>
      <p:ext uri="{BB962C8B-B14F-4D97-AF65-F5344CB8AC3E}">
        <p14:creationId xmlns:p14="http://schemas.microsoft.com/office/powerpoint/2010/main" val="165366243"/>
      </p:ext>
    </p:extLst>
  </p:cSld>
  <p:clrMap bg1="dk2" tx1="lt1" bg2="dk1" tx2="lt2" accent1="accent1" accent2="accent2" accent3="accent3" accent4="accent4" accent5="accent5" accent6="accent6" hlink="hlink" folHlink="folHlink"/>
  <p:sldLayoutIdLst>
    <p:sldLayoutId id="2147483987" r:id="rId1"/>
    <p:sldLayoutId id="2147483988" r:id="rId2"/>
    <p:sldLayoutId id="2147483989" r:id="rId3"/>
    <p:sldLayoutId id="2147483990" r:id="rId4"/>
    <p:sldLayoutId id="2147483991" r:id="rId5"/>
    <p:sldLayoutId id="2147483992" r:id="rId6"/>
    <p:sldLayoutId id="2147483993" r:id="rId7"/>
    <p:sldLayoutId id="2147483994" r:id="rId8"/>
    <p:sldLayoutId id="2147483995" r:id="rId9"/>
    <p:sldLayoutId id="2147483996" r:id="rId10"/>
    <p:sldLayoutId id="214748399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2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Trebuchet MS" charset="0"/>
                <a:ea typeface="Osaka" charset="-128"/>
                <a:cs typeface="Osaka" charset="-128"/>
              </a:defRPr>
            </a:lvl1pPr>
          </a:lstStyle>
          <a:p>
            <a:pPr defTabSz="914400">
              <a:buClrTx/>
              <a:buSzTx/>
              <a:buFontTx/>
              <a:buNone/>
              <a:defRPr/>
            </a:pPr>
            <a:endParaRPr lang="en-US">
              <a:solidFill>
                <a:srgbClr val="FFFF66"/>
              </a:solidFill>
            </a:endParaRPr>
          </a:p>
        </p:txBody>
      </p:sp>
      <p:sp>
        <p:nvSpPr>
          <p:cNvPr id="262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charset="0"/>
                <a:ea typeface="Osaka" charset="-128"/>
                <a:cs typeface="Osaka" charset="-128"/>
              </a:defRPr>
            </a:lvl1pPr>
          </a:lstStyle>
          <a:p>
            <a:pPr defTabSz="914400">
              <a:buClrTx/>
              <a:buSzTx/>
              <a:buFontTx/>
              <a:buNone/>
              <a:defRPr/>
            </a:pPr>
            <a:endParaRPr lang="en-US">
              <a:solidFill>
                <a:srgbClr val="FFFF66"/>
              </a:solidFill>
            </a:endParaRPr>
          </a:p>
        </p:txBody>
      </p:sp>
      <p:sp>
        <p:nvSpPr>
          <p:cNvPr id="262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35921"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0"/>
                <a:cs typeface="Osaka" charset="0"/>
              </a:defRPr>
            </a:lvl1pPr>
          </a:lstStyle>
          <a:p>
            <a:pPr defTabSz="914400">
              <a:buClrTx/>
              <a:buSzTx/>
              <a:buFontTx/>
              <a:buNone/>
            </a:pPr>
            <a:fld id="{3D526EC4-669A-4C46-9B15-AC347DBEB437}" type="slidenum">
              <a:rPr lang="en-US">
                <a:solidFill>
                  <a:srgbClr val="FFFF66"/>
                </a:solidFill>
              </a:rPr>
              <a:pPr defTabSz="914400">
                <a:buClrTx/>
                <a:buSzTx/>
                <a:buFontTx/>
                <a:buNone/>
              </a:pPr>
              <a:t>‹#›</a:t>
            </a:fld>
            <a:endParaRPr lang="en-US">
              <a:solidFill>
                <a:srgbClr val="FFFF66"/>
              </a:solidFill>
            </a:endParaRPr>
          </a:p>
        </p:txBody>
      </p:sp>
    </p:spTree>
    <p:extLst>
      <p:ext uri="{BB962C8B-B14F-4D97-AF65-F5344CB8AC3E}">
        <p14:creationId xmlns:p14="http://schemas.microsoft.com/office/powerpoint/2010/main" val="2136859631"/>
      </p:ext>
    </p:extLst>
  </p:cSld>
  <p:clrMap bg1="dk2" tx1="lt1" bg2="dk1" tx2="lt2" accent1="accent1" accent2="accent2" accent3="accent3" accent4="accent4" accent5="accent5" accent6="accent6" hlink="hlink" folHlink="folHlink"/>
  <p:sldLayoutIdLst>
    <p:sldLayoutId id="2147483999" r:id="rId1"/>
    <p:sldLayoutId id="2147484000" r:id="rId2"/>
    <p:sldLayoutId id="2147484001" r:id="rId3"/>
    <p:sldLayoutId id="2147484002" r:id="rId4"/>
    <p:sldLayoutId id="2147484003" r:id="rId5"/>
    <p:sldLayoutId id="2147484004" r:id="rId6"/>
    <p:sldLayoutId id="2147484005" r:id="rId7"/>
    <p:sldLayoutId id="2147484006" r:id="rId8"/>
    <p:sldLayoutId id="2147484007" r:id="rId9"/>
    <p:sldLayoutId id="2147484008" r:id="rId10"/>
    <p:sldLayoutId id="2147484009" r:id="rId11"/>
  </p:sldLayoutIdLst>
  <p:hf sldNum="0" hdr="0"/>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2pPr>
      <a:lvl3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3pPr>
      <a:lvl4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4pPr>
      <a:lvl5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5pPr>
      <a:lvl6pPr marL="4572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6pPr>
      <a:lvl7pPr marL="9144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7pPr>
      <a:lvl8pPr marL="13716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8pPr>
      <a:lvl9pPr marL="18288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0114" name="Group 1026"/>
          <p:cNvGrpSpPr>
            <a:grpSpLocks/>
          </p:cNvGrpSpPr>
          <p:nvPr/>
        </p:nvGrpSpPr>
        <p:grpSpPr bwMode="auto">
          <a:xfrm>
            <a:off x="0" y="0"/>
            <a:ext cx="9144000" cy="6858000"/>
            <a:chOff x="0" y="0"/>
            <a:chExt cx="5760" cy="4320"/>
          </a:xfrm>
        </p:grpSpPr>
        <p:sp>
          <p:nvSpPr>
            <p:cNvPr id="90120"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90121"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90122" name="Picture 1029" descr="URBBANND"/>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90116"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solidFill>
                  <a:srgbClr val="EAE8E2"/>
                </a:solidFill>
                <a:latin typeface="Arial Narrow" charset="0"/>
              </a:defRPr>
            </a:lvl1pPr>
          </a:lstStyle>
          <a:p>
            <a:pPr defTabSz="914400">
              <a:buClrTx/>
              <a:buSzTx/>
              <a:buFontTx/>
              <a:buNone/>
              <a:defRPr/>
            </a:pPr>
            <a:fld id="{73C35956-C89F-E04F-825B-41579D34E3DE}" type="datetime1">
              <a:rPr lang="en-US"/>
              <a:pPr defTabSz="914400">
                <a:buClrTx/>
                <a:buSzTx/>
                <a:buFontTx/>
                <a:buNone/>
                <a:defRPr/>
              </a:pPr>
              <a:t>8/28/24</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solidFill>
                  <a:srgbClr val="EAE8E2"/>
                </a:solidFill>
                <a:latin typeface="Arial Narrow" pitchFamily="-108" charset="0"/>
                <a:ea typeface="+mn-ea"/>
                <a:cs typeface="+mn-cs"/>
              </a:defRPr>
            </a:lvl1pPr>
          </a:lstStyle>
          <a:p>
            <a:pPr defTabSz="914400">
              <a:buClrTx/>
              <a:buSzTx/>
              <a:buFontTx/>
              <a:buNone/>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solidFill>
                  <a:srgbClr val="EAE8E2"/>
                </a:solidFill>
                <a:latin typeface="Arial Narrow" charset="0"/>
              </a:defRPr>
            </a:lvl1pPr>
          </a:lstStyle>
          <a:p>
            <a:pPr defTabSz="914400">
              <a:buClrTx/>
              <a:buSzTx/>
              <a:buFontTx/>
              <a:buNone/>
              <a:defRPr/>
            </a:pPr>
            <a:fld id="{3E5D54F0-1729-A947-951D-E2F47E43AF98}" type="slidenum">
              <a:rPr lang="en-US"/>
              <a:pPr defTabSz="914400">
                <a:buClrTx/>
                <a:buSzTx/>
                <a:buFontTx/>
                <a:buNone/>
                <a:defRPr/>
              </a:pPr>
              <a:t>‹#›</a:t>
            </a:fld>
            <a:endParaRPr lang="en-US"/>
          </a:p>
        </p:txBody>
      </p:sp>
    </p:spTree>
    <p:extLst>
      <p:ext uri="{BB962C8B-B14F-4D97-AF65-F5344CB8AC3E}">
        <p14:creationId xmlns:p14="http://schemas.microsoft.com/office/powerpoint/2010/main" val="3281244949"/>
      </p:ext>
    </p:extLst>
  </p:cSld>
  <p:clrMap bg1="dk2" tx1="lt1" bg2="dk1" tx2="lt2" accent1="accent1" accent2="accent2" accent3="accent3" accent4="accent4" accent5="accent5" accent6="accent6" hlink="hlink" folHlink="folHlink"/>
  <p:sldLayoutIdLst>
    <p:sldLayoutId id="2147484011" r:id="rId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dirty="0"/>
              <a:t>Click </a:t>
            </a:r>
            <a:r>
              <a:rPr lang="nl-NL" dirty="0" err="1"/>
              <a:t>here</a:t>
            </a:r>
            <a:endParaRPr lang="nl-NL" dirty="0"/>
          </a:p>
        </p:txBody>
      </p:sp>
    </p:spTree>
    <p:extLst>
      <p:ext uri="{BB962C8B-B14F-4D97-AF65-F5344CB8AC3E}">
        <p14:creationId xmlns:p14="http://schemas.microsoft.com/office/powerpoint/2010/main" val="4139603956"/>
      </p:ext>
    </p:extLst>
  </p:cSld>
  <p:clrMap bg1="lt1" tx1="dk1" bg2="lt2" tx2="dk2" accent1="accent1" accent2="accent2" accent3="accent3" accent4="accent4" accent5="accent5" accent6="accent6" hlink="hlink" folHlink="folHlink"/>
  <p:sldLayoutIdLst>
    <p:sldLayoutId id="2147484013" r:id="rId1"/>
    <p:sldLayoutId id="2147484014" r:id="rId2"/>
    <p:sldLayoutId id="2147484015" r:id="rId3"/>
    <p:sldLayoutId id="2147484016" r:id="rId4"/>
    <p:sldLayoutId id="2147484017" r:id="rId5"/>
    <p:sldLayoutId id="2147484018" r:id="rId6"/>
    <p:sldLayoutId id="2147484019" r:id="rId7"/>
    <p:sldLayoutId id="2147484020" r:id="rId8"/>
    <p:sldLayoutId id="2147484021" r:id="rId9"/>
    <p:sldLayoutId id="2147484022" r:id="rId10"/>
    <p:sldLayoutId id="2147484023" r:id="rId11"/>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pPr defTabSz="914400">
              <a:buClrTx/>
              <a:buSzTx/>
              <a:buFontTx/>
              <a:buNone/>
              <a:defRPr/>
            </a:pPr>
            <a:fld id="{C4A8C057-4540-7946-A9A2-FA6E8049A1E8}" type="slidenum">
              <a:rPr lang="en-US">
                <a:solidFill>
                  <a:srgbClr val="000000"/>
                </a:solidFill>
                <a:latin typeface="Arial" charset="0"/>
              </a:rPr>
              <a:pPr defTabSz="914400">
                <a:buClrTx/>
                <a:buSzTx/>
                <a:buFontTx/>
                <a:buNone/>
                <a:defRPr/>
              </a:pPr>
              <a:t>‹#›</a:t>
            </a:fld>
            <a:endParaRPr lang="en-US">
              <a:solidFill>
                <a:srgbClr val="000000"/>
              </a:solidFill>
              <a:latin typeface="Arial" charset="0"/>
            </a:endParaRPr>
          </a:p>
        </p:txBody>
      </p:sp>
    </p:spTree>
    <p:extLst>
      <p:ext uri="{BB962C8B-B14F-4D97-AF65-F5344CB8AC3E}">
        <p14:creationId xmlns:p14="http://schemas.microsoft.com/office/powerpoint/2010/main" val="668820394"/>
      </p:ext>
    </p:extLst>
  </p:cSld>
  <p:clrMap bg1="lt1" tx1="dk1" bg2="lt2" tx2="dk2" accent1="accent1" accent2="accent2" accent3="accent3" accent4="accent4" accent5="accent5" accent6="accent6" hlink="hlink" folHlink="folHlink"/>
  <p:sldLayoutIdLst>
    <p:sldLayoutId id="2147484025" r:id="rId1"/>
    <p:sldLayoutId id="2147484026" r:id="rId2"/>
    <p:sldLayoutId id="2147484027" r:id="rId3"/>
    <p:sldLayoutId id="2147484028" r:id="rId4"/>
    <p:sldLayoutId id="2147484029" r:id="rId5"/>
    <p:sldLayoutId id="2147484030" r:id="rId6"/>
    <p:sldLayoutId id="2147484031" r:id="rId7"/>
    <p:sldLayoutId id="2147484032" r:id="rId8"/>
    <p:sldLayoutId id="2147484033" r:id="rId9"/>
    <p:sldLayoutId id="2147484034" r:id="rId10"/>
    <p:sldLayoutId id="214748403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fontAlgn="base">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232449085"/>
      </p:ext>
    </p:extLst>
  </p:cSld>
  <p:clrMap bg1="lt1" tx1="dk1" bg2="lt2" tx2="dk2" accent1="accent1" accent2="accent2" accent3="accent3" accent4="accent4" accent5="accent5" accent6="accent6" hlink="hlink" folHlink="folHlink"/>
  <p:sldLayoutIdLst>
    <p:sldLayoutId id="2147484037" r:id="rId1"/>
    <p:sldLayoutId id="2147484038" r:id="rId2"/>
    <p:sldLayoutId id="2147484039" r:id="rId3"/>
    <p:sldLayoutId id="2147484040" r:id="rId4"/>
    <p:sldLayoutId id="2147484041" r:id="rId5"/>
    <p:sldLayoutId id="2147484042" r:id="rId6"/>
    <p:sldLayoutId id="2147484043" r:id="rId7"/>
    <p:sldLayoutId id="2147484044" r:id="rId8"/>
    <p:sldLayoutId id="2147484045" r:id="rId9"/>
    <p:sldLayoutId id="2147484046" r:id="rId10"/>
    <p:sldLayoutId id="214748404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12"/>
          <a:srcRect/>
          <a:stretch>
            <a:fillRect/>
          </a:stretch>
        </a:blip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97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29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229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229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defTabSz="914400">
              <a:buClrTx/>
              <a:buSzTx/>
              <a:buFontTx/>
              <a:buNone/>
              <a:defRPr/>
            </a:pPr>
            <a:fld id="{7FCEE9C2-9835-8C49-94B9-0D4E0195C93A}" type="slidenum">
              <a:rPr lang="en-US"/>
              <a:pPr defTabSz="914400">
                <a:buClrTx/>
                <a:buSzTx/>
                <a:buFontTx/>
                <a:buNone/>
                <a:defRPr/>
              </a:pPr>
              <a:t>‹#›</a:t>
            </a:fld>
            <a:endParaRPr lang="en-US"/>
          </a:p>
        </p:txBody>
      </p:sp>
    </p:spTree>
    <p:extLst>
      <p:ext uri="{BB962C8B-B14F-4D97-AF65-F5344CB8AC3E}">
        <p14:creationId xmlns:p14="http://schemas.microsoft.com/office/powerpoint/2010/main" val="2945601868"/>
      </p:ext>
    </p:extLst>
  </p:cSld>
  <p:clrMap bg1="lt1" tx1="dk1" bg2="lt2" tx2="dk2" accent1="accent1" accent2="accent2" accent3="accent3" accent4="accent4" accent5="accent5" accent6="accent6" hlink="hlink" folHlink="folHlink"/>
  <p:sldLayoutIdLst>
    <p:sldLayoutId id="2147484049" r:id="rId1"/>
    <p:sldLayoutId id="2147484050" r:id="rId2"/>
    <p:sldLayoutId id="2147484051" r:id="rId3"/>
    <p:sldLayoutId id="2147484052" r:id="rId4"/>
    <p:sldLayoutId id="2147484053" r:id="rId5"/>
    <p:sldLayoutId id="2147484054" r:id="rId6"/>
    <p:sldLayoutId id="2147484055" r:id="rId7"/>
    <p:sldLayoutId id="2147484056" r:id="rId8"/>
    <p:sldLayoutId id="2147484057" r:id="rId9"/>
    <p:sldLayoutId id="2147484058" r:id="rId10"/>
  </p:sldLayoutIdLst>
  <p:txStyles>
    <p:titleStyle>
      <a:lvl1pPr algn="l" rtl="0" eaLnBrk="0" fontAlgn="base" hangingPunct="0">
        <a:spcBef>
          <a:spcPct val="0"/>
        </a:spcBef>
        <a:spcAft>
          <a:spcPct val="0"/>
        </a:spcAft>
        <a:defRPr kumimoji="1" sz="4400">
          <a:solidFill>
            <a:schemeClr val="tx2"/>
          </a:solidFill>
          <a:latin typeface="+mj-lt"/>
          <a:ea typeface="ＭＳ Ｐゴシック" pitchFamily="-108" charset="-128"/>
          <a:cs typeface="ＭＳ Ｐゴシック" pitchFamily="-108"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tx1"/>
            </a:gs>
            <a:gs pos="100000">
              <a:srgbClr val="4D4D4D"/>
            </a:gs>
          </a:gsLst>
          <a:lin ang="0" scaled="1"/>
        </a:gradFill>
        <a:effectLst/>
      </p:bgPr>
    </p:bg>
    <p:spTree>
      <p:nvGrpSpPr>
        <p:cNvPr id="1" name=""/>
        <p:cNvGrpSpPr/>
        <p:nvPr/>
      </p:nvGrpSpPr>
      <p:grpSpPr>
        <a:xfrm>
          <a:off x="0" y="0"/>
          <a:ext cx="0" cy="0"/>
          <a:chOff x="0" y="0"/>
          <a:chExt cx="0" cy="0"/>
        </a:xfrm>
      </p:grpSpPr>
      <p:sp>
        <p:nvSpPr>
          <p:cNvPr id="17101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7101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04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cs typeface="Arial" charset="0"/>
              </a:defRPr>
            </a:lvl1pPr>
          </a:lstStyle>
          <a:p>
            <a:pPr defTabSz="914400">
              <a:buClrTx/>
              <a:buSzTx/>
              <a:buFontTx/>
              <a:buNone/>
              <a:defRPr/>
            </a:pPr>
            <a:fld id="{11B54725-6F01-164E-B1C3-834FAA4EC045}" type="datetime1">
              <a:rPr lang="en-US"/>
              <a:pPr defTabSz="914400">
                <a:buClrTx/>
                <a:buSzTx/>
                <a:buFontTx/>
                <a:buNone/>
                <a:defRPr/>
              </a:pPr>
              <a:t>8/28/24</a:t>
            </a:fld>
            <a:endParaRPr lang="en-US"/>
          </a:p>
        </p:txBody>
      </p:sp>
      <p:sp>
        <p:nvSpPr>
          <p:cNvPr id="2304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65" charset="0"/>
                <a:ea typeface="Arial" pitchFamily="-65" charset="0"/>
                <a:cs typeface="Arial" pitchFamily="-65" charset="0"/>
              </a:defRPr>
            </a:lvl1pPr>
          </a:lstStyle>
          <a:p>
            <a:pPr defTabSz="914400">
              <a:buClrTx/>
              <a:buSzTx/>
              <a:buFontTx/>
              <a:buNone/>
              <a:defRPr/>
            </a:pPr>
            <a:endParaRPr lang="en-US"/>
          </a:p>
        </p:txBody>
      </p:sp>
      <p:sp>
        <p:nvSpPr>
          <p:cNvPr id="2304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cs typeface="Arial" charset="0"/>
              </a:defRPr>
            </a:lvl1pPr>
          </a:lstStyle>
          <a:p>
            <a:pPr defTabSz="914400">
              <a:buClrTx/>
              <a:buSzTx/>
              <a:buFontTx/>
              <a:buNone/>
              <a:defRPr/>
            </a:pPr>
            <a:fld id="{B881873E-4C8C-1C4A-8F9D-B9A68DD362C1}" type="slidenum">
              <a:rPr lang="en-US"/>
              <a:pPr defTabSz="914400">
                <a:buClrTx/>
                <a:buSzTx/>
                <a:buFontTx/>
                <a:buNone/>
                <a:defRPr/>
              </a:pPr>
              <a:t>‹#›</a:t>
            </a:fld>
            <a:endParaRPr lang="en-US"/>
          </a:p>
        </p:txBody>
      </p:sp>
    </p:spTree>
    <p:extLst>
      <p:ext uri="{BB962C8B-B14F-4D97-AF65-F5344CB8AC3E}">
        <p14:creationId xmlns:p14="http://schemas.microsoft.com/office/powerpoint/2010/main" val="2975043461"/>
      </p:ext>
    </p:extLst>
  </p:cSld>
  <p:clrMap bg1="lt1" tx1="dk1" bg2="lt2" tx2="dk2" accent1="accent1" accent2="accent2" accent3="accent3" accent4="accent4" accent5="accent5" accent6="accent6" hlink="hlink" folHlink="folHlink"/>
  <p:sldLayoutIdLst>
    <p:sldLayoutId id="2147484060" r:id="rId1"/>
    <p:sldLayoutId id="2147484061" r:id="rId2"/>
    <p:sldLayoutId id="2147484062" r:id="rId3"/>
    <p:sldLayoutId id="2147484063" r:id="rId4"/>
    <p:sldLayoutId id="2147484064" r:id="rId5"/>
    <p:sldLayoutId id="2147484065" r:id="rId6"/>
    <p:sldLayoutId id="2147484066" r:id="rId7"/>
    <p:sldLayoutId id="2147484067" r:id="rId8"/>
    <p:sldLayoutId id="2147484068" r:id="rId9"/>
    <p:sldLayoutId id="2147484069" r:id="rId10"/>
    <p:sldLayoutId id="214748407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2pPr>
      <a:lvl3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3pPr>
      <a:lvl4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4pPr>
      <a:lvl5pPr algn="ctr" rtl="0" eaLnBrk="0" fontAlgn="base" hangingPunct="0">
        <a:spcBef>
          <a:spcPct val="0"/>
        </a:spcBef>
        <a:spcAft>
          <a:spcPct val="0"/>
        </a:spcAft>
        <a:defRPr sz="4400">
          <a:solidFill>
            <a:schemeClr val="tx2"/>
          </a:solidFill>
          <a:latin typeface="Arial" pitchFamily="-108" charset="0"/>
          <a:ea typeface="ＭＳ Ｐゴシック" charset="0"/>
          <a:cs typeface="Arial" pitchFamily="-108" charset="0"/>
        </a:defRPr>
      </a:lvl5pPr>
      <a:lvl6pPr marL="4572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6pPr>
      <a:lvl7pPr marL="9144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7pPr>
      <a:lvl8pPr marL="13716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8pPr>
      <a:lvl9pPr marL="1828800" algn="ctr" rtl="0" fontAlgn="base">
        <a:spcBef>
          <a:spcPct val="0"/>
        </a:spcBef>
        <a:spcAft>
          <a:spcPct val="0"/>
        </a:spcAft>
        <a:defRPr sz="4400">
          <a:solidFill>
            <a:schemeClr val="tx2"/>
          </a:solidFill>
          <a:latin typeface="Arial" pitchFamily="-108" charset="0"/>
          <a:ea typeface="Arial" pitchFamily="-108" charset="0"/>
          <a:cs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a:buClrTx/>
              <a:buSzTx/>
              <a:buFontTx/>
              <a:buNone/>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a:buClrTx/>
              <a:buSzTx/>
              <a:buFontTx/>
              <a:buNone/>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a:buClrTx/>
              <a:buSzTx/>
              <a:buFontTx/>
              <a:buNone/>
              <a:defRPr/>
            </a:pPr>
            <a:fld id="{C7FCEC4A-0619-534F-AB0C-4C4D1986DF16}" type="slidenum">
              <a:rPr lang="en-US"/>
              <a:pPr defTabSz="914400">
                <a:buClrTx/>
                <a:buSzTx/>
                <a:buFontTx/>
                <a:buNone/>
                <a:defRPr/>
              </a:pPr>
              <a:t>‹#›</a:t>
            </a:fld>
            <a:endParaRPr lang="en-US"/>
          </a:p>
        </p:txBody>
      </p:sp>
    </p:spTree>
    <p:extLst>
      <p:ext uri="{BB962C8B-B14F-4D97-AF65-F5344CB8AC3E}">
        <p14:creationId xmlns:p14="http://schemas.microsoft.com/office/powerpoint/2010/main" val="2933711953"/>
      </p:ext>
    </p:extLst>
  </p:cSld>
  <p:clrMap bg1="lt1" tx1="dk1" bg2="lt2" tx2="dk2" accent1="accent1" accent2="accent2" accent3="accent3" accent4="accent4" accent5="accent5" accent6="accent6" hlink="hlink" folHlink="folHlink"/>
  <p:sldLayoutIdLst>
    <p:sldLayoutId id="2147483723" r:id="rId1"/>
    <p:sldLayoutId id="2147483724" r:id="rId2"/>
    <p:sldLayoutId id="2147483725" r:id="rId3"/>
    <p:sldLayoutId id="2147483726" r:id="rId4"/>
    <p:sldLayoutId id="2147483727" r:id="rId5"/>
    <p:sldLayoutId id="2147483728" r:id="rId6"/>
    <p:sldLayoutId id="2147483729" r:id="rId7"/>
    <p:sldLayoutId id="2147483730" r:id="rId8"/>
    <p:sldLayoutId id="2147483731" r:id="rId9"/>
    <p:sldLayoutId id="2147483732" r:id="rId10"/>
    <p:sldLayoutId id="2147483733" r:id="rId11"/>
    <p:sldLayoutId id="2147483734" r:id="rId12"/>
    <p:sldLayoutId id="2147483735"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329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329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94BE4C20-01C9-5B41-AD8C-19BCFBA64249}" type="slidenum">
              <a:rPr lang="en-US"/>
              <a:pPr defTabSz="914400">
                <a:buClrTx/>
                <a:buSzTx/>
                <a:buFontTx/>
                <a:buNone/>
                <a:defRPr/>
              </a:pPr>
              <a:t>‹#›</a:t>
            </a:fld>
            <a:endParaRPr lang="en-US"/>
          </a:p>
        </p:txBody>
      </p:sp>
    </p:spTree>
    <p:extLst>
      <p:ext uri="{BB962C8B-B14F-4D97-AF65-F5344CB8AC3E}">
        <p14:creationId xmlns:p14="http://schemas.microsoft.com/office/powerpoint/2010/main" val="1821777011"/>
      </p:ext>
    </p:extLst>
  </p:cSld>
  <p:clrMap bg1="lt1" tx1="dk1" bg2="lt2" tx2="dk2" accent1="accent1" accent2="accent2" accent3="accent3" accent4="accent4" accent5="accent5" accent6="accent6" hlink="hlink" folHlink="folHlink"/>
  <p:sldLayoutIdLst>
    <p:sldLayoutId id="2147484072" r:id="rId1"/>
    <p:sldLayoutId id="2147484073" r:id="rId2"/>
    <p:sldLayoutId id="2147484074" r:id="rId3"/>
    <p:sldLayoutId id="2147484075" r:id="rId4"/>
    <p:sldLayoutId id="2147484076" r:id="rId5"/>
    <p:sldLayoutId id="2147484077" r:id="rId6"/>
    <p:sldLayoutId id="2147484078" r:id="rId7"/>
    <p:sldLayoutId id="2147484079" r:id="rId8"/>
    <p:sldLayoutId id="2147484080" r:id="rId9"/>
    <p:sldLayoutId id="2147484081" r:id="rId10"/>
    <p:sldLayoutId id="214748408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510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17510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17511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348ECDAE-CDE1-2443-92AE-2D66E2AFF44F}" type="slidenum">
              <a:rPr lang="en-US"/>
              <a:pPr defTabSz="914400">
                <a:buClrTx/>
                <a:buSzTx/>
                <a:buFontTx/>
                <a:buNone/>
                <a:defRPr/>
              </a:pPr>
              <a:t>‹#›</a:t>
            </a:fld>
            <a:endParaRPr lang="en-US"/>
          </a:p>
        </p:txBody>
      </p:sp>
    </p:spTree>
    <p:extLst>
      <p:ext uri="{BB962C8B-B14F-4D97-AF65-F5344CB8AC3E}">
        <p14:creationId xmlns:p14="http://schemas.microsoft.com/office/powerpoint/2010/main" val="3476912761"/>
      </p:ext>
    </p:extLst>
  </p:cSld>
  <p:clrMap bg1="lt1" tx1="dk1" bg2="lt2" tx2="dk2" accent1="accent1" accent2="accent2" accent3="accent3" accent4="accent4" accent5="accent5" accent6="accent6" hlink="hlink" folHlink="folHlink"/>
  <p:sldLayoutIdLst>
    <p:sldLayoutId id="2147484084" r:id="rId1"/>
    <p:sldLayoutId id="2147484085" r:id="rId2"/>
    <p:sldLayoutId id="2147484086" r:id="rId3"/>
    <p:sldLayoutId id="2147484087" r:id="rId4"/>
    <p:sldLayoutId id="2147484088" r:id="rId5"/>
    <p:sldLayoutId id="2147484089" r:id="rId6"/>
    <p:sldLayoutId id="2147484090" r:id="rId7"/>
    <p:sldLayoutId id="2147484091" r:id="rId8"/>
    <p:sldLayoutId id="2147484092" r:id="rId9"/>
    <p:sldLayoutId id="2147484093" r:id="rId10"/>
    <p:sldLayoutId id="214748409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7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16260"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0" hangingPunct="0">
              <a:lnSpc>
                <a:spcPct val="100000"/>
              </a:lnSpc>
              <a:spcBef>
                <a:spcPct val="0"/>
              </a:spcBef>
              <a:spcAft>
                <a:spcPct val="0"/>
              </a:spcAft>
              <a:buClrTx/>
              <a:buSzTx/>
              <a:buFontTx/>
              <a:buNone/>
              <a:defRPr sz="1400" baseline="0">
                <a:solidFill>
                  <a:srgbClr val="000000"/>
                </a:solidFill>
                <a:latin typeface="Arial"/>
                <a:cs typeface="ＭＳ Ｐゴシック"/>
              </a:defRPr>
            </a:lvl1pPr>
          </a:lstStyle>
          <a:p>
            <a:pPr defTabSz="914400">
              <a:defRPr/>
            </a:pPr>
            <a:endParaRPr lang="en-US"/>
          </a:p>
        </p:txBody>
      </p:sp>
      <p:sp>
        <p:nvSpPr>
          <p:cNvPr id="2016261"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spcAft>
                <a:spcPct val="0"/>
              </a:spcAft>
              <a:buClrTx/>
              <a:buSzTx/>
              <a:buFontTx/>
              <a:buNone/>
              <a:defRPr sz="1400" baseline="0">
                <a:solidFill>
                  <a:srgbClr val="000000"/>
                </a:solidFill>
                <a:latin typeface="Arial"/>
                <a:cs typeface="ＭＳ Ｐゴシック"/>
              </a:defRPr>
            </a:lvl1pPr>
          </a:lstStyle>
          <a:p>
            <a:pPr defTabSz="914400">
              <a:defRPr/>
            </a:pPr>
            <a:endParaRPr lang="en-US"/>
          </a:p>
        </p:txBody>
      </p:sp>
      <p:sp>
        <p:nvSpPr>
          <p:cNvPr id="2016262"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spcAft>
                <a:spcPct val="0"/>
              </a:spcAft>
              <a:buClrTx/>
              <a:buSzTx/>
              <a:buFontTx/>
              <a:buNone/>
              <a:defRPr sz="1400" baseline="0">
                <a:solidFill>
                  <a:srgbClr val="000000"/>
                </a:solidFill>
                <a:latin typeface="Arial"/>
                <a:cs typeface="ＭＳ Ｐゴシック"/>
              </a:defRPr>
            </a:lvl1pPr>
          </a:lstStyle>
          <a:p>
            <a:pPr defTabSz="914400">
              <a:defRPr/>
            </a:pPr>
            <a:fld id="{AB851423-25CA-D94B-96DE-DB627F5F3D85}" type="slidenum">
              <a:rPr lang="en-US"/>
              <a:pPr defTabSz="914400">
                <a:defRPr/>
              </a:pPr>
              <a:t>‹#›</a:t>
            </a:fld>
            <a:endParaRPr lang="en-US"/>
          </a:p>
        </p:txBody>
      </p:sp>
    </p:spTree>
    <p:extLst>
      <p:ext uri="{BB962C8B-B14F-4D97-AF65-F5344CB8AC3E}">
        <p14:creationId xmlns:p14="http://schemas.microsoft.com/office/powerpoint/2010/main" val="2718131828"/>
      </p:ext>
    </p:extLst>
  </p:cSld>
  <p:clrMap bg1="lt1" tx1="dk1" bg2="lt2" tx2="dk2" accent1="accent1" accent2="accent2" accent3="accent3" accent4="accent4" accent5="accent5" accent6="accent6" hlink="hlink" folHlink="folHlink"/>
  <p:sldLayoutIdLst>
    <p:sldLayoutId id="2147484096" r:id="rId1"/>
    <p:sldLayoutId id="2147484097" r:id="rId2"/>
    <p:sldLayoutId id="2147484098" r:id="rId3"/>
    <p:sldLayoutId id="2147484099" r:id="rId4"/>
    <p:sldLayoutId id="2147484100" r:id="rId5"/>
    <p:sldLayoutId id="2147484101" r:id="rId6"/>
    <p:sldLayoutId id="2147484102" r:id="rId7"/>
    <p:sldLayoutId id="2147484103" r:id="rId8"/>
    <p:sldLayoutId id="2147484104" r:id="rId9"/>
    <p:sldLayoutId id="2147484105" r:id="rId10"/>
    <p:sldLayoutId id="214748410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016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201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charset="0"/>
                <a:ea typeface="ＭＳ Ｐゴシック" charset="-128"/>
                <a:cs typeface="ＭＳ Ｐゴシック" charset="-128"/>
              </a:defRPr>
            </a:lvl1pPr>
          </a:lstStyle>
          <a:p>
            <a:pPr defTabSz="914400">
              <a:buClrTx/>
              <a:buSzTx/>
              <a:buFontTx/>
              <a:buNone/>
              <a:defRPr/>
            </a:pPr>
            <a:endParaRPr lang="en-US"/>
          </a:p>
        </p:txBody>
      </p:sp>
      <p:sp>
        <p:nvSpPr>
          <p:cNvPr id="6150" name="Rectangle 6"/>
          <p:cNvSpPr>
            <a:spLocks noGrp="1" noChangeArrowheads="1"/>
          </p:cNvSpPr>
          <p:nvPr>
            <p:ph type="sldNum" sz="quarter" idx="4"/>
          </p:nvPr>
        </p:nvSpPr>
        <p:spPr bwMode="auto">
          <a:xfrm>
            <a:off x="2895600" y="6248400"/>
            <a:ext cx="556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800" baseline="0">
                <a:solidFill>
                  <a:srgbClr val="FFFFFF"/>
                </a:solidFill>
                <a:latin typeface="Times New Roman" charset="0"/>
              </a:defRPr>
            </a:lvl1pPr>
          </a:lstStyle>
          <a:p>
            <a:pPr defTabSz="914400">
              <a:buClrTx/>
              <a:buSzTx/>
              <a:buFontTx/>
              <a:buNone/>
              <a:defRPr/>
            </a:pPr>
            <a:r>
              <a:rPr lang="en-US"/>
              <a:t>Source</a:t>
            </a:r>
            <a:endParaRPr lang="en-US" sz="1400"/>
          </a:p>
        </p:txBody>
      </p:sp>
    </p:spTree>
    <p:extLst>
      <p:ext uri="{BB962C8B-B14F-4D97-AF65-F5344CB8AC3E}">
        <p14:creationId xmlns:p14="http://schemas.microsoft.com/office/powerpoint/2010/main" val="4156504414"/>
      </p:ext>
    </p:extLst>
  </p:cSld>
  <p:clrMap bg1="lt1" tx1="dk1" bg2="lt2" tx2="dk2" accent1="accent1" accent2="accent2" accent3="accent3" accent4="accent4" accent5="accent5" accent6="accent6" hlink="hlink" folHlink="folHlink"/>
  <p:sldLayoutIdLst>
    <p:sldLayoutId id="2147484108" r:id="rId1"/>
    <p:sldLayoutId id="2147484109" r:id="rId2"/>
    <p:sldLayoutId id="2147484110" r:id="rId3"/>
    <p:sldLayoutId id="2147484111" r:id="rId4"/>
    <p:sldLayoutId id="2147484112" r:id="rId5"/>
    <p:sldLayoutId id="2147484113" r:id="rId6"/>
    <p:sldLayoutId id="2147484114" r:id="rId7"/>
    <p:sldLayoutId id="2147484115" r:id="rId8"/>
    <p:sldLayoutId id="2147484116" r:id="rId9"/>
    <p:sldLayoutId id="2147484117" r:id="rId10"/>
    <p:sldLayoutId id="2147484118" r:id="rId11"/>
  </p:sldLayoutIdLst>
  <p:txStyles>
    <p:titleStyle>
      <a:lvl1pPr algn="ctr" rtl="0" eaLnBrk="0" fontAlgn="base" hangingPunct="0">
        <a:spcBef>
          <a:spcPct val="0"/>
        </a:spcBef>
        <a:spcAft>
          <a:spcPct val="0"/>
        </a:spcAft>
        <a:defRPr sz="4000" b="1">
          <a:solidFill>
            <a:schemeClr val="bg1"/>
          </a:solidFill>
          <a:latin typeface="+mj-lt"/>
          <a:ea typeface="ＭＳ Ｐゴシック" charset="0"/>
          <a:cs typeface="ＭＳ Ｐゴシック" charset="0"/>
        </a:defRPr>
      </a:lvl1pPr>
      <a:lvl2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2pPr>
      <a:lvl3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3pPr>
      <a:lvl4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4pPr>
      <a:lvl5pPr algn="ctr" rtl="0" eaLnBrk="0" fontAlgn="base" hangingPunct="0">
        <a:spcBef>
          <a:spcPct val="0"/>
        </a:spcBef>
        <a:spcAft>
          <a:spcPct val="0"/>
        </a:spcAft>
        <a:defRPr sz="4000" b="1">
          <a:solidFill>
            <a:schemeClr val="bg1"/>
          </a:solidFill>
          <a:latin typeface="Arial" charset="0"/>
          <a:ea typeface="ＭＳ Ｐゴシック" charset="0"/>
          <a:cs typeface="ＭＳ Ｐゴシック" charset="0"/>
        </a:defRPr>
      </a:lvl5pPr>
      <a:lvl6pPr marL="457200" algn="ctr" rtl="0" fontAlgn="base">
        <a:spcBef>
          <a:spcPct val="0"/>
        </a:spcBef>
        <a:spcAft>
          <a:spcPct val="0"/>
        </a:spcAft>
        <a:defRPr sz="4000" b="1">
          <a:solidFill>
            <a:schemeClr val="bg1"/>
          </a:solidFill>
          <a:latin typeface="Arial" charset="0"/>
        </a:defRPr>
      </a:lvl6pPr>
      <a:lvl7pPr marL="914400" algn="ctr" rtl="0" fontAlgn="base">
        <a:spcBef>
          <a:spcPct val="0"/>
        </a:spcBef>
        <a:spcAft>
          <a:spcPct val="0"/>
        </a:spcAft>
        <a:defRPr sz="4000" b="1">
          <a:solidFill>
            <a:schemeClr val="bg1"/>
          </a:solidFill>
          <a:latin typeface="Arial" charset="0"/>
        </a:defRPr>
      </a:lvl7pPr>
      <a:lvl8pPr marL="1371600" algn="ctr" rtl="0" fontAlgn="base">
        <a:spcBef>
          <a:spcPct val="0"/>
        </a:spcBef>
        <a:spcAft>
          <a:spcPct val="0"/>
        </a:spcAft>
        <a:defRPr sz="4000" b="1">
          <a:solidFill>
            <a:schemeClr val="bg1"/>
          </a:solidFill>
          <a:latin typeface="Arial" charset="0"/>
        </a:defRPr>
      </a:lvl8pPr>
      <a:lvl9pPr marL="1828800" algn="ctr" rtl="0" fontAlgn="base">
        <a:spcBef>
          <a:spcPct val="0"/>
        </a:spcBef>
        <a:spcAft>
          <a:spcPct val="0"/>
        </a:spcAft>
        <a:defRPr sz="4000" b="1">
          <a:solidFill>
            <a:schemeClr val="bg1"/>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3200">
          <a:solidFill>
            <a:schemeClr val="bg1"/>
          </a:solidFill>
          <a:latin typeface="Times New Roman" charset="0"/>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Times New Roman" charset="0"/>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Times New Roman" charset="0"/>
          <a:ea typeface="ＭＳ Ｐゴシック" charset="-128"/>
        </a:defRPr>
      </a:lvl5pPr>
      <a:lvl6pPr marL="2514600" indent="-228600" algn="l" rtl="0" fontAlgn="base">
        <a:spcBef>
          <a:spcPct val="20000"/>
        </a:spcBef>
        <a:spcAft>
          <a:spcPct val="0"/>
        </a:spcAft>
        <a:buChar char="»"/>
        <a:defRPr sz="2000">
          <a:solidFill>
            <a:schemeClr val="tx1"/>
          </a:solidFill>
          <a:latin typeface="Times New Roman" charset="0"/>
          <a:ea typeface="ＭＳ Ｐゴシック" charset="-128"/>
        </a:defRPr>
      </a:lvl6pPr>
      <a:lvl7pPr marL="2971800" indent="-228600" algn="l" rtl="0" fontAlgn="base">
        <a:spcBef>
          <a:spcPct val="20000"/>
        </a:spcBef>
        <a:spcAft>
          <a:spcPct val="0"/>
        </a:spcAft>
        <a:buChar char="»"/>
        <a:defRPr sz="2000">
          <a:solidFill>
            <a:schemeClr val="tx1"/>
          </a:solidFill>
          <a:latin typeface="Times New Roman" charset="0"/>
          <a:ea typeface="ＭＳ Ｐゴシック" charset="-128"/>
        </a:defRPr>
      </a:lvl7pPr>
      <a:lvl8pPr marL="3429000" indent="-228600" algn="l" rtl="0" fontAlgn="base">
        <a:spcBef>
          <a:spcPct val="20000"/>
        </a:spcBef>
        <a:spcAft>
          <a:spcPct val="0"/>
        </a:spcAft>
        <a:buChar char="»"/>
        <a:defRPr sz="2000">
          <a:solidFill>
            <a:schemeClr val="tx1"/>
          </a:solidFill>
          <a:latin typeface="Times New Roman" charset="0"/>
          <a:ea typeface="ＭＳ Ｐゴシック" charset="-128"/>
        </a:defRPr>
      </a:lvl8pPr>
      <a:lvl9pPr marL="3886200" indent="-228600" algn="l" rtl="0" fontAlgn="base">
        <a:spcBef>
          <a:spcPct val="20000"/>
        </a:spcBef>
        <a:spcAft>
          <a:spcPct val="0"/>
        </a:spcAft>
        <a:buChar char="»"/>
        <a:defRPr sz="2000">
          <a:solidFill>
            <a:schemeClr val="tx1"/>
          </a:solidFill>
          <a:latin typeface="Times New Roman" charset="0"/>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32450" name="Group 2"/>
          <p:cNvGrpSpPr>
            <a:grpSpLocks/>
          </p:cNvGrpSpPr>
          <p:nvPr/>
        </p:nvGrpSpPr>
        <p:grpSpPr bwMode="auto">
          <a:xfrm>
            <a:off x="0" y="2286000"/>
            <a:ext cx="9144000" cy="3581400"/>
            <a:chOff x="0" y="1968"/>
            <a:chExt cx="5760" cy="2256"/>
          </a:xfrm>
        </p:grpSpPr>
        <p:sp>
          <p:nvSpPr>
            <p:cNvPr id="23245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5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5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6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7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8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49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0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3251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grpSp>
      <p:sp>
        <p:nvSpPr>
          <p:cNvPr id="23245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3245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defTabSz="914400">
              <a:buClrTx/>
              <a:buSzTx/>
              <a:buFontTx/>
              <a:buNone/>
              <a:defRPr/>
            </a:pPr>
            <a:fld id="{2B356606-3973-924B-B556-7F0D89FD63CB}" type="slidenum">
              <a:rPr lang="en-US" altLang="ja-JP"/>
              <a:pPr defTabSz="914400">
                <a:buClrTx/>
                <a:buSzTx/>
                <a:buFontTx/>
                <a:buNone/>
                <a:defRPr/>
              </a:pPr>
              <a:t>‹#›</a:t>
            </a:fld>
            <a:endParaRPr lang="en-US" altLang="ja-JP"/>
          </a:p>
        </p:txBody>
      </p:sp>
      <p:pic>
        <p:nvPicPr>
          <p:cNvPr id="23245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51358193"/>
      </p:ext>
    </p:extLst>
  </p:cSld>
  <p:clrMap bg1="dk2" tx1="lt1" bg2="dk1" tx2="lt2" accent1="accent1" accent2="accent2" accent3="accent3" accent4="accent4" accent5="accent5" accent6="accent6" hlink="hlink" folHlink="folHlink"/>
  <p:sldLayoutIdLst>
    <p:sldLayoutId id="2147484120" r:id="rId1"/>
    <p:sldLayoutId id="2147484121" r:id="rId2"/>
    <p:sldLayoutId id="2147484122" r:id="rId3"/>
    <p:sldLayoutId id="2147484123" r:id="rId4"/>
    <p:sldLayoutId id="2147484124" r:id="rId5"/>
    <p:sldLayoutId id="2147484125" r:id="rId6"/>
    <p:sldLayoutId id="2147484126" r:id="rId7"/>
    <p:sldLayoutId id="2147484127" r:id="rId8"/>
    <p:sldLayoutId id="2147484128" r:id="rId9"/>
    <p:sldLayoutId id="2147484129" r:id="rId10"/>
    <p:sldLayoutId id="2147484130"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47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473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65" charset="0"/>
                <a:ea typeface="ＭＳ Ｐゴシック" pitchFamily="-65" charset="-128"/>
                <a:cs typeface="ＭＳ Ｐゴシック" pitchFamily="-65" charset="-128"/>
              </a:defRPr>
            </a:lvl1pPr>
          </a:lstStyle>
          <a:p>
            <a:pPr defTabSz="914400">
              <a:buClrTx/>
              <a:buSzTx/>
              <a:buFontTx/>
              <a:buNone/>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850A78F1-0BAD-0943-9CEC-1728EFC0DD62}" type="slidenum">
              <a:rPr lang="en-US"/>
              <a:pPr defTabSz="914400">
                <a:buClrTx/>
                <a:buSzTx/>
                <a:buFontTx/>
                <a:buNone/>
                <a:defRPr/>
              </a:pPr>
              <a:t>‹#›</a:t>
            </a:fld>
            <a:endParaRPr lang="en-US"/>
          </a:p>
        </p:txBody>
      </p:sp>
    </p:spTree>
    <p:extLst>
      <p:ext uri="{BB962C8B-B14F-4D97-AF65-F5344CB8AC3E}">
        <p14:creationId xmlns:p14="http://schemas.microsoft.com/office/powerpoint/2010/main" val="2119749247"/>
      </p:ext>
    </p:extLst>
  </p:cSld>
  <p:clrMap bg1="lt1" tx1="dk1" bg2="lt2" tx2="dk2" accent1="accent1" accent2="accent2" accent3="accent3" accent4="accent4" accent5="accent5" accent6="accent6" hlink="hlink" folHlink="folHlink"/>
  <p:sldLayoutIdLst>
    <p:sldLayoutId id="2147484132" r:id="rId1"/>
    <p:sldLayoutId id="2147484133" r:id="rId2"/>
    <p:sldLayoutId id="2147484134" r:id="rId3"/>
    <p:sldLayoutId id="2147484135" r:id="rId4"/>
    <p:sldLayoutId id="2147484136" r:id="rId5"/>
    <p:sldLayoutId id="2147484137" r:id="rId6"/>
    <p:sldLayoutId id="2147484138" r:id="rId7"/>
    <p:sldLayoutId id="2147484139" r:id="rId8"/>
    <p:sldLayoutId id="2147484140" r:id="rId9"/>
    <p:sldLayoutId id="2147484141" r:id="rId10"/>
    <p:sldLayoutId id="2147484142"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6pPr>
      <a:lvl7pPr marL="9144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7pPr>
      <a:lvl8pPr marL="13716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8pPr>
      <a:lvl9pPr marL="1828800"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4050472238"/>
      </p:ext>
    </p:extLst>
  </p:cSld>
  <p:clrMap bg1="lt1" tx1="dk1" bg2="lt2" tx2="dk2" accent1="accent1" accent2="accent2" accent3="accent3" accent4="accent4" accent5="accent5" accent6="accent6" hlink="hlink" folHlink="folHlink"/>
  <p:sldLayoutIdLst>
    <p:sldLayoutId id="2147484144" r:id="rId1"/>
    <p:sldLayoutId id="2147484145" r:id="rId2"/>
    <p:sldLayoutId id="2147484146" r:id="rId3"/>
    <p:sldLayoutId id="2147484147" r:id="rId4"/>
    <p:sldLayoutId id="2147484148" r:id="rId5"/>
    <p:sldLayoutId id="2147484149" r:id="rId6"/>
    <p:sldLayoutId id="2147484150" r:id="rId7"/>
    <p:sldLayoutId id="2147484151" r:id="rId8"/>
    <p:sldLayoutId id="2147484152" r:id="rId9"/>
    <p:sldLayoutId id="2147484153" r:id="rId10"/>
    <p:sldLayoutId id="214748415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85698"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ea typeface="+mn-ea"/>
                <a:cs typeface="Arial" charset="0"/>
              </a:defRPr>
            </a:lvl1pPr>
          </a:lstStyle>
          <a:p>
            <a:pPr defTabSz="914400">
              <a:buClrTx/>
              <a:buSzTx/>
              <a:buFontTx/>
              <a:buNone/>
              <a:defRPr/>
            </a:pPr>
            <a:endParaRPr lang="en-SG"/>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ea typeface="+mn-ea"/>
                <a:cs typeface="Arial" charset="0"/>
              </a:defRPr>
            </a:lvl1pPr>
          </a:lstStyle>
          <a:p>
            <a:pPr defTabSz="914400">
              <a:buClrTx/>
              <a:buSzTx/>
              <a:buFontTx/>
              <a:buNone/>
              <a:defRPr/>
            </a:pPr>
            <a:endParaRPr lang="en-SG"/>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339301A6-D68E-E642-9B68-510B32A38A85}" type="slidenum">
              <a:rPr lang="en-US"/>
              <a:pPr defTabSz="914400">
                <a:buClrTx/>
                <a:buSzTx/>
                <a:buFontTx/>
                <a:buNone/>
                <a:defRPr/>
              </a:pPr>
              <a:t>‹#›</a:t>
            </a:fld>
            <a:endParaRPr lang="en-US"/>
          </a:p>
        </p:txBody>
      </p:sp>
    </p:spTree>
    <p:extLst>
      <p:ext uri="{BB962C8B-B14F-4D97-AF65-F5344CB8AC3E}">
        <p14:creationId xmlns:p14="http://schemas.microsoft.com/office/powerpoint/2010/main" val="3546768138"/>
      </p:ext>
    </p:extLst>
  </p:cSld>
  <p:clrMap bg1="dk2" tx1="lt1" bg2="dk1" tx2="lt2" accent1="accent1" accent2="accent2" accent3="accent3" accent4="accent4" accent5="accent5" accent6="accent6" hlink="hlink" folHlink="folHlink"/>
  <p:sldLayoutIdLst>
    <p:sldLayoutId id="2147484156" r:id="rId1"/>
    <p:sldLayoutId id="2147484157" r:id="rId2"/>
    <p:sldLayoutId id="2147484158" r:id="rId3"/>
    <p:sldLayoutId id="2147484159" r:id="rId4"/>
    <p:sldLayoutId id="2147484160" r:id="rId5"/>
    <p:sldLayoutId id="2147484161" r:id="rId6"/>
    <p:sldLayoutId id="2147484162" r:id="rId7"/>
    <p:sldLayoutId id="2147484163" r:id="rId8"/>
    <p:sldLayoutId id="2147484164" r:id="rId9"/>
    <p:sldLayoutId id="2147484165" r:id="rId10"/>
    <p:sldLayoutId id="2147484166"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257026" name="Group 2"/>
          <p:cNvGrpSpPr>
            <a:grpSpLocks/>
          </p:cNvGrpSpPr>
          <p:nvPr/>
        </p:nvGrpSpPr>
        <p:grpSpPr bwMode="auto">
          <a:xfrm>
            <a:off x="0" y="2286000"/>
            <a:ext cx="9144000" cy="3581400"/>
            <a:chOff x="0" y="1968"/>
            <a:chExt cx="5760" cy="2256"/>
          </a:xfrm>
        </p:grpSpPr>
        <p:sp>
          <p:nvSpPr>
            <p:cNvPr id="25703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3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4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5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6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7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8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25709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grpSp>
      <p:sp>
        <p:nvSpPr>
          <p:cNvPr id="25702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25702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defTabSz="914400">
              <a:buClrTx/>
              <a:buSzTx/>
              <a:buFontTx/>
              <a:buNone/>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defTabSz="914400">
              <a:buClrTx/>
              <a:buSzTx/>
              <a:buFontTx/>
              <a:buNone/>
              <a:defRPr/>
            </a:pPr>
            <a:fld id="{22ABEA0D-C324-DB48-81E6-0F232EA050D9}" type="slidenum">
              <a:rPr lang="en-US" altLang="ja-JP"/>
              <a:pPr defTabSz="914400">
                <a:buClrTx/>
                <a:buSzTx/>
                <a:buFontTx/>
                <a:buNone/>
                <a:defRPr/>
              </a:pPr>
              <a:t>‹#›</a:t>
            </a:fld>
            <a:endParaRPr lang="en-US" altLang="ja-JP"/>
          </a:p>
        </p:txBody>
      </p:sp>
      <p:pic>
        <p:nvPicPr>
          <p:cNvPr id="25703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68232039"/>
      </p:ext>
    </p:extLst>
  </p:cSld>
  <p:clrMap bg1="dk2" tx1="lt1" bg2="dk1" tx2="lt2" accent1="accent1" accent2="accent2" accent3="accent3" accent4="accent4" accent5="accent5" accent6="accent6" hlink="hlink" folHlink="folHlink"/>
  <p:sldLayoutIdLst>
    <p:sldLayoutId id="2147484168" r:id="rId1"/>
    <p:sldLayoutId id="2147484169" r:id="rId2"/>
    <p:sldLayoutId id="2147484170" r:id="rId3"/>
    <p:sldLayoutId id="2147484171" r:id="rId4"/>
    <p:sldLayoutId id="2147484172" r:id="rId5"/>
    <p:sldLayoutId id="2147484173" r:id="rId6"/>
    <p:sldLayoutId id="2147484174" r:id="rId7"/>
    <p:sldLayoutId id="2147484175" r:id="rId8"/>
    <p:sldLayoutId id="2147484176" r:id="rId9"/>
    <p:sldLayoutId id="2147484177" r:id="rId10"/>
    <p:sldLayoutId id="2147484178"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2" name="Freeform 11"/>
          <p:cNvSpPr>
            <a:spLocks/>
          </p:cNvSpPr>
          <p:nvPr/>
        </p:nvSpPr>
        <p:spPr bwMode="auto">
          <a:xfrm>
            <a:off x="0" y="4751388"/>
            <a:ext cx="9144000" cy="2112962"/>
          </a:xfrm>
          <a:custGeom>
            <a:avLst>
              <a:gd name="A1" fmla="val 0"/>
              <a:gd name="A2" fmla="val 0"/>
              <a:gd name="A3" fmla="val 0"/>
              <a:gd name="A4" fmla="val 0"/>
              <a:gd name="A5" fmla="val 0"/>
              <a:gd name="A6" fmla="val 0"/>
              <a:gd name="A7" fmla="val 0"/>
              <a:gd name="A8" fmla="val 0"/>
            </a:avLst>
            <a:gdLst/>
            <a:ahLst/>
            <a:cxnLst>
              <a:cxn ang="0">
                <a:pos x="0" y="1066"/>
              </a:cxn>
              <a:cxn ang="0">
                <a:pos x="0" y="1331"/>
              </a:cxn>
              <a:cxn ang="0">
                <a:pos x="5760" y="1331"/>
              </a:cxn>
              <a:cxn ang="0">
                <a:pos x="5760" y="0"/>
              </a:cxn>
              <a:cxn ang="0">
                <a:pos x="0" y="1066"/>
              </a:cxn>
            </a:cxnLst>
            <a:rect l="0" t="0" r="0" b="0"/>
            <a:pathLst>
              <a:path w="5760" h="1331">
                <a:moveTo>
                  <a:pt x="0" y="1066"/>
                </a:moveTo>
                <a:lnTo>
                  <a:pt x="0" y="1331"/>
                </a:lnTo>
                <a:lnTo>
                  <a:pt x="5760" y="1331"/>
                </a:lnTo>
                <a:lnTo>
                  <a:pt x="5760" y="0"/>
                </a:lnTo>
                <a:cubicBezTo>
                  <a:pt x="3220" y="1206"/>
                  <a:pt x="2250" y="1146"/>
                  <a:pt x="0" y="1066"/>
                </a:cubicBezTo>
                <a:close/>
              </a:path>
            </a:pathLst>
          </a:custGeom>
          <a:solidFill>
            <a:schemeClr val="bg1">
              <a:lumMod val="95000"/>
              <a:lumOff val="5000"/>
              <a:alpha val="45000"/>
            </a:schemeClr>
          </a:solidFill>
          <a:ln w="9525" cap="flat" cmpd="sng" algn="ctr">
            <a:noFill/>
            <a:prstDash val="solid"/>
            <a:round/>
            <a:headEnd type="none" w="med" len="med"/>
            <a:tailEnd type="none" w="med" len="med"/>
          </a:ln>
          <a:effectLst>
            <a:outerShdw blurRad="50800" dist="44450" dir="16200000" algn="ctr" rotWithShape="0">
              <a:prstClr val="black">
                <a:alpha val="3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16" name="Freeform 15"/>
          <p:cNvSpPr>
            <a:spLocks/>
          </p:cNvSpPr>
          <p:nvPr/>
        </p:nvSpPr>
        <p:spPr bwMode="auto">
          <a:xfrm>
            <a:off x="7315200" y="0"/>
            <a:ext cx="1828800" cy="6858000"/>
          </a:xfrm>
          <a:custGeom>
            <a:avLst/>
            <a:gdLst>
              <a:gd name="connsiteX0" fmla="*/ 1914 w 1914"/>
              <a:gd name="connsiteY0" fmla="*/ 9 h 4329"/>
              <a:gd name="connsiteX1" fmla="*/ 1914 w 1914"/>
              <a:gd name="connsiteY1" fmla="*/ 4329 h 4329"/>
              <a:gd name="connsiteX2" fmla="*/ 204 w 1914"/>
              <a:gd name="connsiteY2" fmla="*/ 4327 h 4329"/>
              <a:gd name="connsiteX3" fmla="*/ 0 w 1914"/>
              <a:gd name="connsiteY3" fmla="*/ 0 h 4329"/>
              <a:gd name="connsiteX4" fmla="*/ 1914 w 1914"/>
              <a:gd name="connsiteY4" fmla="*/ 9 h 43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 h="4329">
                <a:moveTo>
                  <a:pt x="1914" y="9"/>
                </a:moveTo>
                <a:lnTo>
                  <a:pt x="1914" y="4329"/>
                </a:lnTo>
                <a:lnTo>
                  <a:pt x="204" y="4327"/>
                </a:lnTo>
                <a:cubicBezTo>
                  <a:pt x="1288" y="3574"/>
                  <a:pt x="2082" y="1734"/>
                  <a:pt x="0" y="0"/>
                </a:cubicBezTo>
                <a:lnTo>
                  <a:pt x="1914" y="9"/>
                </a:lnTo>
                <a:close/>
              </a:path>
            </a:pathLst>
          </a:custGeom>
          <a:solidFill>
            <a:srgbClr val="0D0D0D">
              <a:alpha val="40000"/>
            </a:srgbClr>
          </a:solidFill>
          <a:ln w="9525" cap="flat" cmpd="sng" algn="ctr">
            <a:noFill/>
            <a:prstDash val="solid"/>
            <a:round/>
            <a:headEnd type="none" w="med" len="med"/>
            <a:tailEnd type="none" w="med" len="med"/>
          </a:ln>
          <a:effectLst>
            <a:outerShdw blurRad="50800" dist="50800" dir="10800000" algn="ctr" rotWithShape="0">
              <a:prstClr val="black">
                <a:alpha val="45000"/>
              </a:prstClr>
            </a:outerShdw>
          </a:effectLst>
        </p:spPr>
        <p:txBody>
          <a:bodyPr/>
          <a:lstStyle/>
          <a:p>
            <a:pPr defTabSz="914400" eaLnBrk="1" hangingPunct="1">
              <a:buClrTx/>
              <a:buSzTx/>
              <a:buFontTx/>
              <a:buNone/>
              <a:defRPr/>
            </a:pPr>
            <a:endParaRPr lang="en-US" sz="1800">
              <a:solidFill>
                <a:prstClr val="white"/>
              </a:solidFill>
              <a:latin typeface="Arial" charset="0"/>
            </a:endParaRPr>
          </a:p>
        </p:txBody>
      </p:sp>
      <p:sp>
        <p:nvSpPr>
          <p:cNvPr id="269316" name="Title Placeholder 8"/>
          <p:cNvSpPr>
            <a:spLocks noGrp="1"/>
          </p:cNvSpPr>
          <p:nvPr>
            <p:ph type="title"/>
          </p:nvPr>
        </p:nvSpPr>
        <p:spPr bwMode="auto">
          <a:xfrm>
            <a:off x="457200" y="274638"/>
            <a:ext cx="746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45720" tIns="45720" rIns="45720" bIns="45720" numCol="1" anchor="ctr" anchorCtr="0" compatLnSpc="1">
            <a:prstTxWarp prst="textNoShape">
              <a:avLst/>
            </a:prstTxWarp>
          </a:bodyPr>
          <a:lstStyle/>
          <a:p>
            <a:pPr lvl="0"/>
            <a:r>
              <a:rPr lang="en-US"/>
              <a:t>Click to edit Master title style</a:t>
            </a:r>
          </a:p>
        </p:txBody>
      </p:sp>
      <p:sp>
        <p:nvSpPr>
          <p:cNvPr id="269317" name="Text Placeholder 29"/>
          <p:cNvSpPr>
            <a:spLocks noGrp="1"/>
          </p:cNvSpPr>
          <p:nvPr>
            <p:ph type="body" idx="1"/>
          </p:nvPr>
        </p:nvSpPr>
        <p:spPr bwMode="auto">
          <a:xfrm>
            <a:off x="457200" y="1600200"/>
            <a:ext cx="7467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Date Placeholder 9"/>
          <p:cNvSpPr>
            <a:spLocks noGrp="1"/>
          </p:cNvSpPr>
          <p:nvPr>
            <p:ph type="dt" sz="half" idx="2"/>
          </p:nvPr>
        </p:nvSpPr>
        <p:spPr>
          <a:xfrm>
            <a:off x="457200" y="6421438"/>
            <a:ext cx="2133600" cy="365125"/>
          </a:xfrm>
          <a:prstGeom prst="rect">
            <a:avLst/>
          </a:prstGeom>
        </p:spPr>
        <p:txBody>
          <a:bodyPr vert="horz" wrap="square" lIns="91440" tIns="45720" rIns="91440" bIns="0" numCol="1" anchor="b" anchorCtr="0" compatLnSpc="1">
            <a:prstTxWarp prst="textNoShape">
              <a:avLst/>
            </a:prstTxWarp>
          </a:bodyPr>
          <a:lstStyle>
            <a:lvl1pPr algn="l" eaLnBrk="1" hangingPunct="1">
              <a:defRPr sz="1000" baseline="0">
                <a:solidFill>
                  <a:srgbClr val="9B9A98"/>
                </a:solidFill>
                <a:latin typeface="Arial" charset="0"/>
              </a:defRPr>
            </a:lvl1pPr>
          </a:lstStyle>
          <a:p>
            <a:pPr defTabSz="914400">
              <a:buClrTx/>
              <a:buSzTx/>
              <a:buFontTx/>
              <a:buNone/>
              <a:defRPr/>
            </a:pPr>
            <a:fld id="{7C64E5D3-6902-1A4F-8980-E9045EEB023C}" type="datetime1">
              <a:rPr lang="en-US"/>
              <a:pPr defTabSz="914400">
                <a:buClrTx/>
                <a:buSzTx/>
                <a:buFontTx/>
                <a:buNone/>
                <a:defRPr/>
              </a:pPr>
              <a:t>8/28/24</a:t>
            </a:fld>
            <a:endParaRPr lang="en-US"/>
          </a:p>
        </p:txBody>
      </p:sp>
      <p:sp>
        <p:nvSpPr>
          <p:cNvPr id="22" name="Footer Placeholder 21"/>
          <p:cNvSpPr>
            <a:spLocks noGrp="1"/>
          </p:cNvSpPr>
          <p:nvPr>
            <p:ph type="ftr" sz="quarter" idx="3"/>
          </p:nvPr>
        </p:nvSpPr>
        <p:spPr>
          <a:xfrm>
            <a:off x="3124200" y="6421438"/>
            <a:ext cx="2895600" cy="365125"/>
          </a:xfrm>
          <a:prstGeom prst="rect">
            <a:avLst/>
          </a:prstGeom>
        </p:spPr>
        <p:txBody>
          <a:bodyPr vert="horz" wrap="square" lIns="0" tIns="45720" rIns="0" bIns="0" numCol="1" anchor="b" anchorCtr="0" compatLnSpc="1">
            <a:prstTxWarp prst="textNoShape">
              <a:avLst/>
            </a:prstTxWarp>
          </a:bodyPr>
          <a:lstStyle>
            <a:lvl1pPr algn="ctr" eaLnBrk="1" hangingPunct="1">
              <a:defRPr sz="1000" baseline="0">
                <a:solidFill>
                  <a:srgbClr val="9B9A98"/>
                </a:solidFill>
                <a:latin typeface="Arial" charset="0"/>
              </a:defRPr>
            </a:lvl1pPr>
          </a:lstStyle>
          <a:p>
            <a:pPr defTabSz="914400">
              <a:buClrTx/>
              <a:buSzTx/>
              <a:buFontTx/>
              <a:buNone/>
              <a:defRPr/>
            </a:pPr>
            <a:endParaRPr lang="en-US"/>
          </a:p>
        </p:txBody>
      </p:sp>
      <p:sp>
        <p:nvSpPr>
          <p:cNvPr id="18" name="Slide Number Placeholder 17"/>
          <p:cNvSpPr>
            <a:spLocks noGrp="1"/>
          </p:cNvSpPr>
          <p:nvPr>
            <p:ph type="sldNum" sz="quarter" idx="4"/>
          </p:nvPr>
        </p:nvSpPr>
        <p:spPr>
          <a:xfrm>
            <a:off x="8153400" y="6421438"/>
            <a:ext cx="762000" cy="365125"/>
          </a:xfrm>
          <a:prstGeom prst="rect">
            <a:avLst/>
          </a:prstGeom>
        </p:spPr>
        <p:txBody>
          <a:bodyPr vert="horz" wrap="square" lIns="0" tIns="0" rIns="0" bIns="0" numCol="1" anchor="b" anchorCtr="0" compatLnSpc="1">
            <a:prstTxWarp prst="textNoShape">
              <a:avLst/>
            </a:prstTxWarp>
          </a:bodyPr>
          <a:lstStyle>
            <a:lvl1pPr algn="r" eaLnBrk="1" hangingPunct="1">
              <a:defRPr sz="1000" baseline="0">
                <a:solidFill>
                  <a:srgbClr val="9B9A98"/>
                </a:solidFill>
                <a:latin typeface="Arial" charset="0"/>
              </a:defRPr>
            </a:lvl1pPr>
          </a:lstStyle>
          <a:p>
            <a:pPr defTabSz="914400">
              <a:buClrTx/>
              <a:buSzTx/>
              <a:buFontTx/>
              <a:buNone/>
              <a:defRPr/>
            </a:pPr>
            <a:fld id="{84F17A74-0618-8A4B-8233-B1C159C3D681}" type="slidenum">
              <a:rPr lang="en-US"/>
              <a:pPr defTabSz="914400">
                <a:buClrTx/>
                <a:buSzTx/>
                <a:buFontTx/>
                <a:buNone/>
                <a:defRPr/>
              </a:pPr>
              <a:t>‹#›</a:t>
            </a:fld>
            <a:endParaRPr lang="en-US"/>
          </a:p>
        </p:txBody>
      </p:sp>
    </p:spTree>
    <p:extLst>
      <p:ext uri="{BB962C8B-B14F-4D97-AF65-F5344CB8AC3E}">
        <p14:creationId xmlns:p14="http://schemas.microsoft.com/office/powerpoint/2010/main" val="3069621295"/>
      </p:ext>
    </p:extLst>
  </p:cSld>
  <p:clrMap bg1="dk1" tx1="lt1" bg2="dk2" tx2="lt2" accent1="accent1" accent2="accent2" accent3="accent3" accent4="accent4" accent5="accent5" accent6="accent6" hlink="hlink" folHlink="folHlink"/>
  <p:sldLayoutIdLst>
    <p:sldLayoutId id="2147484180" r:id="rId1"/>
    <p:sldLayoutId id="2147484181" r:id="rId2"/>
    <p:sldLayoutId id="2147484182" r:id="rId3"/>
    <p:sldLayoutId id="2147484183" r:id="rId4"/>
    <p:sldLayoutId id="2147484184" r:id="rId5"/>
    <p:sldLayoutId id="2147484185" r:id="rId6"/>
    <p:sldLayoutId id="2147484186" r:id="rId7"/>
    <p:sldLayoutId id="2147484187" r:id="rId8"/>
    <p:sldLayoutId id="2147484188" r:id="rId9"/>
    <p:sldLayoutId id="2147484189" r:id="rId10"/>
    <p:sldLayoutId id="2147484190" r:id="rId11"/>
  </p:sldLayoutIdLst>
  <p:txStyles>
    <p:titleStyle>
      <a:lvl1pPr algn="l" rtl="0" eaLnBrk="0" fontAlgn="base" hangingPunct="0">
        <a:spcBef>
          <a:spcPct val="0"/>
        </a:spcBef>
        <a:spcAft>
          <a:spcPct val="0"/>
        </a:spcAft>
        <a:defRPr sz="4600" kern="1200">
          <a:solidFill>
            <a:schemeClr val="tx1"/>
          </a:solidFill>
          <a:latin typeface="+mj-lt"/>
          <a:ea typeface="ＭＳ Ｐゴシック" charset="0"/>
          <a:cs typeface="ＭＳ Ｐゴシック" charset="0"/>
        </a:defRPr>
      </a:lvl1pPr>
      <a:lvl2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2pPr>
      <a:lvl3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3pPr>
      <a:lvl4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4pPr>
      <a:lvl5pPr algn="l" rtl="0" eaLnBrk="0" fontAlgn="base" hangingPunct="0">
        <a:spcBef>
          <a:spcPct val="0"/>
        </a:spcBef>
        <a:spcAft>
          <a:spcPct val="0"/>
        </a:spcAft>
        <a:defRPr sz="4600">
          <a:solidFill>
            <a:schemeClr val="tx1"/>
          </a:solidFill>
          <a:latin typeface="Franklin Gothic Book" charset="0"/>
          <a:ea typeface="ＭＳ Ｐゴシック" charset="0"/>
          <a:cs typeface="ＭＳ Ｐゴシック" charset="0"/>
        </a:defRPr>
      </a:lvl5pPr>
      <a:lvl6pPr marL="4572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6pPr>
      <a:lvl7pPr marL="9144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7pPr>
      <a:lvl8pPr marL="13716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8pPr>
      <a:lvl9pPr marL="1828800" algn="l" rtl="0" fontAlgn="base">
        <a:spcBef>
          <a:spcPct val="0"/>
        </a:spcBef>
        <a:spcAft>
          <a:spcPct val="0"/>
        </a:spcAft>
        <a:defRPr sz="4600">
          <a:solidFill>
            <a:schemeClr val="tx1"/>
          </a:solidFill>
          <a:latin typeface="Franklin Gothic Book" charset="0"/>
          <a:ea typeface="ＭＳ Ｐゴシック" charset="0"/>
          <a:cs typeface="ＭＳ Ｐゴシック" charset="0"/>
        </a:defRPr>
      </a:lvl9pPr>
    </p:titleStyle>
    <p:bodyStyle>
      <a:lvl1pPr marL="419100" indent="-382588" algn="l" rtl="0" eaLnBrk="0" fontAlgn="base" hangingPunct="0">
        <a:spcBef>
          <a:spcPct val="20000"/>
        </a:spcBef>
        <a:spcAft>
          <a:spcPct val="0"/>
        </a:spcAft>
        <a:buClr>
          <a:schemeClr val="accent1"/>
        </a:buClr>
        <a:buSzPct val="80000"/>
        <a:buFont typeface="Wingdings 2" charset="0"/>
        <a:buChar char=""/>
        <a:defRPr sz="3000" kern="1200">
          <a:solidFill>
            <a:schemeClr val="tx1"/>
          </a:solidFill>
          <a:latin typeface="+mn-lt"/>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kern="1200">
          <a:solidFill>
            <a:schemeClr val="tx1"/>
          </a:solidFill>
          <a:latin typeface="+mn-lt"/>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kern="1200">
          <a:solidFill>
            <a:schemeClr val="tx1"/>
          </a:solidFill>
          <a:latin typeface="+mn-lt"/>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eaLnBrk="1" hangingPunct="1">
              <a:buClrTx/>
              <a:buSzTx/>
              <a:buFontTx/>
              <a:buNone/>
              <a:defRPr/>
            </a:pPr>
            <a:fld id="{C16A198B-9034-4749-8A8D-B90A5F5B90A3}" type="datetimeFigureOut">
              <a:rPr lang="en-US">
                <a:latin typeface="Calibri" charset="0"/>
              </a:rPr>
              <a:pPr defTabSz="914400" eaLnBrk="1" hangingPunct="1">
                <a:buClrTx/>
                <a:buSzTx/>
                <a:buFontTx/>
                <a:buNone/>
                <a:defRPr/>
              </a:pPr>
              <a:t>8/28/24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eaLnBrk="1" hangingPunct="1">
              <a:buClrTx/>
              <a:buSzTx/>
              <a:buFontTx/>
              <a:buNone/>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eaLnBrk="1" hangingPunct="1">
              <a:buClrTx/>
              <a:buSzTx/>
              <a:buFontTx/>
              <a:buNone/>
              <a:defRPr/>
            </a:pPr>
            <a:fld id="{FA356419-7718-C74B-9C0F-E2D2C7D5AD85}" type="slidenum">
              <a:rPr lang="en-US">
                <a:latin typeface="Calibri" charset="0"/>
              </a:rPr>
              <a:pPr defTabSz="914400" eaLnBrk="1" hangingPunct="1">
                <a:buClrTx/>
                <a:buSzTx/>
                <a:buFontTx/>
                <a:buNone/>
                <a:defRPr/>
              </a:pPr>
              <a:t>‹#›</a:t>
            </a:fld>
            <a:endParaRPr lang="en-US">
              <a:latin typeface="Calibri" charset="0"/>
            </a:endParaRPr>
          </a:p>
        </p:txBody>
      </p:sp>
    </p:spTree>
    <p:extLst>
      <p:ext uri="{BB962C8B-B14F-4D97-AF65-F5344CB8AC3E}">
        <p14:creationId xmlns:p14="http://schemas.microsoft.com/office/powerpoint/2010/main" val="1239991077"/>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281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Times New Roman" pitchFamily="-65" charset="0"/>
                <a:ea typeface="ＭＳ Ｐゴシック" pitchFamily="-65" charset="-128"/>
                <a:cs typeface="ＭＳ Ｐゴシック" pitchFamily="-65" charset="-128"/>
              </a:defRPr>
            </a:lvl1pPr>
          </a:lstStyle>
          <a:p>
            <a:pPr defTabSz="914400">
              <a:buClrTx/>
              <a:buSzTx/>
              <a:buFontTx/>
              <a:buNone/>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Times New Roman" charset="0"/>
              </a:defRPr>
            </a:lvl1pPr>
          </a:lstStyle>
          <a:p>
            <a:pPr defTabSz="914400">
              <a:buClrTx/>
              <a:buSzTx/>
              <a:buFontTx/>
              <a:buNone/>
              <a:defRPr/>
            </a:pPr>
            <a:fld id="{6B5EC342-CDFE-7045-9C36-66D9DA528C7F}" type="slidenum">
              <a:rPr lang="nl-NL"/>
              <a:pPr defTabSz="914400">
                <a:buClrTx/>
                <a:buSzTx/>
                <a:buFontTx/>
                <a:buNone/>
                <a:defRPr/>
              </a:pPr>
              <a:t>‹#›</a:t>
            </a:fld>
            <a:endParaRPr lang="nl-NL"/>
          </a:p>
        </p:txBody>
      </p:sp>
    </p:spTree>
    <p:extLst>
      <p:ext uri="{BB962C8B-B14F-4D97-AF65-F5344CB8AC3E}">
        <p14:creationId xmlns:p14="http://schemas.microsoft.com/office/powerpoint/2010/main" val="3063061746"/>
      </p:ext>
    </p:extLst>
  </p:cSld>
  <p:clrMap bg1="lt1" tx1="dk1" bg2="lt2" tx2="dk2" accent1="accent1" accent2="accent2" accent3="accent3" accent4="accent4" accent5="accent5" accent6="accent6" hlink="hlink" folHlink="folHlink"/>
  <p:sldLayoutIdLst>
    <p:sldLayoutId id="2147484192" r:id="rId1"/>
    <p:sldLayoutId id="2147484193" r:id="rId2"/>
    <p:sldLayoutId id="2147484194" r:id="rId3"/>
  </p:sldLayoutIdLst>
  <p:txStyles>
    <p:titleStyle>
      <a:lvl1pPr algn="ctr" rtl="0" eaLnBrk="0" fontAlgn="base" hangingPunct="0">
        <a:spcBef>
          <a:spcPct val="0"/>
        </a:spcBef>
        <a:spcAft>
          <a:spcPct val="0"/>
        </a:spcAft>
        <a:defRPr sz="4400">
          <a:solidFill>
            <a:srgbClr val="FFFFFF"/>
          </a:solidFill>
          <a:latin typeface="Arial"/>
          <a:ea typeface="ＭＳ Ｐゴシック" pitchFamily="-108"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rgbClr val="FFFFFF"/>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9798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9798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700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10700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10700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BC130A98-56D8-9940-8473-E06194B20E6B}" type="slidenum">
              <a:rPr lang="en-US"/>
              <a:pPr defTabSz="914400">
                <a:buClrTx/>
                <a:buSzTx/>
                <a:buFontTx/>
                <a:buNone/>
                <a:defRPr/>
              </a:pPr>
              <a:t>‹#›</a:t>
            </a:fld>
            <a:endParaRPr lang="en-US"/>
          </a:p>
        </p:txBody>
      </p:sp>
    </p:spTree>
    <p:extLst>
      <p:ext uri="{BB962C8B-B14F-4D97-AF65-F5344CB8AC3E}">
        <p14:creationId xmlns:p14="http://schemas.microsoft.com/office/powerpoint/2010/main" val="1948326468"/>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sz="4400">
          <a:solidFill>
            <a:schemeClr val="tx2"/>
          </a:solidFill>
          <a:latin typeface="Arial" pitchFamily="-111" charset="0"/>
        </a:defRPr>
      </a:lvl6pPr>
      <a:lvl7pPr marL="914400" algn="ctr" rtl="0" eaLnBrk="0" fontAlgn="base" hangingPunct="0">
        <a:spcBef>
          <a:spcPct val="0"/>
        </a:spcBef>
        <a:spcAft>
          <a:spcPct val="0"/>
        </a:spcAft>
        <a:defRPr sz="4400">
          <a:solidFill>
            <a:schemeClr val="tx2"/>
          </a:solidFill>
          <a:latin typeface="Arial" pitchFamily="-111" charset="0"/>
        </a:defRPr>
      </a:lvl7pPr>
      <a:lvl8pPr marL="1371600" algn="ctr" rtl="0" eaLnBrk="0" fontAlgn="base" hangingPunct="0">
        <a:spcBef>
          <a:spcPct val="0"/>
        </a:spcBef>
        <a:spcAft>
          <a:spcPct val="0"/>
        </a:spcAft>
        <a:defRPr sz="4400">
          <a:solidFill>
            <a:schemeClr val="tx2"/>
          </a:solidFill>
          <a:latin typeface="Arial" pitchFamily="-111" charset="0"/>
        </a:defRPr>
      </a:lvl8pPr>
      <a:lvl9pPr marL="1828800" algn="ctr" rtl="0" eaLnBrk="0" fontAlgn="base" hangingPunct="0">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eaLnBrk="0" fontAlgn="base" hangingPunct="0">
        <a:spcBef>
          <a:spcPct val="20000"/>
        </a:spcBef>
        <a:spcAft>
          <a:spcPct val="0"/>
        </a:spcAft>
        <a:defRPr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defRPr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defRPr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8610" name="Rectangle 1026"/>
          <p:cNvSpPr>
            <a:spLocks noGrp="1" noChangeArrowheads="1"/>
          </p:cNvSpPr>
          <p:nvPr>
            <p:ph type="title"/>
          </p:nvPr>
        </p:nvSpPr>
        <p:spPr bwMode="auto">
          <a:xfrm>
            <a:off x="457200" y="292100"/>
            <a:ext cx="8229600" cy="13843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1027"/>
          <p:cNvSpPr>
            <a:spLocks noGrp="1" noChangeArrowheads="1"/>
          </p:cNvSpPr>
          <p:nvPr>
            <p:ph type="body" idx="1"/>
          </p:nvPr>
        </p:nvSpPr>
        <p:spPr bwMode="auto">
          <a:xfrm>
            <a:off x="457200" y="1905000"/>
            <a:ext cx="82296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8612"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FFFFFF"/>
                </a:solidFill>
                <a:effectLst>
                  <a:outerShdw blurRad="38100" dist="38100" dir="2700000" algn="tl">
                    <a:srgbClr val="000000"/>
                  </a:outerShdw>
                </a:effectLst>
                <a:latin typeface="Arial" charset="0"/>
                <a:ea typeface="+mn-ea"/>
                <a:cs typeface="+mn-cs"/>
              </a:defRPr>
            </a:lvl1pPr>
          </a:lstStyle>
          <a:p>
            <a:pPr defTabSz="914400">
              <a:buClrTx/>
              <a:buSzTx/>
              <a:buFontTx/>
              <a:buNone/>
              <a:defRPr/>
            </a:pPr>
            <a:endParaRPr lang="en-US"/>
          </a:p>
        </p:txBody>
      </p:sp>
      <p:sp>
        <p:nvSpPr>
          <p:cNvPr id="68613"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FFFFFF"/>
                </a:solidFill>
                <a:effectLst>
                  <a:outerShdw blurRad="38100" dist="38100" dir="2700000" algn="tl">
                    <a:srgbClr val="000000"/>
                  </a:outerShdw>
                </a:effectLst>
                <a:latin typeface="Arial" charset="0"/>
                <a:ea typeface="+mn-ea"/>
                <a:cs typeface="+mn-cs"/>
              </a:defRPr>
            </a:lvl1pPr>
          </a:lstStyle>
          <a:p>
            <a:pPr defTabSz="914400">
              <a:buClrTx/>
              <a:buSzTx/>
              <a:buFontTx/>
              <a:buNone/>
              <a:defRPr/>
            </a:pPr>
            <a:endParaRPr lang="en-US"/>
          </a:p>
        </p:txBody>
      </p:sp>
      <p:sp>
        <p:nvSpPr>
          <p:cNvPr id="68614"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fld id="{5D2B0CBD-AFE1-544A-A685-8F2706F29324}" type="slidenum">
              <a:rPr lang="en-US"/>
              <a:pPr defTabSz="914400">
                <a:buClrTx/>
                <a:buSzTx/>
                <a:buFontTx/>
                <a:buNone/>
                <a:defRPr/>
              </a:pPr>
              <a:t>‹#›</a:t>
            </a:fld>
            <a:endParaRPr lang="en-US"/>
          </a:p>
        </p:txBody>
      </p:sp>
    </p:spTree>
    <p:extLst>
      <p:ext uri="{BB962C8B-B14F-4D97-AF65-F5344CB8AC3E}">
        <p14:creationId xmlns:p14="http://schemas.microsoft.com/office/powerpoint/2010/main" val="1049056588"/>
      </p:ext>
    </p:extLst>
  </p:cSld>
  <p:clrMap bg1="dk2" tx1="lt1" bg2="dk1" tx2="lt2" accent1="accent1" accent2="accent2" accent3="accent3" accent4="accent4" accent5="accent5" accent6="accent6" hlink="hlink" folHlink="folHlink"/>
  <p:sldLayoutIdLst>
    <p:sldLayoutId id="2147484208" r:id="rId1"/>
    <p:sldLayoutId id="2147484209" r:id="rId2"/>
    <p:sldLayoutId id="2147484210" r:id="rId3"/>
    <p:sldLayoutId id="2147484211" r:id="rId4"/>
    <p:sldLayoutId id="2147484212" r:id="rId5"/>
    <p:sldLayoutId id="2147484213" r:id="rId6"/>
    <p:sldLayoutId id="2147484214" r:id="rId7"/>
    <p:sldLayoutId id="2147484215" r:id="rId8"/>
    <p:sldLayoutId id="2147484216" r:id="rId9"/>
    <p:sldLayoutId id="2147484217" r:id="rId10"/>
    <p:sldLayoutId id="2147484218"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0"/>
          <a:cs typeface="Geneva" charset="0"/>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Geneva"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ＭＳ Ｐゴシック" charset="0"/>
          <a:cs typeface="Geneva" charset="0"/>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Geneva" charset="-128"/>
          <a:cs typeface="Geneva" charset="0"/>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Geneva" charset="-128"/>
          <a:cs typeface="Geneva" charset="0"/>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6pPr>
      <a:lvl7pPr marL="29718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7pPr>
      <a:lvl8pPr marL="34290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8pPr>
      <a:lvl9pPr marL="3886200" indent="-228600" algn="l" rtl="0" fontAlgn="base">
        <a:spcBef>
          <a:spcPct val="20000"/>
        </a:spcBef>
        <a:spcAft>
          <a:spcPct val="0"/>
        </a:spcAft>
        <a:buClr>
          <a:schemeClr val="hlink"/>
        </a:buClr>
        <a:buSzPct val="80000"/>
        <a:buFont typeface="Wingdings" charset="2"/>
        <a:buChar char="v"/>
        <a:defRPr sz="2000">
          <a:solidFill>
            <a:schemeClr val="tx1"/>
          </a:solidFill>
          <a:effectLst>
            <a:outerShdw blurRad="38100" dist="38100" dir="2700000" algn="tl">
              <a:srgbClr val="000000"/>
            </a:outerShdw>
          </a:effectLst>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322562"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71" name="Freeform 6"/>
            <p:cNvSpPr>
              <a:spLocks/>
            </p:cNvSpPr>
            <p:nvPr/>
          </p:nvSpPr>
          <p:spPr bwMode="hidden">
            <a:xfrm>
              <a:off x="4038" y="3577"/>
              <a:ext cx="1720" cy="65"/>
            </a:xfrm>
            <a:custGeom>
              <a:avLst/>
              <a:gdLst>
                <a:gd name="T0" fmla="*/ 1672 w 1722"/>
                <a:gd name="T1" fmla="*/ 41 h 66"/>
                <a:gd name="T2" fmla="*/ 1672 w 1722"/>
                <a:gd name="T3" fmla="*/ 35 h 66"/>
                <a:gd name="T4" fmla="*/ 0 w 1722"/>
                <a:gd name="T5" fmla="*/ 0 h 66"/>
                <a:gd name="T6" fmla="*/ 0 w 1722"/>
                <a:gd name="T7" fmla="*/ 33 h 66"/>
                <a:gd name="T8" fmla="*/ 1672 w 1722"/>
                <a:gd name="T9" fmla="*/ 41 h 66"/>
                <a:gd name="T10" fmla="*/ 1672 w 1722"/>
                <a:gd name="T11" fmla="*/ 4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322573" name="Freeform 8"/>
            <p:cNvSpPr>
              <a:spLocks/>
            </p:cNvSpPr>
            <p:nvPr/>
          </p:nvSpPr>
          <p:spPr bwMode="hidden">
            <a:xfrm>
              <a:off x="4784" y="3702"/>
              <a:ext cx="974" cy="101"/>
            </a:xfrm>
            <a:custGeom>
              <a:avLst/>
              <a:gdLst>
                <a:gd name="T0" fmla="*/ 950 w 975"/>
                <a:gd name="T1" fmla="*/ 48 h 101"/>
                <a:gd name="T2" fmla="*/ 950 w 975"/>
                <a:gd name="T3" fmla="*/ 0 h 101"/>
                <a:gd name="T4" fmla="*/ 0 w 975"/>
                <a:gd name="T5" fmla="*/ 24 h 101"/>
                <a:gd name="T6" fmla="*/ 0 w 975"/>
                <a:gd name="T7" fmla="*/ 101 h 101"/>
                <a:gd name="T8" fmla="*/ 950 w 975"/>
                <a:gd name="T9" fmla="*/ 48 h 101"/>
                <a:gd name="T10" fmla="*/ 95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322574" name="Freeform 9"/>
            <p:cNvSpPr>
              <a:spLocks/>
            </p:cNvSpPr>
            <p:nvPr/>
          </p:nvSpPr>
          <p:spPr bwMode="hidden">
            <a:xfrm>
              <a:off x="3619" y="3815"/>
              <a:ext cx="2139" cy="198"/>
            </a:xfrm>
            <a:custGeom>
              <a:avLst/>
              <a:gdLst>
                <a:gd name="T0" fmla="*/ 2091 w 2141"/>
                <a:gd name="T1" fmla="*/ 0 h 198"/>
                <a:gd name="T2" fmla="*/ 0 w 2141"/>
                <a:gd name="T3" fmla="*/ 156 h 198"/>
                <a:gd name="T4" fmla="*/ 0 w 2141"/>
                <a:gd name="T5" fmla="*/ 198 h 198"/>
                <a:gd name="T6" fmla="*/ 2091 w 2141"/>
                <a:gd name="T7" fmla="*/ 0 h 198"/>
                <a:gd name="T8" fmla="*/ 209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76" name="Freeform 11"/>
            <p:cNvSpPr>
              <a:spLocks/>
            </p:cNvSpPr>
            <p:nvPr/>
          </p:nvSpPr>
          <p:spPr bwMode="hidden">
            <a:xfrm>
              <a:off x="2097" y="4043"/>
              <a:ext cx="2514" cy="276"/>
            </a:xfrm>
            <a:custGeom>
              <a:avLst/>
              <a:gdLst>
                <a:gd name="T0" fmla="*/ 2107 w 2517"/>
                <a:gd name="T1" fmla="*/ 276 h 276"/>
                <a:gd name="T2" fmla="*/ 2442 w 2517"/>
                <a:gd name="T3" fmla="*/ 204 h 276"/>
                <a:gd name="T4" fmla="*/ 2185 w 2517"/>
                <a:gd name="T5" fmla="*/ 0 h 276"/>
                <a:gd name="T6" fmla="*/ 0 w 2517"/>
                <a:gd name="T7" fmla="*/ 276 h 276"/>
                <a:gd name="T8" fmla="*/ 2107 w 2517"/>
                <a:gd name="T9" fmla="*/ 276 h 276"/>
                <a:gd name="T10" fmla="*/ 210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78" name="Freeform 13"/>
            <p:cNvSpPr>
              <a:spLocks/>
            </p:cNvSpPr>
            <p:nvPr/>
          </p:nvSpPr>
          <p:spPr bwMode="hidden">
            <a:xfrm>
              <a:off x="5030" y="3151"/>
              <a:ext cx="728" cy="240"/>
            </a:xfrm>
            <a:custGeom>
              <a:avLst/>
              <a:gdLst>
                <a:gd name="T0" fmla="*/ 704 w 729"/>
                <a:gd name="T1" fmla="*/ 240 h 240"/>
                <a:gd name="T2" fmla="*/ 0 w 729"/>
                <a:gd name="T3" fmla="*/ 0 h 240"/>
                <a:gd name="T4" fmla="*/ 0 w 729"/>
                <a:gd name="T5" fmla="*/ 6 h 240"/>
                <a:gd name="T6" fmla="*/ 704 w 729"/>
                <a:gd name="T7" fmla="*/ 240 h 240"/>
                <a:gd name="T8" fmla="*/ 70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80" name="Freeform 15"/>
            <p:cNvSpPr>
              <a:spLocks/>
            </p:cNvSpPr>
            <p:nvPr/>
          </p:nvSpPr>
          <p:spPr bwMode="hidden">
            <a:xfrm>
              <a:off x="5030" y="3049"/>
              <a:ext cx="728" cy="318"/>
            </a:xfrm>
            <a:custGeom>
              <a:avLst/>
              <a:gdLst>
                <a:gd name="T0" fmla="*/ 704 w 729"/>
                <a:gd name="T1" fmla="*/ 318 h 318"/>
                <a:gd name="T2" fmla="*/ 704 w 729"/>
                <a:gd name="T3" fmla="*/ 312 h 318"/>
                <a:gd name="T4" fmla="*/ 0 w 729"/>
                <a:gd name="T5" fmla="*/ 0 h 318"/>
                <a:gd name="T6" fmla="*/ 0 w 729"/>
                <a:gd name="T7" fmla="*/ 54 h 318"/>
                <a:gd name="T8" fmla="*/ 704 w 729"/>
                <a:gd name="T9" fmla="*/ 318 h 318"/>
                <a:gd name="T10" fmla="*/ 70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8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8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9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93" name="Freeform 28"/>
            <p:cNvSpPr>
              <a:spLocks/>
            </p:cNvSpPr>
            <p:nvPr/>
          </p:nvSpPr>
          <p:spPr bwMode="hidden">
            <a:xfrm>
              <a:off x="5698" y="653"/>
              <a:ext cx="60" cy="311"/>
            </a:xfrm>
            <a:custGeom>
              <a:avLst/>
              <a:gdLst>
                <a:gd name="T0" fmla="*/ 0 w 60"/>
                <a:gd name="T1" fmla="*/ 144 h 312"/>
                <a:gd name="T2" fmla="*/ 60 w 60"/>
                <a:gd name="T3" fmla="*/ 28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32259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32260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fld id="{CE96CFE9-6626-5B45-BEBF-CE8CA1B6DABF}" type="slidenum">
              <a:rPr lang="en-US"/>
              <a:pPr defTabSz="914400">
                <a:buClrTx/>
                <a:buSzTx/>
                <a:buFontTx/>
                <a:buNone/>
                <a:defRPr/>
              </a:pPr>
              <a:t>‹#›</a:t>
            </a:fld>
            <a:endParaRPr lang="en-US"/>
          </a:p>
        </p:txBody>
      </p:sp>
    </p:spTree>
    <p:extLst>
      <p:ext uri="{BB962C8B-B14F-4D97-AF65-F5344CB8AC3E}">
        <p14:creationId xmlns:p14="http://schemas.microsoft.com/office/powerpoint/2010/main" val="734651825"/>
      </p:ext>
    </p:extLst>
  </p:cSld>
  <p:clrMap bg1="dk2" tx1="lt1" bg2="dk1" tx2="lt2" accent1="accent1" accent2="accent2" accent3="accent3" accent4="accent4" accent5="accent5" accent6="accent6" hlink="hlink" folHlink="folHlink"/>
  <p:sldLayoutIdLst>
    <p:sldLayoutId id="2147484220" r:id="rId1"/>
    <p:sldLayoutId id="2147484221" r:id="rId2"/>
    <p:sldLayoutId id="2147484222" r:id="rId3"/>
    <p:sldLayoutId id="2147484223" r:id="rId4"/>
    <p:sldLayoutId id="2147484224" r:id="rId5"/>
    <p:sldLayoutId id="2147484225" r:id="rId6"/>
    <p:sldLayoutId id="2147484226" r:id="rId7"/>
    <p:sldLayoutId id="2147484227" r:id="rId8"/>
    <p:sldLayoutId id="2147484228" r:id="rId9"/>
    <p:sldLayoutId id="2147484229" r:id="rId10"/>
    <p:sldLayoutId id="214748423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689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6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Times New Roman" pitchFamily="-112" charset="0"/>
                <a:ea typeface="+mn-ea"/>
                <a:cs typeface="+mn-cs"/>
              </a:defRPr>
            </a:lvl1pPr>
          </a:lstStyle>
          <a:p>
            <a:pPr defTabSz="914400">
              <a:buClrTx/>
              <a:buSzTx/>
              <a:buFontTx/>
              <a:buNone/>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Times New Roman" pitchFamily="-112" charset="0"/>
                <a:ea typeface="+mn-ea"/>
                <a:cs typeface="+mn-cs"/>
              </a:defRPr>
            </a:lvl1pPr>
          </a:lstStyle>
          <a:p>
            <a:pPr defTabSz="914400">
              <a:buClrTx/>
              <a:buSzTx/>
              <a:buFontTx/>
              <a:buNone/>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Times New Roman" charset="0"/>
              </a:defRPr>
            </a:lvl1pPr>
          </a:lstStyle>
          <a:p>
            <a:pPr defTabSz="914400">
              <a:buClrTx/>
              <a:buSzTx/>
              <a:buFontTx/>
              <a:buNone/>
              <a:defRPr/>
            </a:pPr>
            <a:fld id="{B5027783-BF35-6F47-846A-FFF184A93F2A}" type="slidenum">
              <a:rPr lang="en-US"/>
              <a:pPr defTabSz="914400">
                <a:buClrTx/>
                <a:buSzTx/>
                <a:buFontTx/>
                <a:buNone/>
                <a:defRPr/>
              </a:pPr>
              <a:t>‹#›</a:t>
            </a:fld>
            <a:endParaRPr lang="en-US"/>
          </a:p>
        </p:txBody>
      </p:sp>
    </p:spTree>
    <p:extLst>
      <p:ext uri="{BB962C8B-B14F-4D97-AF65-F5344CB8AC3E}">
        <p14:creationId xmlns:p14="http://schemas.microsoft.com/office/powerpoint/2010/main" val="192634157"/>
      </p:ext>
    </p:extLst>
  </p:cSld>
  <p:clrMap bg1="lt1" tx1="dk1" bg2="lt2" tx2="dk2" accent1="accent1" accent2="accent2" accent3="accent3" accent4="accent4" accent5="accent5" accent6="accent6" hlink="hlink" folHlink="folHlink"/>
  <p:sldLayoutIdLst>
    <p:sldLayoutId id="2147484234" r:id="rId1"/>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38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8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216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Arial" pitchFamily="-112" charset="0"/>
                <a:ea typeface="ＭＳ Ｐゴシック"/>
                <a:cs typeface="ＭＳ Ｐゴシック"/>
              </a:defRPr>
            </a:lvl1pPr>
          </a:lstStyle>
          <a:p>
            <a:pPr defTabSz="914400">
              <a:buClrTx/>
              <a:buSzTx/>
              <a:buFontTx/>
              <a:buNone/>
              <a:defRPr/>
            </a:pPr>
            <a:endParaRPr lang="en-US"/>
          </a:p>
        </p:txBody>
      </p:sp>
      <p:sp>
        <p:nvSpPr>
          <p:cNvPr id="9216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Arial" pitchFamily="-112" charset="0"/>
                <a:ea typeface="ＭＳ Ｐゴシック"/>
                <a:cs typeface="ＭＳ Ｐゴシック"/>
              </a:defRPr>
            </a:lvl1pPr>
          </a:lstStyle>
          <a:p>
            <a:pPr defTabSz="914400">
              <a:buClrTx/>
              <a:buSzTx/>
              <a:buFontTx/>
              <a:buNone/>
              <a:defRPr/>
            </a:pPr>
            <a:endParaRPr lang="en-US"/>
          </a:p>
        </p:txBody>
      </p:sp>
      <p:sp>
        <p:nvSpPr>
          <p:cNvPr id="9216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Arial" charset="0"/>
              </a:defRPr>
            </a:lvl1pPr>
          </a:lstStyle>
          <a:p>
            <a:pPr defTabSz="914400">
              <a:buClrTx/>
              <a:buSzTx/>
              <a:buFontTx/>
              <a:buNone/>
              <a:defRPr/>
            </a:pPr>
            <a:fld id="{B76D728C-3BC2-F347-9D99-5192F538586A}" type="slidenum">
              <a:rPr lang="en-US"/>
              <a:pPr defTabSz="914400">
                <a:buClrTx/>
                <a:buSzTx/>
                <a:buFontTx/>
                <a:buNone/>
                <a:defRPr/>
              </a:pPr>
              <a:t>‹#›</a:t>
            </a:fld>
            <a:endParaRPr lang="en-US"/>
          </a:p>
        </p:txBody>
      </p:sp>
    </p:spTree>
    <p:extLst>
      <p:ext uri="{BB962C8B-B14F-4D97-AF65-F5344CB8AC3E}">
        <p14:creationId xmlns:p14="http://schemas.microsoft.com/office/powerpoint/2010/main" val="3501674198"/>
      </p:ext>
    </p:extLst>
  </p:cSld>
  <p:clrMap bg1="lt1" tx1="dk1" bg2="lt2" tx2="dk2" accent1="accent1" accent2="accent2" accent3="accent3" accent4="accent4" accent5="accent5" accent6="accent6" hlink="hlink" folHlink="folHlink"/>
  <p:sldLayoutIdLst>
    <p:sldLayoutId id="2147484236" r:id="rId1"/>
    <p:sldLayoutId id="2147484237" r:id="rId2"/>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20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20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9011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pitchFamily="-105" charset="0"/>
                <a:ea typeface="ＭＳ Ｐゴシック" pitchFamily="-105" charset="-128"/>
                <a:cs typeface="ＭＳ Ｐゴシック" pitchFamily="-105" charset="-128"/>
              </a:defRPr>
            </a:lvl1pPr>
          </a:lstStyle>
          <a:p>
            <a:pPr defTabSz="914400">
              <a:buClrTx/>
              <a:buSzTx/>
              <a:buFontTx/>
              <a:buNone/>
              <a:defRPr/>
            </a:pPr>
            <a:endParaRPr lang="en-US"/>
          </a:p>
        </p:txBody>
      </p:sp>
      <p:sp>
        <p:nvSpPr>
          <p:cNvPr id="9011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88FE4CB7-90F8-7140-8B86-3C62BFCD97D1}" type="slidenum">
              <a:rPr lang="en-US"/>
              <a:pPr defTabSz="914400">
                <a:buClrTx/>
                <a:buSzTx/>
                <a:buFontTx/>
                <a:buNone/>
                <a:defRPr/>
              </a:pPr>
              <a:t>‹#›</a:t>
            </a:fld>
            <a:endParaRPr lang="en-US"/>
          </a:p>
        </p:txBody>
      </p:sp>
    </p:spTree>
    <p:extLst>
      <p:ext uri="{BB962C8B-B14F-4D97-AF65-F5344CB8AC3E}">
        <p14:creationId xmlns:p14="http://schemas.microsoft.com/office/powerpoint/2010/main" val="1411664518"/>
      </p:ext>
    </p:extLst>
  </p:cSld>
  <p:clrMap bg1="lt1" tx1="dk1" bg2="lt2" tx2="dk2" accent1="accent1" accent2="accent2" accent3="accent3" accent4="accent4" accent5="accent5" accent6="accent6" hlink="hlink" folHlink="folHlink"/>
  <p:sldLayoutIdLst>
    <p:sldLayoutId id="2147484239" r:id="rId1"/>
    <p:sldLayoutId id="2147484240" r:id="rId2"/>
    <p:sldLayoutId id="2147484241" r:id="rId3"/>
    <p:sldLayoutId id="2147484242" r:id="rId4"/>
    <p:sldLayoutId id="2147484243" r:id="rId5"/>
    <p:sldLayoutId id="2147484244" r:id="rId6"/>
    <p:sldLayoutId id="2147484245" r:id="rId7"/>
    <p:sldLayoutId id="2147484246" r:id="rId8"/>
    <p:sldLayoutId id="2147484247" r:id="rId9"/>
    <p:sldLayoutId id="2147484248" r:id="rId10"/>
    <p:sldLayoutId id="214748424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354306" name="Espace réservé du titre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fr-FR"/>
              <a:t>Cliquez pour modifier le style du titre</a:t>
            </a:r>
            <a:endParaRPr lang="fr-CA"/>
          </a:p>
        </p:txBody>
      </p:sp>
      <p:sp>
        <p:nvSpPr>
          <p:cNvPr id="354307" name="Espace réservé du texte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fr-CA"/>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fontAlgn="auto" hangingPunct="1">
              <a:spcBef>
                <a:spcPts val="0"/>
              </a:spcBef>
              <a:spcAft>
                <a:spcPts val="0"/>
              </a:spcAft>
              <a:defRPr sz="1200" baseline="0">
                <a:solidFill>
                  <a:prstClr val="black">
                    <a:tint val="75000"/>
                  </a:prstClr>
                </a:solidFill>
                <a:latin typeface="Calibri"/>
                <a:ea typeface="+mn-ea"/>
                <a:cs typeface="+mn-cs"/>
              </a:defRPr>
            </a:lvl1pPr>
          </a:lstStyle>
          <a:p>
            <a:pPr defTabSz="914400">
              <a:buClrTx/>
              <a:buSzTx/>
              <a:buFontTx/>
              <a:buNone/>
              <a:defRPr/>
            </a:pPr>
            <a:fld id="{4043ACA5-3BA5-43A4-B997-A38478D2CF24}" type="datetimeFigureOut">
              <a:rPr lang="fr-FR"/>
              <a:pPr defTabSz="914400">
                <a:buClrTx/>
                <a:buSzTx/>
                <a:buFontTx/>
                <a:buNone/>
                <a:defRPr/>
              </a:pPr>
              <a:t>28/08/2024</a:t>
            </a:fld>
            <a:endParaRPr lang="fr-CA"/>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baseline="0">
                <a:solidFill>
                  <a:prstClr val="black">
                    <a:tint val="75000"/>
                  </a:prstClr>
                </a:solidFill>
                <a:latin typeface="Calibri"/>
                <a:ea typeface="+mn-ea"/>
                <a:cs typeface="+mn-cs"/>
              </a:defRPr>
            </a:lvl1pPr>
          </a:lstStyle>
          <a:p>
            <a:pPr defTabSz="914400">
              <a:buClrTx/>
              <a:buSzTx/>
              <a:buFontTx/>
              <a:buNone/>
              <a:defRPr/>
            </a:pPr>
            <a:endParaRPr lang="fr-CA"/>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eaLnBrk="1" fontAlgn="auto" hangingPunct="1">
              <a:spcBef>
                <a:spcPts val="0"/>
              </a:spcBef>
              <a:spcAft>
                <a:spcPts val="0"/>
              </a:spcAft>
              <a:defRPr sz="1200" baseline="0">
                <a:solidFill>
                  <a:prstClr val="black">
                    <a:tint val="75000"/>
                  </a:prstClr>
                </a:solidFill>
                <a:latin typeface="Calibri"/>
                <a:ea typeface="+mn-ea"/>
                <a:cs typeface="+mn-cs"/>
              </a:defRPr>
            </a:lvl1pPr>
          </a:lstStyle>
          <a:p>
            <a:pPr defTabSz="914400">
              <a:buClrTx/>
              <a:buSzTx/>
              <a:buFontTx/>
              <a:buNone/>
              <a:defRPr/>
            </a:pPr>
            <a:fld id="{88859132-AA46-CD48-AB78-65014F55A181}" type="slidenum">
              <a:rPr lang="fr-CA"/>
              <a:pPr defTabSz="914400">
                <a:buClrTx/>
                <a:buSzTx/>
                <a:buFontTx/>
                <a:buNone/>
                <a:defRPr/>
              </a:pPr>
              <a:t>‹#›</a:t>
            </a:fld>
            <a:endParaRPr lang="fr-CA"/>
          </a:p>
        </p:txBody>
      </p:sp>
    </p:spTree>
    <p:extLst>
      <p:ext uri="{BB962C8B-B14F-4D97-AF65-F5344CB8AC3E}">
        <p14:creationId xmlns:p14="http://schemas.microsoft.com/office/powerpoint/2010/main" val="294615038"/>
      </p:ext>
    </p:extLst>
  </p:cSld>
  <p:clrMap bg1="lt1" tx1="dk1" bg2="lt2" tx2="dk2" accent1="accent1" accent2="accent2" accent3="accent3" accent4="accent4" accent5="accent5" accent6="accent6" hlink="hlink" folHlink="folHlink"/>
  <p:sldLayoutIdLst>
    <p:sldLayoutId id="2147484251" r:id="rId1"/>
    <p:sldLayoutId id="2147484252" r:id="rId2"/>
    <p:sldLayoutId id="2147484253" r:id="rId3"/>
    <p:sldLayoutId id="2147484254" r:id="rId4"/>
    <p:sldLayoutId id="2147484255" r:id="rId5"/>
    <p:sldLayoutId id="2147484256" r:id="rId6"/>
    <p:sldLayoutId id="2147484257" r:id="rId7"/>
    <p:sldLayoutId id="2147484258" r:id="rId8"/>
    <p:sldLayoutId id="2147484259" r:id="rId9"/>
    <p:sldLayoutId id="2147484260" r:id="rId10"/>
    <p:sldLayoutId id="214748426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946518428"/>
      </p:ext>
    </p:extLst>
  </p:cSld>
  <p:clrMap bg1="lt1" tx1="dk1" bg2="lt2" tx2="dk2" accent1="accent1" accent2="accent2" accent3="accent3" accent4="accent4" accent5="accent5" accent6="accent6" hlink="hlink" folHlink="folHlink"/>
  <p:sldLayoutIdLst>
    <p:sldLayoutId id="2147484263" r:id="rId1"/>
    <p:sldLayoutId id="2147484264" r:id="rId2"/>
    <p:sldLayoutId id="2147484265" r:id="rId3"/>
    <p:sldLayoutId id="2147484266" r:id="rId4"/>
    <p:sldLayoutId id="2147484267" r:id="rId5"/>
    <p:sldLayoutId id="2147484268" r:id="rId6"/>
    <p:sldLayoutId id="2147484269" r:id="rId7"/>
    <p:sldLayoutId id="2147484270" r:id="rId8"/>
    <p:sldLayoutId id="2147484271" r:id="rId9"/>
    <p:sldLayoutId id="2147484272" r:id="rId10"/>
    <p:sldLayoutId id="214748427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66594"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9F096567-DF18-0240-A350-F9C2CE536AAD}" type="slidenum">
              <a:rPr lang="en-US"/>
              <a:pPr defTabSz="914400">
                <a:buClrTx/>
                <a:buSzTx/>
                <a:buFontTx/>
                <a:buNone/>
                <a:defRPr/>
              </a:pPr>
              <a:t>‹#›</a:t>
            </a:fld>
            <a:endParaRPr lang="en-US"/>
          </a:p>
        </p:txBody>
      </p:sp>
    </p:spTree>
    <p:extLst>
      <p:ext uri="{BB962C8B-B14F-4D97-AF65-F5344CB8AC3E}">
        <p14:creationId xmlns:p14="http://schemas.microsoft.com/office/powerpoint/2010/main" val="2173750275"/>
      </p:ext>
    </p:extLst>
  </p:cSld>
  <p:clrMap bg1="dk2" tx1="lt1" bg2="dk1" tx2="lt2" accent1="accent1" accent2="accent2" accent3="accent3" accent4="accent4" accent5="accent5" accent6="accent6" hlink="hlink" folHlink="folHlink"/>
  <p:sldLayoutIdLst>
    <p:sldLayoutId id="2147484275" r:id="rId1"/>
    <p:sldLayoutId id="2147484276" r:id="rId2"/>
    <p:sldLayoutId id="2147484277" r:id="rId3"/>
    <p:sldLayoutId id="2147484278" r:id="rId4"/>
    <p:sldLayoutId id="2147484279" r:id="rId5"/>
    <p:sldLayoutId id="2147484280" r:id="rId6"/>
    <p:sldLayoutId id="2147484281" r:id="rId7"/>
    <p:sldLayoutId id="2147484282" r:id="rId8"/>
    <p:sldLayoutId id="2147484283" r:id="rId9"/>
    <p:sldLayoutId id="2147484284" r:id="rId10"/>
    <p:sldLayoutId id="2147484285"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Arial"/>
          <a:ea typeface="+mj-ea"/>
          <a:cs typeface="Arial"/>
        </a:defRPr>
      </a:lvl1pPr>
      <a:lvl2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Arial"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Arial"/>
          <a:ea typeface="+mn-ea"/>
          <a:cs typeface="Arial"/>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Arial"/>
          <a:ea typeface="Arial" charset="0"/>
          <a:cs typeface="Arial"/>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Arial"/>
          <a:ea typeface="Arial" charset="0"/>
          <a:cs typeface="Arial"/>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defTabSz="914400">
                <a:buClrTx/>
                <a:buSzTx/>
                <a:buFontTx/>
                <a:buNone/>
              </a:pPr>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a:buClrTx/>
                  <a:buSzTx/>
                  <a:buFontTx/>
                  <a:buNone/>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eaLnBrk="1" hangingPunct="1">
                  <a:buClrTx/>
                  <a:buSzTx/>
                  <a:buFontTx/>
                  <a:buNone/>
                </a:pPr>
                <a:endParaRPr lang="en-US">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defTabSz="914400">
                  <a:buClrTx/>
                  <a:buSzTx/>
                  <a:buFontTx/>
                  <a:buNone/>
                </a:pPr>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defTabSz="914400">
                  <a:buClrTx/>
                  <a:buSzTx/>
                  <a:buFontTx/>
                  <a:buNone/>
                </a:pPr>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algn="ctr" defTabSz="914400">
                  <a:buClrTx/>
                  <a:buSzTx/>
                  <a:buFontTx/>
                  <a:buNone/>
                </a:pPr>
                <a:endParaRPr lang="en-US" sz="900">
                  <a:solidFill>
                    <a:srgbClr val="FFA27C"/>
                  </a:solidFill>
                  <a:latin typeface="Arial" charset="0"/>
                </a:endParaRPr>
              </a:p>
            </p:txBody>
          </p:sp>
        </p:grpSp>
      </p:grpSp>
    </p:spTree>
    <p:extLst>
      <p:ext uri="{BB962C8B-B14F-4D97-AF65-F5344CB8AC3E}">
        <p14:creationId xmlns:p14="http://schemas.microsoft.com/office/powerpoint/2010/main" val="657226370"/>
      </p:ext>
    </p:extLst>
  </p:cSld>
  <p:clrMap bg1="dk2" tx1="lt1" bg2="dk1" tx2="lt2" accent1="accent1" accent2="accent2" accent3="accent3" accent4="accent4" accent5="accent5" accent6="accent6" hlink="hlink" folHlink="folHlink"/>
  <p:sldLayoutIdLst>
    <p:sldLayoutId id="2147483749" r:id="rId1"/>
    <p:sldLayoutId id="2147483750" r:id="rId2"/>
    <p:sldLayoutId id="2147483751" r:id="rId3"/>
    <p:sldLayoutId id="2147483752" r:id="rId4"/>
    <p:sldLayoutId id="2147483753" r:id="rId5"/>
    <p:sldLayoutId id="2147483754" r:id="rId6"/>
    <p:sldLayoutId id="2147483755" r:id="rId7"/>
    <p:sldLayoutId id="2147483756" r:id="rId8"/>
    <p:sldLayoutId id="2147483757" r:id="rId9"/>
    <p:sldLayoutId id="2147483758" r:id="rId10"/>
    <p:sldLayoutId id="2147483759" r:id="rId11"/>
    <p:sldLayoutId id="2147483760"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378882" name="Group 2"/>
          <p:cNvGrpSpPr>
            <a:grpSpLocks/>
          </p:cNvGrpSpPr>
          <p:nvPr/>
        </p:nvGrpSpPr>
        <p:grpSpPr bwMode="auto">
          <a:xfrm>
            <a:off x="228600" y="228600"/>
            <a:ext cx="8686800" cy="5943600"/>
            <a:chOff x="144" y="144"/>
            <a:chExt cx="5472" cy="3744"/>
          </a:xfrm>
        </p:grpSpPr>
        <p:sp>
          <p:nvSpPr>
            <p:cNvPr id="1032"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1033"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1034"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1027"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ea typeface="+mn-ea"/>
                <a:cs typeface="Arial" charset="0"/>
              </a:defRPr>
            </a:lvl1pPr>
          </a:lstStyle>
          <a:p>
            <a:pPr defTabSz="914400">
              <a:buClrTx/>
              <a:buSzTx/>
              <a:buFontTx/>
              <a:buNone/>
              <a:defRPr/>
            </a:pPr>
            <a:endParaRPr lang="en-SG"/>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ea typeface="+mn-ea"/>
                <a:cs typeface="Arial" charset="0"/>
              </a:defRPr>
            </a:lvl1pPr>
          </a:lstStyle>
          <a:p>
            <a:pPr defTabSz="914400">
              <a:buClrTx/>
              <a:buSzTx/>
              <a:buFontTx/>
              <a:buNone/>
              <a:defRPr/>
            </a:pPr>
            <a:endParaRPr lang="en-SG"/>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9EECD45E-2B08-6A45-B44B-4C52B2D22C6C}" type="slidenum">
              <a:rPr lang="en-US"/>
              <a:pPr defTabSz="914400">
                <a:buClrTx/>
                <a:buSzTx/>
                <a:buFontTx/>
                <a:buNone/>
                <a:defRPr/>
              </a:pPr>
              <a:t>‹#›</a:t>
            </a:fld>
            <a:endParaRPr lang="en-US"/>
          </a:p>
        </p:txBody>
      </p:sp>
    </p:spTree>
    <p:extLst>
      <p:ext uri="{BB962C8B-B14F-4D97-AF65-F5344CB8AC3E}">
        <p14:creationId xmlns:p14="http://schemas.microsoft.com/office/powerpoint/2010/main" val="690324458"/>
      </p:ext>
    </p:extLst>
  </p:cSld>
  <p:clrMap bg1="dk2" tx1="lt1" bg2="dk1" tx2="lt2" accent1="accent1" accent2="accent2" accent3="accent3" accent4="accent4" accent5="accent5" accent6="accent6" hlink="hlink" folHlink="folHlink"/>
  <p:sldLayoutIdLst>
    <p:sldLayoutId id="2147484287" r:id="rId1"/>
    <p:sldLayoutId id="2147484288" r:id="rId2"/>
    <p:sldLayoutId id="2147484289" r:id="rId3"/>
    <p:sldLayoutId id="2147484290" r:id="rId4"/>
    <p:sldLayoutId id="2147484291" r:id="rId5"/>
    <p:sldLayoutId id="2147484292" r:id="rId6"/>
    <p:sldLayoutId id="2147484293" r:id="rId7"/>
    <p:sldLayoutId id="2147484294" r:id="rId8"/>
    <p:sldLayoutId id="2147484295" r:id="rId9"/>
    <p:sldLayoutId id="2147484296" r:id="rId10"/>
    <p:sldLayoutId id="2147484297"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117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AA7BDA9B-C8CA-2543-815D-39A4D38EAEDF}" type="slidenum">
              <a:rPr lang="en-US"/>
              <a:pPr defTabSz="914400">
                <a:buClrTx/>
                <a:buSzTx/>
                <a:buFontTx/>
                <a:buNone/>
                <a:defRPr/>
              </a:pPr>
              <a:t>‹#›</a:t>
            </a:fld>
            <a:endParaRPr lang="en-US"/>
          </a:p>
        </p:txBody>
      </p:sp>
    </p:spTree>
    <p:extLst>
      <p:ext uri="{BB962C8B-B14F-4D97-AF65-F5344CB8AC3E}">
        <p14:creationId xmlns:p14="http://schemas.microsoft.com/office/powerpoint/2010/main" val="3705524900"/>
      </p:ext>
    </p:extLst>
  </p:cSld>
  <p:clrMap bg1="dk2" tx1="lt1" bg2="dk1" tx2="lt2" accent1="accent1" accent2="accent2" accent3="accent3" accent4="accent4" accent5="accent5" accent6="accent6" hlink="hlink" folHlink="folHlink"/>
  <p:sldLayoutIdLst>
    <p:sldLayoutId id="2147484299" r:id="rId1"/>
    <p:sldLayoutId id="2147484300" r:id="rId2"/>
    <p:sldLayoutId id="2147484301" r:id="rId3"/>
    <p:sldLayoutId id="2147484302" r:id="rId4"/>
    <p:sldLayoutId id="2147484303" r:id="rId5"/>
    <p:sldLayoutId id="2147484304" r:id="rId6"/>
    <p:sldLayoutId id="2147484305" r:id="rId7"/>
    <p:sldLayoutId id="2147484306" r:id="rId8"/>
    <p:sldLayoutId id="2147484307" r:id="rId9"/>
    <p:sldLayoutId id="2147484308" r:id="rId10"/>
    <p:sldLayoutId id="2147484309"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mj-ea"/>
          <a:cs typeface="+mj-cs"/>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3458" name="Group 2"/>
          <p:cNvGrpSpPr>
            <a:grpSpLocks/>
          </p:cNvGrpSpPr>
          <p:nvPr/>
        </p:nvGrpSpPr>
        <p:grpSpPr bwMode="auto">
          <a:xfrm>
            <a:off x="6303963" y="0"/>
            <a:ext cx="2840037" cy="3254375"/>
            <a:chOff x="3115" y="0"/>
            <a:chExt cx="2170" cy="2486"/>
          </a:xfrm>
        </p:grpSpPr>
        <p:grpSp>
          <p:nvGrpSpPr>
            <p:cNvPr id="403464" name="Group 3"/>
            <p:cNvGrpSpPr>
              <a:grpSpLocks/>
            </p:cNvGrpSpPr>
            <p:nvPr/>
          </p:nvGrpSpPr>
          <p:grpSpPr bwMode="auto">
            <a:xfrm>
              <a:off x="4080" y="1910"/>
              <a:ext cx="768" cy="576"/>
              <a:chOff x="0" y="0"/>
              <a:chExt cx="768" cy="576"/>
            </a:xfrm>
          </p:grpSpPr>
          <p:sp>
            <p:nvSpPr>
              <p:cNvPr id="403596" name="Oval 4"/>
              <p:cNvSpPr>
                <a:spLocks noChangeArrowheads="1"/>
              </p:cNvSpPr>
              <p:nvPr/>
            </p:nvSpPr>
            <p:spPr bwMode="hidden">
              <a:xfrm>
                <a:off x="3"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403597" name="Oval 5"/>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grpSp>
        <p:grpSp>
          <p:nvGrpSpPr>
            <p:cNvPr id="403465" name="Group 6"/>
            <p:cNvGrpSpPr>
              <a:grpSpLocks/>
            </p:cNvGrpSpPr>
            <p:nvPr/>
          </p:nvGrpSpPr>
          <p:grpSpPr bwMode="auto">
            <a:xfrm>
              <a:off x="4257" y="1103"/>
              <a:ext cx="768" cy="576"/>
              <a:chOff x="0" y="0"/>
              <a:chExt cx="768" cy="576"/>
            </a:xfrm>
          </p:grpSpPr>
          <p:sp>
            <p:nvSpPr>
              <p:cNvPr id="403594" name="Oval 7"/>
              <p:cNvSpPr>
                <a:spLocks noChangeArrowheads="1"/>
              </p:cNvSpPr>
              <p:nvPr/>
            </p:nvSpPr>
            <p:spPr bwMode="hidden">
              <a:xfrm>
                <a:off x="-3" y="3"/>
                <a:ext cx="771"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403595" name="Oval 8"/>
              <p:cNvSpPr>
                <a:spLocks noChangeArrowheads="1"/>
              </p:cNvSpPr>
              <p:nvPr/>
            </p:nvSpPr>
            <p:spPr bwMode="hidden">
              <a:xfrm>
                <a:off x="276" y="254"/>
                <a:ext cx="186" cy="109"/>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grpSp>
        <p:grpSp>
          <p:nvGrpSpPr>
            <p:cNvPr id="403466" name="Group 9"/>
            <p:cNvGrpSpPr>
              <a:grpSpLocks/>
            </p:cNvGrpSpPr>
            <p:nvPr/>
          </p:nvGrpSpPr>
          <p:grpSpPr bwMode="auto">
            <a:xfrm>
              <a:off x="3134" y="0"/>
              <a:ext cx="768" cy="576"/>
              <a:chOff x="0" y="0"/>
              <a:chExt cx="768" cy="576"/>
            </a:xfrm>
          </p:grpSpPr>
          <p:sp>
            <p:nvSpPr>
              <p:cNvPr id="403592" name="Oval 10"/>
              <p:cNvSpPr>
                <a:spLocks noChangeArrowheads="1"/>
              </p:cNvSpPr>
              <p:nvPr/>
            </p:nvSpPr>
            <p:spPr bwMode="hidden">
              <a:xfrm>
                <a:off x="0" y="0"/>
                <a:ext cx="768" cy="576"/>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403593" name="Oval 11"/>
              <p:cNvSpPr>
                <a:spLocks noChangeArrowheads="1"/>
              </p:cNvSpPr>
              <p:nvPr/>
            </p:nvSpPr>
            <p:spPr bwMode="hidden">
              <a:xfrm>
                <a:off x="276" y="252"/>
                <a:ext cx="188" cy="108"/>
              </a:xfrm>
              <a:prstGeom prst="ellipse">
                <a:avLst/>
              </a:prstGeom>
              <a:gradFill rotWithShape="0">
                <a:gsLst>
                  <a:gs pos="0">
                    <a:schemeClr val="accent1"/>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grpSp>
        <p:grpSp>
          <p:nvGrpSpPr>
            <p:cNvPr id="403467" name="Group 12"/>
            <p:cNvGrpSpPr>
              <a:grpSpLocks/>
            </p:cNvGrpSpPr>
            <p:nvPr/>
          </p:nvGrpSpPr>
          <p:grpSpPr bwMode="auto">
            <a:xfrm>
              <a:off x="3115" y="0"/>
              <a:ext cx="2170" cy="1702"/>
              <a:chOff x="3115" y="0"/>
              <a:chExt cx="2170" cy="1702"/>
            </a:xfrm>
          </p:grpSpPr>
          <p:grpSp>
            <p:nvGrpSpPr>
              <p:cNvPr id="403468" name="Group 13"/>
              <p:cNvGrpSpPr>
                <a:grpSpLocks/>
              </p:cNvGrpSpPr>
              <p:nvPr/>
            </p:nvGrpSpPr>
            <p:grpSpPr bwMode="auto">
              <a:xfrm>
                <a:off x="3640" y="308"/>
                <a:ext cx="1145" cy="844"/>
                <a:chOff x="1265" y="814"/>
                <a:chExt cx="2919" cy="2151"/>
              </a:xfrm>
            </p:grpSpPr>
            <p:sp>
              <p:nvSpPr>
                <p:cNvPr id="403590" name="Oval 14"/>
                <p:cNvSpPr>
                  <a:spLocks noChangeArrowheads="1"/>
                </p:cNvSpPr>
                <p:nvPr/>
              </p:nvSpPr>
              <p:spPr bwMode="hidden">
                <a:xfrm>
                  <a:off x="1266" y="814"/>
                  <a:ext cx="2919" cy="2151"/>
                </a:xfrm>
                <a:prstGeom prst="ellipse">
                  <a:avLst/>
                </a:prstGeom>
                <a:gradFill rotWithShape="0">
                  <a:gsLst>
                    <a:gs pos="0">
                      <a:schemeClr val="bg2"/>
                    </a:gs>
                    <a:gs pos="100000">
                      <a:schemeClr val="bg1"/>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403591" name="Oval 15"/>
                <p:cNvSpPr>
                  <a:spLocks noChangeArrowheads="1"/>
                </p:cNvSpPr>
                <p:nvPr/>
              </p:nvSpPr>
              <p:spPr bwMode="hidden">
                <a:xfrm>
                  <a:off x="2382" y="1602"/>
                  <a:ext cx="578" cy="405"/>
                </a:xfrm>
                <a:prstGeom prst="ellipse">
                  <a:avLst/>
                </a:prstGeom>
                <a:gradFill rotWithShape="0">
                  <a:gsLst>
                    <a:gs pos="0">
                      <a:schemeClr val="accent2"/>
                    </a:gs>
                    <a:gs pos="100000">
                      <a:schemeClr val="bg2"/>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grpSp>
          <p:grpSp>
            <p:nvGrpSpPr>
              <p:cNvPr id="403469" name="Group 16"/>
              <p:cNvGrpSpPr>
                <a:grpSpLocks/>
              </p:cNvGrpSpPr>
              <p:nvPr/>
            </p:nvGrpSpPr>
            <p:grpSpPr bwMode="auto">
              <a:xfrm>
                <a:off x="3115" y="0"/>
                <a:ext cx="2145" cy="1702"/>
                <a:chOff x="3115" y="0"/>
                <a:chExt cx="2145" cy="1702"/>
              </a:xfrm>
            </p:grpSpPr>
            <p:grpSp>
              <p:nvGrpSpPr>
                <p:cNvPr id="403492" name="Group 17"/>
                <p:cNvGrpSpPr>
                  <a:grpSpLocks/>
                </p:cNvGrpSpPr>
                <p:nvPr/>
              </p:nvGrpSpPr>
              <p:grpSpPr bwMode="auto">
                <a:xfrm>
                  <a:off x="4505" y="589"/>
                  <a:ext cx="493" cy="912"/>
                  <a:chOff x="3471" y="1530"/>
                  <a:chExt cx="1258" cy="2327"/>
                </a:xfrm>
              </p:grpSpPr>
              <p:sp>
                <p:nvSpPr>
                  <p:cNvPr id="403588" name="Freeform 18"/>
                  <p:cNvSpPr>
                    <a:spLocks/>
                  </p:cNvSpPr>
                  <p:nvPr/>
                </p:nvSpPr>
                <p:spPr bwMode="hidden">
                  <a:xfrm rot="2711884">
                    <a:off x="2778" y="2236"/>
                    <a:ext cx="1699"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9" name="Freeform 19"/>
                  <p:cNvSpPr>
                    <a:spLocks/>
                  </p:cNvSpPr>
                  <p:nvPr/>
                </p:nvSpPr>
                <p:spPr bwMode="hidden">
                  <a:xfrm rot="2711884">
                    <a:off x="4047" y="3121"/>
                    <a:ext cx="869" cy="486"/>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3" name="Group 20"/>
                <p:cNvGrpSpPr>
                  <a:grpSpLocks/>
                </p:cNvGrpSpPr>
                <p:nvPr/>
              </p:nvGrpSpPr>
              <p:grpSpPr bwMode="auto">
                <a:xfrm>
                  <a:off x="4267" y="781"/>
                  <a:ext cx="966" cy="522"/>
                  <a:chOff x="2864" y="2019"/>
                  <a:chExt cx="2463" cy="1332"/>
                </a:xfrm>
              </p:grpSpPr>
              <p:sp>
                <p:nvSpPr>
                  <p:cNvPr id="403586" name="Freeform 21"/>
                  <p:cNvSpPr>
                    <a:spLocks/>
                  </p:cNvSpPr>
                  <p:nvPr/>
                </p:nvSpPr>
                <p:spPr bwMode="hidden">
                  <a:xfrm rot="2104081">
                    <a:off x="2865" y="2019"/>
                    <a:ext cx="1812"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7" name="Freeform 22"/>
                  <p:cNvSpPr>
                    <a:spLocks/>
                  </p:cNvSpPr>
                  <p:nvPr/>
                </p:nvSpPr>
                <p:spPr bwMode="hidden">
                  <a:xfrm rot="2104081">
                    <a:off x="4352" y="2805"/>
                    <a:ext cx="974"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4" name="Group 23"/>
                <p:cNvGrpSpPr>
                  <a:grpSpLocks/>
                </p:cNvGrpSpPr>
                <p:nvPr/>
              </p:nvGrpSpPr>
              <p:grpSpPr bwMode="auto">
                <a:xfrm>
                  <a:off x="4280" y="707"/>
                  <a:ext cx="971" cy="417"/>
                  <a:chOff x="2897" y="1832"/>
                  <a:chExt cx="2477" cy="1064"/>
                </a:xfrm>
              </p:grpSpPr>
              <p:sp>
                <p:nvSpPr>
                  <p:cNvPr id="403584" name="Freeform 24"/>
                  <p:cNvSpPr>
                    <a:spLocks/>
                  </p:cNvSpPr>
                  <p:nvPr/>
                </p:nvSpPr>
                <p:spPr bwMode="hidden">
                  <a:xfrm rot="1582915">
                    <a:off x="2896" y="1832"/>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5" name="Freeform 25"/>
                  <p:cNvSpPr>
                    <a:spLocks/>
                  </p:cNvSpPr>
                  <p:nvPr/>
                </p:nvSpPr>
                <p:spPr bwMode="hidden">
                  <a:xfrm rot="1582915">
                    <a:off x="4443" y="2420"/>
                    <a:ext cx="931" cy="477"/>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5" name="Group 26"/>
                <p:cNvGrpSpPr>
                  <a:grpSpLocks/>
                </p:cNvGrpSpPr>
                <p:nvPr/>
              </p:nvGrpSpPr>
              <p:grpSpPr bwMode="auto">
                <a:xfrm>
                  <a:off x="4291" y="630"/>
                  <a:ext cx="969" cy="364"/>
                  <a:chOff x="2924" y="1636"/>
                  <a:chExt cx="2472" cy="927"/>
                </a:xfrm>
              </p:grpSpPr>
              <p:sp>
                <p:nvSpPr>
                  <p:cNvPr id="403582" name="Freeform 27"/>
                  <p:cNvSpPr>
                    <a:spLocks/>
                  </p:cNvSpPr>
                  <p:nvPr/>
                </p:nvSpPr>
                <p:spPr bwMode="hidden">
                  <a:xfrm rot="1080363">
                    <a:off x="2907" y="1616"/>
                    <a:ext cx="1680" cy="346"/>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3" name="Freeform 28"/>
                  <p:cNvSpPr>
                    <a:spLocks/>
                  </p:cNvSpPr>
                  <p:nvPr/>
                </p:nvSpPr>
                <p:spPr bwMode="hidden">
                  <a:xfrm rot="1080363">
                    <a:off x="4488" y="2030"/>
                    <a:ext cx="891" cy="513"/>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6" name="Group 29"/>
                <p:cNvGrpSpPr>
                  <a:grpSpLocks/>
                </p:cNvGrpSpPr>
                <p:nvPr/>
              </p:nvGrpSpPr>
              <p:grpSpPr bwMode="auto">
                <a:xfrm>
                  <a:off x="4304" y="543"/>
                  <a:ext cx="918" cy="258"/>
                  <a:chOff x="2958" y="1414"/>
                  <a:chExt cx="2342" cy="657"/>
                </a:xfrm>
              </p:grpSpPr>
              <p:sp>
                <p:nvSpPr>
                  <p:cNvPr id="403580" name="Freeform 30"/>
                  <p:cNvSpPr>
                    <a:spLocks/>
                  </p:cNvSpPr>
                  <p:nvPr/>
                </p:nvSpPr>
                <p:spPr bwMode="hidden">
                  <a:xfrm rot="463793">
                    <a:off x="2957" y="1415"/>
                    <a:ext cx="1544"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81" name="Freeform 31"/>
                  <p:cNvSpPr>
                    <a:spLocks/>
                  </p:cNvSpPr>
                  <p:nvPr/>
                </p:nvSpPr>
                <p:spPr bwMode="hidden">
                  <a:xfrm rot="463793">
                    <a:off x="4470" y="1581"/>
                    <a:ext cx="829" cy="44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7" name="Group 32"/>
                <p:cNvGrpSpPr>
                  <a:grpSpLocks/>
                </p:cNvGrpSpPr>
                <p:nvPr/>
              </p:nvGrpSpPr>
              <p:grpSpPr bwMode="auto">
                <a:xfrm>
                  <a:off x="4314" y="487"/>
                  <a:ext cx="843" cy="134"/>
                  <a:chOff x="2983" y="1269"/>
                  <a:chExt cx="2150" cy="343"/>
                </a:xfrm>
              </p:grpSpPr>
              <p:sp>
                <p:nvSpPr>
                  <p:cNvPr id="403578" name="Freeform 33"/>
                  <p:cNvSpPr>
                    <a:spLocks/>
                  </p:cNvSpPr>
                  <p:nvPr/>
                </p:nvSpPr>
                <p:spPr bwMode="hidden">
                  <a:xfrm rot="-84182">
                    <a:off x="2982" y="1286"/>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9" name="Freeform 34"/>
                  <p:cNvSpPr>
                    <a:spLocks/>
                  </p:cNvSpPr>
                  <p:nvPr/>
                </p:nvSpPr>
                <p:spPr bwMode="hidden">
                  <a:xfrm rot="-84182">
                    <a:off x="4377" y="1249"/>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8" name="Group 35"/>
                <p:cNvGrpSpPr>
                  <a:grpSpLocks/>
                </p:cNvGrpSpPr>
                <p:nvPr/>
              </p:nvGrpSpPr>
              <p:grpSpPr bwMode="auto">
                <a:xfrm>
                  <a:off x="4296" y="349"/>
                  <a:ext cx="737" cy="167"/>
                  <a:chOff x="2938" y="917"/>
                  <a:chExt cx="1879" cy="427"/>
                </a:xfrm>
              </p:grpSpPr>
              <p:sp>
                <p:nvSpPr>
                  <p:cNvPr id="403576" name="Freeform 36"/>
                  <p:cNvSpPr>
                    <a:spLocks/>
                  </p:cNvSpPr>
                  <p:nvPr/>
                </p:nvSpPr>
                <p:spPr bwMode="hidden">
                  <a:xfrm rot="-802576">
                    <a:off x="2880" y="1128"/>
                    <a:ext cx="1268" cy="202"/>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7" name="Freeform 37"/>
                  <p:cNvSpPr>
                    <a:spLocks/>
                  </p:cNvSpPr>
                  <p:nvPr/>
                </p:nvSpPr>
                <p:spPr bwMode="hidden">
                  <a:xfrm rot="-802576">
                    <a:off x="4148" y="918"/>
                    <a:ext cx="668"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499" name="Group 38"/>
                <p:cNvGrpSpPr>
                  <a:grpSpLocks/>
                </p:cNvGrpSpPr>
                <p:nvPr/>
              </p:nvGrpSpPr>
              <p:grpSpPr bwMode="auto">
                <a:xfrm>
                  <a:off x="3394" y="637"/>
                  <a:ext cx="493" cy="912"/>
                  <a:chOff x="637" y="1653"/>
                  <a:chExt cx="1257" cy="2326"/>
                </a:xfrm>
              </p:grpSpPr>
              <p:sp>
                <p:nvSpPr>
                  <p:cNvPr id="403574" name="Freeform 39"/>
                  <p:cNvSpPr>
                    <a:spLocks/>
                  </p:cNvSpPr>
                  <p:nvPr/>
                </p:nvSpPr>
                <p:spPr bwMode="hidden">
                  <a:xfrm rot="18888116" flipH="1">
                    <a:off x="866" y="2351"/>
                    <a:ext cx="1726" cy="29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5" name="Freeform 40"/>
                  <p:cNvSpPr>
                    <a:spLocks/>
                  </p:cNvSpPr>
                  <p:nvPr/>
                </p:nvSpPr>
                <p:spPr bwMode="hidden">
                  <a:xfrm rot="18888116" flipH="1">
                    <a:off x="419" y="3271"/>
                    <a:ext cx="925"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0" name="Group 41"/>
                <p:cNvGrpSpPr>
                  <a:grpSpLocks/>
                </p:cNvGrpSpPr>
                <p:nvPr/>
              </p:nvGrpSpPr>
              <p:grpSpPr bwMode="auto">
                <a:xfrm>
                  <a:off x="3142" y="850"/>
                  <a:ext cx="966" cy="522"/>
                  <a:chOff x="-5" y="2196"/>
                  <a:chExt cx="2463" cy="1332"/>
                </a:xfrm>
              </p:grpSpPr>
              <p:sp>
                <p:nvSpPr>
                  <p:cNvPr id="403572" name="Freeform 42"/>
                  <p:cNvSpPr>
                    <a:spLocks/>
                  </p:cNvSpPr>
                  <p:nvPr/>
                </p:nvSpPr>
                <p:spPr bwMode="hidden">
                  <a:xfrm rot="19495919" flipH="1">
                    <a:off x="644" y="2196"/>
                    <a:ext cx="1797" cy="347"/>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3" name="Freeform 43"/>
                  <p:cNvSpPr>
                    <a:spLocks/>
                  </p:cNvSpPr>
                  <p:nvPr/>
                </p:nvSpPr>
                <p:spPr bwMode="hidden">
                  <a:xfrm rot="19495919" flipH="1">
                    <a:off x="-6" y="2982"/>
                    <a:ext cx="968" cy="545"/>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1" name="Group 44"/>
                <p:cNvGrpSpPr>
                  <a:grpSpLocks/>
                </p:cNvGrpSpPr>
                <p:nvPr/>
              </p:nvGrpSpPr>
              <p:grpSpPr bwMode="auto">
                <a:xfrm>
                  <a:off x="3124" y="777"/>
                  <a:ext cx="971" cy="417"/>
                  <a:chOff x="-52" y="2009"/>
                  <a:chExt cx="2477" cy="1064"/>
                </a:xfrm>
              </p:grpSpPr>
              <p:sp>
                <p:nvSpPr>
                  <p:cNvPr id="403570" name="Freeform 45"/>
                  <p:cNvSpPr>
                    <a:spLocks/>
                  </p:cNvSpPr>
                  <p:nvPr/>
                </p:nvSpPr>
                <p:spPr bwMode="hidden">
                  <a:xfrm rot="20017085" flipH="1">
                    <a:off x="689" y="2010"/>
                    <a:ext cx="1736" cy="30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71" name="Freeform 46"/>
                  <p:cNvSpPr>
                    <a:spLocks/>
                  </p:cNvSpPr>
                  <p:nvPr/>
                </p:nvSpPr>
                <p:spPr bwMode="hidden">
                  <a:xfrm rot="20017085" flipH="1">
                    <a:off x="-53" y="2598"/>
                    <a:ext cx="931" cy="458"/>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2" name="Group 47"/>
                <p:cNvGrpSpPr>
                  <a:grpSpLocks/>
                </p:cNvGrpSpPr>
                <p:nvPr/>
              </p:nvGrpSpPr>
              <p:grpSpPr bwMode="auto">
                <a:xfrm>
                  <a:off x="3115" y="700"/>
                  <a:ext cx="969" cy="363"/>
                  <a:chOff x="-74" y="1813"/>
                  <a:chExt cx="2472" cy="927"/>
                </a:xfrm>
              </p:grpSpPr>
              <p:sp>
                <p:nvSpPr>
                  <p:cNvPr id="403568" name="Freeform 48"/>
                  <p:cNvSpPr>
                    <a:spLocks/>
                  </p:cNvSpPr>
                  <p:nvPr/>
                </p:nvSpPr>
                <p:spPr bwMode="hidden">
                  <a:xfrm rot="20519637" flipH="1">
                    <a:off x="721" y="1812"/>
                    <a:ext cx="1677" cy="325"/>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9" name="Freeform 49"/>
                  <p:cNvSpPr>
                    <a:spLocks/>
                  </p:cNvSpPr>
                  <p:nvPr/>
                </p:nvSpPr>
                <p:spPr bwMode="hidden">
                  <a:xfrm rot="20519637" flipH="1">
                    <a:off x="-74" y="2212"/>
                    <a:ext cx="900" cy="51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3" name="Group 50"/>
                <p:cNvGrpSpPr>
                  <a:grpSpLocks/>
                </p:cNvGrpSpPr>
                <p:nvPr/>
              </p:nvGrpSpPr>
              <p:grpSpPr bwMode="auto">
                <a:xfrm>
                  <a:off x="3153" y="613"/>
                  <a:ext cx="918" cy="257"/>
                  <a:chOff x="22" y="1591"/>
                  <a:chExt cx="2342" cy="657"/>
                </a:xfrm>
              </p:grpSpPr>
              <p:sp>
                <p:nvSpPr>
                  <p:cNvPr id="403566" name="Freeform 51"/>
                  <p:cNvSpPr>
                    <a:spLocks/>
                  </p:cNvSpPr>
                  <p:nvPr/>
                </p:nvSpPr>
                <p:spPr bwMode="hidden">
                  <a:xfrm rot="21136207" flipH="1">
                    <a:off x="819" y="1574"/>
                    <a:ext cx="154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7" name="Freeform 52"/>
                  <p:cNvSpPr>
                    <a:spLocks/>
                  </p:cNvSpPr>
                  <p:nvPr/>
                </p:nvSpPr>
                <p:spPr bwMode="hidden">
                  <a:xfrm rot="21136207" flipH="1">
                    <a:off x="21" y="1757"/>
                    <a:ext cx="829" cy="490"/>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4" name="Group 53"/>
                <p:cNvGrpSpPr>
                  <a:grpSpLocks/>
                </p:cNvGrpSpPr>
                <p:nvPr/>
              </p:nvGrpSpPr>
              <p:grpSpPr bwMode="auto">
                <a:xfrm>
                  <a:off x="3218" y="556"/>
                  <a:ext cx="843" cy="134"/>
                  <a:chOff x="189" y="1446"/>
                  <a:chExt cx="2150" cy="343"/>
                </a:xfrm>
              </p:grpSpPr>
              <p:sp>
                <p:nvSpPr>
                  <p:cNvPr id="403564" name="Freeform 54"/>
                  <p:cNvSpPr>
                    <a:spLocks/>
                  </p:cNvSpPr>
                  <p:nvPr/>
                </p:nvSpPr>
                <p:spPr bwMode="hidden">
                  <a:xfrm rot="84182" flipH="1">
                    <a:off x="935" y="1463"/>
                    <a:ext cx="1404" cy="220"/>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5" name="Freeform 55"/>
                  <p:cNvSpPr>
                    <a:spLocks/>
                  </p:cNvSpPr>
                  <p:nvPr/>
                </p:nvSpPr>
                <p:spPr bwMode="hidden">
                  <a:xfrm rot="84182" flipH="1">
                    <a:off x="189" y="1426"/>
                    <a:ext cx="755" cy="36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5" name="Group 56"/>
                <p:cNvGrpSpPr>
                  <a:grpSpLocks/>
                </p:cNvGrpSpPr>
                <p:nvPr/>
              </p:nvGrpSpPr>
              <p:grpSpPr bwMode="auto">
                <a:xfrm>
                  <a:off x="3342" y="418"/>
                  <a:ext cx="737" cy="167"/>
                  <a:chOff x="505" y="1094"/>
                  <a:chExt cx="1879" cy="427"/>
                </a:xfrm>
              </p:grpSpPr>
              <p:sp>
                <p:nvSpPr>
                  <p:cNvPr id="403562" name="Freeform 57"/>
                  <p:cNvSpPr>
                    <a:spLocks/>
                  </p:cNvSpPr>
                  <p:nvPr/>
                </p:nvSpPr>
                <p:spPr bwMode="hidden">
                  <a:xfrm rot="802576" flipH="1">
                    <a:off x="1151" y="1306"/>
                    <a:ext cx="1234"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3" name="Freeform 58"/>
                  <p:cNvSpPr>
                    <a:spLocks/>
                  </p:cNvSpPr>
                  <p:nvPr/>
                </p:nvSpPr>
                <p:spPr bwMode="hidden">
                  <a:xfrm rot="802576" flipH="1">
                    <a:off x="505" y="1095"/>
                    <a:ext cx="662" cy="335"/>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6" name="Group 59"/>
                <p:cNvGrpSpPr>
                  <a:grpSpLocks/>
                </p:cNvGrpSpPr>
                <p:nvPr/>
              </p:nvGrpSpPr>
              <p:grpSpPr bwMode="auto">
                <a:xfrm>
                  <a:off x="3386" y="341"/>
                  <a:ext cx="725" cy="218"/>
                  <a:chOff x="616" y="899"/>
                  <a:chExt cx="1850" cy="554"/>
                </a:xfrm>
              </p:grpSpPr>
              <p:sp>
                <p:nvSpPr>
                  <p:cNvPr id="403560" name="Freeform 60"/>
                  <p:cNvSpPr>
                    <a:spLocks/>
                  </p:cNvSpPr>
                  <p:nvPr/>
                </p:nvSpPr>
                <p:spPr bwMode="hidden">
                  <a:xfrm rot="1277471" flipH="1">
                    <a:off x="1231" y="1237"/>
                    <a:ext cx="1235"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61" name="Freeform 61"/>
                  <p:cNvSpPr>
                    <a:spLocks/>
                  </p:cNvSpPr>
                  <p:nvPr/>
                </p:nvSpPr>
                <p:spPr bwMode="hidden">
                  <a:xfrm rot="1277471" flipH="1">
                    <a:off x="615" y="898"/>
                    <a:ext cx="662"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7" name="Group 62"/>
                <p:cNvGrpSpPr>
                  <a:grpSpLocks/>
                </p:cNvGrpSpPr>
                <p:nvPr/>
              </p:nvGrpSpPr>
              <p:grpSpPr bwMode="auto">
                <a:xfrm>
                  <a:off x="3472" y="231"/>
                  <a:ext cx="693" cy="291"/>
                  <a:chOff x="3472" y="231"/>
                  <a:chExt cx="693" cy="291"/>
                </a:xfrm>
              </p:grpSpPr>
              <p:sp>
                <p:nvSpPr>
                  <p:cNvPr id="403558" name="Freeform 63"/>
                  <p:cNvSpPr>
                    <a:spLocks/>
                  </p:cNvSpPr>
                  <p:nvPr/>
                </p:nvSpPr>
                <p:spPr bwMode="hidden">
                  <a:xfrm rot="2028410" flipH="1">
                    <a:off x="3679" y="438"/>
                    <a:ext cx="483"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9" name="Freeform 64"/>
                  <p:cNvSpPr>
                    <a:spLocks/>
                  </p:cNvSpPr>
                  <p:nvPr/>
                </p:nvSpPr>
                <p:spPr bwMode="hidden">
                  <a:xfrm rot="2028410" flipH="1">
                    <a:off x="3472" y="228"/>
                    <a:ext cx="260" cy="13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8" name="Group 65"/>
                <p:cNvGrpSpPr>
                  <a:grpSpLocks/>
                </p:cNvGrpSpPr>
                <p:nvPr/>
              </p:nvGrpSpPr>
              <p:grpSpPr bwMode="auto">
                <a:xfrm>
                  <a:off x="3554" y="118"/>
                  <a:ext cx="664" cy="349"/>
                  <a:chOff x="3554" y="118"/>
                  <a:chExt cx="664" cy="349"/>
                </a:xfrm>
              </p:grpSpPr>
              <p:sp>
                <p:nvSpPr>
                  <p:cNvPr id="403556" name="Freeform 66"/>
                  <p:cNvSpPr>
                    <a:spLocks/>
                  </p:cNvSpPr>
                  <p:nvPr/>
                </p:nvSpPr>
                <p:spPr bwMode="hidden">
                  <a:xfrm rot="2664424" flipH="1">
                    <a:off x="3728" y="383"/>
                    <a:ext cx="490" cy="8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7" name="Freeform 67"/>
                  <p:cNvSpPr>
                    <a:spLocks/>
                  </p:cNvSpPr>
                  <p:nvPr/>
                </p:nvSpPr>
                <p:spPr bwMode="hidden">
                  <a:xfrm rot="2664424" flipH="1">
                    <a:off x="3554" y="118"/>
                    <a:ext cx="263" cy="132"/>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09" name="Group 68"/>
                <p:cNvGrpSpPr>
                  <a:grpSpLocks/>
                </p:cNvGrpSpPr>
                <p:nvPr/>
              </p:nvGrpSpPr>
              <p:grpSpPr bwMode="auto">
                <a:xfrm>
                  <a:off x="3784" y="30"/>
                  <a:ext cx="305" cy="593"/>
                  <a:chOff x="1633" y="104"/>
                  <a:chExt cx="778" cy="1512"/>
                </a:xfrm>
              </p:grpSpPr>
              <p:sp>
                <p:nvSpPr>
                  <p:cNvPr id="403554" name="Freeform 69"/>
                  <p:cNvSpPr>
                    <a:spLocks/>
                  </p:cNvSpPr>
                  <p:nvPr/>
                </p:nvSpPr>
                <p:spPr bwMode="hidden">
                  <a:xfrm rot="3473776" flipH="1">
                    <a:off x="1752" y="958"/>
                    <a:ext cx="1101" cy="21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5" name="Freeform 70"/>
                  <p:cNvSpPr>
                    <a:spLocks/>
                  </p:cNvSpPr>
                  <p:nvPr/>
                </p:nvSpPr>
                <p:spPr bwMode="hidden">
                  <a:xfrm rot="3473776" flipH="1">
                    <a:off x="1505" y="231"/>
                    <a:ext cx="591"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0" name="Group 71"/>
                <p:cNvGrpSpPr>
                  <a:grpSpLocks/>
                </p:cNvGrpSpPr>
                <p:nvPr/>
              </p:nvGrpSpPr>
              <p:grpSpPr bwMode="auto">
                <a:xfrm>
                  <a:off x="3903" y="0"/>
                  <a:ext cx="248" cy="601"/>
                  <a:chOff x="1935" y="28"/>
                  <a:chExt cx="634" cy="1534"/>
                </a:xfrm>
              </p:grpSpPr>
              <p:sp>
                <p:nvSpPr>
                  <p:cNvPr id="403552" name="Freeform 72"/>
                  <p:cNvSpPr>
                    <a:spLocks/>
                  </p:cNvSpPr>
                  <p:nvPr/>
                </p:nvSpPr>
                <p:spPr bwMode="hidden">
                  <a:xfrm rot="4126480" flipH="1">
                    <a:off x="1942" y="915"/>
                    <a:ext cx="1040" cy="214"/>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3" name="Freeform 73"/>
                  <p:cNvSpPr>
                    <a:spLocks/>
                  </p:cNvSpPr>
                  <p:nvPr/>
                </p:nvSpPr>
                <p:spPr bwMode="hidden">
                  <a:xfrm rot="4126480" flipH="1">
                    <a:off x="1820" y="144"/>
                    <a:ext cx="570" cy="33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1" name="Group 74"/>
                <p:cNvGrpSpPr>
                  <a:grpSpLocks/>
                </p:cNvGrpSpPr>
                <p:nvPr/>
              </p:nvGrpSpPr>
              <p:grpSpPr bwMode="auto">
                <a:xfrm>
                  <a:off x="4251" y="252"/>
                  <a:ext cx="723" cy="222"/>
                  <a:chOff x="2822" y="672"/>
                  <a:chExt cx="1845" cy="566"/>
                </a:xfrm>
              </p:grpSpPr>
              <p:sp>
                <p:nvSpPr>
                  <p:cNvPr id="403550" name="Freeform 75"/>
                  <p:cNvSpPr>
                    <a:spLocks/>
                  </p:cNvSpPr>
                  <p:nvPr/>
                </p:nvSpPr>
                <p:spPr bwMode="hidden">
                  <a:xfrm rot="-1325434">
                    <a:off x="2805" y="1022"/>
                    <a:ext cx="1229"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51" name="Freeform 76"/>
                  <p:cNvSpPr>
                    <a:spLocks/>
                  </p:cNvSpPr>
                  <p:nvPr/>
                </p:nvSpPr>
                <p:spPr bwMode="hidden">
                  <a:xfrm rot="-1325434">
                    <a:off x="4003" y="673"/>
                    <a:ext cx="647" cy="337"/>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2" name="Group 77"/>
                <p:cNvGrpSpPr>
                  <a:grpSpLocks/>
                </p:cNvGrpSpPr>
                <p:nvPr/>
              </p:nvGrpSpPr>
              <p:grpSpPr bwMode="auto">
                <a:xfrm>
                  <a:off x="4196" y="163"/>
                  <a:ext cx="699" cy="282"/>
                  <a:chOff x="2683" y="445"/>
                  <a:chExt cx="1781" cy="717"/>
                </a:xfrm>
              </p:grpSpPr>
              <p:sp>
                <p:nvSpPr>
                  <p:cNvPr id="403548" name="Freeform 78"/>
                  <p:cNvSpPr>
                    <a:spLocks/>
                  </p:cNvSpPr>
                  <p:nvPr/>
                </p:nvSpPr>
                <p:spPr bwMode="hidden">
                  <a:xfrm rot="-1921064">
                    <a:off x="2682" y="946"/>
                    <a:ext cx="1227" cy="21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9" name="Freeform 79"/>
                  <p:cNvSpPr>
                    <a:spLocks/>
                  </p:cNvSpPr>
                  <p:nvPr/>
                </p:nvSpPr>
                <p:spPr bwMode="hidden">
                  <a:xfrm rot="-1921064">
                    <a:off x="3801" y="444"/>
                    <a:ext cx="646" cy="339"/>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sp>
              <p:nvSpPr>
                <p:cNvPr id="403513" name="Freeform 80"/>
                <p:cNvSpPr>
                  <a:spLocks/>
                </p:cNvSpPr>
                <p:nvPr/>
              </p:nvSpPr>
              <p:spPr bwMode="hidden">
                <a:xfrm rot="4578755" flipH="1">
                  <a:off x="3968" y="372"/>
                  <a:ext cx="403" cy="5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14" name="Freeform 81"/>
                <p:cNvSpPr>
                  <a:spLocks/>
                </p:cNvSpPr>
                <p:nvPr/>
              </p:nvSpPr>
              <p:spPr bwMode="hidden">
                <a:xfrm rot="4578755" flipH="1">
                  <a:off x="3977" y="77"/>
                  <a:ext cx="216" cy="91"/>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bg1"/>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nvGrpSpPr>
                <p:cNvPr id="403515" name="Group 82"/>
                <p:cNvGrpSpPr>
                  <a:grpSpLocks/>
                </p:cNvGrpSpPr>
                <p:nvPr/>
              </p:nvGrpSpPr>
              <p:grpSpPr bwMode="auto">
                <a:xfrm>
                  <a:off x="4242" y="5"/>
                  <a:ext cx="251" cy="596"/>
                  <a:chOff x="2800" y="41"/>
                  <a:chExt cx="640" cy="1520"/>
                </a:xfrm>
              </p:grpSpPr>
              <p:sp>
                <p:nvSpPr>
                  <p:cNvPr id="403546" name="Freeform 83"/>
                  <p:cNvSpPr>
                    <a:spLocks/>
                  </p:cNvSpPr>
                  <p:nvPr/>
                </p:nvSpPr>
                <p:spPr bwMode="hidden">
                  <a:xfrm rot="-3857755">
                    <a:off x="2371" y="927"/>
                    <a:ext cx="1042" cy="186"/>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7" name="Freeform 84"/>
                  <p:cNvSpPr>
                    <a:spLocks/>
                  </p:cNvSpPr>
                  <p:nvPr/>
                </p:nvSpPr>
                <p:spPr bwMode="hidden">
                  <a:xfrm rot="-3857755">
                    <a:off x="3013" y="180"/>
                    <a:ext cx="566" cy="288"/>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6" name="Group 85"/>
                <p:cNvGrpSpPr>
                  <a:grpSpLocks/>
                </p:cNvGrpSpPr>
                <p:nvPr/>
              </p:nvGrpSpPr>
              <p:grpSpPr bwMode="auto">
                <a:xfrm>
                  <a:off x="4295" y="53"/>
                  <a:ext cx="398" cy="574"/>
                  <a:chOff x="2934" y="163"/>
                  <a:chExt cx="1017" cy="1464"/>
                </a:xfrm>
              </p:grpSpPr>
              <p:sp>
                <p:nvSpPr>
                  <p:cNvPr id="403544" name="Freeform 86"/>
                  <p:cNvSpPr>
                    <a:spLocks/>
                  </p:cNvSpPr>
                  <p:nvPr/>
                </p:nvSpPr>
                <p:spPr bwMode="hidden">
                  <a:xfrm rot="-2777260">
                    <a:off x="2493" y="915"/>
                    <a:ext cx="1154" cy="270"/>
                  </a:xfrm>
                  <a:custGeom>
                    <a:avLst/>
                    <a:gdLst>
                      <a:gd name="T0" fmla="*/ 0 w 2736"/>
                      <a:gd name="T1" fmla="*/ 1 h 504"/>
                      <a:gd name="T2" fmla="*/ 0 w 2736"/>
                      <a:gd name="T3" fmla="*/ 1 h 504"/>
                      <a:gd name="T4" fmla="*/ 0 w 2736"/>
                      <a:gd name="T5" fmla="*/ 1 h 504"/>
                      <a:gd name="T6" fmla="*/ 0 w 2736"/>
                      <a:gd name="T7" fmla="*/ 1 h 504"/>
                      <a:gd name="T8" fmla="*/ 0 w 2736"/>
                      <a:gd name="T9" fmla="*/ 1 h 504"/>
                      <a:gd name="T10" fmla="*/ 0 w 2736"/>
                      <a:gd name="T11" fmla="*/ 1 h 504"/>
                      <a:gd name="T12" fmla="*/ 0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5" name="Freeform 87"/>
                  <p:cNvSpPr>
                    <a:spLocks/>
                  </p:cNvSpPr>
                  <p:nvPr/>
                </p:nvSpPr>
                <p:spPr bwMode="hidden">
                  <a:xfrm rot="-2777260">
                    <a:off x="3431" y="262"/>
                    <a:ext cx="619" cy="422"/>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7" name="Group 88"/>
                <p:cNvGrpSpPr>
                  <a:grpSpLocks/>
                </p:cNvGrpSpPr>
                <p:nvPr/>
              </p:nvGrpSpPr>
              <p:grpSpPr bwMode="auto">
                <a:xfrm>
                  <a:off x="4215" y="2"/>
                  <a:ext cx="95" cy="567"/>
                  <a:chOff x="2730" y="32"/>
                  <a:chExt cx="243" cy="1448"/>
                </a:xfrm>
              </p:grpSpPr>
              <p:sp>
                <p:nvSpPr>
                  <p:cNvPr id="403542" name="Freeform 89"/>
                  <p:cNvSpPr>
                    <a:spLocks/>
                  </p:cNvSpPr>
                  <p:nvPr/>
                </p:nvSpPr>
                <p:spPr bwMode="hidden">
                  <a:xfrm rot="-4903748">
                    <a:off x="2297" y="959"/>
                    <a:ext cx="954" cy="87"/>
                  </a:xfrm>
                  <a:custGeom>
                    <a:avLst/>
                    <a:gdLst>
                      <a:gd name="T0" fmla="*/ 0 w 2736"/>
                      <a:gd name="T1" fmla="*/ 0 h 504"/>
                      <a:gd name="T2" fmla="*/ 0 w 2736"/>
                      <a:gd name="T3" fmla="*/ 0 h 504"/>
                      <a:gd name="T4" fmla="*/ 0 w 2736"/>
                      <a:gd name="T5" fmla="*/ 0 h 504"/>
                      <a:gd name="T6" fmla="*/ 0 w 2736"/>
                      <a:gd name="T7" fmla="*/ 0 h 504"/>
                      <a:gd name="T8" fmla="*/ 0 w 2736"/>
                      <a:gd name="T9" fmla="*/ 0 h 504"/>
                      <a:gd name="T10" fmla="*/ 0 w 2736"/>
                      <a:gd name="T11" fmla="*/ 0 h 504"/>
                      <a:gd name="T12" fmla="*/ 0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3" name="Freeform 90"/>
                  <p:cNvSpPr>
                    <a:spLocks/>
                  </p:cNvSpPr>
                  <p:nvPr/>
                </p:nvSpPr>
                <p:spPr bwMode="hidden">
                  <a:xfrm rot="-4903748">
                    <a:off x="2650" y="222"/>
                    <a:ext cx="511" cy="133"/>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8" name="Group 91"/>
                <p:cNvGrpSpPr>
                  <a:grpSpLocks/>
                </p:cNvGrpSpPr>
                <p:nvPr/>
              </p:nvGrpSpPr>
              <p:grpSpPr bwMode="auto">
                <a:xfrm>
                  <a:off x="3514" y="683"/>
                  <a:ext cx="425" cy="960"/>
                  <a:chOff x="943" y="1769"/>
                  <a:chExt cx="1085" cy="2450"/>
                </a:xfrm>
              </p:grpSpPr>
              <p:sp>
                <p:nvSpPr>
                  <p:cNvPr id="403540" name="Freeform 92"/>
                  <p:cNvSpPr>
                    <a:spLocks/>
                  </p:cNvSpPr>
                  <p:nvPr/>
                </p:nvSpPr>
                <p:spPr bwMode="hidden">
                  <a:xfrm rot="18335692" flipH="1">
                    <a:off x="1009" y="2474"/>
                    <a:ext cx="172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41" name="Freeform 93"/>
                  <p:cNvSpPr>
                    <a:spLocks/>
                  </p:cNvSpPr>
                  <p:nvPr/>
                </p:nvSpPr>
                <p:spPr bwMode="hidden">
                  <a:xfrm rot="18335692" flipH="1">
                    <a:off x="731" y="3460"/>
                    <a:ext cx="913" cy="48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19" name="Group 94"/>
                <p:cNvGrpSpPr>
                  <a:grpSpLocks/>
                </p:cNvGrpSpPr>
                <p:nvPr/>
              </p:nvGrpSpPr>
              <p:grpSpPr bwMode="auto">
                <a:xfrm>
                  <a:off x="3715" y="748"/>
                  <a:ext cx="300" cy="930"/>
                  <a:chOff x="1455" y="1936"/>
                  <a:chExt cx="766" cy="2373"/>
                </a:xfrm>
              </p:grpSpPr>
              <p:sp>
                <p:nvSpPr>
                  <p:cNvPr id="403538" name="Freeform 95"/>
                  <p:cNvSpPr>
                    <a:spLocks/>
                  </p:cNvSpPr>
                  <p:nvPr/>
                </p:nvSpPr>
                <p:spPr bwMode="hidden">
                  <a:xfrm rot="17542885" flipH="1">
                    <a:off x="1268" y="2577"/>
                    <a:ext cx="1594" cy="313"/>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9" name="Freeform 96"/>
                  <p:cNvSpPr>
                    <a:spLocks/>
                  </p:cNvSpPr>
                  <p:nvPr/>
                </p:nvSpPr>
                <p:spPr bwMode="hidden">
                  <a:xfrm rot="17542885" flipH="1">
                    <a:off x="1291" y="3603"/>
                    <a:ext cx="820" cy="489"/>
                  </a:xfrm>
                  <a:custGeom>
                    <a:avLst/>
                    <a:gdLst>
                      <a:gd name="T0" fmla="*/ 0 w 1769"/>
                      <a:gd name="T1" fmla="*/ 1 h 791"/>
                      <a:gd name="T2" fmla="*/ 0 w 1769"/>
                      <a:gd name="T3" fmla="*/ 1 h 791"/>
                      <a:gd name="T4" fmla="*/ 0 w 1769"/>
                      <a:gd name="T5" fmla="*/ 1 h 791"/>
                      <a:gd name="T6" fmla="*/ 0 w 1769"/>
                      <a:gd name="T7" fmla="*/ 1 h 791"/>
                      <a:gd name="T8" fmla="*/ 0 w 1769"/>
                      <a:gd name="T9" fmla="*/ 1 h 791"/>
                      <a:gd name="T10" fmla="*/ 0 w 1769"/>
                      <a:gd name="T11" fmla="*/ 1 h 791"/>
                      <a:gd name="T12" fmla="*/ 0 w 1769"/>
                      <a:gd name="T13" fmla="*/ 1 h 791"/>
                      <a:gd name="T14" fmla="*/ 0 w 1769"/>
                      <a:gd name="T15" fmla="*/ 1 h 791"/>
                      <a:gd name="T16" fmla="*/ 0 w 1769"/>
                      <a:gd name="T17" fmla="*/ 1 h 791"/>
                      <a:gd name="T18" fmla="*/ 0 w 1769"/>
                      <a:gd name="T19" fmla="*/ 1 h 791"/>
                      <a:gd name="T20" fmla="*/ 0 w 1769"/>
                      <a:gd name="T21" fmla="*/ 1 h 791"/>
                      <a:gd name="T22" fmla="*/ 0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0" name="Group 97"/>
                <p:cNvGrpSpPr>
                  <a:grpSpLocks/>
                </p:cNvGrpSpPr>
                <p:nvPr/>
              </p:nvGrpSpPr>
              <p:grpSpPr bwMode="auto">
                <a:xfrm rot="88588">
                  <a:off x="3923" y="769"/>
                  <a:ext cx="180" cy="913"/>
                  <a:chOff x="1956" y="1990"/>
                  <a:chExt cx="492" cy="2604"/>
                </a:xfrm>
              </p:grpSpPr>
              <p:sp>
                <p:nvSpPr>
                  <p:cNvPr id="403536" name="Freeform 98"/>
                  <p:cNvSpPr>
                    <a:spLocks/>
                  </p:cNvSpPr>
                  <p:nvPr/>
                </p:nvSpPr>
                <p:spPr bwMode="hidden">
                  <a:xfrm rot="16782062" flipH="1">
                    <a:off x="1372" y="2657"/>
                    <a:ext cx="1722" cy="30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folHlink"/>
                      </a:gs>
                      <a:gs pos="100000">
                        <a:schemeClr val="accent2"/>
                      </a:gs>
                    </a:gsLst>
                    <a:lin ang="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7" name="Freeform 99"/>
                  <p:cNvSpPr>
                    <a:spLocks/>
                  </p:cNvSpPr>
                  <p:nvPr/>
                </p:nvSpPr>
                <p:spPr bwMode="hidden">
                  <a:xfrm rot="16782062" flipH="1">
                    <a:off x="1686" y="3843"/>
                    <a:ext cx="923" cy="464"/>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1" name="Group 100"/>
                <p:cNvGrpSpPr>
                  <a:grpSpLocks/>
                </p:cNvGrpSpPr>
                <p:nvPr/>
              </p:nvGrpSpPr>
              <p:grpSpPr bwMode="auto">
                <a:xfrm>
                  <a:off x="4451" y="662"/>
                  <a:ext cx="442" cy="951"/>
                  <a:chOff x="3334" y="1717"/>
                  <a:chExt cx="1125" cy="2426"/>
                </a:xfrm>
              </p:grpSpPr>
              <p:sp>
                <p:nvSpPr>
                  <p:cNvPr id="403534" name="Freeform 101"/>
                  <p:cNvSpPr>
                    <a:spLocks/>
                  </p:cNvSpPr>
                  <p:nvPr/>
                </p:nvSpPr>
                <p:spPr bwMode="hidden">
                  <a:xfrm rot="3144576">
                    <a:off x="2627" y="2423"/>
                    <a:ext cx="1723" cy="312"/>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5" name="Freeform 102"/>
                  <p:cNvSpPr>
                    <a:spLocks/>
                  </p:cNvSpPr>
                  <p:nvPr/>
                </p:nvSpPr>
                <p:spPr bwMode="hidden">
                  <a:xfrm rot="3144576">
                    <a:off x="3752" y="3435"/>
                    <a:ext cx="925" cy="491"/>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2" name="Group 103"/>
                <p:cNvGrpSpPr>
                  <a:grpSpLocks/>
                </p:cNvGrpSpPr>
                <p:nvPr/>
              </p:nvGrpSpPr>
              <p:grpSpPr bwMode="auto">
                <a:xfrm>
                  <a:off x="4391" y="721"/>
                  <a:ext cx="347" cy="951"/>
                  <a:chOff x="3181" y="1866"/>
                  <a:chExt cx="883" cy="2426"/>
                </a:xfrm>
              </p:grpSpPr>
              <p:sp>
                <p:nvSpPr>
                  <p:cNvPr id="403532" name="Freeform 104"/>
                  <p:cNvSpPr>
                    <a:spLocks/>
                  </p:cNvSpPr>
                  <p:nvPr/>
                </p:nvSpPr>
                <p:spPr bwMode="hidden">
                  <a:xfrm rot="3745735">
                    <a:off x="2509" y="2486"/>
                    <a:ext cx="1643" cy="299"/>
                  </a:xfrm>
                  <a:custGeom>
                    <a:avLst/>
                    <a:gdLst>
                      <a:gd name="T0" fmla="*/ 0 w 2736"/>
                      <a:gd name="T1" fmla="*/ 1 h 504"/>
                      <a:gd name="T2" fmla="*/ 1 w 2736"/>
                      <a:gd name="T3" fmla="*/ 1 h 504"/>
                      <a:gd name="T4" fmla="*/ 1 w 2736"/>
                      <a:gd name="T5" fmla="*/ 1 h 504"/>
                      <a:gd name="T6" fmla="*/ 1 w 2736"/>
                      <a:gd name="T7" fmla="*/ 1 h 504"/>
                      <a:gd name="T8" fmla="*/ 1 w 2736"/>
                      <a:gd name="T9" fmla="*/ 1 h 504"/>
                      <a:gd name="T10" fmla="*/ 1 w 2736"/>
                      <a:gd name="T11" fmla="*/ 1 h 504"/>
                      <a:gd name="T12" fmla="*/ 1 w 2736"/>
                      <a:gd name="T13" fmla="*/ 1 h 504"/>
                      <a:gd name="T14" fmla="*/ 0 w 2736"/>
                      <a:gd name="T15" fmla="*/ 1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3" name="Freeform 105"/>
                  <p:cNvSpPr>
                    <a:spLocks/>
                  </p:cNvSpPr>
                  <p:nvPr/>
                </p:nvSpPr>
                <p:spPr bwMode="hidden">
                  <a:xfrm rot="3745735">
                    <a:off x="3387" y="3557"/>
                    <a:ext cx="885" cy="469"/>
                  </a:xfrm>
                  <a:custGeom>
                    <a:avLst/>
                    <a:gdLst>
                      <a:gd name="T0" fmla="*/ 1 w 1769"/>
                      <a:gd name="T1" fmla="*/ 1 h 791"/>
                      <a:gd name="T2" fmla="*/ 1 w 1769"/>
                      <a:gd name="T3" fmla="*/ 1 h 791"/>
                      <a:gd name="T4" fmla="*/ 1 w 1769"/>
                      <a:gd name="T5" fmla="*/ 1 h 791"/>
                      <a:gd name="T6" fmla="*/ 1 w 1769"/>
                      <a:gd name="T7" fmla="*/ 1 h 791"/>
                      <a:gd name="T8" fmla="*/ 1 w 1769"/>
                      <a:gd name="T9" fmla="*/ 1 h 791"/>
                      <a:gd name="T10" fmla="*/ 1 w 1769"/>
                      <a:gd name="T11" fmla="*/ 1 h 791"/>
                      <a:gd name="T12" fmla="*/ 1 w 1769"/>
                      <a:gd name="T13" fmla="*/ 1 h 791"/>
                      <a:gd name="T14" fmla="*/ 1 w 1769"/>
                      <a:gd name="T15" fmla="*/ 1 h 791"/>
                      <a:gd name="T16" fmla="*/ 1 w 1769"/>
                      <a:gd name="T17" fmla="*/ 1 h 791"/>
                      <a:gd name="T18" fmla="*/ 1 w 1769"/>
                      <a:gd name="T19" fmla="*/ 1 h 791"/>
                      <a:gd name="T20" fmla="*/ 0 w 1769"/>
                      <a:gd name="T21" fmla="*/ 1 h 791"/>
                      <a:gd name="T22" fmla="*/ 1 w 1769"/>
                      <a:gd name="T23" fmla="*/ 1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3" name="Group 106"/>
                <p:cNvGrpSpPr>
                  <a:grpSpLocks/>
                </p:cNvGrpSpPr>
                <p:nvPr/>
              </p:nvGrpSpPr>
              <p:grpSpPr bwMode="auto">
                <a:xfrm>
                  <a:off x="4323" y="767"/>
                  <a:ext cx="243" cy="935"/>
                  <a:chOff x="3006" y="1983"/>
                  <a:chExt cx="619" cy="2386"/>
                </a:xfrm>
              </p:grpSpPr>
              <p:sp>
                <p:nvSpPr>
                  <p:cNvPr id="403530" name="Freeform 107"/>
                  <p:cNvSpPr>
                    <a:spLocks/>
                  </p:cNvSpPr>
                  <p:nvPr/>
                </p:nvSpPr>
                <p:spPr bwMode="hidden">
                  <a:xfrm rot="4286818">
                    <a:off x="2328" y="2644"/>
                    <a:ext cx="1600" cy="244"/>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31" name="Freeform 108"/>
                  <p:cNvSpPr>
                    <a:spLocks/>
                  </p:cNvSpPr>
                  <p:nvPr/>
                </p:nvSpPr>
                <p:spPr bwMode="hidden">
                  <a:xfrm rot="4286818">
                    <a:off x="3006" y="3693"/>
                    <a:ext cx="851"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4" name="Group 109"/>
                <p:cNvGrpSpPr>
                  <a:grpSpLocks/>
                </p:cNvGrpSpPr>
                <p:nvPr/>
              </p:nvGrpSpPr>
              <p:grpSpPr bwMode="auto">
                <a:xfrm>
                  <a:off x="4249" y="813"/>
                  <a:ext cx="159" cy="870"/>
                  <a:chOff x="2819" y="2101"/>
                  <a:chExt cx="405" cy="2219"/>
                </a:xfrm>
              </p:grpSpPr>
              <p:sp>
                <p:nvSpPr>
                  <p:cNvPr id="403528" name="Freeform 110"/>
                  <p:cNvSpPr>
                    <a:spLocks/>
                  </p:cNvSpPr>
                  <p:nvPr/>
                </p:nvSpPr>
                <p:spPr bwMode="hidden">
                  <a:xfrm rot="4898956">
                    <a:off x="2227" y="2677"/>
                    <a:ext cx="1432" cy="247"/>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29" name="Freeform 111"/>
                  <p:cNvSpPr>
                    <a:spLocks/>
                  </p:cNvSpPr>
                  <p:nvPr/>
                </p:nvSpPr>
                <p:spPr bwMode="hidden">
                  <a:xfrm rot="4898956">
                    <a:off x="2637" y="3674"/>
                    <a:ext cx="789" cy="386"/>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nvGrpSpPr>
                <p:cNvPr id="403525" name="Group 112"/>
                <p:cNvGrpSpPr>
                  <a:grpSpLocks/>
                </p:cNvGrpSpPr>
                <p:nvPr/>
              </p:nvGrpSpPr>
              <p:grpSpPr bwMode="auto">
                <a:xfrm>
                  <a:off x="4045" y="826"/>
                  <a:ext cx="167" cy="857"/>
                  <a:chOff x="2287" y="2135"/>
                  <a:chExt cx="426" cy="2185"/>
                </a:xfrm>
              </p:grpSpPr>
              <p:sp>
                <p:nvSpPr>
                  <p:cNvPr id="403526" name="Freeform 113"/>
                  <p:cNvSpPr>
                    <a:spLocks/>
                  </p:cNvSpPr>
                  <p:nvPr/>
                </p:nvSpPr>
                <p:spPr bwMode="hidden">
                  <a:xfrm rot="5755659">
                    <a:off x="1903" y="2758"/>
                    <a:ext cx="1432" cy="186"/>
                  </a:xfrm>
                  <a:custGeom>
                    <a:avLst/>
                    <a:gdLst>
                      <a:gd name="T0" fmla="*/ 0 w 2736"/>
                      <a:gd name="T1" fmla="*/ 0 h 504"/>
                      <a:gd name="T2" fmla="*/ 1 w 2736"/>
                      <a:gd name="T3" fmla="*/ 0 h 504"/>
                      <a:gd name="T4" fmla="*/ 1 w 2736"/>
                      <a:gd name="T5" fmla="*/ 0 h 504"/>
                      <a:gd name="T6" fmla="*/ 1 w 2736"/>
                      <a:gd name="T7" fmla="*/ 0 h 504"/>
                      <a:gd name="T8" fmla="*/ 1 w 2736"/>
                      <a:gd name="T9" fmla="*/ 0 h 504"/>
                      <a:gd name="T10" fmla="*/ 1 w 2736"/>
                      <a:gd name="T11" fmla="*/ 0 h 504"/>
                      <a:gd name="T12" fmla="*/ 1 w 2736"/>
                      <a:gd name="T13" fmla="*/ 0 h 504"/>
                      <a:gd name="T14" fmla="*/ 0 w 2736"/>
                      <a:gd name="T15" fmla="*/ 0 h 5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736" h="504">
                        <a:moveTo>
                          <a:pt x="0" y="504"/>
                        </a:moveTo>
                        <a:cubicBezTo>
                          <a:pt x="24" y="488"/>
                          <a:pt x="568" y="248"/>
                          <a:pt x="864" y="168"/>
                        </a:cubicBezTo>
                        <a:cubicBezTo>
                          <a:pt x="1160" y="88"/>
                          <a:pt x="1464" y="48"/>
                          <a:pt x="1776" y="24"/>
                        </a:cubicBezTo>
                        <a:cubicBezTo>
                          <a:pt x="2088" y="0"/>
                          <a:pt x="2579" y="11"/>
                          <a:pt x="2736" y="24"/>
                        </a:cubicBezTo>
                        <a:lnTo>
                          <a:pt x="2720" y="103"/>
                        </a:lnTo>
                        <a:cubicBezTo>
                          <a:pt x="2558" y="116"/>
                          <a:pt x="2108" y="71"/>
                          <a:pt x="1764" y="103"/>
                        </a:cubicBezTo>
                        <a:cubicBezTo>
                          <a:pt x="1209" y="136"/>
                          <a:pt x="998" y="192"/>
                          <a:pt x="654" y="292"/>
                        </a:cubicBezTo>
                        <a:cubicBezTo>
                          <a:pt x="358" y="356"/>
                          <a:pt x="136" y="460"/>
                          <a:pt x="0" y="504"/>
                        </a:cubicBezTo>
                        <a:close/>
                      </a:path>
                    </a:pathLst>
                  </a:custGeom>
                  <a:gradFill rotWithShape="0">
                    <a:gsLst>
                      <a:gs pos="0">
                        <a:schemeClr val="accent2"/>
                      </a:gs>
                      <a:gs pos="100000">
                        <a:schemeClr val="folHlink"/>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sp>
                <p:nvSpPr>
                  <p:cNvPr id="403527" name="Freeform 114"/>
                  <p:cNvSpPr>
                    <a:spLocks/>
                  </p:cNvSpPr>
                  <p:nvPr/>
                </p:nvSpPr>
                <p:spPr bwMode="hidden">
                  <a:xfrm rot="5755659">
                    <a:off x="2051" y="3731"/>
                    <a:ext cx="767" cy="294"/>
                  </a:xfrm>
                  <a:custGeom>
                    <a:avLst/>
                    <a:gdLst>
                      <a:gd name="T0" fmla="*/ 0 w 1769"/>
                      <a:gd name="T1" fmla="*/ 0 h 791"/>
                      <a:gd name="T2" fmla="*/ 0 w 1769"/>
                      <a:gd name="T3" fmla="*/ 0 h 791"/>
                      <a:gd name="T4" fmla="*/ 0 w 1769"/>
                      <a:gd name="T5" fmla="*/ 0 h 791"/>
                      <a:gd name="T6" fmla="*/ 0 w 1769"/>
                      <a:gd name="T7" fmla="*/ 0 h 791"/>
                      <a:gd name="T8" fmla="*/ 0 w 1769"/>
                      <a:gd name="T9" fmla="*/ 0 h 791"/>
                      <a:gd name="T10" fmla="*/ 0 w 1769"/>
                      <a:gd name="T11" fmla="*/ 0 h 791"/>
                      <a:gd name="T12" fmla="*/ 0 w 1769"/>
                      <a:gd name="T13" fmla="*/ 0 h 791"/>
                      <a:gd name="T14" fmla="*/ 0 w 1769"/>
                      <a:gd name="T15" fmla="*/ 0 h 791"/>
                      <a:gd name="T16" fmla="*/ 0 w 1769"/>
                      <a:gd name="T17" fmla="*/ 0 h 791"/>
                      <a:gd name="T18" fmla="*/ 0 w 1769"/>
                      <a:gd name="T19" fmla="*/ 0 h 791"/>
                      <a:gd name="T20" fmla="*/ 0 w 1769"/>
                      <a:gd name="T21" fmla="*/ 0 h 791"/>
                      <a:gd name="T22" fmla="*/ 0 w 1769"/>
                      <a:gd name="T23" fmla="*/ 0 h 79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769" h="791">
                        <a:moveTo>
                          <a:pt x="5" y="8"/>
                        </a:moveTo>
                        <a:cubicBezTo>
                          <a:pt x="85" y="0"/>
                          <a:pt x="293" y="24"/>
                          <a:pt x="485" y="56"/>
                        </a:cubicBezTo>
                        <a:cubicBezTo>
                          <a:pt x="677" y="88"/>
                          <a:pt x="969" y="137"/>
                          <a:pt x="1157" y="200"/>
                        </a:cubicBezTo>
                        <a:cubicBezTo>
                          <a:pt x="1345" y="263"/>
                          <a:pt x="1511" y="364"/>
                          <a:pt x="1611" y="432"/>
                        </a:cubicBezTo>
                        <a:cubicBezTo>
                          <a:pt x="1711" y="500"/>
                          <a:pt x="1743" y="550"/>
                          <a:pt x="1756" y="609"/>
                        </a:cubicBezTo>
                        <a:cubicBezTo>
                          <a:pt x="1769" y="668"/>
                          <a:pt x="1717" y="783"/>
                          <a:pt x="1689" y="787"/>
                        </a:cubicBezTo>
                        <a:cubicBezTo>
                          <a:pt x="1661" y="791"/>
                          <a:pt x="1639" y="687"/>
                          <a:pt x="1589" y="632"/>
                        </a:cubicBezTo>
                        <a:cubicBezTo>
                          <a:pt x="1539" y="577"/>
                          <a:pt x="1469" y="510"/>
                          <a:pt x="1389" y="454"/>
                        </a:cubicBezTo>
                        <a:cubicBezTo>
                          <a:pt x="1309" y="398"/>
                          <a:pt x="1244" y="346"/>
                          <a:pt x="1109" y="296"/>
                        </a:cubicBezTo>
                        <a:cubicBezTo>
                          <a:pt x="974" y="246"/>
                          <a:pt x="766" y="189"/>
                          <a:pt x="581" y="152"/>
                        </a:cubicBezTo>
                        <a:cubicBezTo>
                          <a:pt x="396" y="115"/>
                          <a:pt x="96" y="100"/>
                          <a:pt x="0" y="76"/>
                        </a:cubicBezTo>
                        <a:lnTo>
                          <a:pt x="5" y="8"/>
                        </a:lnTo>
                        <a:close/>
                      </a:path>
                    </a:pathLst>
                  </a:custGeom>
                  <a:gradFill rotWithShape="0">
                    <a:gsLst>
                      <a:gs pos="0">
                        <a:schemeClr val="folHlink"/>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algn="ctr" defTabSz="914400">
                      <a:buClrTx/>
                      <a:buSzTx/>
                      <a:buFontTx/>
                      <a:buNone/>
                    </a:pPr>
                    <a:endParaRPr lang="en-US" baseline="30000">
                      <a:solidFill>
                        <a:srgbClr val="FFCC00"/>
                      </a:solidFill>
                    </a:endParaRPr>
                  </a:p>
                </p:txBody>
              </p:sp>
            </p:grpSp>
          </p:grpSp>
          <p:sp>
            <p:nvSpPr>
              <p:cNvPr id="403470" name="Freeform 115"/>
              <p:cNvSpPr>
                <a:spLocks/>
              </p:cNvSpPr>
              <p:nvPr/>
            </p:nvSpPr>
            <p:spPr bwMode="hidden">
              <a:xfrm flipH="1">
                <a:off x="3873" y="934"/>
                <a:ext cx="190"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1" name="Arc 116"/>
              <p:cNvSpPr>
                <a:spLocks/>
              </p:cNvSpPr>
              <p:nvPr/>
            </p:nvSpPr>
            <p:spPr bwMode="hidden">
              <a:xfrm flipH="1">
                <a:off x="3527" y="725"/>
                <a:ext cx="832" cy="900"/>
              </a:xfrm>
              <a:custGeom>
                <a:avLst/>
                <a:gdLst>
                  <a:gd name="T0" fmla="*/ 0 w 21600"/>
                  <a:gd name="T1" fmla="*/ 0 h 21602"/>
                  <a:gd name="T2" fmla="*/ 0 w 21600"/>
                  <a:gd name="T3" fmla="*/ 0 h 21602"/>
                  <a:gd name="T4" fmla="*/ 0 w 21600"/>
                  <a:gd name="T5" fmla="*/ 0 h 21602"/>
                  <a:gd name="T6" fmla="*/ 0 60000 65536"/>
                  <a:gd name="T7" fmla="*/ 0 60000 65536"/>
                  <a:gd name="T8" fmla="*/ 0 60000 65536"/>
                </a:gdLst>
                <a:ahLst/>
                <a:cxnLst>
                  <a:cxn ang="T6">
                    <a:pos x="T0" y="T1"/>
                  </a:cxn>
                  <a:cxn ang="T7">
                    <a:pos x="T2" y="T3"/>
                  </a:cxn>
                  <a:cxn ang="T8">
                    <a:pos x="T4" y="T5"/>
                  </a:cxn>
                </a:cxnLst>
                <a:rect l="0" t="0" r="r" b="b"/>
                <a:pathLst>
                  <a:path w="21600" h="21602" fill="none" extrusionOk="0">
                    <a:moveTo>
                      <a:pt x="5466" y="0"/>
                    </a:moveTo>
                    <a:cubicBezTo>
                      <a:pt x="14970" y="2486"/>
                      <a:pt x="21600" y="11073"/>
                      <a:pt x="21600" y="20897"/>
                    </a:cubicBezTo>
                    <a:cubicBezTo>
                      <a:pt x="21600" y="21132"/>
                      <a:pt x="21596" y="21367"/>
                      <a:pt x="21588" y="21601"/>
                    </a:cubicBezTo>
                  </a:path>
                  <a:path w="21600" h="21602" stroke="0" extrusionOk="0">
                    <a:moveTo>
                      <a:pt x="5466" y="0"/>
                    </a:moveTo>
                    <a:cubicBezTo>
                      <a:pt x="14970" y="2486"/>
                      <a:pt x="21600" y="11073"/>
                      <a:pt x="21600" y="20897"/>
                    </a:cubicBezTo>
                    <a:cubicBezTo>
                      <a:pt x="21600" y="21132"/>
                      <a:pt x="21596" y="21367"/>
                      <a:pt x="21588" y="21601"/>
                    </a:cubicBezTo>
                    <a:lnTo>
                      <a:pt x="0" y="20897"/>
                    </a:lnTo>
                    <a:lnTo>
                      <a:pt x="5466" y="0"/>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2" name="Arc 117"/>
              <p:cNvSpPr>
                <a:spLocks/>
              </p:cNvSpPr>
              <p:nvPr/>
            </p:nvSpPr>
            <p:spPr bwMode="hidden">
              <a:xfrm flipV="1">
                <a:off x="4278" y="179"/>
                <a:ext cx="1007" cy="802"/>
              </a:xfrm>
              <a:custGeom>
                <a:avLst/>
                <a:gdLst>
                  <a:gd name="T0" fmla="*/ 0 w 36729"/>
                  <a:gd name="T1" fmla="*/ 0 h 21600"/>
                  <a:gd name="T2" fmla="*/ 0 w 36729"/>
                  <a:gd name="T3" fmla="*/ 0 h 21600"/>
                  <a:gd name="T4" fmla="*/ 0 w 36729"/>
                  <a:gd name="T5" fmla="*/ 0 h 21600"/>
                  <a:gd name="T6" fmla="*/ 0 60000 65536"/>
                  <a:gd name="T7" fmla="*/ 0 60000 65536"/>
                  <a:gd name="T8" fmla="*/ 0 60000 65536"/>
                </a:gdLst>
                <a:ahLst/>
                <a:cxnLst>
                  <a:cxn ang="T6">
                    <a:pos x="T0" y="T1"/>
                  </a:cxn>
                  <a:cxn ang="T7">
                    <a:pos x="T2" y="T3"/>
                  </a:cxn>
                  <a:cxn ang="T8">
                    <a:pos x="T4" y="T5"/>
                  </a:cxn>
                </a:cxnLst>
                <a:rect l="0" t="0" r="r" b="b"/>
                <a:pathLst>
                  <a:path w="36729" h="21600" fill="none" extrusionOk="0">
                    <a:moveTo>
                      <a:pt x="36729" y="10451"/>
                    </a:moveTo>
                    <a:cubicBezTo>
                      <a:pt x="32926" y="17330"/>
                      <a:pt x="25686" y="21599"/>
                      <a:pt x="17826" y="21599"/>
                    </a:cubicBezTo>
                    <a:cubicBezTo>
                      <a:pt x="10696" y="21599"/>
                      <a:pt x="4025" y="18081"/>
                      <a:pt x="-1" y="12197"/>
                    </a:cubicBezTo>
                  </a:path>
                  <a:path w="36729" h="21600" stroke="0" extrusionOk="0">
                    <a:moveTo>
                      <a:pt x="36729" y="10451"/>
                    </a:moveTo>
                    <a:cubicBezTo>
                      <a:pt x="32926" y="17330"/>
                      <a:pt x="25686" y="21599"/>
                      <a:pt x="17826" y="21599"/>
                    </a:cubicBezTo>
                    <a:cubicBezTo>
                      <a:pt x="10696" y="21599"/>
                      <a:pt x="4025" y="18081"/>
                      <a:pt x="-1" y="12197"/>
                    </a:cubicBezTo>
                    <a:lnTo>
                      <a:pt x="17826" y="0"/>
                    </a:lnTo>
                    <a:lnTo>
                      <a:pt x="36729" y="1045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3" name="Arc 118"/>
              <p:cNvSpPr>
                <a:spLocks/>
              </p:cNvSpPr>
              <p:nvPr/>
            </p:nvSpPr>
            <p:spPr bwMode="hidden">
              <a:xfrm flipH="1">
                <a:off x="3612" y="580"/>
                <a:ext cx="485" cy="933"/>
              </a:xfrm>
              <a:custGeom>
                <a:avLst/>
                <a:gdLst>
                  <a:gd name="T0" fmla="*/ 0 w 28940"/>
                  <a:gd name="T1" fmla="*/ 0 h 22305"/>
                  <a:gd name="T2" fmla="*/ 0 w 28940"/>
                  <a:gd name="T3" fmla="*/ 0 h 22305"/>
                  <a:gd name="T4" fmla="*/ 0 w 28940"/>
                  <a:gd name="T5" fmla="*/ 0 h 22305"/>
                  <a:gd name="T6" fmla="*/ 0 60000 65536"/>
                  <a:gd name="T7" fmla="*/ 0 60000 65536"/>
                  <a:gd name="T8" fmla="*/ 0 60000 65536"/>
                </a:gdLst>
                <a:ahLst/>
                <a:cxnLst>
                  <a:cxn ang="T6">
                    <a:pos x="T0" y="T1"/>
                  </a:cxn>
                  <a:cxn ang="T7">
                    <a:pos x="T2" y="T3"/>
                  </a:cxn>
                  <a:cxn ang="T8">
                    <a:pos x="T4" y="T5"/>
                  </a:cxn>
                </a:cxnLst>
                <a:rect l="0" t="0" r="r" b="b"/>
                <a:pathLst>
                  <a:path w="28940" h="22305" fill="none" extrusionOk="0">
                    <a:moveTo>
                      <a:pt x="0" y="1285"/>
                    </a:moveTo>
                    <a:cubicBezTo>
                      <a:pt x="2353" y="434"/>
                      <a:pt x="4837" y="-1"/>
                      <a:pt x="7340" y="-1"/>
                    </a:cubicBezTo>
                    <a:cubicBezTo>
                      <a:pt x="19269" y="0"/>
                      <a:pt x="28940" y="9670"/>
                      <a:pt x="28940" y="21600"/>
                    </a:cubicBezTo>
                    <a:cubicBezTo>
                      <a:pt x="28940" y="21835"/>
                      <a:pt x="28936" y="22070"/>
                      <a:pt x="28928" y="22304"/>
                    </a:cubicBezTo>
                  </a:path>
                  <a:path w="28940" h="22305" stroke="0" extrusionOk="0">
                    <a:moveTo>
                      <a:pt x="0" y="1285"/>
                    </a:moveTo>
                    <a:cubicBezTo>
                      <a:pt x="2353" y="434"/>
                      <a:pt x="4837" y="-1"/>
                      <a:pt x="7340" y="-1"/>
                    </a:cubicBezTo>
                    <a:cubicBezTo>
                      <a:pt x="19269" y="0"/>
                      <a:pt x="28940" y="9670"/>
                      <a:pt x="28940" y="21600"/>
                    </a:cubicBezTo>
                    <a:cubicBezTo>
                      <a:pt x="28940" y="21835"/>
                      <a:pt x="28936" y="22070"/>
                      <a:pt x="28928" y="22304"/>
                    </a:cubicBezTo>
                    <a:lnTo>
                      <a:pt x="7340" y="21600"/>
                    </a:lnTo>
                    <a:lnTo>
                      <a:pt x="0" y="128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4" name="Arc 119"/>
              <p:cNvSpPr>
                <a:spLocks/>
              </p:cNvSpPr>
              <p:nvPr/>
            </p:nvSpPr>
            <p:spPr bwMode="hidden">
              <a:xfrm flipH="1">
                <a:off x="3267" y="628"/>
                <a:ext cx="791" cy="928"/>
              </a:xfrm>
              <a:custGeom>
                <a:avLst/>
                <a:gdLst>
                  <a:gd name="T0" fmla="*/ 0 w 30473"/>
                  <a:gd name="T1" fmla="*/ 0 h 22305"/>
                  <a:gd name="T2" fmla="*/ 0 w 30473"/>
                  <a:gd name="T3" fmla="*/ 0 h 22305"/>
                  <a:gd name="T4" fmla="*/ 0 w 30473"/>
                  <a:gd name="T5" fmla="*/ 0 h 22305"/>
                  <a:gd name="T6" fmla="*/ 0 60000 65536"/>
                  <a:gd name="T7" fmla="*/ 0 60000 65536"/>
                  <a:gd name="T8" fmla="*/ 0 60000 65536"/>
                </a:gdLst>
                <a:ahLst/>
                <a:cxnLst>
                  <a:cxn ang="T6">
                    <a:pos x="T0" y="T1"/>
                  </a:cxn>
                  <a:cxn ang="T7">
                    <a:pos x="T2" y="T3"/>
                  </a:cxn>
                  <a:cxn ang="T8">
                    <a:pos x="T4" y="T5"/>
                  </a:cxn>
                </a:cxnLst>
                <a:rect l="0" t="0" r="r" b="b"/>
                <a:pathLst>
                  <a:path w="30473" h="22305" fill="none" extrusionOk="0">
                    <a:moveTo>
                      <a:pt x="-1" y="1906"/>
                    </a:moveTo>
                    <a:cubicBezTo>
                      <a:pt x="2789" y="649"/>
                      <a:pt x="5813" y="-1"/>
                      <a:pt x="8873" y="-1"/>
                    </a:cubicBezTo>
                    <a:cubicBezTo>
                      <a:pt x="20802" y="0"/>
                      <a:pt x="30473" y="9670"/>
                      <a:pt x="30473" y="21600"/>
                    </a:cubicBezTo>
                    <a:cubicBezTo>
                      <a:pt x="30473" y="21835"/>
                      <a:pt x="30469" y="22070"/>
                      <a:pt x="30461" y="22304"/>
                    </a:cubicBezTo>
                  </a:path>
                  <a:path w="30473" h="22305" stroke="0" extrusionOk="0">
                    <a:moveTo>
                      <a:pt x="-1" y="1906"/>
                    </a:moveTo>
                    <a:cubicBezTo>
                      <a:pt x="2789" y="649"/>
                      <a:pt x="5813" y="-1"/>
                      <a:pt x="8873" y="-1"/>
                    </a:cubicBezTo>
                    <a:cubicBezTo>
                      <a:pt x="20802" y="0"/>
                      <a:pt x="30473" y="9670"/>
                      <a:pt x="30473" y="21600"/>
                    </a:cubicBezTo>
                    <a:cubicBezTo>
                      <a:pt x="30473" y="21835"/>
                      <a:pt x="30469" y="22070"/>
                      <a:pt x="30461" y="22304"/>
                    </a:cubicBezTo>
                    <a:lnTo>
                      <a:pt x="8873" y="21600"/>
                    </a:lnTo>
                    <a:lnTo>
                      <a:pt x="-1" y="1906"/>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5" name="Arc 120"/>
              <p:cNvSpPr>
                <a:spLocks/>
              </p:cNvSpPr>
              <p:nvPr/>
            </p:nvSpPr>
            <p:spPr bwMode="hidden">
              <a:xfrm flipH="1">
                <a:off x="3197" y="458"/>
                <a:ext cx="932" cy="933"/>
              </a:xfrm>
              <a:custGeom>
                <a:avLst/>
                <a:gdLst>
                  <a:gd name="T0" fmla="*/ 0 w 34455"/>
                  <a:gd name="T1" fmla="*/ 0 h 22305"/>
                  <a:gd name="T2" fmla="*/ 0 w 34455"/>
                  <a:gd name="T3" fmla="*/ 0 h 22305"/>
                  <a:gd name="T4" fmla="*/ 0 w 34455"/>
                  <a:gd name="T5" fmla="*/ 0 h 22305"/>
                  <a:gd name="T6" fmla="*/ 0 60000 65536"/>
                  <a:gd name="T7" fmla="*/ 0 60000 65536"/>
                  <a:gd name="T8" fmla="*/ 0 60000 65536"/>
                </a:gdLst>
                <a:ahLst/>
                <a:cxnLst>
                  <a:cxn ang="T6">
                    <a:pos x="T0" y="T1"/>
                  </a:cxn>
                  <a:cxn ang="T7">
                    <a:pos x="T2" y="T3"/>
                  </a:cxn>
                  <a:cxn ang="T8">
                    <a:pos x="T4" y="T5"/>
                  </a:cxn>
                </a:cxnLst>
                <a:rect l="0" t="0" r="r" b="b"/>
                <a:pathLst>
                  <a:path w="34455" h="22305" fill="none" extrusionOk="0">
                    <a:moveTo>
                      <a:pt x="0" y="4241"/>
                    </a:moveTo>
                    <a:cubicBezTo>
                      <a:pt x="3720" y="1486"/>
                      <a:pt x="8226" y="-1"/>
                      <a:pt x="12855" y="-1"/>
                    </a:cubicBezTo>
                    <a:cubicBezTo>
                      <a:pt x="24784" y="0"/>
                      <a:pt x="34455" y="9670"/>
                      <a:pt x="34455" y="21600"/>
                    </a:cubicBezTo>
                    <a:cubicBezTo>
                      <a:pt x="34455" y="21835"/>
                      <a:pt x="34451" y="22070"/>
                      <a:pt x="34443" y="22304"/>
                    </a:cubicBezTo>
                  </a:path>
                  <a:path w="34455" h="22305" stroke="0" extrusionOk="0">
                    <a:moveTo>
                      <a:pt x="0" y="4241"/>
                    </a:moveTo>
                    <a:cubicBezTo>
                      <a:pt x="3720" y="1486"/>
                      <a:pt x="8226" y="-1"/>
                      <a:pt x="12855" y="-1"/>
                    </a:cubicBezTo>
                    <a:cubicBezTo>
                      <a:pt x="24784" y="0"/>
                      <a:pt x="34455" y="9670"/>
                      <a:pt x="34455" y="21600"/>
                    </a:cubicBezTo>
                    <a:cubicBezTo>
                      <a:pt x="34455" y="21835"/>
                      <a:pt x="34451" y="22070"/>
                      <a:pt x="34443" y="22304"/>
                    </a:cubicBezTo>
                    <a:lnTo>
                      <a:pt x="12855" y="21600"/>
                    </a:lnTo>
                    <a:lnTo>
                      <a:pt x="0" y="424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6" name="Arc 121"/>
              <p:cNvSpPr>
                <a:spLocks/>
              </p:cNvSpPr>
              <p:nvPr/>
            </p:nvSpPr>
            <p:spPr bwMode="hidden">
              <a:xfrm>
                <a:off x="4229" y="589"/>
                <a:ext cx="149"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7" name="Arc 122"/>
              <p:cNvSpPr>
                <a:spLocks/>
              </p:cNvSpPr>
              <p:nvPr/>
            </p:nvSpPr>
            <p:spPr bwMode="hidden">
              <a:xfrm>
                <a:off x="4269" y="585"/>
                <a:ext cx="393"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8" name="Arc 123"/>
              <p:cNvSpPr>
                <a:spLocks/>
              </p:cNvSpPr>
              <p:nvPr/>
            </p:nvSpPr>
            <p:spPr bwMode="hidden">
              <a:xfrm>
                <a:off x="4302" y="463"/>
                <a:ext cx="558" cy="933"/>
              </a:xfrm>
              <a:custGeom>
                <a:avLst/>
                <a:gdLst>
                  <a:gd name="T0" fmla="*/ 0 w 34812"/>
                  <a:gd name="T1" fmla="*/ 0 h 22305"/>
                  <a:gd name="T2" fmla="*/ 0 w 34812"/>
                  <a:gd name="T3" fmla="*/ 0 h 22305"/>
                  <a:gd name="T4" fmla="*/ 0 w 34812"/>
                  <a:gd name="T5" fmla="*/ 0 h 22305"/>
                  <a:gd name="T6" fmla="*/ 0 60000 65536"/>
                  <a:gd name="T7" fmla="*/ 0 60000 65536"/>
                  <a:gd name="T8" fmla="*/ 0 60000 65536"/>
                </a:gdLst>
                <a:ahLst/>
                <a:cxnLst>
                  <a:cxn ang="T6">
                    <a:pos x="T0" y="T1"/>
                  </a:cxn>
                  <a:cxn ang="T7">
                    <a:pos x="T2" y="T3"/>
                  </a:cxn>
                  <a:cxn ang="T8">
                    <a:pos x="T4" y="T5"/>
                  </a:cxn>
                </a:cxnLst>
                <a:rect l="0" t="0" r="r" b="b"/>
                <a:pathLst>
                  <a:path w="34812" h="22305" fill="none" extrusionOk="0">
                    <a:moveTo>
                      <a:pt x="-1" y="4511"/>
                    </a:moveTo>
                    <a:cubicBezTo>
                      <a:pt x="3783" y="1586"/>
                      <a:pt x="8429" y="-1"/>
                      <a:pt x="13212" y="-1"/>
                    </a:cubicBezTo>
                    <a:cubicBezTo>
                      <a:pt x="25141" y="0"/>
                      <a:pt x="34812" y="9670"/>
                      <a:pt x="34812" y="21600"/>
                    </a:cubicBezTo>
                    <a:cubicBezTo>
                      <a:pt x="34812" y="21835"/>
                      <a:pt x="34808" y="22070"/>
                      <a:pt x="34800" y="22304"/>
                    </a:cubicBezTo>
                  </a:path>
                  <a:path w="34812" h="22305" stroke="0" extrusionOk="0">
                    <a:moveTo>
                      <a:pt x="-1" y="4511"/>
                    </a:moveTo>
                    <a:cubicBezTo>
                      <a:pt x="3783" y="1586"/>
                      <a:pt x="8429" y="-1"/>
                      <a:pt x="13212" y="-1"/>
                    </a:cubicBezTo>
                    <a:cubicBezTo>
                      <a:pt x="25141" y="0"/>
                      <a:pt x="34812" y="9670"/>
                      <a:pt x="34812" y="21600"/>
                    </a:cubicBezTo>
                    <a:cubicBezTo>
                      <a:pt x="34812" y="21835"/>
                      <a:pt x="34808" y="22070"/>
                      <a:pt x="34800" y="22304"/>
                    </a:cubicBezTo>
                    <a:lnTo>
                      <a:pt x="13212" y="21600"/>
                    </a:lnTo>
                    <a:lnTo>
                      <a:pt x="-1" y="4511"/>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79" name="Freeform 124"/>
              <p:cNvSpPr>
                <a:spLocks/>
              </p:cNvSpPr>
              <p:nvPr/>
            </p:nvSpPr>
            <p:spPr bwMode="hidden">
              <a:xfrm>
                <a:off x="4410" y="1033"/>
                <a:ext cx="188" cy="58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0" name="Freeform 125"/>
              <p:cNvSpPr>
                <a:spLocks/>
              </p:cNvSpPr>
              <p:nvPr/>
            </p:nvSpPr>
            <p:spPr bwMode="hidden">
              <a:xfrm rot="19660755" flipV="1">
                <a:off x="4114" y="843"/>
                <a:ext cx="171" cy="326"/>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1" name="Arc 126"/>
              <p:cNvSpPr>
                <a:spLocks/>
              </p:cNvSpPr>
              <p:nvPr/>
            </p:nvSpPr>
            <p:spPr bwMode="hidden">
              <a:xfrm flipH="1">
                <a:off x="3144" y="319"/>
                <a:ext cx="996" cy="933"/>
              </a:xfrm>
              <a:custGeom>
                <a:avLst/>
                <a:gdLst>
                  <a:gd name="T0" fmla="*/ 0 w 36830"/>
                  <a:gd name="T1" fmla="*/ 0 h 22305"/>
                  <a:gd name="T2" fmla="*/ 0 w 36830"/>
                  <a:gd name="T3" fmla="*/ 0 h 22305"/>
                  <a:gd name="T4" fmla="*/ 0 w 36830"/>
                  <a:gd name="T5" fmla="*/ 0 h 22305"/>
                  <a:gd name="T6" fmla="*/ 0 60000 65536"/>
                  <a:gd name="T7" fmla="*/ 0 60000 65536"/>
                  <a:gd name="T8" fmla="*/ 0 60000 65536"/>
                </a:gdLst>
                <a:ahLst/>
                <a:cxnLst>
                  <a:cxn ang="T6">
                    <a:pos x="T0" y="T1"/>
                  </a:cxn>
                  <a:cxn ang="T7">
                    <a:pos x="T2" y="T3"/>
                  </a:cxn>
                  <a:cxn ang="T8">
                    <a:pos x="T4" y="T5"/>
                  </a:cxn>
                </a:cxnLst>
                <a:rect l="0" t="0" r="r" b="b"/>
                <a:pathLst>
                  <a:path w="36830" h="22305" fill="none" extrusionOk="0">
                    <a:moveTo>
                      <a:pt x="0" y="6283"/>
                    </a:moveTo>
                    <a:cubicBezTo>
                      <a:pt x="4047" y="2258"/>
                      <a:pt x="9522" y="-1"/>
                      <a:pt x="15230" y="-1"/>
                    </a:cubicBezTo>
                    <a:cubicBezTo>
                      <a:pt x="27159" y="0"/>
                      <a:pt x="36830" y="9670"/>
                      <a:pt x="36830" y="21600"/>
                    </a:cubicBezTo>
                    <a:cubicBezTo>
                      <a:pt x="36830" y="21835"/>
                      <a:pt x="36826" y="22070"/>
                      <a:pt x="36818" y="22304"/>
                    </a:cubicBezTo>
                  </a:path>
                  <a:path w="36830" h="22305" stroke="0" extrusionOk="0">
                    <a:moveTo>
                      <a:pt x="0" y="6283"/>
                    </a:moveTo>
                    <a:cubicBezTo>
                      <a:pt x="4047" y="2258"/>
                      <a:pt x="9522" y="-1"/>
                      <a:pt x="15230" y="-1"/>
                    </a:cubicBezTo>
                    <a:cubicBezTo>
                      <a:pt x="27159" y="0"/>
                      <a:pt x="36830" y="9670"/>
                      <a:pt x="36830" y="21600"/>
                    </a:cubicBezTo>
                    <a:cubicBezTo>
                      <a:pt x="36830" y="21835"/>
                      <a:pt x="36826" y="22070"/>
                      <a:pt x="36818" y="22304"/>
                    </a:cubicBezTo>
                    <a:lnTo>
                      <a:pt x="15230" y="21600"/>
                    </a:lnTo>
                    <a:lnTo>
                      <a:pt x="0" y="6283"/>
                    </a:lnTo>
                    <a:close/>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2" name="Arc 127"/>
              <p:cNvSpPr>
                <a:spLocks/>
              </p:cNvSpPr>
              <p:nvPr/>
            </p:nvSpPr>
            <p:spPr bwMode="hidden">
              <a:xfrm flipH="1">
                <a:off x="3426" y="122"/>
                <a:ext cx="724" cy="899"/>
              </a:xfrm>
              <a:custGeom>
                <a:avLst/>
                <a:gdLst>
                  <a:gd name="T0" fmla="*/ 0 w 31881"/>
                  <a:gd name="T1" fmla="*/ 0 h 21600"/>
                  <a:gd name="T2" fmla="*/ 0 w 31881"/>
                  <a:gd name="T3" fmla="*/ 0 h 21600"/>
                  <a:gd name="T4" fmla="*/ 0 w 31881"/>
                  <a:gd name="T5" fmla="*/ 0 h 21600"/>
                  <a:gd name="T6" fmla="*/ 0 60000 65536"/>
                  <a:gd name="T7" fmla="*/ 0 60000 65536"/>
                  <a:gd name="T8" fmla="*/ 0 60000 65536"/>
                </a:gdLst>
                <a:ahLst/>
                <a:cxnLst>
                  <a:cxn ang="T6">
                    <a:pos x="T0" y="T1"/>
                  </a:cxn>
                  <a:cxn ang="T7">
                    <a:pos x="T2" y="T3"/>
                  </a:cxn>
                  <a:cxn ang="T8">
                    <a:pos x="T4" y="T5"/>
                  </a:cxn>
                </a:cxnLst>
                <a:rect l="0" t="0" r="r" b="b"/>
                <a:pathLst>
                  <a:path w="31881" h="21600" fill="none" extrusionOk="0">
                    <a:moveTo>
                      <a:pt x="-1" y="10015"/>
                    </a:moveTo>
                    <a:cubicBezTo>
                      <a:pt x="3963" y="3778"/>
                      <a:pt x="10840" y="-1"/>
                      <a:pt x="18231" y="-1"/>
                    </a:cubicBezTo>
                    <a:cubicBezTo>
                      <a:pt x="23204" y="-1"/>
                      <a:pt x="28026" y="1716"/>
                      <a:pt x="31881" y="4859"/>
                    </a:cubicBezTo>
                  </a:path>
                  <a:path w="31881" h="21600" stroke="0" extrusionOk="0">
                    <a:moveTo>
                      <a:pt x="-1" y="10015"/>
                    </a:moveTo>
                    <a:cubicBezTo>
                      <a:pt x="3963" y="3778"/>
                      <a:pt x="10840" y="-1"/>
                      <a:pt x="18231" y="-1"/>
                    </a:cubicBezTo>
                    <a:cubicBezTo>
                      <a:pt x="23204" y="-1"/>
                      <a:pt x="28026" y="1716"/>
                      <a:pt x="31881" y="4859"/>
                    </a:cubicBezTo>
                    <a:lnTo>
                      <a:pt x="18231" y="21600"/>
                    </a:lnTo>
                    <a:lnTo>
                      <a:pt x="-1" y="10015"/>
                    </a:lnTo>
                    <a:close/>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3" name="Arc 128"/>
              <p:cNvSpPr>
                <a:spLocks/>
              </p:cNvSpPr>
              <p:nvPr/>
            </p:nvSpPr>
            <p:spPr bwMode="hidden">
              <a:xfrm>
                <a:off x="4199" y="502"/>
                <a:ext cx="297" cy="901"/>
              </a:xfrm>
              <a:custGeom>
                <a:avLst/>
                <a:gdLst>
                  <a:gd name="T0" fmla="*/ 0 w 31146"/>
                  <a:gd name="T1" fmla="*/ 0 h 21600"/>
                  <a:gd name="T2" fmla="*/ 0 w 31146"/>
                  <a:gd name="T3" fmla="*/ 0 h 21600"/>
                  <a:gd name="T4" fmla="*/ 0 w 31146"/>
                  <a:gd name="T5" fmla="*/ 0 h 21600"/>
                  <a:gd name="T6" fmla="*/ 0 60000 65536"/>
                  <a:gd name="T7" fmla="*/ 0 60000 65536"/>
                  <a:gd name="T8" fmla="*/ 0 60000 65536"/>
                </a:gdLst>
                <a:ahLst/>
                <a:cxnLst>
                  <a:cxn ang="T6">
                    <a:pos x="T0" y="T1"/>
                  </a:cxn>
                  <a:cxn ang="T7">
                    <a:pos x="T2" y="T3"/>
                  </a:cxn>
                  <a:cxn ang="T8">
                    <a:pos x="T4" y="T5"/>
                  </a:cxn>
                </a:cxnLst>
                <a:rect l="0" t="0" r="r" b="b"/>
                <a:pathLst>
                  <a:path w="31146" h="21600" fill="none" extrusionOk="0">
                    <a:moveTo>
                      <a:pt x="-1" y="4511"/>
                    </a:moveTo>
                    <a:cubicBezTo>
                      <a:pt x="3783" y="1586"/>
                      <a:pt x="8429" y="-1"/>
                      <a:pt x="13212" y="-1"/>
                    </a:cubicBezTo>
                    <a:cubicBezTo>
                      <a:pt x="20409" y="-1"/>
                      <a:pt x="27134" y="3585"/>
                      <a:pt x="31145" y="9561"/>
                    </a:cubicBezTo>
                  </a:path>
                  <a:path w="31146" h="21600" stroke="0" extrusionOk="0">
                    <a:moveTo>
                      <a:pt x="-1" y="4511"/>
                    </a:moveTo>
                    <a:cubicBezTo>
                      <a:pt x="3783" y="1586"/>
                      <a:pt x="8429" y="-1"/>
                      <a:pt x="13212" y="-1"/>
                    </a:cubicBezTo>
                    <a:cubicBezTo>
                      <a:pt x="20409" y="-1"/>
                      <a:pt x="27134" y="3585"/>
                      <a:pt x="31145" y="9561"/>
                    </a:cubicBezTo>
                    <a:lnTo>
                      <a:pt x="13212" y="21600"/>
                    </a:lnTo>
                    <a:lnTo>
                      <a:pt x="-1" y="4511"/>
                    </a:lnTo>
                    <a:close/>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4" name="Freeform 129"/>
              <p:cNvSpPr>
                <a:spLocks/>
              </p:cNvSpPr>
              <p:nvPr/>
            </p:nvSpPr>
            <p:spPr bwMode="hidden">
              <a:xfrm flipH="1">
                <a:off x="3307" y="981"/>
                <a:ext cx="426" cy="59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5" name="Freeform 130"/>
              <p:cNvSpPr>
                <a:spLocks/>
              </p:cNvSpPr>
              <p:nvPr/>
            </p:nvSpPr>
            <p:spPr bwMode="hidden">
              <a:xfrm flipH="1">
                <a:off x="3507" y="350"/>
                <a:ext cx="273"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6" name="Freeform 131"/>
              <p:cNvSpPr>
                <a:spLocks/>
              </p:cNvSpPr>
              <p:nvPr/>
            </p:nvSpPr>
            <p:spPr bwMode="hidden">
              <a:xfrm flipH="1">
                <a:off x="3821" y="172"/>
                <a:ext cx="164" cy="597"/>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7" name="Freeform 132"/>
              <p:cNvSpPr>
                <a:spLocks/>
              </p:cNvSpPr>
              <p:nvPr/>
            </p:nvSpPr>
            <p:spPr bwMode="hidden">
              <a:xfrm>
                <a:off x="4841" y="894"/>
                <a:ext cx="395" cy="628"/>
              </a:xfrm>
              <a:custGeom>
                <a:avLst/>
                <a:gdLst>
                  <a:gd name="T0" fmla="*/ 0 w 776"/>
                  <a:gd name="T1" fmla="*/ 0 h 2368"/>
                  <a:gd name="T2" fmla="*/ 1 w 776"/>
                  <a:gd name="T3" fmla="*/ 0 h 2368"/>
                  <a:gd name="T4" fmla="*/ 1 w 776"/>
                  <a:gd name="T5" fmla="*/ 0 h 2368"/>
                  <a:gd name="T6" fmla="*/ 1 w 776"/>
                  <a:gd name="T7" fmla="*/ 0 h 2368"/>
                  <a:gd name="T8" fmla="*/ 1 w 776"/>
                  <a:gd name="T9" fmla="*/ 0 h 2368"/>
                  <a:gd name="T10" fmla="*/ 1 w 776"/>
                  <a:gd name="T11" fmla="*/ 0 h 2368"/>
                  <a:gd name="T12" fmla="*/ 1 w 776"/>
                  <a:gd name="T13" fmla="*/ 0 h 2368"/>
                  <a:gd name="T14" fmla="*/ 1 w 776"/>
                  <a:gd name="T15" fmla="*/ 0 h 2368"/>
                  <a:gd name="T16" fmla="*/ 1 w 776"/>
                  <a:gd name="T17" fmla="*/ 0 h 2368"/>
                  <a:gd name="T18" fmla="*/ 1 w 776"/>
                  <a:gd name="T19" fmla="*/ 0 h 2368"/>
                  <a:gd name="T20" fmla="*/ 1 w 776"/>
                  <a:gd name="T21" fmla="*/ 0 h 2368"/>
                  <a:gd name="T22" fmla="*/ 1 w 776"/>
                  <a:gd name="T23" fmla="*/ 0 h 2368"/>
                  <a:gd name="T24" fmla="*/ 1 w 776"/>
                  <a:gd name="T25" fmla="*/ 0 h 2368"/>
                  <a:gd name="T26" fmla="*/ 1 w 776"/>
                  <a:gd name="T27" fmla="*/ 0 h 2368"/>
                  <a:gd name="T28" fmla="*/ 1 w 776"/>
                  <a:gd name="T29" fmla="*/ 0 h 2368"/>
                  <a:gd name="T30" fmla="*/ 1 w 776"/>
                  <a:gd name="T31" fmla="*/ 0 h 2368"/>
                  <a:gd name="T32" fmla="*/ 1 w 776"/>
                  <a:gd name="T33" fmla="*/ 0 h 2368"/>
                  <a:gd name="T34" fmla="*/ 1 w 776"/>
                  <a:gd name="T35" fmla="*/ 0 h 2368"/>
                  <a:gd name="T36" fmla="*/ 1 w 776"/>
                  <a:gd name="T37" fmla="*/ 0 h 2368"/>
                  <a:gd name="T38" fmla="*/ 1 w 776"/>
                  <a:gd name="T39" fmla="*/ 0 h 2368"/>
                  <a:gd name="T40" fmla="*/ 1 w 776"/>
                  <a:gd name="T41" fmla="*/ 0 h 2368"/>
                  <a:gd name="T42" fmla="*/ 1 w 776"/>
                  <a:gd name="T43" fmla="*/ 0 h 2368"/>
                  <a:gd name="T44" fmla="*/ 1 w 776"/>
                  <a:gd name="T45" fmla="*/ 0 h 2368"/>
                  <a:gd name="T46" fmla="*/ 1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8" name="Freeform 133"/>
              <p:cNvSpPr>
                <a:spLocks/>
              </p:cNvSpPr>
              <p:nvPr/>
            </p:nvSpPr>
            <p:spPr bwMode="hidden">
              <a:xfrm>
                <a:off x="4636" y="576"/>
                <a:ext cx="594" cy="417"/>
              </a:xfrm>
              <a:custGeom>
                <a:avLst/>
                <a:gdLst>
                  <a:gd name="T0" fmla="*/ 0 w 776"/>
                  <a:gd name="T1" fmla="*/ 0 h 2368"/>
                  <a:gd name="T2" fmla="*/ 2 w 776"/>
                  <a:gd name="T3" fmla="*/ 0 h 2368"/>
                  <a:gd name="T4" fmla="*/ 2 w 776"/>
                  <a:gd name="T5" fmla="*/ 0 h 2368"/>
                  <a:gd name="T6" fmla="*/ 2 w 776"/>
                  <a:gd name="T7" fmla="*/ 0 h 2368"/>
                  <a:gd name="T8" fmla="*/ 2 w 776"/>
                  <a:gd name="T9" fmla="*/ 0 h 2368"/>
                  <a:gd name="T10" fmla="*/ 2 w 776"/>
                  <a:gd name="T11" fmla="*/ 0 h 2368"/>
                  <a:gd name="T12" fmla="*/ 2 w 776"/>
                  <a:gd name="T13" fmla="*/ 0 h 2368"/>
                  <a:gd name="T14" fmla="*/ 2 w 776"/>
                  <a:gd name="T15" fmla="*/ 0 h 2368"/>
                  <a:gd name="T16" fmla="*/ 2 w 776"/>
                  <a:gd name="T17" fmla="*/ 0 h 2368"/>
                  <a:gd name="T18" fmla="*/ 2 w 776"/>
                  <a:gd name="T19" fmla="*/ 0 h 2368"/>
                  <a:gd name="T20" fmla="*/ 2 w 776"/>
                  <a:gd name="T21" fmla="*/ 0 h 2368"/>
                  <a:gd name="T22" fmla="*/ 2 w 776"/>
                  <a:gd name="T23" fmla="*/ 0 h 2368"/>
                  <a:gd name="T24" fmla="*/ 2 w 776"/>
                  <a:gd name="T25" fmla="*/ 0 h 2368"/>
                  <a:gd name="T26" fmla="*/ 2 w 776"/>
                  <a:gd name="T27" fmla="*/ 0 h 2368"/>
                  <a:gd name="T28" fmla="*/ 2 w 776"/>
                  <a:gd name="T29" fmla="*/ 0 h 2368"/>
                  <a:gd name="T30" fmla="*/ 2 w 776"/>
                  <a:gd name="T31" fmla="*/ 0 h 2368"/>
                  <a:gd name="T32" fmla="*/ 2 w 776"/>
                  <a:gd name="T33" fmla="*/ 0 h 2368"/>
                  <a:gd name="T34" fmla="*/ 2 w 776"/>
                  <a:gd name="T35" fmla="*/ 0 h 2368"/>
                  <a:gd name="T36" fmla="*/ 2 w 776"/>
                  <a:gd name="T37" fmla="*/ 0 h 2368"/>
                  <a:gd name="T38" fmla="*/ 2 w 776"/>
                  <a:gd name="T39" fmla="*/ 0 h 2368"/>
                  <a:gd name="T40" fmla="*/ 2 w 776"/>
                  <a:gd name="T41" fmla="*/ 0 h 2368"/>
                  <a:gd name="T42" fmla="*/ 2 w 776"/>
                  <a:gd name="T43" fmla="*/ 0 h 2368"/>
                  <a:gd name="T44" fmla="*/ 2 w 776"/>
                  <a:gd name="T45" fmla="*/ 0 h 2368"/>
                  <a:gd name="T46" fmla="*/ 2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89" name="Freeform 134"/>
              <p:cNvSpPr>
                <a:spLocks/>
              </p:cNvSpPr>
              <p:nvPr/>
            </p:nvSpPr>
            <p:spPr bwMode="hidden">
              <a:xfrm>
                <a:off x="4658" y="132"/>
                <a:ext cx="260" cy="55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folHlink"/>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90" name="Freeform 135"/>
              <p:cNvSpPr>
                <a:spLocks/>
              </p:cNvSpPr>
              <p:nvPr/>
            </p:nvSpPr>
            <p:spPr bwMode="hidden">
              <a:xfrm rot="-1346631">
                <a:off x="4401" y="599"/>
                <a:ext cx="175" cy="329"/>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sp>
            <p:nvSpPr>
              <p:cNvPr id="403491" name="Freeform 136"/>
              <p:cNvSpPr>
                <a:spLocks/>
              </p:cNvSpPr>
              <p:nvPr/>
            </p:nvSpPr>
            <p:spPr bwMode="hidden">
              <a:xfrm rot="1346631" flipH="1">
                <a:off x="3783" y="589"/>
                <a:ext cx="172" cy="330"/>
              </a:xfrm>
              <a:custGeom>
                <a:avLst/>
                <a:gdLst>
                  <a:gd name="T0" fmla="*/ 0 w 776"/>
                  <a:gd name="T1" fmla="*/ 0 h 2368"/>
                  <a:gd name="T2" fmla="*/ 0 w 776"/>
                  <a:gd name="T3" fmla="*/ 0 h 2368"/>
                  <a:gd name="T4" fmla="*/ 0 w 776"/>
                  <a:gd name="T5" fmla="*/ 0 h 2368"/>
                  <a:gd name="T6" fmla="*/ 0 w 776"/>
                  <a:gd name="T7" fmla="*/ 0 h 2368"/>
                  <a:gd name="T8" fmla="*/ 0 w 776"/>
                  <a:gd name="T9" fmla="*/ 0 h 2368"/>
                  <a:gd name="T10" fmla="*/ 0 w 776"/>
                  <a:gd name="T11" fmla="*/ 0 h 2368"/>
                  <a:gd name="T12" fmla="*/ 0 w 776"/>
                  <a:gd name="T13" fmla="*/ 0 h 2368"/>
                  <a:gd name="T14" fmla="*/ 0 w 776"/>
                  <a:gd name="T15" fmla="*/ 0 h 2368"/>
                  <a:gd name="T16" fmla="*/ 0 w 776"/>
                  <a:gd name="T17" fmla="*/ 0 h 2368"/>
                  <a:gd name="T18" fmla="*/ 0 w 776"/>
                  <a:gd name="T19" fmla="*/ 0 h 2368"/>
                  <a:gd name="T20" fmla="*/ 0 w 776"/>
                  <a:gd name="T21" fmla="*/ 0 h 2368"/>
                  <a:gd name="T22" fmla="*/ 0 w 776"/>
                  <a:gd name="T23" fmla="*/ 0 h 2368"/>
                  <a:gd name="T24" fmla="*/ 0 w 776"/>
                  <a:gd name="T25" fmla="*/ 0 h 2368"/>
                  <a:gd name="T26" fmla="*/ 0 w 776"/>
                  <a:gd name="T27" fmla="*/ 0 h 2368"/>
                  <a:gd name="T28" fmla="*/ 0 w 776"/>
                  <a:gd name="T29" fmla="*/ 0 h 2368"/>
                  <a:gd name="T30" fmla="*/ 0 w 776"/>
                  <a:gd name="T31" fmla="*/ 0 h 2368"/>
                  <a:gd name="T32" fmla="*/ 0 w 776"/>
                  <a:gd name="T33" fmla="*/ 0 h 2368"/>
                  <a:gd name="T34" fmla="*/ 0 w 776"/>
                  <a:gd name="T35" fmla="*/ 0 h 2368"/>
                  <a:gd name="T36" fmla="*/ 0 w 776"/>
                  <a:gd name="T37" fmla="*/ 0 h 2368"/>
                  <a:gd name="T38" fmla="*/ 0 w 776"/>
                  <a:gd name="T39" fmla="*/ 0 h 2368"/>
                  <a:gd name="T40" fmla="*/ 0 w 776"/>
                  <a:gd name="T41" fmla="*/ 0 h 2368"/>
                  <a:gd name="T42" fmla="*/ 0 w 776"/>
                  <a:gd name="T43" fmla="*/ 0 h 2368"/>
                  <a:gd name="T44" fmla="*/ 0 w 776"/>
                  <a:gd name="T45" fmla="*/ 0 h 2368"/>
                  <a:gd name="T46" fmla="*/ 0 w 776"/>
                  <a:gd name="T47" fmla="*/ 0 h 236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76" h="2368">
                    <a:moveTo>
                      <a:pt x="0" y="64"/>
                    </a:moveTo>
                    <a:cubicBezTo>
                      <a:pt x="112" y="32"/>
                      <a:pt x="224" y="0"/>
                      <a:pt x="240" y="16"/>
                    </a:cubicBezTo>
                    <a:cubicBezTo>
                      <a:pt x="256" y="32"/>
                      <a:pt x="80" y="136"/>
                      <a:pt x="96" y="160"/>
                    </a:cubicBezTo>
                    <a:cubicBezTo>
                      <a:pt x="112" y="184"/>
                      <a:pt x="320" y="136"/>
                      <a:pt x="336" y="160"/>
                    </a:cubicBezTo>
                    <a:cubicBezTo>
                      <a:pt x="352" y="184"/>
                      <a:pt x="184" y="272"/>
                      <a:pt x="192" y="304"/>
                    </a:cubicBezTo>
                    <a:cubicBezTo>
                      <a:pt x="200" y="336"/>
                      <a:pt x="368" y="328"/>
                      <a:pt x="384" y="352"/>
                    </a:cubicBezTo>
                    <a:cubicBezTo>
                      <a:pt x="400" y="376"/>
                      <a:pt x="272" y="424"/>
                      <a:pt x="288" y="448"/>
                    </a:cubicBezTo>
                    <a:cubicBezTo>
                      <a:pt x="304" y="472"/>
                      <a:pt x="464" y="472"/>
                      <a:pt x="480" y="496"/>
                    </a:cubicBezTo>
                    <a:cubicBezTo>
                      <a:pt x="496" y="520"/>
                      <a:pt x="376" y="568"/>
                      <a:pt x="384" y="592"/>
                    </a:cubicBezTo>
                    <a:cubicBezTo>
                      <a:pt x="392" y="616"/>
                      <a:pt x="512" y="616"/>
                      <a:pt x="528" y="640"/>
                    </a:cubicBezTo>
                    <a:cubicBezTo>
                      <a:pt x="544" y="664"/>
                      <a:pt x="472" y="704"/>
                      <a:pt x="480" y="736"/>
                    </a:cubicBezTo>
                    <a:cubicBezTo>
                      <a:pt x="488" y="768"/>
                      <a:pt x="560" y="800"/>
                      <a:pt x="576" y="832"/>
                    </a:cubicBezTo>
                    <a:cubicBezTo>
                      <a:pt x="592" y="864"/>
                      <a:pt x="560" y="888"/>
                      <a:pt x="576" y="928"/>
                    </a:cubicBezTo>
                    <a:cubicBezTo>
                      <a:pt x="592" y="968"/>
                      <a:pt x="664" y="1024"/>
                      <a:pt x="672" y="1072"/>
                    </a:cubicBezTo>
                    <a:cubicBezTo>
                      <a:pt x="680" y="1120"/>
                      <a:pt x="616" y="1176"/>
                      <a:pt x="624" y="1216"/>
                    </a:cubicBezTo>
                    <a:cubicBezTo>
                      <a:pt x="632" y="1256"/>
                      <a:pt x="712" y="1272"/>
                      <a:pt x="720" y="1312"/>
                    </a:cubicBezTo>
                    <a:cubicBezTo>
                      <a:pt x="728" y="1352"/>
                      <a:pt x="672" y="1408"/>
                      <a:pt x="672" y="1456"/>
                    </a:cubicBezTo>
                    <a:cubicBezTo>
                      <a:pt x="672" y="1504"/>
                      <a:pt x="720" y="1560"/>
                      <a:pt x="720" y="1600"/>
                    </a:cubicBezTo>
                    <a:cubicBezTo>
                      <a:pt x="720" y="1640"/>
                      <a:pt x="664" y="1656"/>
                      <a:pt x="672" y="1696"/>
                    </a:cubicBezTo>
                    <a:cubicBezTo>
                      <a:pt x="680" y="1736"/>
                      <a:pt x="760" y="1792"/>
                      <a:pt x="768" y="1840"/>
                    </a:cubicBezTo>
                    <a:cubicBezTo>
                      <a:pt x="776" y="1888"/>
                      <a:pt x="720" y="1928"/>
                      <a:pt x="720" y="1984"/>
                    </a:cubicBezTo>
                    <a:cubicBezTo>
                      <a:pt x="720" y="2040"/>
                      <a:pt x="768" y="2136"/>
                      <a:pt x="768" y="2176"/>
                    </a:cubicBezTo>
                    <a:cubicBezTo>
                      <a:pt x="768" y="2216"/>
                      <a:pt x="720" y="2192"/>
                      <a:pt x="720" y="2224"/>
                    </a:cubicBezTo>
                    <a:cubicBezTo>
                      <a:pt x="720" y="2256"/>
                      <a:pt x="744" y="2312"/>
                      <a:pt x="768" y="2368"/>
                    </a:cubicBezTo>
                  </a:path>
                </a:pathLst>
              </a:custGeom>
              <a:noFill/>
              <a:ln w="9525">
                <a:solidFill>
                  <a:schemeClr val="accent2"/>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CC00"/>
                  </a:solidFill>
                </a:endParaRPr>
              </a:p>
            </p:txBody>
          </p:sp>
        </p:grpSp>
      </p:grpSp>
      <p:sp>
        <p:nvSpPr>
          <p:cNvPr id="403459" name="Rectangle 137"/>
          <p:cNvSpPr>
            <a:spLocks noGrp="1" noChangeArrowheads="1"/>
          </p:cNvSpPr>
          <p:nvPr>
            <p:ph type="title"/>
          </p:nvPr>
        </p:nvSpPr>
        <p:spPr bwMode="auto">
          <a:xfrm>
            <a:off x="685800" y="301625"/>
            <a:ext cx="7772400" cy="146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3460" name="Rectangle 13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403" name="Rectangle 139"/>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spcBef>
                <a:spcPct val="0"/>
              </a:spcBef>
              <a:buClrTx/>
              <a:buFontTx/>
              <a:buNone/>
              <a:defRPr sz="1400" baseline="0">
                <a:solidFill>
                  <a:srgbClr val="FFCC00"/>
                </a:solidFill>
                <a:latin typeface="Arial Black" pitchFamily="-112" charset="0"/>
                <a:ea typeface="+mn-ea"/>
                <a:cs typeface="+mn-cs"/>
              </a:defRPr>
            </a:lvl1pPr>
          </a:lstStyle>
          <a:p>
            <a:pPr defTabSz="914400">
              <a:buSzTx/>
              <a:defRPr/>
            </a:pPr>
            <a:endParaRPr lang="en-US"/>
          </a:p>
        </p:txBody>
      </p:sp>
      <p:sp>
        <p:nvSpPr>
          <p:cNvPr id="267404" name="Rectangle 140"/>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ClrTx/>
              <a:buFontTx/>
              <a:buNone/>
              <a:defRPr sz="1400" baseline="0">
                <a:solidFill>
                  <a:srgbClr val="FFCC00"/>
                </a:solidFill>
                <a:latin typeface="Arial Black" pitchFamily="-112" charset="0"/>
                <a:ea typeface="+mn-ea"/>
                <a:cs typeface="+mn-cs"/>
              </a:defRPr>
            </a:lvl1pPr>
          </a:lstStyle>
          <a:p>
            <a:pPr defTabSz="914400">
              <a:buSzTx/>
              <a:defRPr/>
            </a:pPr>
            <a:endParaRPr lang="en-US"/>
          </a:p>
        </p:txBody>
      </p:sp>
      <p:sp>
        <p:nvSpPr>
          <p:cNvPr id="267405" name="Rectangle 141"/>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FFCC00"/>
                </a:solidFill>
                <a:latin typeface="Arial Black" charset="0"/>
              </a:defRPr>
            </a:lvl1pPr>
          </a:lstStyle>
          <a:p>
            <a:pPr defTabSz="914400">
              <a:buClrTx/>
              <a:buSzTx/>
              <a:buFontTx/>
              <a:buNone/>
              <a:defRPr/>
            </a:pPr>
            <a:fld id="{490CDC34-BFCA-F341-8C92-127A41ED8A96}" type="slidenum">
              <a:rPr lang="en-US"/>
              <a:pPr defTabSz="914400">
                <a:buClrTx/>
                <a:buSzTx/>
                <a:buFontTx/>
                <a:buNone/>
                <a:defRPr/>
              </a:pPr>
              <a:t>‹#›</a:t>
            </a:fld>
            <a:endParaRPr lang="en-US"/>
          </a:p>
        </p:txBody>
      </p:sp>
    </p:spTree>
    <p:extLst>
      <p:ext uri="{BB962C8B-B14F-4D97-AF65-F5344CB8AC3E}">
        <p14:creationId xmlns:p14="http://schemas.microsoft.com/office/powerpoint/2010/main" val="1071887000"/>
      </p:ext>
    </p:extLst>
  </p:cSld>
  <p:clrMap bg1="dk2" tx1="lt1" bg2="dk1" tx2="lt2" accent1="accent1" accent2="accent2" accent3="accent3" accent4="accent4" accent5="accent5" accent6="accent6" hlink="hlink" folHlink="folHlink"/>
  <p:sldLayoutIdLst>
    <p:sldLayoutId id="2147484311" r:id="rId1"/>
    <p:sldLayoutId id="2147484312" r:id="rId2"/>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Arial Black" pitchFamily="-112"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Arial Black" pitchFamily="-112" charset="0"/>
        </a:defRPr>
      </a:lvl6pPr>
      <a:lvl7pPr marL="914400" algn="l" rtl="0" fontAlgn="base">
        <a:spcBef>
          <a:spcPct val="0"/>
        </a:spcBef>
        <a:spcAft>
          <a:spcPct val="0"/>
        </a:spcAft>
        <a:defRPr sz="4400">
          <a:solidFill>
            <a:schemeClr val="tx2"/>
          </a:solidFill>
          <a:latin typeface="Arial Black" pitchFamily="-112" charset="0"/>
        </a:defRPr>
      </a:lvl7pPr>
      <a:lvl8pPr marL="1371600" algn="l" rtl="0" fontAlgn="base">
        <a:spcBef>
          <a:spcPct val="0"/>
        </a:spcBef>
        <a:spcAft>
          <a:spcPct val="0"/>
        </a:spcAft>
        <a:defRPr sz="4400">
          <a:solidFill>
            <a:schemeClr val="tx2"/>
          </a:solidFill>
          <a:latin typeface="Arial Black" pitchFamily="-112" charset="0"/>
        </a:defRPr>
      </a:lvl8pPr>
      <a:lvl9pPr marL="1828800" algn="l" rtl="0" fontAlgn="base">
        <a:spcBef>
          <a:spcPct val="0"/>
        </a:spcBef>
        <a:spcAft>
          <a:spcPct val="0"/>
        </a:spcAft>
        <a:defRPr sz="4400">
          <a:solidFill>
            <a:schemeClr val="tx2"/>
          </a:solidFill>
          <a:latin typeface="Arial Black" pitchFamily="-112" charset="0"/>
        </a:defRPr>
      </a:lvl9pPr>
    </p:titleStyle>
    <p:bodyStyle>
      <a:lvl1pPr marL="342900" indent="-342900" algn="l" rtl="0" eaLnBrk="0" fontAlgn="base" hangingPunct="0">
        <a:spcBef>
          <a:spcPct val="20000"/>
        </a:spcBef>
        <a:spcAft>
          <a:spcPct val="0"/>
        </a:spcAft>
        <a:buClr>
          <a:schemeClr val="hlink"/>
        </a:buClr>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folHlink"/>
        </a:buClr>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Font typeface="Times New Roman" charset="0"/>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Times New Roman" pitchFamily="-112" charset="0"/>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108163893"/>
      </p:ext>
    </p:extLst>
  </p:cSld>
  <p:clrMap bg1="lt1" tx1="dk1" bg2="lt2" tx2="dk2" accent1="accent1" accent2="accent2" accent3="accent3" accent4="accent4" accent5="accent5" accent6="accent6" hlink="hlink" folHlink="folHlink"/>
  <p:sldLayoutIdLst>
    <p:sldLayoutId id="2147484314" r:id="rId1"/>
    <p:sldLayoutId id="2147484315" r:id="rId2"/>
    <p:sldLayoutId id="2147484316" r:id="rId3"/>
    <p:sldLayoutId id="2147484317" r:id="rId4"/>
    <p:sldLayoutId id="2147484318" r:id="rId5"/>
    <p:sldLayoutId id="2147484319" r:id="rId6"/>
    <p:sldLayoutId id="2147484320" r:id="rId7"/>
    <p:sldLayoutId id="2147484321" r:id="rId8"/>
    <p:sldLayoutId id="2147484322" r:id="rId9"/>
    <p:sldLayoutId id="2147484323" r:id="rId10"/>
    <p:sldLayoutId id="21474843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6530" name="Group 2"/>
          <p:cNvGrpSpPr>
            <a:grpSpLocks/>
          </p:cNvGrpSpPr>
          <p:nvPr/>
        </p:nvGrpSpPr>
        <p:grpSpPr bwMode="auto">
          <a:xfrm>
            <a:off x="228600" y="228600"/>
            <a:ext cx="8686800" cy="5943600"/>
            <a:chOff x="144" y="144"/>
            <a:chExt cx="5472" cy="3744"/>
          </a:xfrm>
        </p:grpSpPr>
        <p:sp>
          <p:nvSpPr>
            <p:cNvPr id="4099"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0"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eaLnBrk="1" hangingPunct="1">
                <a:buClrTx/>
                <a:buSzTx/>
                <a:buFontTx/>
                <a:buNone/>
                <a:defRPr/>
              </a:pPr>
              <a:endParaRPr lang="en-US">
                <a:solidFill>
                  <a:srgbClr val="FFFFFF"/>
                </a:solidFill>
                <a:cs typeface="Arial" charset="0"/>
              </a:endParaRPr>
            </a:p>
          </p:txBody>
        </p:sp>
        <p:sp>
          <p:nvSpPr>
            <p:cNvPr id="4101"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eaLnBrk="1" hangingPunct="1">
                <a:buClrTx/>
                <a:buSzTx/>
                <a:buFontTx/>
                <a:buNone/>
                <a:defRPr/>
              </a:pPr>
              <a:endParaRPr lang="en-US" sz="1800">
                <a:solidFill>
                  <a:srgbClr val="FFFFFF"/>
                </a:solidFill>
                <a:latin typeface="Arial" charset="0"/>
                <a:cs typeface="Arial" charset="0"/>
              </a:endParaRPr>
            </a:p>
          </p:txBody>
        </p:sp>
      </p:grpSp>
      <p:sp>
        <p:nvSpPr>
          <p:cNvPr id="4102"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03"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04"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5"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000" baseline="0">
                <a:solidFill>
                  <a:srgbClr val="FFFFFF"/>
                </a:solidFill>
                <a:latin typeface="Arial" charset="0"/>
                <a:cs typeface="Arial" charset="0"/>
              </a:defRPr>
            </a:lvl1pPr>
          </a:lstStyle>
          <a:p>
            <a:pPr defTabSz="914400">
              <a:buClrTx/>
              <a:buSzTx/>
              <a:buFontTx/>
              <a:buNone/>
              <a:defRPr/>
            </a:pPr>
            <a:endParaRPr lang="en-US"/>
          </a:p>
        </p:txBody>
      </p:sp>
      <p:sp>
        <p:nvSpPr>
          <p:cNvPr id="4106"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000" baseline="0">
                <a:solidFill>
                  <a:srgbClr val="FFFFFF"/>
                </a:solidFill>
                <a:latin typeface="Arial" charset="0"/>
                <a:cs typeface="Arial" charset="0"/>
              </a:defRPr>
            </a:lvl1pPr>
          </a:lstStyle>
          <a:p>
            <a:pPr defTabSz="914400">
              <a:buClrTx/>
              <a:buSzTx/>
              <a:buFontTx/>
              <a:buNone/>
              <a:defRPr/>
            </a:pPr>
            <a:fld id="{4AF93351-5430-B342-9F94-61B9EB1F39F0}" type="slidenum">
              <a:rPr lang="en-US"/>
              <a:pPr defTabSz="914400">
                <a:buClrTx/>
                <a:buSzTx/>
                <a:buFontTx/>
                <a:buNone/>
                <a:defRPr/>
              </a:pPr>
              <a:t>‹#›</a:t>
            </a:fld>
            <a:endParaRPr lang="en-US"/>
          </a:p>
        </p:txBody>
      </p:sp>
    </p:spTree>
    <p:extLst>
      <p:ext uri="{BB962C8B-B14F-4D97-AF65-F5344CB8AC3E}">
        <p14:creationId xmlns:p14="http://schemas.microsoft.com/office/powerpoint/2010/main" val="1280450281"/>
      </p:ext>
    </p:extLst>
  </p:cSld>
  <p:clrMap bg1="dk2" tx1="lt1" bg2="dk1" tx2="lt2" accent1="accent1" accent2="accent2" accent3="accent3" accent4="accent4" accent5="accent5" accent6="accent6" hlink="hlink" folHlink="folHlink"/>
  <p:sldLayoutIdLst>
    <p:sldLayoutId id="2147484326" r:id="rId1"/>
    <p:sldLayoutId id="2147484327" r:id="rId2"/>
    <p:sldLayoutId id="2147484328" r:id="rId3"/>
    <p:sldLayoutId id="2147484329" r:id="rId4"/>
    <p:sldLayoutId id="2147484330" r:id="rId5"/>
    <p:sldLayoutId id="2147484331" r:id="rId6"/>
    <p:sldLayoutId id="2147484332" r:id="rId7"/>
    <p:sldLayoutId id="2147484333" r:id="rId8"/>
    <p:sldLayoutId id="2147484334" r:id="rId9"/>
    <p:sldLayoutId id="2147484335" r:id="rId10"/>
    <p:sldLayoutId id="2147484336"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mj-ea"/>
          <a:cs typeface="+mj-cs"/>
        </a:defRPr>
      </a:lvl1pPr>
      <a:lvl2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6pPr>
      <a:lvl7pPr marL="9144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7pPr>
      <a:lvl8pPr marL="13716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8pPr>
      <a:lvl9pPr marL="1828800" algn="l" rtl="0" fontAlgn="base">
        <a:lnSpc>
          <a:spcPct val="80000"/>
        </a:lnSpc>
        <a:spcBef>
          <a:spcPct val="0"/>
        </a:spcBef>
        <a:spcAft>
          <a:spcPct val="0"/>
        </a:spcAft>
        <a:defRPr sz="4400">
          <a:solidFill>
            <a:schemeClr val="tx2"/>
          </a:solidFill>
          <a:latin typeface="Times New Roman" charset="0"/>
          <a:ea typeface="ＭＳ Ｐゴシック"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6pPr>
      <a:lvl7pPr marL="29718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7pPr>
      <a:lvl8pPr marL="34290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8pPr>
      <a:lvl9pPr marL="3886200" indent="-228600" algn="l" rtl="0" fontAlgn="base">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188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88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ＭＳ Ｐゴシック" charset="-128"/>
                <a:cs typeface="ＭＳ Ｐゴシック" charset="-128"/>
              </a:defRPr>
            </a:lvl1pPr>
          </a:lstStyle>
          <a:p>
            <a:pPr defTabSz="914400">
              <a:buClrTx/>
              <a:buSzTx/>
              <a:buFontTx/>
              <a:buNone/>
              <a:defRPr/>
            </a:pPr>
            <a:endParaRPr lang="en-US"/>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ＭＳ Ｐゴシック" charset="-128"/>
                <a:cs typeface="ＭＳ Ｐゴシック" charset="-128"/>
              </a:defRPr>
            </a:lvl1pPr>
          </a:lstStyle>
          <a:p>
            <a:pPr defTabSz="914400">
              <a:buClrTx/>
              <a:buSzTx/>
              <a:buFontTx/>
              <a:buNone/>
              <a:defRPr/>
            </a:pPr>
            <a:endParaRPr lang="en-US"/>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defTabSz="914400">
              <a:buClrTx/>
              <a:buSzTx/>
              <a:buFontTx/>
              <a:buNone/>
              <a:defRPr/>
            </a:pPr>
            <a:fld id="{DD48BEE0-06DD-144D-A337-0ED475D2ABED}" type="slidenum">
              <a:rPr lang="en-US"/>
              <a:pPr defTabSz="914400">
                <a:buClrTx/>
                <a:buSzTx/>
                <a:buFontTx/>
                <a:buNone/>
                <a:defRPr/>
              </a:pPr>
              <a:t>‹#›</a:t>
            </a:fld>
            <a:endParaRPr lang="en-US"/>
          </a:p>
        </p:txBody>
      </p:sp>
    </p:spTree>
    <p:extLst>
      <p:ext uri="{BB962C8B-B14F-4D97-AF65-F5344CB8AC3E}">
        <p14:creationId xmlns:p14="http://schemas.microsoft.com/office/powerpoint/2010/main" val="853887502"/>
      </p:ext>
    </p:extLst>
  </p:cSld>
  <p:clrMap bg1="lt1" tx1="dk1" bg2="lt2" tx2="dk2" accent1="accent1" accent2="accent2" accent3="accent3" accent4="accent4" accent5="accent5" accent6="accent6" hlink="hlink" folHlink="folHlink"/>
  <p:sldLayoutIdLst>
    <p:sldLayoutId id="2147484338" r:id="rId1"/>
    <p:sldLayoutId id="2147484339" r:id="rId2"/>
    <p:sldLayoutId id="2147484340" r:id="rId3"/>
    <p:sldLayoutId id="2147484341" r:id="rId4"/>
    <p:sldLayoutId id="2147484342" r:id="rId5"/>
    <p:sldLayoutId id="2147484343" r:id="rId6"/>
    <p:sldLayoutId id="2147484344" r:id="rId7"/>
    <p:sldLayoutId id="2147484345" r:id="rId8"/>
    <p:sldLayoutId id="2147484346" r:id="rId9"/>
    <p:sldLayoutId id="2147484347" r:id="rId10"/>
    <p:sldLayoutId id="214748434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311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31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Arial" pitchFamily="-112" charset="0"/>
                <a:ea typeface="ヒラギノ角ゴ Pro W3" pitchFamily="-112" charset="-128"/>
                <a:cs typeface="ヒラギノ角ゴ Pro W3" pitchFamily="-112" charset="-128"/>
              </a:defRPr>
            </a:lvl1pPr>
          </a:lstStyle>
          <a:p>
            <a:pPr defTabSz="914400">
              <a:buClrTx/>
              <a:buSzTx/>
              <a:buFontTx/>
              <a:buNone/>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Arial" pitchFamily="-112" charset="0"/>
                <a:ea typeface="ヒラギノ角ゴ Pro W3" pitchFamily="-112" charset="-128"/>
                <a:cs typeface="ヒラギノ角ゴ Pro W3" pitchFamily="-112" charset="-128"/>
              </a:defRPr>
            </a:lvl1pPr>
          </a:lstStyle>
          <a:p>
            <a:pPr defTabSz="914400">
              <a:buClrTx/>
              <a:buSzTx/>
              <a:buFontTx/>
              <a:buNone/>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aseline="0">
                <a:solidFill>
                  <a:srgbClr val="000000"/>
                </a:solidFill>
                <a:latin typeface="Arial" charset="0"/>
                <a:ea typeface="ヒラギノ角ゴ Pro W3" charset="0"/>
                <a:cs typeface="ヒラギノ角ゴ Pro W3" charset="0"/>
              </a:defRPr>
            </a:lvl1pPr>
          </a:lstStyle>
          <a:p>
            <a:pPr defTabSz="914400">
              <a:buClrTx/>
              <a:buSzTx/>
              <a:buFontTx/>
              <a:buNone/>
              <a:defRPr/>
            </a:pPr>
            <a:fld id="{1E7724CF-7517-E344-B4FF-B9A31C87B3E5}" type="slidenum">
              <a:rPr lang="en-US"/>
              <a:pPr defTabSz="914400">
                <a:buClrTx/>
                <a:buSzTx/>
                <a:buFontTx/>
                <a:buNone/>
                <a:defRPr/>
              </a:pPr>
              <a:t>‹#›</a:t>
            </a:fld>
            <a:endParaRPr lang="en-US"/>
          </a:p>
        </p:txBody>
      </p:sp>
    </p:spTree>
    <p:extLst>
      <p:ext uri="{BB962C8B-B14F-4D97-AF65-F5344CB8AC3E}">
        <p14:creationId xmlns:p14="http://schemas.microsoft.com/office/powerpoint/2010/main" val="15962542"/>
      </p:ext>
    </p:extLst>
  </p:cSld>
  <p:clrMap bg1="lt1" tx1="dk1" bg2="lt2" tx2="dk2" accent1="accent1" accent2="accent2" accent3="accent3" accent4="accent4" accent5="accent5" accent6="accent6" hlink="hlink" folHlink="folHlink"/>
  <p:sldLayoutIdLst>
    <p:sldLayoutId id="2147484350" r:id="rId1"/>
    <p:sldLayoutId id="2147484351" r:id="rId2"/>
    <p:sldLayoutId id="2147484352" r:id="rId3"/>
    <p:sldLayoutId id="2147484353" r:id="rId4"/>
    <p:sldLayoutId id="2147484354" r:id="rId5"/>
    <p:sldLayoutId id="2147484355" r:id="rId6"/>
    <p:sldLayoutId id="2147484356" r:id="rId7"/>
    <p:sldLayoutId id="2147484357" r:id="rId8"/>
    <p:sldLayoutId id="2147484358" r:id="rId9"/>
    <p:sldLayoutId id="2147484359" r:id="rId10"/>
    <p:sldLayoutId id="214748436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Arial"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443394" name="Group 2"/>
          <p:cNvGrpSpPr>
            <a:grpSpLocks/>
          </p:cNvGrpSpPr>
          <p:nvPr/>
        </p:nvGrpSpPr>
        <p:grpSpPr bwMode="auto">
          <a:xfrm>
            <a:off x="0" y="0"/>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03" name="Freeform 6"/>
            <p:cNvSpPr>
              <a:spLocks/>
            </p:cNvSpPr>
            <p:nvPr/>
          </p:nvSpPr>
          <p:spPr bwMode="hidden">
            <a:xfrm>
              <a:off x="4038" y="3577"/>
              <a:ext cx="1720" cy="65"/>
            </a:xfrm>
            <a:custGeom>
              <a:avLst/>
              <a:gdLst>
                <a:gd name="T0" fmla="*/ 1682 w 1722"/>
                <a:gd name="T1" fmla="*/ 46 h 66"/>
                <a:gd name="T2" fmla="*/ 1682 w 1722"/>
                <a:gd name="T3" fmla="*/ 40 h 66"/>
                <a:gd name="T4" fmla="*/ 0 w 1722"/>
                <a:gd name="T5" fmla="*/ 0 h 66"/>
                <a:gd name="T6" fmla="*/ 0 w 1722"/>
                <a:gd name="T7" fmla="*/ 33 h 66"/>
                <a:gd name="T8" fmla="*/ 1682 w 1722"/>
                <a:gd name="T9" fmla="*/ 46 h 66"/>
                <a:gd name="T10" fmla="*/ 1682 w 1722"/>
                <a:gd name="T11" fmla="*/ 46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443405" name="Freeform 8"/>
            <p:cNvSpPr>
              <a:spLocks/>
            </p:cNvSpPr>
            <p:nvPr/>
          </p:nvSpPr>
          <p:spPr bwMode="hidden">
            <a:xfrm>
              <a:off x="4784" y="3702"/>
              <a:ext cx="974" cy="101"/>
            </a:xfrm>
            <a:custGeom>
              <a:avLst/>
              <a:gdLst>
                <a:gd name="T0" fmla="*/ 955 w 975"/>
                <a:gd name="T1" fmla="*/ 48 h 101"/>
                <a:gd name="T2" fmla="*/ 955 w 975"/>
                <a:gd name="T3" fmla="*/ 0 h 101"/>
                <a:gd name="T4" fmla="*/ 0 w 975"/>
                <a:gd name="T5" fmla="*/ 24 h 101"/>
                <a:gd name="T6" fmla="*/ 0 w 975"/>
                <a:gd name="T7" fmla="*/ 101 h 101"/>
                <a:gd name="T8" fmla="*/ 955 w 975"/>
                <a:gd name="T9" fmla="*/ 48 h 101"/>
                <a:gd name="T10" fmla="*/ 955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443406" name="Freeform 9"/>
            <p:cNvSpPr>
              <a:spLocks/>
            </p:cNvSpPr>
            <p:nvPr/>
          </p:nvSpPr>
          <p:spPr bwMode="hidden">
            <a:xfrm>
              <a:off x="3619" y="3815"/>
              <a:ext cx="2139" cy="198"/>
            </a:xfrm>
            <a:custGeom>
              <a:avLst/>
              <a:gdLst>
                <a:gd name="T0" fmla="*/ 2101 w 2141"/>
                <a:gd name="T1" fmla="*/ 0 h 198"/>
                <a:gd name="T2" fmla="*/ 0 w 2141"/>
                <a:gd name="T3" fmla="*/ 156 h 198"/>
                <a:gd name="T4" fmla="*/ 0 w 2141"/>
                <a:gd name="T5" fmla="*/ 198 h 198"/>
                <a:gd name="T6" fmla="*/ 2101 w 2141"/>
                <a:gd name="T7" fmla="*/ 0 h 198"/>
                <a:gd name="T8" fmla="*/ 210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08" name="Freeform 11"/>
            <p:cNvSpPr>
              <a:spLocks/>
            </p:cNvSpPr>
            <p:nvPr/>
          </p:nvSpPr>
          <p:spPr bwMode="hidden">
            <a:xfrm>
              <a:off x="2097" y="4043"/>
              <a:ext cx="2514" cy="276"/>
            </a:xfrm>
            <a:custGeom>
              <a:avLst/>
              <a:gdLst>
                <a:gd name="T0" fmla="*/ 2122 w 2517"/>
                <a:gd name="T1" fmla="*/ 276 h 276"/>
                <a:gd name="T2" fmla="*/ 2457 w 2517"/>
                <a:gd name="T3" fmla="*/ 204 h 276"/>
                <a:gd name="T4" fmla="*/ 2200 w 2517"/>
                <a:gd name="T5" fmla="*/ 0 h 276"/>
                <a:gd name="T6" fmla="*/ 0 w 2517"/>
                <a:gd name="T7" fmla="*/ 276 h 276"/>
                <a:gd name="T8" fmla="*/ 2122 w 2517"/>
                <a:gd name="T9" fmla="*/ 276 h 276"/>
                <a:gd name="T10" fmla="*/ 2122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10" name="Freeform 13"/>
            <p:cNvSpPr>
              <a:spLocks/>
            </p:cNvSpPr>
            <p:nvPr/>
          </p:nvSpPr>
          <p:spPr bwMode="hidden">
            <a:xfrm>
              <a:off x="5030" y="3151"/>
              <a:ext cx="728" cy="240"/>
            </a:xfrm>
            <a:custGeom>
              <a:avLst/>
              <a:gdLst>
                <a:gd name="T0" fmla="*/ 709 w 729"/>
                <a:gd name="T1" fmla="*/ 240 h 240"/>
                <a:gd name="T2" fmla="*/ 0 w 729"/>
                <a:gd name="T3" fmla="*/ 0 h 240"/>
                <a:gd name="T4" fmla="*/ 0 w 729"/>
                <a:gd name="T5" fmla="*/ 6 h 240"/>
                <a:gd name="T6" fmla="*/ 709 w 729"/>
                <a:gd name="T7" fmla="*/ 240 h 240"/>
                <a:gd name="T8" fmla="*/ 709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12" name="Freeform 15"/>
            <p:cNvSpPr>
              <a:spLocks/>
            </p:cNvSpPr>
            <p:nvPr/>
          </p:nvSpPr>
          <p:spPr bwMode="hidden">
            <a:xfrm>
              <a:off x="5030" y="3049"/>
              <a:ext cx="728" cy="318"/>
            </a:xfrm>
            <a:custGeom>
              <a:avLst/>
              <a:gdLst>
                <a:gd name="T0" fmla="*/ 709 w 729"/>
                <a:gd name="T1" fmla="*/ 318 h 318"/>
                <a:gd name="T2" fmla="*/ 709 w 729"/>
                <a:gd name="T3" fmla="*/ 312 h 318"/>
                <a:gd name="T4" fmla="*/ 0 w 729"/>
                <a:gd name="T5" fmla="*/ 0 h 318"/>
                <a:gd name="T6" fmla="*/ 0 w 729"/>
                <a:gd name="T7" fmla="*/ 54 h 318"/>
                <a:gd name="T8" fmla="*/ 709 w 729"/>
                <a:gd name="T9" fmla="*/ 318 h 318"/>
                <a:gd name="T10" fmla="*/ 709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1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1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pPr defTabSz="914400">
                <a:buClrTx/>
                <a:buSzTx/>
                <a:buFontTx/>
                <a:buNone/>
                <a:defRPr/>
              </a:pPr>
              <a:endParaRPr lang="en-US">
                <a:solidFill>
                  <a:srgbClr val="FFFFFF"/>
                </a:solidFill>
                <a:latin typeface="Arial" charset="0"/>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2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25" name="Freeform 28"/>
            <p:cNvSpPr>
              <a:spLocks/>
            </p:cNvSpPr>
            <p:nvPr/>
          </p:nvSpPr>
          <p:spPr bwMode="hidden">
            <a:xfrm>
              <a:off x="5698" y="653"/>
              <a:ext cx="60" cy="311"/>
            </a:xfrm>
            <a:custGeom>
              <a:avLst/>
              <a:gdLst>
                <a:gd name="T0" fmla="*/ 0 w 60"/>
                <a:gd name="T1" fmla="*/ 144 h 312"/>
                <a:gd name="T2" fmla="*/ 60 w 60"/>
                <a:gd name="T3" fmla="*/ 292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44342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ctr" defTabSz="914400">
                <a:buClrTx/>
                <a:buSzTx/>
                <a:buFontTx/>
                <a:buNone/>
              </a:pPr>
              <a:endParaRPr lang="en-US" baseline="30000">
                <a:solidFill>
                  <a:srgbClr val="FFFFFF"/>
                </a:solidFill>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nvGrpSpPr>
            <p:cNvPr id="443436"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a:buClrTx/>
                  <a:buSzTx/>
                  <a:buFontTx/>
                  <a:buNone/>
                  <a:defRPr/>
                </a:pPr>
                <a:endParaRPr lang="en-US">
                  <a:solidFill>
                    <a:srgbClr val="FFFFFF"/>
                  </a:solidFill>
                  <a:latin typeface="Arial" charset="0"/>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9899" name="Rectangle 43"/>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20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baseline="0">
                <a:solidFill>
                  <a:srgbClr val="FFFFFF"/>
                </a:solidFill>
                <a:effectLst>
                  <a:outerShdw blurRad="38100" dist="38100" dir="2700000" algn="tl">
                    <a:srgbClr val="000000"/>
                  </a:outerShdw>
                </a:effectLst>
                <a:latin typeface="Arial" charset="0"/>
              </a:defRPr>
            </a:lvl1pPr>
          </a:lstStyle>
          <a:p>
            <a:pPr defTabSz="914400">
              <a:buClrTx/>
              <a:buSzTx/>
              <a:buFontTx/>
              <a:buNone/>
              <a:defRPr/>
            </a:pPr>
            <a:fld id="{1C35672C-36D0-0D40-A217-5FB1DB02BEB7}" type="slidenum">
              <a:rPr lang="en-US"/>
              <a:pPr defTabSz="914400">
                <a:buClrTx/>
                <a:buSzTx/>
                <a:buFontTx/>
                <a:buNone/>
                <a:defRPr/>
              </a:pPr>
              <a:t>‹#›</a:t>
            </a:fld>
            <a:endParaRPr lang="en-US"/>
          </a:p>
        </p:txBody>
      </p:sp>
    </p:spTree>
    <p:extLst>
      <p:ext uri="{BB962C8B-B14F-4D97-AF65-F5344CB8AC3E}">
        <p14:creationId xmlns:p14="http://schemas.microsoft.com/office/powerpoint/2010/main" val="569042219"/>
      </p:ext>
    </p:extLst>
  </p:cSld>
  <p:clrMap bg1="dk2" tx1="lt1" bg2="dk1" tx2="lt2" accent1="accent1" accent2="accent2" accent3="accent3" accent4="accent4" accent5="accent5" accent6="accent6" hlink="hlink" folHlink="folHlink"/>
  <p:sldLayoutIdLst>
    <p:sldLayoutId id="2147484362" r:id="rId1"/>
    <p:sldLayoutId id="2147484363" r:id="rId2"/>
    <p:sldLayoutId id="2147484364" r:id="rId3"/>
    <p:sldLayoutId id="2147484365" r:id="rId4"/>
    <p:sldLayoutId id="2147484366" r:id="rId5"/>
    <p:sldLayoutId id="2147484367" r:id="rId6"/>
    <p:sldLayoutId id="2147484368" r:id="rId7"/>
    <p:sldLayoutId id="2147484369" r:id="rId8"/>
    <p:sldLayoutId id="2147484370" r:id="rId9"/>
    <p:sldLayoutId id="2147484371" r:id="rId10"/>
    <p:sldLayoutId id="2147484372"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a:t>Click to edit Master text styles</a:t>
            </a:r>
          </a:p>
          <a:p>
            <a:pPr lvl="1"/>
            <a:r>
              <a:rPr lang="th-TH"/>
              <a:t>Second level</a:t>
            </a:r>
          </a:p>
          <a:p>
            <a:pPr lvl="2"/>
            <a:r>
              <a:rPr lang="th-TH"/>
              <a:t>Third level</a:t>
            </a:r>
          </a:p>
          <a:p>
            <a:pPr lvl="3"/>
            <a:r>
              <a:rPr lang="th-TH"/>
              <a:t>Fourth level</a:t>
            </a:r>
          </a:p>
          <a:p>
            <a:pPr lvl="4"/>
            <a:r>
              <a:rPr lang="th-TH"/>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cs typeface="Angsana New" charset="0"/>
              </a:defRPr>
            </a:lvl1pPr>
          </a:lstStyle>
          <a:p>
            <a:pPr defTabSz="914400">
              <a:buClrTx/>
              <a:buSzTx/>
              <a:buFontTx/>
              <a:buNone/>
              <a:defRPr/>
            </a:pPr>
            <a:endParaRPr lang="th-TH"/>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cs typeface="Angsana New" charset="0"/>
              </a:defRPr>
            </a:lvl1pPr>
          </a:lstStyle>
          <a:p>
            <a:pPr defTabSz="914400">
              <a:buClrTx/>
              <a:buSzTx/>
              <a:buFontTx/>
              <a:buNone/>
              <a:defRPr/>
            </a:pPr>
            <a:endParaRPr lang="th-TH"/>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cs typeface="Angsana New" charset="0"/>
              </a:defRPr>
            </a:lvl1pPr>
          </a:lstStyle>
          <a:p>
            <a:pPr defTabSz="914400">
              <a:buClrTx/>
              <a:buSzTx/>
              <a:buFontTx/>
              <a:buNone/>
              <a:defRPr/>
            </a:pPr>
            <a:fld id="{EB02F2DA-7D05-4640-884D-B58EA8F4DF24}" type="slidenum">
              <a:rPr lang="en-US"/>
              <a:pPr defTabSz="914400">
                <a:buClrTx/>
                <a:buSzTx/>
                <a:buFontTx/>
                <a:buNone/>
                <a:defRPr/>
              </a:pPr>
              <a:t>‹#›</a:t>
            </a:fld>
            <a:endParaRPr lang="th-TH"/>
          </a:p>
        </p:txBody>
      </p:sp>
    </p:spTree>
    <p:extLst>
      <p:ext uri="{BB962C8B-B14F-4D97-AF65-F5344CB8AC3E}">
        <p14:creationId xmlns:p14="http://schemas.microsoft.com/office/powerpoint/2010/main" val="1810784865"/>
      </p:ext>
    </p:extLst>
  </p:cSld>
  <p:clrMap bg1="lt1" tx1="dk1" bg2="lt2" tx2="dk2" accent1="accent1" accent2="accent2" accent3="accent3" accent4="accent4" accent5="accent5" accent6="accent6" hlink="hlink" folHlink="folHlink"/>
  <p:sldLayoutIdLst>
    <p:sldLayoutId id="2147484374" r:id="rId1"/>
    <p:sldLayoutId id="2147484375" r:id="rId2"/>
    <p:sldLayoutId id="2147484376" r:id="rId3"/>
    <p:sldLayoutId id="2147484377" r:id="rId4"/>
    <p:sldLayoutId id="2147484378" r:id="rId5"/>
    <p:sldLayoutId id="2147484379" r:id="rId6"/>
    <p:sldLayoutId id="2147484380" r:id="rId7"/>
    <p:sldLayoutId id="2147484381" r:id="rId8"/>
    <p:sldLayoutId id="2147484382" r:id="rId9"/>
    <p:sldLayoutId id="2147484383" r:id="rId10"/>
    <p:sldLayoutId id="21474843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ngsana New" charset="0"/>
        </a:defRPr>
      </a:lvl5pPr>
      <a:lvl6pPr marL="457200" algn="ctr" rtl="0" fontAlgn="base">
        <a:spcBef>
          <a:spcPct val="0"/>
        </a:spcBef>
        <a:spcAft>
          <a:spcPct val="0"/>
        </a:spcAft>
        <a:defRPr sz="4400">
          <a:solidFill>
            <a:schemeClr val="tx2"/>
          </a:solidFill>
          <a:latin typeface="Arial" charset="0"/>
          <a:ea typeface="ＭＳ Ｐゴシック" charset="0"/>
          <a:cs typeface="Angsana New" charset="0"/>
        </a:defRPr>
      </a:lvl6pPr>
      <a:lvl7pPr marL="914400" algn="ctr" rtl="0" fontAlgn="base">
        <a:spcBef>
          <a:spcPct val="0"/>
        </a:spcBef>
        <a:spcAft>
          <a:spcPct val="0"/>
        </a:spcAft>
        <a:defRPr sz="4400">
          <a:solidFill>
            <a:schemeClr val="tx2"/>
          </a:solidFill>
          <a:latin typeface="Arial" charset="0"/>
          <a:ea typeface="ＭＳ Ｐゴシック" charset="0"/>
          <a:cs typeface="Angsana New" charset="0"/>
        </a:defRPr>
      </a:lvl7pPr>
      <a:lvl8pPr marL="1371600" algn="ctr" rtl="0" fontAlgn="base">
        <a:spcBef>
          <a:spcPct val="0"/>
        </a:spcBef>
        <a:spcAft>
          <a:spcPct val="0"/>
        </a:spcAft>
        <a:defRPr sz="4400">
          <a:solidFill>
            <a:schemeClr val="tx2"/>
          </a:solidFill>
          <a:latin typeface="Arial" charset="0"/>
          <a:ea typeface="ＭＳ Ｐゴシック" charset="0"/>
          <a:cs typeface="Angsana New" charset="0"/>
        </a:defRPr>
      </a:lvl8pPr>
      <a:lvl9pPr marL="1828800" algn="ctr" rtl="0" fontAlgn="base">
        <a:spcBef>
          <a:spcPct val="0"/>
        </a:spcBef>
        <a:spcAft>
          <a:spcPct val="0"/>
        </a:spcAft>
        <a:defRPr sz="4400">
          <a:solidFill>
            <a:schemeClr val="tx2"/>
          </a:solidFill>
          <a:latin typeface="Arial" charset="0"/>
          <a:ea typeface="ＭＳ Ｐゴシック" charset="0"/>
          <a:cs typeface="Angsana New"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ngsana New"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ngsana New"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ngsana New"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ngsana New" charset="0"/>
          <a:cs typeface="+mn-cs"/>
        </a:defRPr>
      </a:lvl5pPr>
      <a:lvl6pPr marL="2514600" indent="-228600" algn="l" rtl="0" fontAlgn="base">
        <a:spcBef>
          <a:spcPct val="20000"/>
        </a:spcBef>
        <a:spcAft>
          <a:spcPct val="0"/>
        </a:spcAft>
        <a:buChar char="»"/>
        <a:defRPr sz="2000">
          <a:solidFill>
            <a:schemeClr val="tx1"/>
          </a:solidFill>
          <a:latin typeface="+mn-lt"/>
          <a:ea typeface="Angsana New" charset="0"/>
          <a:cs typeface="+mn-cs"/>
        </a:defRPr>
      </a:lvl6pPr>
      <a:lvl7pPr marL="2971800" indent="-228600" algn="l" rtl="0" fontAlgn="base">
        <a:spcBef>
          <a:spcPct val="20000"/>
        </a:spcBef>
        <a:spcAft>
          <a:spcPct val="0"/>
        </a:spcAft>
        <a:buChar char="»"/>
        <a:defRPr sz="2000">
          <a:solidFill>
            <a:schemeClr val="tx1"/>
          </a:solidFill>
          <a:latin typeface="+mn-lt"/>
          <a:ea typeface="Angsana New" charset="0"/>
          <a:cs typeface="+mn-cs"/>
        </a:defRPr>
      </a:lvl7pPr>
      <a:lvl8pPr marL="3429000" indent="-228600" algn="l" rtl="0" fontAlgn="base">
        <a:spcBef>
          <a:spcPct val="20000"/>
        </a:spcBef>
        <a:spcAft>
          <a:spcPct val="0"/>
        </a:spcAft>
        <a:buChar char="»"/>
        <a:defRPr sz="2000">
          <a:solidFill>
            <a:schemeClr val="tx1"/>
          </a:solidFill>
          <a:latin typeface="+mn-lt"/>
          <a:ea typeface="Angsana New" charset="0"/>
          <a:cs typeface="+mn-cs"/>
        </a:defRPr>
      </a:lvl8pPr>
      <a:lvl9pPr marL="3886200" indent="-228600" algn="l" rtl="0" fontAlgn="base">
        <a:spcBef>
          <a:spcPct val="20000"/>
        </a:spcBef>
        <a:spcAft>
          <a:spcPct val="0"/>
        </a:spcAft>
        <a:buChar char="»"/>
        <a:defRPr sz="2000">
          <a:solidFill>
            <a:schemeClr val="tx1"/>
          </a:solidFill>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457200" y="292100"/>
            <a:ext cx="8229600" cy="138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th-TH"/>
              <a:t>Click to edit Master title style</a:t>
            </a:r>
          </a:p>
        </p:txBody>
      </p:sp>
      <p:sp>
        <p:nvSpPr>
          <p:cNvPr id="5123" name="Rectangle 3"/>
          <p:cNvSpPr>
            <a:spLocks noGrp="1" noChangeArrowheads="1"/>
          </p:cNvSpPr>
          <p:nvPr>
            <p:ph type="body" idx="1"/>
          </p:nvPr>
        </p:nvSpPr>
        <p:spPr bwMode="auto">
          <a:xfrm>
            <a:off x="457200" y="1905000"/>
            <a:ext cx="82296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th-TH"/>
              <a:t>Click to edit Master text styles</a:t>
            </a:r>
          </a:p>
          <a:p>
            <a:pPr lvl="1"/>
            <a:r>
              <a:rPr lang="th-TH"/>
              <a:t>Second level</a:t>
            </a:r>
          </a:p>
          <a:p>
            <a:pPr lvl="2"/>
            <a:r>
              <a:rPr lang="th-TH"/>
              <a:t>Third level</a:t>
            </a:r>
          </a:p>
          <a:p>
            <a:pPr lvl="3"/>
            <a:r>
              <a:rPr lang="th-TH"/>
              <a:t>Fourth level</a:t>
            </a:r>
          </a:p>
          <a:p>
            <a:pPr lvl="4"/>
            <a:r>
              <a:rPr lang="th-TH"/>
              <a:t>Fifth level</a:t>
            </a:r>
          </a:p>
        </p:txBody>
      </p:sp>
      <p:sp>
        <p:nvSpPr>
          <p:cNvPr id="5124"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eaLnBrk="1" hangingPunct="1">
              <a:defRPr sz="1400" baseline="0">
                <a:solidFill>
                  <a:srgbClr val="FFFFFF"/>
                </a:solidFill>
                <a:effectLst>
                  <a:outerShdw blurRad="38100" dist="38100" dir="2700000" algn="tl">
                    <a:srgbClr val="000000"/>
                  </a:outerShdw>
                </a:effectLst>
                <a:latin typeface="Arial" charset="0"/>
                <a:cs typeface="Angsana New" charset="0"/>
              </a:defRPr>
            </a:lvl1pPr>
          </a:lstStyle>
          <a:p>
            <a:pPr defTabSz="914400">
              <a:buClrTx/>
              <a:buSzTx/>
              <a:buFontTx/>
              <a:buNone/>
              <a:defRPr/>
            </a:pPr>
            <a:endParaRPr lang="th-TH"/>
          </a:p>
        </p:txBody>
      </p:sp>
      <p:sp>
        <p:nvSpPr>
          <p:cNvPr id="5125"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FFFFFF"/>
                </a:solidFill>
                <a:effectLst>
                  <a:outerShdw blurRad="38100" dist="38100" dir="2700000" algn="tl">
                    <a:srgbClr val="000000"/>
                  </a:outerShdw>
                </a:effectLst>
                <a:latin typeface="Arial" charset="0"/>
                <a:cs typeface="Angsana New" charset="0"/>
              </a:defRPr>
            </a:lvl1pPr>
          </a:lstStyle>
          <a:p>
            <a:pPr defTabSz="914400">
              <a:buClrTx/>
              <a:buSzTx/>
              <a:buFontTx/>
              <a:buNone/>
              <a:defRPr/>
            </a:pPr>
            <a:endParaRPr lang="th-TH"/>
          </a:p>
        </p:txBody>
      </p:sp>
      <p:sp>
        <p:nvSpPr>
          <p:cNvPr id="5126"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baseline="0">
                <a:solidFill>
                  <a:srgbClr val="FFFFFF"/>
                </a:solidFill>
                <a:effectLst>
                  <a:outerShdw blurRad="38100" dist="38100" dir="2700000" algn="tl">
                    <a:srgbClr val="000000"/>
                  </a:outerShdw>
                </a:effectLst>
                <a:latin typeface="Arial" charset="0"/>
                <a:cs typeface="Angsana New" charset="0"/>
              </a:defRPr>
            </a:lvl1pPr>
          </a:lstStyle>
          <a:p>
            <a:pPr defTabSz="914400">
              <a:buClrTx/>
              <a:buSzTx/>
              <a:buFontTx/>
              <a:buNone/>
              <a:defRPr/>
            </a:pPr>
            <a:fld id="{62FA439B-100C-8E4E-9C17-5A4498A42FED}" type="slidenum">
              <a:rPr lang="en-US"/>
              <a:pPr defTabSz="914400">
                <a:buClrTx/>
                <a:buSzTx/>
                <a:buFontTx/>
                <a:buNone/>
                <a:defRPr/>
              </a:pPr>
              <a:t>‹#›</a:t>
            </a:fld>
            <a:endParaRPr lang="th-TH"/>
          </a:p>
        </p:txBody>
      </p:sp>
    </p:spTree>
    <p:extLst>
      <p:ext uri="{BB962C8B-B14F-4D97-AF65-F5344CB8AC3E}">
        <p14:creationId xmlns:p14="http://schemas.microsoft.com/office/powerpoint/2010/main" val="1981797452"/>
      </p:ext>
    </p:extLst>
  </p:cSld>
  <p:clrMap bg1="dk2" tx1="lt1" bg2="dk1" tx2="lt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 id="2147484396" r:id="rId1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cs typeface="Angsana New" charset="0"/>
        </a:defRPr>
      </a:lvl9pPr>
    </p:titleStyle>
    <p:bodyStyle>
      <a:lvl1pPr marL="342900" indent="-342900" algn="l" rtl="0" eaLnBrk="0" fontAlgn="base" hangingPunct="0">
        <a:spcBef>
          <a:spcPct val="20000"/>
        </a:spcBef>
        <a:spcAft>
          <a:spcPct val="0"/>
        </a:spcAft>
        <a:buClr>
          <a:schemeClr val="hlink"/>
        </a:buClr>
        <a:buSzPct val="120000"/>
        <a:buChar char="•"/>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Font typeface="Tahoma" charset="0"/>
        <a:buChar char="–"/>
        <a:defRPr sz="2800">
          <a:solidFill>
            <a:schemeClr val="tx1"/>
          </a:solidFill>
          <a:effectLst>
            <a:outerShdw blurRad="38100" dist="38100" dir="2700000" algn="tl">
              <a:srgbClr val="000000"/>
            </a:outerShdw>
          </a:effectLst>
          <a:latin typeface="+mn-lt"/>
          <a:ea typeface="Angsana New" charset="0"/>
          <a:cs typeface="+mn-cs"/>
        </a:defRPr>
      </a:lvl2pPr>
      <a:lvl3pPr marL="1143000" indent="-228600" algn="l" rtl="0" eaLnBrk="0" fontAlgn="base" hangingPunct="0">
        <a:spcBef>
          <a:spcPct val="20000"/>
        </a:spcBef>
        <a:spcAft>
          <a:spcPct val="0"/>
        </a:spcAft>
        <a:buClr>
          <a:schemeClr val="hlink"/>
        </a:buClr>
        <a:buSzPct val="120000"/>
        <a:buChar char="•"/>
        <a:defRPr sz="2400">
          <a:solidFill>
            <a:schemeClr val="tx1"/>
          </a:solidFill>
          <a:effectLst>
            <a:outerShdw blurRad="38100" dist="38100" dir="2700000" algn="tl">
              <a:srgbClr val="000000"/>
            </a:outerShdw>
          </a:effectLst>
          <a:latin typeface="+mn-lt"/>
          <a:ea typeface="Angsana New" charset="0"/>
          <a:cs typeface="+mn-cs"/>
        </a:defRPr>
      </a:lvl3pPr>
      <a:lvl4pPr marL="1600200" indent="-228600" algn="l" rtl="0" eaLnBrk="0" fontAlgn="base" hangingPunct="0">
        <a:spcBef>
          <a:spcPct val="20000"/>
        </a:spcBef>
        <a:spcAft>
          <a:spcPct val="0"/>
        </a:spcAft>
        <a:buFont typeface="Tahoma" charset="0"/>
        <a:buChar char="–"/>
        <a:defRPr sz="2000">
          <a:solidFill>
            <a:schemeClr val="tx1"/>
          </a:solidFill>
          <a:effectLst>
            <a:outerShdw blurRad="38100" dist="38100" dir="2700000" algn="tl">
              <a:srgbClr val="000000"/>
            </a:outerShdw>
          </a:effectLst>
          <a:latin typeface="+mn-lt"/>
          <a:ea typeface="Angsana New" charset="0"/>
          <a:cs typeface="+mn-cs"/>
        </a:defRPr>
      </a:lvl4pPr>
      <a:lvl5pPr marL="2057400" indent="-228600" algn="l" rtl="0" eaLnBrk="0" fontAlgn="base" hangingPunct="0">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5pPr>
      <a:lvl6pPr marL="25146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6pPr>
      <a:lvl7pPr marL="29718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7pPr>
      <a:lvl8pPr marL="34290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8pPr>
      <a:lvl9pPr marL="3886200" indent="-228600" algn="l" rtl="0" fontAlgn="base">
        <a:spcBef>
          <a:spcPct val="20000"/>
        </a:spcBef>
        <a:spcAft>
          <a:spcPct val="0"/>
        </a:spcAft>
        <a:buClr>
          <a:schemeClr val="hlink"/>
        </a:buClr>
        <a:buSzPct val="80000"/>
        <a:buFont typeface="Wingdings" charset="0"/>
        <a:buChar char="v"/>
        <a:defRPr sz="2000">
          <a:solidFill>
            <a:schemeClr val="tx1"/>
          </a:solidFill>
          <a:effectLst>
            <a:outerShdw blurRad="38100" dist="38100" dir="2700000" algn="tl">
              <a:srgbClr val="000000"/>
            </a:outerShdw>
          </a:effectLst>
          <a:latin typeface="+mn-lt"/>
          <a:ea typeface="Angsana New"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buClrTx/>
              <a:buSzTx/>
              <a:buFontTx/>
              <a:buNone/>
              <a:defRPr/>
            </a:pPr>
            <a:fld id="{1D5C261E-1679-774F-B786-F39C014CA69C}" type="datetimeFigureOut">
              <a:rPr lang="en-NZ"/>
              <a:pPr defTabSz="914400">
                <a:buClrTx/>
                <a:buSzTx/>
                <a:buFontTx/>
                <a:buNone/>
                <a:defRPr/>
              </a:pPr>
              <a:t>28/08/2024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buClrTx/>
              <a:buSzTx/>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buClrTx/>
              <a:buSzTx/>
              <a:buFontTx/>
              <a:buNone/>
              <a:defRPr/>
            </a:pPr>
            <a:fld id="{FAAF8DCE-046A-904B-90A6-C0407654BE76}" type="slidenum">
              <a:rPr lang="en-NZ"/>
              <a:pPr defTabSz="914400">
                <a:buClrTx/>
                <a:buSzTx/>
                <a:buFontTx/>
                <a:buNone/>
                <a:defRPr/>
              </a:pPr>
              <a:t>‹#›</a:t>
            </a:fld>
            <a:endParaRPr lang="en-NZ"/>
          </a:p>
        </p:txBody>
      </p:sp>
    </p:spTree>
    <p:extLst>
      <p:ext uri="{BB962C8B-B14F-4D97-AF65-F5344CB8AC3E}">
        <p14:creationId xmlns:p14="http://schemas.microsoft.com/office/powerpoint/2010/main" val="427702932"/>
      </p:ext>
    </p:extLst>
  </p:cSld>
  <p:clrMap bg1="lt1" tx1="dk1" bg2="lt2" tx2="dk2" accent1="accent1" accent2="accent2" accent3="accent3" accent4="accent4" accent5="accent5" accent6="accent6" hlink="hlink" folHlink="folHlink"/>
  <p:sldLayoutIdLst>
    <p:sldLayoutId id="2147483775" r:id="rId1"/>
    <p:sldLayoutId id="2147483776" r:id="rId2"/>
    <p:sldLayoutId id="2147483777" r:id="rId3"/>
    <p:sldLayoutId id="2147483778" r:id="rId4"/>
    <p:sldLayoutId id="2147483779" r:id="rId5"/>
    <p:sldLayoutId id="2147483780" r:id="rId6"/>
    <p:sldLayoutId id="2147483781" r:id="rId7"/>
    <p:sldLayoutId id="2147483782" r:id="rId8"/>
    <p:sldLayoutId id="2147483783" r:id="rId9"/>
    <p:sldLayoutId id="2147483784" r:id="rId10"/>
    <p:sldLayoutId id="2147483785"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8025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8025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l" eaLnBrk="1" hangingPunct="1">
              <a:defRPr sz="1200" baseline="0">
                <a:solidFill>
                  <a:srgbClr val="898989"/>
                </a:solidFill>
                <a:latin typeface="Calibri" charset="0"/>
              </a:defRPr>
            </a:lvl1pPr>
          </a:lstStyle>
          <a:p>
            <a:pPr defTabSz="914400">
              <a:buClrTx/>
              <a:buSzTx/>
              <a:buFontTx/>
              <a:buNone/>
              <a:defRPr/>
            </a:pPr>
            <a:fld id="{1777A12E-6D9B-FC42-A304-74FDD38C98C0}" type="datetime1">
              <a:rPr lang="en-US"/>
              <a:pPr defTabSz="914400">
                <a:buClrTx/>
                <a:buSzTx/>
                <a:buFontTx/>
                <a:buNone/>
                <a:defRPr/>
              </a:pPr>
              <a:t>8/28/24</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baseline="0">
                <a:solidFill>
                  <a:srgbClr val="898989"/>
                </a:solidFill>
                <a:latin typeface="Calibri" charset="0"/>
              </a:defRPr>
            </a:lvl1pPr>
          </a:lstStyle>
          <a:p>
            <a:pPr defTabSz="914400">
              <a:buClrTx/>
              <a:buSzTx/>
              <a:buFontTx/>
              <a:buNone/>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baseline="0">
                <a:solidFill>
                  <a:srgbClr val="898989"/>
                </a:solidFill>
                <a:latin typeface="Calibri" charset="0"/>
              </a:defRPr>
            </a:lvl1pPr>
          </a:lstStyle>
          <a:p>
            <a:pPr defTabSz="914400">
              <a:buClrTx/>
              <a:buSzTx/>
              <a:buFontTx/>
              <a:buNone/>
              <a:defRPr/>
            </a:pPr>
            <a:fld id="{8CCC54F5-E1E3-2246-B712-4BF3093E2C4B}" type="slidenum">
              <a:rPr lang="en-US"/>
              <a:pPr defTabSz="914400">
                <a:buClrTx/>
                <a:buSzTx/>
                <a:buFontTx/>
                <a:buNone/>
                <a:defRPr/>
              </a:pPr>
              <a:t>‹#›</a:t>
            </a:fld>
            <a:endParaRPr lang="en-US"/>
          </a:p>
        </p:txBody>
      </p:sp>
      <p:pic>
        <p:nvPicPr>
          <p:cNvPr id="480263" name="Picture 7" descr="global_map-1.gif"/>
          <p:cNvPicPr>
            <a:picLocks noChangeAspect="1"/>
          </p:cNvPicPr>
          <p:nvPr userDrawn="1"/>
        </p:nvPicPr>
        <p:blipFill>
          <a:blip r:embed="rId5">
            <a:extLst>
              <a:ext uri="{28A0092B-C50C-407E-A947-70E740481C1C}">
                <a14:useLocalDpi xmlns:a14="http://schemas.microsoft.com/office/drawing/2010/main"/>
              </a:ext>
            </a:extLst>
          </a:blip>
          <a:srcRect/>
          <a:stretch>
            <a:fillRect/>
          </a:stretch>
        </p:blipFill>
        <p:spPr bwMode="auto">
          <a:xfrm>
            <a:off x="457200" y="504825"/>
            <a:ext cx="8334375" cy="585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33525354"/>
      </p:ext>
    </p:extLst>
  </p:cSld>
  <p:clrMap bg1="lt1" tx1="dk1" bg2="lt2" tx2="dk2" accent1="accent1" accent2="accent2" accent3="accent3" accent4="accent4" accent5="accent5" accent6="accent6" hlink="hlink" folHlink="folHlink"/>
  <p:sldLayoutIdLst>
    <p:sldLayoutId id="2147484398" r:id="rId1"/>
    <p:sldLayoutId id="2147484399" r:id="rId2"/>
    <p:sldLayoutId id="2147484400" r:id="rId3"/>
  </p:sldLayoutIdLst>
  <p:txStyles>
    <p:titleStyle>
      <a:lvl1pPr algn="ctr" defTabSz="457200" rtl="0" eaLnBrk="0" fontAlgn="base" hangingPunct="0">
        <a:spcBef>
          <a:spcPct val="0"/>
        </a:spcBef>
        <a:spcAft>
          <a:spcPct val="0"/>
        </a:spcAft>
        <a:defRPr sz="4400" kern="1200">
          <a:solidFill>
            <a:schemeClr val="tx1"/>
          </a:solidFill>
          <a:latin typeface="+mj-lt"/>
          <a:ea typeface="ＭＳ Ｐゴシック" pitchFamily="-107" charset="-128"/>
          <a:cs typeface="ＭＳ Ｐゴシック" charset="-128"/>
        </a:defRPr>
      </a:lvl1pPr>
      <a:lvl2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2pPr>
      <a:lvl3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3pPr>
      <a:lvl4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4pPr>
      <a:lvl5pPr algn="ctr" defTabSz="457200" rtl="0" eaLnBrk="0" fontAlgn="base" hangingPunct="0">
        <a:spcBef>
          <a:spcPct val="0"/>
        </a:spcBef>
        <a:spcAft>
          <a:spcPct val="0"/>
        </a:spcAft>
        <a:defRPr sz="4400">
          <a:solidFill>
            <a:schemeClr val="tx1"/>
          </a:solidFill>
          <a:latin typeface="Calibri" pitchFamily="-107" charset="0"/>
          <a:ea typeface="ＭＳ Ｐゴシック" pitchFamily="-107" charset="-128"/>
          <a:cs typeface="ＭＳ Ｐゴシック" charset="-128"/>
        </a:defRPr>
      </a:lvl5pPr>
      <a:lvl6pPr marL="457200" algn="ctr" defTabSz="457200" rtl="0" fontAlgn="base">
        <a:spcBef>
          <a:spcPct val="0"/>
        </a:spcBef>
        <a:spcAft>
          <a:spcPct val="0"/>
        </a:spcAft>
        <a:defRPr sz="4400">
          <a:solidFill>
            <a:schemeClr val="tx1"/>
          </a:solidFill>
          <a:latin typeface="Calibri" pitchFamily="-107" charset="0"/>
          <a:ea typeface="ＭＳ Ｐゴシック" pitchFamily="-107" charset="-128"/>
        </a:defRPr>
      </a:lvl6pPr>
      <a:lvl7pPr marL="914400" algn="ctr" defTabSz="457200" rtl="0" fontAlgn="base">
        <a:spcBef>
          <a:spcPct val="0"/>
        </a:spcBef>
        <a:spcAft>
          <a:spcPct val="0"/>
        </a:spcAft>
        <a:defRPr sz="4400">
          <a:solidFill>
            <a:schemeClr val="tx1"/>
          </a:solidFill>
          <a:latin typeface="Calibri" pitchFamily="-107" charset="0"/>
          <a:ea typeface="ＭＳ Ｐゴシック" pitchFamily="-107" charset="-128"/>
        </a:defRPr>
      </a:lvl7pPr>
      <a:lvl8pPr marL="1371600" algn="ctr" defTabSz="457200" rtl="0" fontAlgn="base">
        <a:spcBef>
          <a:spcPct val="0"/>
        </a:spcBef>
        <a:spcAft>
          <a:spcPct val="0"/>
        </a:spcAft>
        <a:defRPr sz="4400">
          <a:solidFill>
            <a:schemeClr val="tx1"/>
          </a:solidFill>
          <a:latin typeface="Calibri" pitchFamily="-107" charset="0"/>
          <a:ea typeface="ＭＳ Ｐゴシック" pitchFamily="-107" charset="-128"/>
        </a:defRPr>
      </a:lvl8pPr>
      <a:lvl9pPr marL="1828800" algn="ctr" defTabSz="457200" rtl="0" fontAlgn="base">
        <a:spcBef>
          <a:spcPct val="0"/>
        </a:spcBef>
        <a:spcAft>
          <a:spcPct val="0"/>
        </a:spcAft>
        <a:defRPr sz="4400">
          <a:solidFill>
            <a:schemeClr val="tx1"/>
          </a:solidFill>
          <a:latin typeface="Calibri" pitchFamily="-107" charset="0"/>
          <a:ea typeface="ＭＳ Ｐゴシック" pitchFamily="-107" charset="-128"/>
        </a:defRPr>
      </a:lvl9pPr>
    </p:titleStyle>
    <p:bodyStyle>
      <a:lvl1pPr marL="342900" indent="-342900" algn="l" defTabSz="457200"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7" charset="-128"/>
          <a:cs typeface="ＭＳ Ｐゴシック" charset="-128"/>
        </a:defRPr>
      </a:lvl1pPr>
      <a:lvl2pPr marL="742950" indent="-285750" algn="l" defTabSz="457200"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7" charset="-128"/>
          <a:cs typeface="+mn-cs"/>
        </a:defRPr>
      </a:lvl2pPr>
      <a:lvl3pPr marL="1143000" indent="-228600" algn="l" defTabSz="457200" rtl="0" eaLnBrk="0" fontAlgn="base" hangingPunct="0">
        <a:spcBef>
          <a:spcPct val="20000"/>
        </a:spcBef>
        <a:spcAft>
          <a:spcPct val="0"/>
        </a:spcAft>
        <a:buFont typeface="Arial" charset="0"/>
        <a:buChar char="•"/>
        <a:defRPr sz="2400" kern="1200">
          <a:solidFill>
            <a:schemeClr val="tx1"/>
          </a:solidFill>
          <a:latin typeface="+mn-lt"/>
          <a:ea typeface="ＭＳ Ｐゴシック" pitchFamily="-107" charset="-128"/>
          <a:cs typeface="+mn-cs"/>
        </a:defRPr>
      </a:lvl3pPr>
      <a:lvl4pPr marL="16002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4pPr>
      <a:lvl5pPr marL="2057400" indent="-228600" algn="l" defTabSz="457200" rtl="0" eaLnBrk="0" fontAlgn="base" hangingPunct="0">
        <a:spcBef>
          <a:spcPct val="20000"/>
        </a:spcBef>
        <a:spcAft>
          <a:spcPct val="0"/>
        </a:spcAft>
        <a:buFont typeface="Arial" charset="0"/>
        <a:buChar char="»"/>
        <a:defRPr sz="2000" kern="1200">
          <a:solidFill>
            <a:schemeClr val="tx1"/>
          </a:solidFill>
          <a:latin typeface="+mn-lt"/>
          <a:ea typeface="ＭＳ Ｐゴシック" pitchFamily="-107"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838791688"/>
      </p:ext>
    </p:extLst>
  </p:cSld>
  <p:clrMap bg1="lt1" tx1="dk1" bg2="lt2" tx2="dk2" accent1="accent1" accent2="accent2" accent3="accent3" accent4="accent4" accent5="accent5" accent6="accent6" hlink="hlink" folHlink="folHlink"/>
  <p:sldLayoutIdLst>
    <p:sldLayoutId id="2147484414" r:id="rId1"/>
    <p:sldLayoutId id="2147484415" r:id="rId2"/>
    <p:sldLayoutId id="2147484416" r:id="rId3"/>
    <p:sldLayoutId id="2147484417" r:id="rId4"/>
    <p:sldLayoutId id="2147484418" r:id="rId5"/>
    <p:sldLayoutId id="2147484419" r:id="rId6"/>
    <p:sldLayoutId id="2147484420" r:id="rId7"/>
    <p:sldLayoutId id="2147484421" r:id="rId8"/>
    <p:sldLayoutId id="2147484422" r:id="rId9"/>
    <p:sldLayoutId id="2147484423" r:id="rId10"/>
    <p:sldLayoutId id="21474844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96642" name="Group 2"/>
          <p:cNvGrpSpPr>
            <a:grpSpLocks/>
          </p:cNvGrpSpPr>
          <p:nvPr/>
        </p:nvGrpSpPr>
        <p:grpSpPr bwMode="auto">
          <a:xfrm>
            <a:off x="0" y="0"/>
            <a:ext cx="9144000" cy="6858000"/>
            <a:chOff x="0" y="0"/>
            <a:chExt cx="5760" cy="4320"/>
          </a:xfrm>
        </p:grpSpPr>
        <p:sp>
          <p:nvSpPr>
            <p:cNvPr id="496648"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EAE8E2"/>
                </a:solidFill>
              </a:endParaRPr>
            </a:p>
          </p:txBody>
        </p:sp>
        <p:sp>
          <p:nvSpPr>
            <p:cNvPr id="496649"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EAE8E2"/>
                </a:solidFill>
              </a:endParaRPr>
            </a:p>
          </p:txBody>
        </p:sp>
        <p:pic>
          <p:nvPicPr>
            <p:cNvPr id="496650"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96644"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a:ea typeface="+mn-ea"/>
                <a:cs typeface="+mn-cs"/>
              </a:defRPr>
            </a:lvl1pPr>
          </a:lstStyle>
          <a:p>
            <a:pPr defTabSz="914400">
              <a:buClrTx/>
              <a:buSzTx/>
              <a:buFontTx/>
              <a:buNone/>
              <a:defRPr/>
            </a:pPr>
            <a:endParaRPr lang="en-US"/>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a:ea typeface="+mn-ea"/>
                <a:cs typeface="+mn-cs"/>
              </a:defRPr>
            </a:lvl1pPr>
          </a:lstStyle>
          <a:p>
            <a:pPr defTabSz="914400">
              <a:buClrTx/>
              <a:buSzTx/>
              <a:buFontTx/>
              <a:buNone/>
              <a:defRPr/>
            </a:pPr>
            <a:endParaRPr lang="en-US"/>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defTabSz="914400">
              <a:buClrTx/>
              <a:buSzTx/>
              <a:buFontTx/>
              <a:buNone/>
              <a:defRPr/>
            </a:pPr>
            <a:fld id="{5CE54AB4-46D0-BF46-B581-6C24638D388F}" type="slidenum">
              <a:rPr lang="en-US"/>
              <a:pPr defTabSz="914400">
                <a:buClrTx/>
                <a:buSzTx/>
                <a:buFontTx/>
                <a:buNone/>
                <a:defRPr/>
              </a:pPr>
              <a:t>‹#›</a:t>
            </a:fld>
            <a:endParaRPr lang="en-US"/>
          </a:p>
        </p:txBody>
      </p:sp>
    </p:spTree>
    <p:extLst>
      <p:ext uri="{BB962C8B-B14F-4D97-AF65-F5344CB8AC3E}">
        <p14:creationId xmlns:p14="http://schemas.microsoft.com/office/powerpoint/2010/main" val="4123234765"/>
      </p:ext>
    </p:extLst>
  </p:cSld>
  <p:clrMap bg1="dk2" tx1="lt1" bg2="dk1" tx2="lt2" accent1="accent1" accent2="accent2" accent3="accent3" accent4="accent4" accent5="accent5" accent6="accent6" hlink="hlink" folHlink="folHlink"/>
  <p:sldLayoutIdLst>
    <p:sldLayoutId id="2147484426" r:id="rId1"/>
    <p:sldLayoutId id="2147484427" r:id="rId2"/>
    <p:sldLayoutId id="2147484428" r:id="rId3"/>
    <p:sldLayoutId id="2147484429" r:id="rId4"/>
    <p:sldLayoutId id="2147484430" r:id="rId5"/>
    <p:sldLayoutId id="2147484431" r:id="rId6"/>
    <p:sldLayoutId id="2147484432" r:id="rId7"/>
    <p:sldLayoutId id="2147484433" r:id="rId8"/>
    <p:sldLayoutId id="2147484434" r:id="rId9"/>
    <p:sldLayoutId id="2147484435" r:id="rId10"/>
    <p:sldLayoutId id="2147484436"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aseline="0">
                <a:solidFill>
                  <a:srgbClr val="000000"/>
                </a:solidFill>
                <a:latin typeface="+mn-lt"/>
                <a:ea typeface="+mn-ea"/>
                <a:cs typeface="+mn-cs"/>
              </a:defRPr>
            </a:lvl1pPr>
          </a:lstStyle>
          <a:p>
            <a:pPr defTabSz="914400">
              <a:buClrTx/>
              <a:buSzTx/>
              <a:buFontTx/>
              <a:buNone/>
              <a:defRPr/>
            </a:pPr>
            <a:endParaRPr lang="nl-NL"/>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aseline="0">
                <a:solidFill>
                  <a:srgbClr val="000000"/>
                </a:solidFill>
                <a:latin typeface="+mn-lt"/>
                <a:ea typeface="+mn-ea"/>
                <a:cs typeface="+mn-cs"/>
              </a:defRPr>
            </a:lvl1pPr>
          </a:lstStyle>
          <a:p>
            <a:pPr defTabSz="914400">
              <a:buClrTx/>
              <a:buSzTx/>
              <a:buFontTx/>
              <a:buNone/>
              <a:defRPr/>
            </a:pPr>
            <a:endParaRPr lang="nl-NL"/>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defRPr>
            </a:lvl1pPr>
          </a:lstStyle>
          <a:p>
            <a:pPr defTabSz="914400">
              <a:buClrTx/>
              <a:buSzTx/>
              <a:buFontTx/>
              <a:buNone/>
              <a:defRPr/>
            </a:pPr>
            <a:fld id="{8B19AE97-15CE-E045-8D15-8783DF86D8FF}" type="slidenum">
              <a:rPr lang="nl-NL"/>
              <a:pPr defTabSz="914400">
                <a:buClrTx/>
                <a:buSzTx/>
                <a:buFontTx/>
                <a:buNone/>
                <a:defRPr/>
              </a:pPr>
              <a:t>‹#›</a:t>
            </a:fld>
            <a:endParaRPr lang="nl-NL"/>
          </a:p>
        </p:txBody>
      </p:sp>
    </p:spTree>
    <p:extLst>
      <p:ext uri="{BB962C8B-B14F-4D97-AF65-F5344CB8AC3E}">
        <p14:creationId xmlns:p14="http://schemas.microsoft.com/office/powerpoint/2010/main" val="2314442162"/>
      </p:ext>
    </p:extLst>
  </p:cSld>
  <p:clrMap bg1="lt1" tx1="dk1" bg2="lt2" tx2="dk2" accent1="accent1" accent2="accent2" accent3="accent3" accent4="accent4" accent5="accent5" accent6="accent6" hlink="hlink" folHlink="folHlink"/>
  <p:sldLayoutIdLst>
    <p:sldLayoutId id="2147484438" r:id="rId1"/>
  </p:sldLayoutIdLst>
  <p:txStyles>
    <p:titleStyle>
      <a:lvl1pPr algn="ctr" rtl="0" eaLnBrk="0" fontAlgn="base" hangingPunct="0">
        <a:spcBef>
          <a:spcPct val="0"/>
        </a:spcBef>
        <a:spcAft>
          <a:spcPct val="0"/>
        </a:spcAft>
        <a:defRPr sz="4400">
          <a:solidFill>
            <a:schemeClr val="bg1"/>
          </a:solidFill>
          <a:latin typeface="Arial"/>
          <a:ea typeface="+mj-ea"/>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2pPr>
      <a:lvl3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3pPr>
      <a:lvl4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4pPr>
      <a:lvl5pPr algn="ctr" rtl="0" eaLnBrk="0" fontAlgn="base" hangingPunct="0">
        <a:spcBef>
          <a:spcPct val="0"/>
        </a:spcBef>
        <a:spcAft>
          <a:spcPct val="0"/>
        </a:spcAft>
        <a:defRPr sz="4400">
          <a:solidFill>
            <a:schemeClr val="bg1"/>
          </a:solidFill>
          <a:latin typeface="Arial" charset="0"/>
          <a:ea typeface="ＭＳ Ｐゴシック" pitchFamily="-128" charset="-128"/>
          <a:cs typeface="ＭＳ Ｐゴシック" pitchFamily="-65" charset="-128"/>
        </a:defRPr>
      </a:lvl5pPr>
      <a:lvl6pPr marL="4572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6pPr>
      <a:lvl7pPr marL="9144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7pPr>
      <a:lvl8pPr marL="13716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8pPr>
      <a:lvl9pPr marL="1828800" algn="ctr" rtl="0" eaLnBrk="0" fontAlgn="base" hangingPunct="0">
        <a:spcBef>
          <a:spcPct val="0"/>
        </a:spcBef>
        <a:spcAft>
          <a:spcPct val="0"/>
        </a:spcAft>
        <a:defRPr sz="4400">
          <a:solidFill>
            <a:schemeClr val="tx2"/>
          </a:solidFill>
          <a:latin typeface="Times New Roman" pitchFamily="18" charset="0"/>
          <a:ea typeface="ＭＳ Ｐゴシック" pitchFamily="-128" charset="-128"/>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n-ea"/>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mn-ea"/>
          <a:cs typeface="Arial"/>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nl-NL"/>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nl-NL"/>
              <a:t>Click to edit Master text styles</a:t>
            </a:r>
          </a:p>
          <a:p>
            <a:pPr lvl="1"/>
            <a:r>
              <a:rPr lang="nl-NL"/>
              <a:t>Second level</a:t>
            </a:r>
          </a:p>
          <a:p>
            <a:pPr lvl="2"/>
            <a:r>
              <a:rPr lang="nl-NL"/>
              <a:t>Third level</a:t>
            </a:r>
          </a:p>
          <a:p>
            <a:pPr lvl="3"/>
            <a:r>
              <a:rPr lang="nl-NL"/>
              <a:t>Fourth level</a:t>
            </a:r>
          </a:p>
          <a:p>
            <a:pPr lvl="4"/>
            <a:r>
              <a:rPr lang="nl-NL"/>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defRPr>
            </a:lvl1pPr>
          </a:lstStyle>
          <a:p>
            <a:pPr defTabSz="914400">
              <a:buClrTx/>
              <a:buSzTx/>
              <a:buFontTx/>
              <a:buNone/>
              <a:defRPr/>
            </a:pPr>
            <a:endParaRPr lang="nl-NL">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defRPr>
            </a:lvl1pPr>
          </a:lstStyle>
          <a:p>
            <a:pPr defTabSz="914400">
              <a:buClrTx/>
              <a:buSzTx/>
              <a:buFontTx/>
              <a:buNone/>
              <a:defRPr/>
            </a:pPr>
            <a:endParaRPr lang="nl-NL">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mn-lt"/>
              </a:defRPr>
            </a:lvl1pPr>
          </a:lstStyle>
          <a:p>
            <a:pPr defTabSz="914400">
              <a:buClrTx/>
              <a:buSzTx/>
              <a:buFontTx/>
              <a:buNone/>
              <a:defRPr/>
            </a:pPr>
            <a:fld id="{0B1D7913-00D7-854F-8B50-40822C433544}" type="slidenum">
              <a:rPr lang="nl-NL">
                <a:solidFill>
                  <a:srgbClr val="000000"/>
                </a:solidFill>
              </a:rPr>
              <a:pPr defTabSz="914400">
                <a:buClrTx/>
                <a:buSzTx/>
                <a:buFontTx/>
                <a:buNone/>
                <a:defRPr/>
              </a:pPr>
              <a:t>‹#›</a:t>
            </a:fld>
            <a:endParaRPr lang="nl-NL">
              <a:solidFill>
                <a:srgbClr val="000000"/>
              </a:solidFill>
            </a:endParaRPr>
          </a:p>
        </p:txBody>
      </p:sp>
    </p:spTree>
    <p:extLst>
      <p:ext uri="{BB962C8B-B14F-4D97-AF65-F5344CB8AC3E}">
        <p14:creationId xmlns:p14="http://schemas.microsoft.com/office/powerpoint/2010/main" val="458919295"/>
      </p:ext>
    </p:extLst>
  </p:cSld>
  <p:clrMap bg1="lt1" tx1="dk1" bg2="lt2" tx2="dk2" accent1="accent1" accent2="accent2" accent3="accent3" accent4="accent4" accent5="accent5" accent6="accent6" hlink="hlink" folHlink="folHlink"/>
  <p:sldLayoutIdLst>
    <p:sldLayoutId id="2147484440" r:id="rId1"/>
    <p:sldLayoutId id="2147484441" r:id="rId2"/>
    <p:sldLayoutId id="2147484442" r:id="rId3"/>
    <p:sldLayoutId id="2147484443" r:id="rId4"/>
    <p:sldLayoutId id="2147484444" r:id="rId5"/>
    <p:sldLayoutId id="2147484445" r:id="rId6"/>
    <p:sldLayoutId id="2147484446" r:id="rId7"/>
    <p:sldLayoutId id="2147484447" r:id="rId8"/>
    <p:sldLayoutId id="2147484448" r:id="rId9"/>
    <p:sldLayoutId id="2147484449" r:id="rId10"/>
    <p:sldLayoutId id="214748445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39938" name="Freeform 2"/>
          <p:cNvSpPr>
            <a:spLocks/>
          </p:cNvSpPr>
          <p:nvPr/>
        </p:nvSpPr>
        <p:spPr bwMode="gray">
          <a:xfrm>
            <a:off x="690563" y="3340100"/>
            <a:ext cx="7653337" cy="485775"/>
          </a:xfrm>
          <a:custGeom>
            <a:avLst/>
            <a:gdLst>
              <a:gd name="T0" fmla="*/ 560286192 w 4128"/>
              <a:gd name="T1" fmla="*/ 205697824 h 479"/>
              <a:gd name="T2" fmla="*/ 2147483647 w 4128"/>
              <a:gd name="T3" fmla="*/ 205697824 h 479"/>
              <a:gd name="T4" fmla="*/ 2147483647 w 4128"/>
              <a:gd name="T5" fmla="*/ 441221624 h 479"/>
              <a:gd name="T6" fmla="*/ 0 w 4128"/>
              <a:gd name="T7" fmla="*/ 453563757 h 479"/>
              <a:gd name="T8" fmla="*/ 560286192 w 4128"/>
              <a:gd name="T9" fmla="*/ 205697824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a:solidFill>
                <a:srgbClr val="333333"/>
              </a:solidFill>
              <a:latin typeface="Arial" charset="0"/>
            </a:endParaRPr>
          </a:p>
        </p:txBody>
      </p:sp>
      <p:sp>
        <p:nvSpPr>
          <p:cNvPr id="3993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994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solidFill>
                  <a:srgbClr val="578963"/>
                </a:solidFill>
                <a:latin typeface="+mn-lt"/>
              </a:defRPr>
            </a:lvl1pPr>
          </a:lstStyle>
          <a:p>
            <a:pPr defTabSz="914400">
              <a:buClrTx/>
              <a:buSzTx/>
              <a:buFontTx/>
              <a:buNone/>
              <a:defRPr/>
            </a:pPr>
            <a:endParaRPr lang="en-US"/>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solidFill>
                  <a:srgbClr val="578963"/>
                </a:solidFill>
                <a:latin typeface="+mn-lt"/>
              </a:defRPr>
            </a:lvl1pPr>
          </a:lstStyle>
          <a:p>
            <a:pPr defTabSz="914400">
              <a:buClrTx/>
              <a:buSzTx/>
              <a:buFontTx/>
              <a:buNone/>
              <a:defRPr/>
            </a:pPr>
            <a:endParaRPr lang="en-US"/>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solidFill>
                  <a:srgbClr val="578963"/>
                </a:solidFill>
                <a:latin typeface="+mn-lt"/>
              </a:defRPr>
            </a:lvl1pPr>
          </a:lstStyle>
          <a:p>
            <a:pPr defTabSz="914400">
              <a:buClrTx/>
              <a:buSzTx/>
              <a:buFontTx/>
              <a:buNone/>
              <a:defRPr/>
            </a:pPr>
            <a:fld id="{083D0D8B-216D-0C4A-84DF-E707321A4D60}" type="slidenum">
              <a:rPr lang="en-US"/>
              <a:pPr defTabSz="914400">
                <a:buClrTx/>
                <a:buSzTx/>
                <a:buFontTx/>
                <a:buNone/>
                <a:defRPr/>
              </a:pPr>
              <a:t>‹#›</a:t>
            </a:fld>
            <a:endParaRPr lang="en-US"/>
          </a:p>
        </p:txBody>
      </p:sp>
    </p:spTree>
    <p:extLst>
      <p:ext uri="{BB962C8B-B14F-4D97-AF65-F5344CB8AC3E}">
        <p14:creationId xmlns:p14="http://schemas.microsoft.com/office/powerpoint/2010/main" val="3195912606"/>
      </p:ext>
    </p:extLst>
  </p:cSld>
  <p:clrMap bg1="lt1" tx1="dk1" bg2="lt2" tx2="dk2" accent1="accent1" accent2="accent2" accent3="accent3" accent4="accent4" accent5="accent5" accent6="accent6" hlink="hlink" folHlink="folHlink"/>
  <p:sldLayoutIdLst>
    <p:sldLayoutId id="2147484452" r:id="rId1"/>
    <p:sldLayoutId id="2147484453" r:id="rId2"/>
    <p:sldLayoutId id="2147484454" r:id="rId3"/>
    <p:sldLayoutId id="2147484455" r:id="rId4"/>
    <p:sldLayoutId id="2147484456" r:id="rId5"/>
    <p:sldLayoutId id="2147484457" r:id="rId6"/>
    <p:sldLayoutId id="2147484458" r:id="rId7"/>
    <p:sldLayoutId id="2147484459" r:id="rId8"/>
    <p:sldLayoutId id="2147484460" r:id="rId9"/>
    <p:sldLayoutId id="2147484461" r:id="rId10"/>
    <p:sldLayoutId id="2147484462"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2pPr>
      <a:lvl3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3pPr>
      <a:lvl4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4pPr>
      <a:lvl5pPr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0" y="6477000"/>
            <a:ext cx="2819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1">
                <a:solidFill>
                  <a:srgbClr val="000000"/>
                </a:solidFill>
                <a:latin typeface="+mn-lt"/>
                <a:ea typeface="+mn-ea"/>
                <a:cs typeface="+mn-cs"/>
              </a:defRPr>
            </a:lvl1pPr>
          </a:lstStyle>
          <a:p>
            <a:pPr defTabSz="914400">
              <a:buClrTx/>
              <a:buSzTx/>
              <a:buFontTx/>
              <a:buNone/>
              <a:defRPr/>
            </a:pPr>
            <a:r>
              <a:rPr lang="en-US"/>
              <a:t>Words and music by Matt Redman</a:t>
            </a:r>
          </a:p>
        </p:txBody>
      </p:sp>
      <p:sp>
        <p:nvSpPr>
          <p:cNvPr id="1029" name="Rectangle 5"/>
          <p:cNvSpPr>
            <a:spLocks noGrp="1" noChangeArrowheads="1"/>
          </p:cNvSpPr>
          <p:nvPr>
            <p:ph type="ftr" sz="quarter" idx="3"/>
          </p:nvPr>
        </p:nvSpPr>
        <p:spPr bwMode="auto">
          <a:xfrm>
            <a:off x="5334000" y="6477000"/>
            <a:ext cx="381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1">
                <a:solidFill>
                  <a:srgbClr val="000000"/>
                </a:solidFill>
                <a:latin typeface="+mn-lt"/>
                <a:cs typeface="Arial" charset="0"/>
              </a:defRPr>
            </a:lvl1pPr>
          </a:lstStyle>
          <a:p>
            <a:pPr defTabSz="914400">
              <a:buClrTx/>
              <a:buSzTx/>
              <a:buFontTx/>
              <a:buNone/>
              <a:defRPr/>
            </a:pPr>
            <a:r>
              <a:rPr lang="en-US"/>
              <a:t>Congregational worship – Tom Anderson</a:t>
            </a:r>
          </a:p>
        </p:txBody>
      </p:sp>
    </p:spTree>
    <p:extLst>
      <p:ext uri="{BB962C8B-B14F-4D97-AF65-F5344CB8AC3E}">
        <p14:creationId xmlns:p14="http://schemas.microsoft.com/office/powerpoint/2010/main" val="1889277802"/>
      </p:ext>
    </p:extLst>
  </p:cSld>
  <p:clrMap bg1="lt1" tx1="dk1" bg2="lt2" tx2="dk2" accent1="accent1" accent2="accent2" accent3="accent3" accent4="accent4" accent5="accent5" accent6="accent6" hlink="hlink" folHlink="folHlink"/>
  <p:sldLayoutIdLst>
    <p:sldLayoutId id="2147484464" r:id="rId1"/>
    <p:sldLayoutId id="2147484465" r:id="rId2"/>
    <p:sldLayoutId id="2147484466" r:id="rId3"/>
    <p:sldLayoutId id="2147484467" r:id="rId4"/>
    <p:sldLayoutId id="2147484468" r:id="rId5"/>
    <p:sldLayoutId id="2147484469" r:id="rId6"/>
    <p:sldLayoutId id="2147484470" r:id="rId7"/>
    <p:sldLayoutId id="2147484471" r:id="rId8"/>
    <p:sldLayoutId id="2147484472" r:id="rId9"/>
    <p:sldLayoutId id="2147484473" r:id="rId10"/>
    <p:sldLayoutId id="2147484474" r:id="rId11"/>
  </p:sldLayoutIdLst>
  <p:transition>
    <p:fade/>
  </p:transition>
  <p:hf sldNum="0" hdr="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36640628"/>
      </p:ext>
    </p:extLst>
  </p:cSld>
  <p:clrMap bg1="lt1" tx1="dk1" bg2="lt2" tx2="dk2" accent1="accent1" accent2="accent2" accent3="accent3" accent4="accent4" accent5="accent5" accent6="accent6" hlink="hlink" folHlink="folHlink"/>
  <p:sldLayoutIdLst>
    <p:sldLayoutId id="2147484476" r:id="rId1"/>
    <p:sldLayoutId id="2147484477" r:id="rId2"/>
    <p:sldLayoutId id="2147484478" r:id="rId3"/>
    <p:sldLayoutId id="2147484479" r:id="rId4"/>
    <p:sldLayoutId id="2147484480" r:id="rId5"/>
    <p:sldLayoutId id="2147484481" r:id="rId6"/>
    <p:sldLayoutId id="2147484482" r:id="rId7"/>
    <p:sldLayoutId id="2147484483" r:id="rId8"/>
    <p:sldLayoutId id="2147484484" r:id="rId9"/>
    <p:sldLayoutId id="2147484485" r:id="rId10"/>
    <p:sldLayoutId id="214748448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pPr defTabSz="914400">
              <a:buClrTx/>
              <a:buSzTx/>
              <a:buFontTx/>
              <a:buNone/>
              <a:defRPr/>
            </a:pPr>
            <a:endParaRPr lang="en-US">
              <a:solidFill>
                <a:srgbClr val="FFFFFF"/>
              </a:solidFill>
              <a:latin typeface="Arial" charset="0"/>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a:buClrTx/>
              <a:buSzTx/>
              <a:buFontTx/>
              <a:buNone/>
              <a:defRPr/>
            </a:pPr>
            <a:fld id="{A3FCFE94-B0FB-8B49-B569-4C4474254D0D}" type="slidenum">
              <a:rPr lang="en-US">
                <a:solidFill>
                  <a:srgbClr val="FFFFFF"/>
                </a:solidFill>
                <a:latin typeface="Arial" charset="0"/>
              </a:rPr>
              <a:pPr defTabSz="914400">
                <a:buClrTx/>
                <a:buSzTx/>
                <a:buFontTx/>
                <a:buNone/>
                <a:defRPr/>
              </a:pPr>
              <a:t>‹#›</a:t>
            </a:fld>
            <a:endParaRPr lang="en-US">
              <a:solidFill>
                <a:srgbClr val="FFFFFF"/>
              </a:solidFill>
              <a:latin typeface="Arial" charset="0"/>
            </a:endParaRPr>
          </a:p>
        </p:txBody>
      </p:sp>
      <p:grpSp>
        <p:nvGrpSpPr>
          <p:cNvPr id="37892" name="Group 4"/>
          <p:cNvGrpSpPr>
            <a:grpSpLocks/>
          </p:cNvGrpSpPr>
          <p:nvPr/>
        </p:nvGrpSpPr>
        <p:grpSpPr bwMode="auto">
          <a:xfrm>
            <a:off x="0" y="0"/>
            <a:ext cx="9140825" cy="6850063"/>
            <a:chOff x="0" y="0"/>
            <a:chExt cx="5758" cy="4315"/>
          </a:xfrm>
        </p:grpSpPr>
        <p:grpSp>
          <p:nvGrpSpPr>
            <p:cNvPr id="37896"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grpSp>
      <p:sp>
        <p:nvSpPr>
          <p:cNvPr id="37893"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pPr defTabSz="914400">
              <a:buClrTx/>
              <a:buSzTx/>
              <a:buFontTx/>
              <a:buNone/>
              <a:defRPr/>
            </a:pPr>
            <a:endParaRPr lang="en-US">
              <a:solidFill>
                <a:srgbClr val="FFFFFF"/>
              </a:solidFill>
              <a:latin typeface="Arial" charset="0"/>
            </a:endParaRPr>
          </a:p>
        </p:txBody>
      </p:sp>
      <p:sp>
        <p:nvSpPr>
          <p:cNvPr id="37895"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0856655"/>
      </p:ext>
    </p:extLst>
  </p:cSld>
  <p:clrMap bg1="dk2" tx1="lt1" bg2="dk1" tx2="lt2" accent1="accent1" accent2="accent2" accent3="accent3" accent4="accent4" accent5="accent5" accent6="accent6" hlink="hlink" folHlink="folHlink"/>
  <p:sldLayoutIdLst>
    <p:sldLayoutId id="2147484488" r:id="rId1"/>
    <p:sldLayoutId id="2147484489" r:id="rId2"/>
    <p:sldLayoutId id="2147484490" r:id="rId3"/>
    <p:sldLayoutId id="2147484491" r:id="rId4"/>
    <p:sldLayoutId id="2147484492" r:id="rId5"/>
    <p:sldLayoutId id="2147484493" r:id="rId6"/>
    <p:sldLayoutId id="2147484494" r:id="rId7"/>
    <p:sldLayoutId id="2147484495" r:id="rId8"/>
    <p:sldLayoutId id="2147484496" r:id="rId9"/>
    <p:sldLayoutId id="2147484497" r:id="rId10"/>
    <p:sldLayoutId id="2147484498"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Arial"/>
          <a:ea typeface="+mn-ea"/>
          <a:cs typeface="Arial"/>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0354" name="Group 2"/>
          <p:cNvGrpSpPr>
            <a:grpSpLocks/>
          </p:cNvGrpSpPr>
          <p:nvPr/>
        </p:nvGrpSpPr>
        <p:grpSpPr bwMode="auto">
          <a:xfrm>
            <a:off x="228600" y="228600"/>
            <a:ext cx="8686800" cy="5943600"/>
            <a:chOff x="144" y="144"/>
            <a:chExt cx="5472" cy="3744"/>
          </a:xfrm>
        </p:grpSpPr>
        <p:sp>
          <p:nvSpPr>
            <p:cNvPr id="2056" name="Rectangle 3"/>
            <p:cNvSpPr>
              <a:spLocks noChangeArrowheads="1"/>
            </p:cNvSpPr>
            <p:nvPr/>
          </p:nvSpPr>
          <p:spPr bwMode="auto">
            <a:xfrm>
              <a:off x="144" y="144"/>
              <a:ext cx="5472" cy="3744"/>
            </a:xfrm>
            <a:prstGeom prst="rect">
              <a:avLst/>
            </a:prstGeom>
            <a:solidFill>
              <a:schemeClr val="bg1"/>
            </a:solidFill>
            <a:ln w="44450">
              <a:solidFill>
                <a:schemeClr val="fo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algn="ctr" defTabSz="914400" eaLnBrk="1" hangingPunct="1">
                <a:buClrTx/>
                <a:buSzTx/>
                <a:buFontTx/>
                <a:buNone/>
                <a:defRPr/>
              </a:pPr>
              <a:endParaRPr lang="en-US" altLang="en-US">
                <a:solidFill>
                  <a:srgbClr val="FFFFFF"/>
                </a:solidFill>
                <a:latin typeface="Times New Roman" pitchFamily="-128" charset="0"/>
                <a:cs typeface="Arial"/>
              </a:endParaRPr>
            </a:p>
          </p:txBody>
        </p:sp>
        <p:sp>
          <p:nvSpPr>
            <p:cNvPr id="2057" name="Rectangle 4"/>
            <p:cNvSpPr>
              <a:spLocks noChangeArrowheads="1"/>
            </p:cNvSpPr>
            <p:nvPr/>
          </p:nvSpPr>
          <p:spPr bwMode="blackWhite">
            <a:xfrm>
              <a:off x="193" y="193"/>
              <a:ext cx="5373" cy="3635"/>
            </a:xfrm>
            <a:prstGeom prst="rect">
              <a:avLst/>
            </a:prstGeom>
            <a:solidFill>
              <a:schemeClr val="bg1"/>
            </a:solidFill>
            <a:ln w="9525">
              <a:solidFill>
                <a:schemeClr val="fo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charset="0"/>
                  <a:ea typeface="ＭＳ Ｐゴシック" pitchFamily="-128" charset="-128"/>
                </a:defRPr>
              </a:lvl1pPr>
              <a:lvl2pPr marL="742950" indent="-285750" eaLnBrk="0" hangingPunct="0">
                <a:defRPr>
                  <a:solidFill>
                    <a:schemeClr val="tx1"/>
                  </a:solidFill>
                  <a:latin typeface="Arial" charset="0"/>
                  <a:ea typeface="ＭＳ Ｐゴシック" pitchFamily="-128" charset="-128"/>
                </a:defRPr>
              </a:lvl2pPr>
              <a:lvl3pPr marL="1143000" indent="-228600" eaLnBrk="0" hangingPunct="0">
                <a:defRPr>
                  <a:solidFill>
                    <a:schemeClr val="tx1"/>
                  </a:solidFill>
                  <a:latin typeface="Arial" charset="0"/>
                  <a:ea typeface="ＭＳ Ｐゴシック" pitchFamily="-128" charset="-128"/>
                </a:defRPr>
              </a:lvl3pPr>
              <a:lvl4pPr marL="1600200" indent="-228600" eaLnBrk="0" hangingPunct="0">
                <a:defRPr>
                  <a:solidFill>
                    <a:schemeClr val="tx1"/>
                  </a:solidFill>
                  <a:latin typeface="Arial" charset="0"/>
                  <a:ea typeface="ＭＳ Ｐゴシック" pitchFamily="-128" charset="-128"/>
                </a:defRPr>
              </a:lvl4pPr>
              <a:lvl5pPr marL="2057400" indent="-228600" eaLnBrk="0" hangingPunct="0">
                <a:defRPr>
                  <a:solidFill>
                    <a:schemeClr val="tx1"/>
                  </a:solidFill>
                  <a:latin typeface="Arial" charset="0"/>
                  <a:ea typeface="ＭＳ Ｐゴシック" pitchFamily="-128" charset="-128"/>
                </a:defRPr>
              </a:lvl5pPr>
              <a:lvl6pPr marL="2514600" indent="-228600" eaLnBrk="0" fontAlgn="base" hangingPunct="0">
                <a:spcBef>
                  <a:spcPct val="0"/>
                </a:spcBef>
                <a:spcAft>
                  <a:spcPct val="0"/>
                </a:spcAft>
                <a:defRPr>
                  <a:solidFill>
                    <a:schemeClr val="tx1"/>
                  </a:solidFill>
                  <a:latin typeface="Arial" charset="0"/>
                  <a:ea typeface="ＭＳ Ｐゴシック" pitchFamily="-128" charset="-128"/>
                </a:defRPr>
              </a:lvl6pPr>
              <a:lvl7pPr marL="2971800" indent="-228600" eaLnBrk="0" fontAlgn="base" hangingPunct="0">
                <a:spcBef>
                  <a:spcPct val="0"/>
                </a:spcBef>
                <a:spcAft>
                  <a:spcPct val="0"/>
                </a:spcAft>
                <a:defRPr>
                  <a:solidFill>
                    <a:schemeClr val="tx1"/>
                  </a:solidFill>
                  <a:latin typeface="Arial" charset="0"/>
                  <a:ea typeface="ＭＳ Ｐゴシック" pitchFamily="-128" charset="-128"/>
                </a:defRPr>
              </a:lvl7pPr>
              <a:lvl8pPr marL="3429000" indent="-228600" eaLnBrk="0" fontAlgn="base" hangingPunct="0">
                <a:spcBef>
                  <a:spcPct val="0"/>
                </a:spcBef>
                <a:spcAft>
                  <a:spcPct val="0"/>
                </a:spcAft>
                <a:defRPr>
                  <a:solidFill>
                    <a:schemeClr val="tx1"/>
                  </a:solidFill>
                  <a:latin typeface="Arial" charset="0"/>
                  <a:ea typeface="ＭＳ Ｐゴシック" pitchFamily="-128" charset="-128"/>
                </a:defRPr>
              </a:lvl8pPr>
              <a:lvl9pPr marL="3886200" indent="-228600" eaLnBrk="0" fontAlgn="base" hangingPunct="0">
                <a:spcBef>
                  <a:spcPct val="0"/>
                </a:spcBef>
                <a:spcAft>
                  <a:spcPct val="0"/>
                </a:spcAft>
                <a:defRPr>
                  <a:solidFill>
                    <a:schemeClr val="tx1"/>
                  </a:solidFill>
                  <a:latin typeface="Arial" charset="0"/>
                  <a:ea typeface="ＭＳ Ｐゴシック" pitchFamily="-128" charset="-128"/>
                </a:defRPr>
              </a:lvl9pPr>
            </a:lstStyle>
            <a:p>
              <a:pPr algn="ctr" defTabSz="914400" eaLnBrk="1" hangingPunct="1">
                <a:buClrTx/>
                <a:buSzTx/>
                <a:buFontTx/>
                <a:buNone/>
                <a:defRPr/>
              </a:pPr>
              <a:endParaRPr lang="en-US" altLang="en-US">
                <a:solidFill>
                  <a:srgbClr val="FFFFFF"/>
                </a:solidFill>
                <a:latin typeface="Times New Roman" pitchFamily="-128" charset="0"/>
                <a:cs typeface="Arial"/>
              </a:endParaRPr>
            </a:p>
          </p:txBody>
        </p:sp>
        <p:sp>
          <p:nvSpPr>
            <p:cNvPr id="3082" name="Line 5"/>
            <p:cNvSpPr>
              <a:spLocks noChangeShapeType="1"/>
            </p:cNvSpPr>
            <p:nvPr/>
          </p:nvSpPr>
          <p:spPr bwMode="auto">
            <a:xfrm>
              <a:off x="336" y="1092"/>
              <a:ext cx="5136" cy="0"/>
            </a:xfrm>
            <a:prstGeom prst="line">
              <a:avLst/>
            </a:prstGeom>
            <a:noFill/>
            <a:ln w="12700">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lstStyle/>
            <a:p>
              <a:pPr defTabSz="914400">
                <a:buClrTx/>
                <a:buSzTx/>
                <a:buFontTx/>
                <a:buNone/>
                <a:defRPr/>
              </a:pPr>
              <a:endParaRPr lang="en-US">
                <a:solidFill>
                  <a:srgbClr val="FFFFFF"/>
                </a:solidFill>
                <a:latin typeface="Arial" charset="0"/>
              </a:endParaRPr>
            </a:p>
          </p:txBody>
        </p:sp>
      </p:grpSp>
      <p:sp>
        <p:nvSpPr>
          <p:cNvPr id="3075" name="Rectangle 6"/>
          <p:cNvSpPr>
            <a:spLocks noGrp="1" noChangeArrowheads="1"/>
          </p:cNvSpPr>
          <p:nvPr>
            <p:ph type="title"/>
          </p:nvPr>
        </p:nvSpPr>
        <p:spPr bwMode="auto">
          <a:xfrm>
            <a:off x="533400" y="473075"/>
            <a:ext cx="8153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3076" name="Rectangle 7"/>
          <p:cNvSpPr>
            <a:spLocks noGrp="1" noChangeArrowheads="1"/>
          </p:cNvSpPr>
          <p:nvPr>
            <p:ph type="body" idx="1"/>
          </p:nvPr>
        </p:nvSpPr>
        <p:spPr bwMode="auto">
          <a:xfrm>
            <a:off x="533400" y="1828800"/>
            <a:ext cx="81534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368" name="Rectangle 8"/>
          <p:cNvSpPr>
            <a:spLocks noGrp="1" noChangeArrowheads="1"/>
          </p:cNvSpPr>
          <p:nvPr>
            <p:ph type="dt" sz="half" idx="2"/>
          </p:nvPr>
        </p:nvSpPr>
        <p:spPr bwMode="auto">
          <a:xfrm>
            <a:off x="533400" y="6248400"/>
            <a:ext cx="20574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eaLnBrk="1" hangingPunct="1">
              <a:defRPr sz="1000">
                <a:solidFill>
                  <a:srgbClr val="FFFFFF"/>
                </a:solidFill>
                <a:ea typeface="+mn-ea"/>
                <a:cs typeface="Arial"/>
              </a:defRPr>
            </a:lvl1pPr>
          </a:lstStyle>
          <a:p>
            <a:pPr defTabSz="914400">
              <a:buClrTx/>
              <a:buSzTx/>
              <a:buFontTx/>
              <a:buNone/>
              <a:defRPr/>
            </a:pPr>
            <a:endParaRPr lang="en-SG">
              <a:latin typeface="Arial" charset="0"/>
            </a:endParaRPr>
          </a:p>
        </p:txBody>
      </p:sp>
      <p:sp>
        <p:nvSpPr>
          <p:cNvPr id="15369" name="Rectangle 9"/>
          <p:cNvSpPr>
            <a:spLocks noGrp="1" noChangeArrowheads="1"/>
          </p:cNvSpPr>
          <p:nvPr>
            <p:ph type="ftr" sz="quarter" idx="3"/>
          </p:nvPr>
        </p:nvSpPr>
        <p:spPr bwMode="auto">
          <a:xfrm>
            <a:off x="32385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eaLnBrk="1" hangingPunct="1">
              <a:defRPr sz="1000">
                <a:solidFill>
                  <a:srgbClr val="FFFFFF"/>
                </a:solidFill>
                <a:ea typeface="+mn-ea"/>
                <a:cs typeface="Arial"/>
              </a:defRPr>
            </a:lvl1pPr>
          </a:lstStyle>
          <a:p>
            <a:pPr defTabSz="914400">
              <a:buClrTx/>
              <a:buSzTx/>
              <a:buFontTx/>
              <a:buNone/>
              <a:defRPr/>
            </a:pPr>
            <a:endParaRPr lang="en-SG">
              <a:latin typeface="Arial" charset="0"/>
            </a:endParaRPr>
          </a:p>
        </p:txBody>
      </p:sp>
      <p:sp>
        <p:nvSpPr>
          <p:cNvPr id="15370" name="Rectangle 10"/>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eaLnBrk="1" hangingPunct="1">
              <a:defRPr sz="1000" smtClean="0">
                <a:solidFill>
                  <a:srgbClr val="FFFFFF"/>
                </a:solidFill>
                <a:cs typeface="Arial" charset="0"/>
              </a:defRPr>
            </a:lvl1pPr>
          </a:lstStyle>
          <a:p>
            <a:pPr defTabSz="914400">
              <a:buClrTx/>
              <a:buSzTx/>
              <a:buFontTx/>
              <a:buNone/>
              <a:defRPr/>
            </a:pPr>
            <a:fld id="{E0370B4F-D9B7-2844-BF2A-8BD4D0E70F73}" type="slidenum">
              <a:rPr lang="en-US">
                <a:latin typeface="Arial" charset="0"/>
              </a:rPr>
              <a:pPr defTabSz="914400">
                <a:buClrTx/>
                <a:buSzTx/>
                <a:buFontTx/>
                <a:buNone/>
                <a:defRPr/>
              </a:pPr>
              <a:t>‹#›</a:t>
            </a:fld>
            <a:endParaRPr lang="en-US">
              <a:latin typeface="Arial" charset="0"/>
            </a:endParaRPr>
          </a:p>
        </p:txBody>
      </p:sp>
    </p:spTree>
    <p:extLst>
      <p:ext uri="{BB962C8B-B14F-4D97-AF65-F5344CB8AC3E}">
        <p14:creationId xmlns:p14="http://schemas.microsoft.com/office/powerpoint/2010/main" val="3091099103"/>
      </p:ext>
    </p:extLst>
  </p:cSld>
  <p:clrMap bg1="dk2" tx1="lt1" bg2="dk1" tx2="lt2" accent1="accent1" accent2="accent2" accent3="accent3" accent4="accent4" accent5="accent5" accent6="accent6" hlink="hlink" folHlink="folHlink"/>
  <p:sldLayoutIdLst>
    <p:sldLayoutId id="2147484500" r:id="rId1"/>
    <p:sldLayoutId id="2147484501" r:id="rId2"/>
    <p:sldLayoutId id="2147484502" r:id="rId3"/>
    <p:sldLayoutId id="2147484503" r:id="rId4"/>
    <p:sldLayoutId id="2147484504" r:id="rId5"/>
    <p:sldLayoutId id="2147484505" r:id="rId6"/>
    <p:sldLayoutId id="2147484506" r:id="rId7"/>
    <p:sldLayoutId id="2147484507" r:id="rId8"/>
    <p:sldLayoutId id="2147484508" r:id="rId9"/>
    <p:sldLayoutId id="2147484509" r:id="rId10"/>
    <p:sldLayoutId id="2147484510" r:id="rId11"/>
  </p:sldLayoutIdLst>
  <p:transition>
    <p:fade/>
  </p:transition>
  <p:txStyles>
    <p:title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p:titleStyle>
    <p:body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41986" name="Group 1026"/>
          <p:cNvGrpSpPr>
            <a:grpSpLocks/>
          </p:cNvGrpSpPr>
          <p:nvPr/>
        </p:nvGrpSpPr>
        <p:grpSpPr bwMode="auto">
          <a:xfrm>
            <a:off x="0" y="0"/>
            <a:ext cx="9144000" cy="6858000"/>
            <a:chOff x="0" y="0"/>
            <a:chExt cx="5760" cy="4320"/>
          </a:xfrm>
        </p:grpSpPr>
        <p:sp>
          <p:nvSpPr>
            <p:cNvPr id="4199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sp>
          <p:nvSpPr>
            <p:cNvPr id="4199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sz="1800">
                <a:solidFill>
                  <a:srgbClr val="EAE8E2"/>
                </a:solidFill>
              </a:endParaRPr>
            </a:p>
          </p:txBody>
        </p:sp>
        <p:pic>
          <p:nvPicPr>
            <p:cNvPr id="4199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98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defTabSz="914400">
              <a:buClrTx/>
              <a:buSzTx/>
              <a:buFontTx/>
              <a:buNone/>
              <a:defRPr/>
            </a:pPr>
            <a:fld id="{B3A08496-E06D-1E46-8D2B-F900C55709DD}" type="datetime1">
              <a:rPr lang="en-US"/>
              <a:pPr defTabSz="914400">
                <a:buClrTx/>
                <a:buSzTx/>
                <a:buFontTx/>
                <a:buNone/>
                <a:defRPr/>
              </a:pPr>
              <a:t>8/28/24</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defTabSz="914400">
              <a:buClrTx/>
              <a:buSzTx/>
              <a:buFontTx/>
              <a:buNone/>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defTabSz="914400">
              <a:buClrTx/>
              <a:buSzTx/>
              <a:buFontTx/>
              <a:buNone/>
              <a:defRPr/>
            </a:pPr>
            <a:fld id="{37A6ED02-D901-664D-A06E-0AB9BA555722}" type="slidenum">
              <a:rPr lang="en-US"/>
              <a:pPr defTabSz="914400">
                <a:buClrTx/>
                <a:buSzTx/>
                <a:buFontTx/>
                <a:buNone/>
                <a:defRPr/>
              </a:pPr>
              <a:t>‹#›</a:t>
            </a:fld>
            <a:endParaRPr lang="en-US"/>
          </a:p>
        </p:txBody>
      </p:sp>
    </p:spTree>
    <p:extLst>
      <p:ext uri="{BB962C8B-B14F-4D97-AF65-F5344CB8AC3E}">
        <p14:creationId xmlns:p14="http://schemas.microsoft.com/office/powerpoint/2010/main" val="296303960"/>
      </p:ext>
    </p:extLst>
  </p:cSld>
  <p:clrMap bg1="dk2" tx1="lt1" bg2="dk1" tx2="lt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0178" name="Group 2"/>
          <p:cNvGrpSpPr>
            <a:grpSpLocks/>
          </p:cNvGrpSpPr>
          <p:nvPr/>
        </p:nvGrpSpPr>
        <p:grpSpPr bwMode="auto">
          <a:xfrm>
            <a:off x="0" y="0"/>
            <a:ext cx="9140825" cy="6850063"/>
            <a:chOff x="0" y="0"/>
            <a:chExt cx="5758" cy="4315"/>
          </a:xfrm>
        </p:grpSpPr>
        <p:grpSp>
          <p:nvGrpSpPr>
            <p:cNvPr id="50184" name="Group 3"/>
            <p:cNvGrpSpPr>
              <a:grpSpLocks/>
            </p:cNvGrpSpPr>
            <p:nvPr userDrawn="1"/>
          </p:nvGrpSpPr>
          <p:grpSpPr bwMode="auto">
            <a:xfrm>
              <a:off x="1728" y="2230"/>
              <a:ext cx="4027" cy="2085"/>
              <a:chOff x="1728" y="2230"/>
              <a:chExt cx="4027" cy="2085"/>
            </a:xfrm>
          </p:grpSpPr>
          <p:sp>
            <p:nvSpPr>
              <p:cNvPr id="20"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21"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22"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23"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24"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grpSp>
        <p:sp>
          <p:nvSpPr>
            <p:cNvPr id="18"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sp>
          <p:nvSpPr>
            <p:cNvPr id="19"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grpSp>
      <p:sp>
        <p:nvSpPr>
          <p:cNvPr id="50179" name="Rectangle 13"/>
          <p:cNvSpPr>
            <a:spLocks noGrp="1" noRot="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80" name="Rectangle 15"/>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13"/>
          <p:cNvSpPr>
            <a:spLocks noGrp="1" noChangeArrowheads="1"/>
          </p:cNvSpPr>
          <p:nvPr>
            <p:ph type="dt" sz="quarter" idx="2"/>
          </p:nvPr>
        </p:nvSpPr>
        <p:spPr bwMode="auto">
          <a:xfrm>
            <a:off x="457200" y="624840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eaLnBrk="1" hangingPunct="1">
              <a:defRPr sz="1200"/>
            </a:lvl1pPr>
          </a:lstStyle>
          <a:p>
            <a:pPr defTabSz="914400">
              <a:buClrTx/>
              <a:buSzTx/>
              <a:buFontTx/>
              <a:buNone/>
              <a:defRPr/>
            </a:pPr>
            <a:endParaRPr lang="en-US">
              <a:solidFill>
                <a:srgbClr val="FFFFFF"/>
              </a:solidFill>
              <a:latin typeface="Arial" charset="0"/>
            </a:endParaRPr>
          </a:p>
        </p:txBody>
      </p:sp>
      <p:sp>
        <p:nvSpPr>
          <p:cNvPr id="26" name="Rectangle 14"/>
          <p:cNvSpPr>
            <a:spLocks noGrp="1" noChangeArrowheads="1"/>
          </p:cNvSpPr>
          <p:nvPr>
            <p:ph type="ftr" sz="quarter" idx="3"/>
          </p:nvPr>
        </p:nvSpPr>
        <p:spPr bwMode="auto">
          <a:xfrm>
            <a:off x="3124200" y="6251575"/>
            <a:ext cx="2895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ctr" eaLnBrk="1" hangingPunct="1">
              <a:defRPr sz="1200"/>
            </a:lvl1pPr>
          </a:lstStyle>
          <a:p>
            <a:pPr defTabSz="914400">
              <a:buClrTx/>
              <a:buSzTx/>
              <a:buFontTx/>
              <a:buNone/>
              <a:defRPr/>
            </a:pPr>
            <a:endParaRPr lang="en-US">
              <a:solidFill>
                <a:srgbClr val="FFFFFF"/>
              </a:solidFill>
              <a:latin typeface="Arial" charset="0"/>
            </a:endParaRPr>
          </a:p>
        </p:txBody>
      </p:sp>
      <p:sp>
        <p:nvSpPr>
          <p:cNvPr id="27" name="Rectangle 15"/>
          <p:cNvSpPr>
            <a:spLocks noGrp="1" noChangeArrowheads="1"/>
          </p:cNvSpPr>
          <p:nvPr>
            <p:ph type="sldNum" sz="quarter" idx="4"/>
          </p:nvPr>
        </p:nvSpPr>
        <p:spPr bwMode="auto">
          <a:xfrm>
            <a:off x="6553200" y="6254750"/>
            <a:ext cx="2133600" cy="476250"/>
          </a:xfrm>
          <a:prstGeom prst="rect">
            <a:avLst/>
          </a:prstGeom>
          <a:noFill/>
          <a:ln>
            <a:miter lim="800000"/>
            <a:headEnd/>
            <a:tailEnd/>
          </a:ln>
        </p:spPr>
        <p:txBody>
          <a:bodyPr vert="horz" wrap="square" lIns="91440" tIns="45720" rIns="91440" bIns="45720" numCol="1" anchor="b" anchorCtr="0" compatLnSpc="1">
            <a:prstTxWarp prst="textNoShape">
              <a:avLst/>
            </a:prstTxWarp>
          </a:bodyPr>
          <a:lstStyle>
            <a:lvl1pPr algn="r" eaLnBrk="1" hangingPunct="1">
              <a:defRPr sz="1200"/>
            </a:lvl1pPr>
          </a:lstStyle>
          <a:p>
            <a:pPr defTabSz="914400">
              <a:buClrTx/>
              <a:buSzTx/>
              <a:buFontTx/>
              <a:buNone/>
              <a:defRPr/>
            </a:pPr>
            <a:fld id="{2B00BD94-E5BA-0046-9F6A-201DCCFC77C7}" type="slidenum">
              <a:rPr lang="en-US">
                <a:solidFill>
                  <a:srgbClr val="FFFFFF"/>
                </a:solidFill>
                <a:latin typeface="Arial" charset="0"/>
              </a:rPr>
              <a:pPr defTabSz="914400">
                <a:buClrTx/>
                <a:buSzTx/>
                <a:buFontTx/>
                <a:buNone/>
                <a:defRPr/>
              </a:pPr>
              <a:t>‹#›</a:t>
            </a:fld>
            <a:endParaRPr lang="en-US">
              <a:solidFill>
                <a:srgbClr val="FFFFFF"/>
              </a:solidFill>
              <a:latin typeface="Arial" charset="0"/>
            </a:endParaRPr>
          </a:p>
        </p:txBody>
      </p:sp>
    </p:spTree>
    <p:extLst>
      <p:ext uri="{BB962C8B-B14F-4D97-AF65-F5344CB8AC3E}">
        <p14:creationId xmlns:p14="http://schemas.microsoft.com/office/powerpoint/2010/main" val="1388077834"/>
      </p:ext>
    </p:extLst>
  </p:cSld>
  <p:clrMap bg1="dk2" tx1="lt1" bg2="dk1" tx2="lt2" accent1="accent1" accent2="accent2" accent3="accent3" accent4="accent4" accent5="accent5" accent6="accent6" hlink="hlink" folHlink="folHlink"/>
  <p:sldLayoutIdLst>
    <p:sldLayoutId id="2147484512" r:id="rId1"/>
    <p:sldLayoutId id="2147484513" r:id="rId2"/>
    <p:sldLayoutId id="2147484514" r:id="rId3"/>
    <p:sldLayoutId id="2147484515" r:id="rId4"/>
    <p:sldLayoutId id="2147484516" r:id="rId5"/>
    <p:sldLayoutId id="2147484517" r:id="rId6"/>
    <p:sldLayoutId id="2147484518" r:id="rId7"/>
    <p:sldLayoutId id="2147484519" r:id="rId8"/>
    <p:sldLayoutId id="2147484520" r:id="rId9"/>
    <p:sldLayoutId id="2147484521" r:id="rId10"/>
    <p:sldLayoutId id="2147484522"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cs typeface="ＭＳ Ｐゴシック" charset="0"/>
        </a:defRPr>
      </a:lvl5pPr>
      <a:lvl6pPr marL="4572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6pPr>
      <a:lvl7pPr marL="9144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7pPr>
      <a:lvl8pPr marL="13716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8pPr>
      <a:lvl9pPr marL="1828800" algn="ctr" rtl="0" eaLnBrk="0" fontAlgn="base" hangingPunct="0">
        <a:spcBef>
          <a:spcPct val="0"/>
        </a:spcBef>
        <a:spcAft>
          <a:spcPct val="0"/>
        </a:spcAft>
        <a:defRPr sz="4400" b="1">
          <a:solidFill>
            <a:schemeClr val="tx2"/>
          </a:solidFill>
          <a:latin typeface="Garamond"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latin typeface="Arial"/>
          <a:ea typeface="+mn-ea"/>
          <a:cs typeface="Arial"/>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latin typeface="Arial"/>
          <a:ea typeface="+mn-ea"/>
          <a:cs typeface="Arial"/>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latin typeface="Arial"/>
          <a:ea typeface="+mn-ea"/>
          <a:cs typeface="Arial"/>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latin typeface="Arial"/>
          <a:ea typeface="+mn-ea"/>
          <a:cs typeface="Arial"/>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Arial"/>
          <a:ea typeface="+mn-ea"/>
          <a:cs typeface="Arial"/>
        </a:defRPr>
      </a:lvl5pPr>
      <a:lvl6pPr marL="25146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6pPr>
      <a:lvl7pPr marL="29718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7pPr>
      <a:lvl8pPr marL="34290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8pPr>
      <a:lvl9pPr marL="38862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2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spcBef>
                <a:spcPct val="50000"/>
              </a:spcBef>
              <a:defRPr sz="1400">
                <a:solidFill>
                  <a:schemeClr val="bg2"/>
                </a:solidFill>
                <a:latin typeface="+mn-lt"/>
              </a:defRPr>
            </a:lvl1pPr>
          </a:lstStyle>
          <a:p>
            <a:pPr defTabSz="914400">
              <a:buClrTx/>
              <a:buSzTx/>
              <a:buFontTx/>
              <a:buNone/>
              <a:defRPr/>
            </a:pPr>
            <a:endParaRPr lang="en-US">
              <a:solidFill>
                <a:srgbClr val="578963"/>
              </a:solidFill>
            </a:endParaRPr>
          </a:p>
        </p:txBody>
      </p:sp>
      <p:sp>
        <p:nvSpPr>
          <p:cNvPr id="18437"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spcBef>
                <a:spcPct val="50000"/>
              </a:spcBef>
              <a:defRPr sz="1400">
                <a:solidFill>
                  <a:schemeClr val="bg2"/>
                </a:solidFill>
                <a:latin typeface="+mn-lt"/>
              </a:defRPr>
            </a:lvl1pPr>
          </a:lstStyle>
          <a:p>
            <a:pPr defTabSz="914400">
              <a:buClrTx/>
              <a:buSzTx/>
              <a:buFontTx/>
              <a:buNone/>
              <a:defRPr/>
            </a:pPr>
            <a:endParaRPr lang="en-US">
              <a:solidFill>
                <a:srgbClr val="578963"/>
              </a:solidFill>
            </a:endParaRPr>
          </a:p>
        </p:txBody>
      </p:sp>
      <p:sp>
        <p:nvSpPr>
          <p:cNvPr id="18438"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spcBef>
                <a:spcPct val="50000"/>
              </a:spcBef>
              <a:defRPr sz="1400">
                <a:solidFill>
                  <a:schemeClr val="bg2"/>
                </a:solidFill>
                <a:latin typeface="+mn-lt"/>
              </a:defRPr>
            </a:lvl1pPr>
          </a:lstStyle>
          <a:p>
            <a:pPr defTabSz="914400">
              <a:buClrTx/>
              <a:buSzTx/>
              <a:buFontTx/>
              <a:buNone/>
              <a:defRPr/>
            </a:pPr>
            <a:fld id="{B1BF4264-2BAD-7E40-B248-B75464E2A476}" type="slidenum">
              <a:rPr lang="en-US">
                <a:solidFill>
                  <a:srgbClr val="578963"/>
                </a:solidFill>
              </a:rPr>
              <a:pPr defTabSz="914400">
                <a:buClrTx/>
                <a:buSzTx/>
                <a:buFontTx/>
                <a:buNone/>
                <a:defRPr/>
              </a:pPr>
              <a:t>‹#›</a:t>
            </a:fld>
            <a:endParaRPr lang="en-US">
              <a:solidFill>
                <a:srgbClr val="578963"/>
              </a:solidFill>
            </a:endParaRPr>
          </a:p>
        </p:txBody>
      </p:sp>
    </p:spTree>
    <p:extLst>
      <p:ext uri="{BB962C8B-B14F-4D97-AF65-F5344CB8AC3E}">
        <p14:creationId xmlns:p14="http://schemas.microsoft.com/office/powerpoint/2010/main" val="3690994842"/>
      </p:ext>
    </p:extLst>
  </p:cSld>
  <p:clrMap bg1="lt1" tx1="dk1" bg2="lt2" tx2="dk2" accent1="accent1" accent2="accent2" accent3="accent3" accent4="accent4" accent5="accent5" accent6="accent6" hlink="hlink" folHlink="folHlink"/>
  <p:sldLayoutIdLst>
    <p:sldLayoutId id="2147484524" r:id="rId1"/>
    <p:sldLayoutId id="2147484525" r:id="rId2"/>
    <p:sldLayoutId id="2147484526" r:id="rId3"/>
    <p:sldLayoutId id="2147484527" r:id="rId4"/>
    <p:sldLayoutId id="2147484528" r:id="rId5"/>
    <p:sldLayoutId id="2147484529" r:id="rId6"/>
    <p:sldLayoutId id="2147484530" r:id="rId7"/>
    <p:sldLayoutId id="2147484531" r:id="rId8"/>
    <p:sldLayoutId id="2147484532" r:id="rId9"/>
    <p:sldLayoutId id="2147484533" r:id="rId10"/>
    <p:sldLayoutId id="2147484534" r:id="rId11"/>
  </p:sldLayoutIdLst>
  <p:transition/>
  <p:txStyles>
    <p:titleStyle>
      <a:lvl1pPr algn="l" rtl="0" eaLnBrk="0" fontAlgn="base" hangingPunct="0">
        <a:spcBef>
          <a:spcPct val="0"/>
        </a:spcBef>
        <a:spcAft>
          <a:spcPct val="0"/>
        </a:spcAft>
        <a:defRPr kumimoji="1" sz="4400" b="1">
          <a:solidFill>
            <a:schemeClr val="tx2"/>
          </a:solidFill>
          <a:latin typeface="Arial"/>
          <a:ea typeface="+mj-ea"/>
          <a:cs typeface="Arial"/>
        </a:defRPr>
      </a:lvl1pPr>
      <a:lvl2pPr algn="l" rtl="0" eaLnBrk="0" fontAlgn="base" hangingPunct="0">
        <a:spcBef>
          <a:spcPct val="0"/>
        </a:spcBef>
        <a:spcAft>
          <a:spcPct val="0"/>
        </a:spcAft>
        <a:defRPr kumimoji="1" sz="4400" b="1">
          <a:solidFill>
            <a:schemeClr val="tx2"/>
          </a:solidFill>
          <a:latin typeface="Arial" charset="0"/>
          <a:ea typeface="ＭＳ Ｐゴシック" charset="0"/>
        </a:defRPr>
      </a:lvl2pPr>
      <a:lvl3pPr algn="l" rtl="0" eaLnBrk="0" fontAlgn="base" hangingPunct="0">
        <a:spcBef>
          <a:spcPct val="0"/>
        </a:spcBef>
        <a:spcAft>
          <a:spcPct val="0"/>
        </a:spcAft>
        <a:defRPr kumimoji="1" sz="4400" b="1">
          <a:solidFill>
            <a:schemeClr val="tx2"/>
          </a:solidFill>
          <a:latin typeface="Arial" charset="0"/>
          <a:ea typeface="ＭＳ Ｐゴシック" charset="0"/>
        </a:defRPr>
      </a:lvl3pPr>
      <a:lvl4pPr algn="l" rtl="0" eaLnBrk="0" fontAlgn="base" hangingPunct="0">
        <a:spcBef>
          <a:spcPct val="0"/>
        </a:spcBef>
        <a:spcAft>
          <a:spcPct val="0"/>
        </a:spcAft>
        <a:defRPr kumimoji="1" sz="4400" b="1">
          <a:solidFill>
            <a:schemeClr val="tx2"/>
          </a:solidFill>
          <a:latin typeface="Arial" charset="0"/>
          <a:ea typeface="ＭＳ Ｐゴシック" charset="0"/>
        </a:defRPr>
      </a:lvl4pPr>
      <a:lvl5pPr algn="l" rtl="0" eaLnBrk="0" fontAlgn="base" hangingPunct="0">
        <a:spcBef>
          <a:spcPct val="0"/>
        </a:spcBef>
        <a:spcAft>
          <a:spcPct val="0"/>
        </a:spcAft>
        <a:defRPr kumimoji="1" sz="4400" b="1">
          <a:solidFill>
            <a:schemeClr val="tx2"/>
          </a:solidFill>
          <a:latin typeface="Arial" charset="0"/>
          <a:ea typeface="ＭＳ Ｐゴシック" charset="0"/>
        </a:defRPr>
      </a:lvl5pPr>
      <a:lvl6pPr marL="457200" algn="l" rtl="0" eaLnBrk="0" fontAlgn="base" hangingPunct="0">
        <a:spcBef>
          <a:spcPct val="0"/>
        </a:spcBef>
        <a:spcAft>
          <a:spcPct val="0"/>
        </a:spcAft>
        <a:defRPr kumimoji="1" sz="4400">
          <a:solidFill>
            <a:schemeClr val="tx2"/>
          </a:solidFill>
          <a:latin typeface="Times New Roman" charset="0"/>
          <a:ea typeface="ＭＳ Ｐゴシック" charset="0"/>
        </a:defRPr>
      </a:lvl6pPr>
      <a:lvl7pPr marL="914400" algn="l" rtl="0" eaLnBrk="0" fontAlgn="base" hangingPunct="0">
        <a:spcBef>
          <a:spcPct val="0"/>
        </a:spcBef>
        <a:spcAft>
          <a:spcPct val="0"/>
        </a:spcAft>
        <a:defRPr kumimoji="1" sz="4400">
          <a:solidFill>
            <a:schemeClr val="tx2"/>
          </a:solidFill>
          <a:latin typeface="Times New Roman" charset="0"/>
          <a:ea typeface="ＭＳ Ｐゴシック" charset="0"/>
        </a:defRPr>
      </a:lvl7pPr>
      <a:lvl8pPr marL="1371600" algn="l" rtl="0" eaLnBrk="0" fontAlgn="base" hangingPunct="0">
        <a:spcBef>
          <a:spcPct val="0"/>
        </a:spcBef>
        <a:spcAft>
          <a:spcPct val="0"/>
        </a:spcAft>
        <a:defRPr kumimoji="1" sz="4400">
          <a:solidFill>
            <a:schemeClr val="tx2"/>
          </a:solidFill>
          <a:latin typeface="Times New Roman" charset="0"/>
          <a:ea typeface="ＭＳ Ｐゴシック" charset="0"/>
        </a:defRPr>
      </a:lvl8pPr>
      <a:lvl9pPr marL="1828800" algn="l" rtl="0" eaLnBrk="0" fontAlgn="base" hangingPunct="0">
        <a:spcBef>
          <a:spcPct val="0"/>
        </a:spcBef>
        <a:spcAft>
          <a:spcPct val="0"/>
        </a:spcAft>
        <a:defRPr kumimoji="1"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b="1">
          <a:solidFill>
            <a:schemeClr val="tx1"/>
          </a:solidFill>
          <a:latin typeface="Arial"/>
          <a:ea typeface="+mn-ea"/>
          <a:cs typeface="Arial"/>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kumimoji="1"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kumimoji="1"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kumimoji="1" sz="2000" b="1">
          <a:solidFill>
            <a:schemeClr val="tx1"/>
          </a:solidFill>
          <a:latin typeface="Arial"/>
          <a:ea typeface="+mn-ea"/>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0"/>
            <a:ext cx="9144000" cy="6858000"/>
            <a:chOff x="0" y="0"/>
            <a:chExt cx="5760" cy="4320"/>
          </a:xfrm>
        </p:grpSpPr>
        <p:sp>
          <p:nvSpPr>
            <p:cNvPr id="3075"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EAE8E2"/>
                </a:solidFill>
                <a:latin typeface="Arial" charset="0"/>
              </a:endParaRPr>
            </a:p>
          </p:txBody>
        </p:sp>
        <p:sp>
          <p:nvSpPr>
            <p:cNvPr id="3076"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EAE8E2"/>
                </a:solidFill>
                <a:latin typeface="Arial" charset="0"/>
              </a:endParaRPr>
            </a:p>
          </p:txBody>
        </p:sp>
        <p:pic>
          <p:nvPicPr>
            <p:cNvPr id="74762" name="Picture 5"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078" name="Rectangle 6"/>
          <p:cNvSpPr>
            <a:spLocks noGrp="1" noChangeArrowheads="1"/>
          </p:cNvSpPr>
          <p:nvPr>
            <p:ph type="title"/>
          </p:nvPr>
        </p:nvSpPr>
        <p:spPr bwMode="auto">
          <a:xfrm>
            <a:off x="685800" y="533400"/>
            <a:ext cx="7772400" cy="1143000"/>
          </a:xfrm>
          <a:prstGeom prst="rect">
            <a:avLst/>
          </a:prstGeom>
          <a:noFill/>
          <a:ln>
            <a:noFill/>
          </a:ln>
          <a:effectLst>
            <a:outerShdw blurRad="63500" dist="38099" dir="2700000" algn="ctr" rotWithShape="0">
              <a:schemeClr val="bg2">
                <a:alpha val="50000"/>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3079" name="Rectangle 7"/>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80" name="Rectangle 8"/>
          <p:cNvSpPr>
            <a:spLocks noGrp="1" noChangeArrowheads="1"/>
          </p:cNvSpPr>
          <p:nvPr>
            <p:ph type="dt" sz="half" idx="2"/>
          </p:nvPr>
        </p:nvSpPr>
        <p:spPr bwMode="auto">
          <a:xfrm>
            <a:off x="6858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400">
                <a:latin typeface="+mn-lt"/>
              </a:defRPr>
            </a:lvl1pPr>
          </a:lstStyle>
          <a:p>
            <a:pPr defTabSz="914400">
              <a:buClrTx/>
              <a:buSzTx/>
              <a:buFontTx/>
              <a:buNone/>
              <a:defRPr/>
            </a:pPr>
            <a:endParaRPr lang="en-US">
              <a:solidFill>
                <a:srgbClr val="EAE8E2"/>
              </a:solidFill>
            </a:endParaRPr>
          </a:p>
        </p:txBody>
      </p:sp>
      <p:sp>
        <p:nvSpPr>
          <p:cNvPr id="3081" name="Rectangle 9"/>
          <p:cNvSpPr>
            <a:spLocks noGrp="1" noChangeArrowheads="1"/>
          </p:cNvSpPr>
          <p:nvPr>
            <p:ph type="ftr" sz="quarter" idx="3"/>
          </p:nvPr>
        </p:nvSpPr>
        <p:spPr bwMode="auto">
          <a:xfrm>
            <a:off x="3124200" y="63246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400">
                <a:latin typeface="+mn-lt"/>
              </a:defRPr>
            </a:lvl1pPr>
          </a:lstStyle>
          <a:p>
            <a:pPr defTabSz="914400">
              <a:buClrTx/>
              <a:buSzTx/>
              <a:buFontTx/>
              <a:buNone/>
              <a:defRPr/>
            </a:pPr>
            <a:endParaRPr lang="en-US">
              <a:solidFill>
                <a:srgbClr val="EAE8E2"/>
              </a:solidFill>
            </a:endParaRPr>
          </a:p>
        </p:txBody>
      </p:sp>
      <p:sp>
        <p:nvSpPr>
          <p:cNvPr id="3082" name="Rectangle 10"/>
          <p:cNvSpPr>
            <a:spLocks noGrp="1" noChangeArrowheads="1"/>
          </p:cNvSpPr>
          <p:nvPr>
            <p:ph type="sldNum" sz="quarter" idx="4"/>
          </p:nvPr>
        </p:nvSpPr>
        <p:spPr bwMode="auto">
          <a:xfrm>
            <a:off x="6553200" y="63246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400">
                <a:latin typeface="+mn-lt"/>
              </a:defRPr>
            </a:lvl1pPr>
          </a:lstStyle>
          <a:p>
            <a:pPr defTabSz="914400">
              <a:buClrTx/>
              <a:buSzTx/>
              <a:buFontTx/>
              <a:buNone/>
              <a:defRPr/>
            </a:pPr>
            <a:fld id="{6CACACD9-803D-0F49-A2D2-72CEADAE362F}" type="slidenum">
              <a:rPr lang="en-US">
                <a:solidFill>
                  <a:srgbClr val="EAE8E2"/>
                </a:solidFill>
              </a:rPr>
              <a:pPr defTabSz="914400">
                <a:buClrTx/>
                <a:buSzTx/>
                <a:buFontTx/>
                <a:buNone/>
                <a:defRPr/>
              </a:pPr>
              <a:t>‹#›</a:t>
            </a:fld>
            <a:endParaRPr lang="en-US">
              <a:solidFill>
                <a:srgbClr val="EAE8E2"/>
              </a:solidFill>
            </a:endParaRPr>
          </a:p>
        </p:txBody>
      </p:sp>
    </p:spTree>
    <p:extLst>
      <p:ext uri="{BB962C8B-B14F-4D97-AF65-F5344CB8AC3E}">
        <p14:creationId xmlns:p14="http://schemas.microsoft.com/office/powerpoint/2010/main" val="2783184784"/>
      </p:ext>
    </p:extLst>
  </p:cSld>
  <p:clrMap bg1="dk2" tx1="lt1" bg2="dk1" tx2="lt2" accent1="accent1" accent2="accent2" accent3="accent3" accent4="accent4" accent5="accent5" accent6="accent6" hlink="hlink" folHlink="folHlink"/>
  <p:sldLayoutIdLst>
    <p:sldLayoutId id="2147484536" r:id="rId1"/>
    <p:sldLayoutId id="2147484537" r:id="rId2"/>
    <p:sldLayoutId id="2147484538" r:id="rId3"/>
    <p:sldLayoutId id="2147484539" r:id="rId4"/>
    <p:sldLayoutId id="2147484540" r:id="rId5"/>
    <p:sldLayoutId id="2147484541" r:id="rId6"/>
    <p:sldLayoutId id="2147484542" r:id="rId7"/>
    <p:sldLayoutId id="2147484543" r:id="rId8"/>
    <p:sldLayoutId id="2147484544" r:id="rId9"/>
    <p:sldLayoutId id="2147484545" r:id="rId10"/>
    <p:sldLayoutId id="2147484546" r:id="rId11"/>
  </p:sldLayoutIdLst>
  <p:transition/>
  <p:txStyles>
    <p:titleStyle>
      <a:lvl1pPr algn="l" rtl="0" eaLnBrk="0" fontAlgn="base" hangingPunct="0">
        <a:spcBef>
          <a:spcPct val="0"/>
        </a:spcBef>
        <a:spcAft>
          <a:spcPct val="0"/>
        </a:spcAft>
        <a:defRPr sz="4400" b="1">
          <a:solidFill>
            <a:schemeClr val="tx2"/>
          </a:solidFill>
          <a:latin typeface="Arial"/>
          <a:ea typeface="+mj-ea"/>
          <a:cs typeface="Arial"/>
        </a:defRPr>
      </a:lvl1pPr>
      <a:lvl2pPr algn="l" rtl="0" eaLnBrk="0" fontAlgn="base" hangingPunct="0">
        <a:spcBef>
          <a:spcPct val="0"/>
        </a:spcBef>
        <a:spcAft>
          <a:spcPct val="0"/>
        </a:spcAft>
        <a:defRPr sz="4400" b="1">
          <a:solidFill>
            <a:schemeClr val="tx2"/>
          </a:solidFill>
          <a:latin typeface="Arial" charset="0"/>
          <a:ea typeface="ＭＳ Ｐゴシック" charset="0"/>
        </a:defRPr>
      </a:lvl2pPr>
      <a:lvl3pPr algn="l" rtl="0" eaLnBrk="0" fontAlgn="base" hangingPunct="0">
        <a:spcBef>
          <a:spcPct val="0"/>
        </a:spcBef>
        <a:spcAft>
          <a:spcPct val="0"/>
        </a:spcAft>
        <a:defRPr sz="4400" b="1">
          <a:solidFill>
            <a:schemeClr val="tx2"/>
          </a:solidFill>
          <a:latin typeface="Arial" charset="0"/>
          <a:ea typeface="ＭＳ Ｐゴシック" charset="0"/>
        </a:defRPr>
      </a:lvl3pPr>
      <a:lvl4pPr algn="l" rtl="0" eaLnBrk="0" fontAlgn="base" hangingPunct="0">
        <a:spcBef>
          <a:spcPct val="0"/>
        </a:spcBef>
        <a:spcAft>
          <a:spcPct val="0"/>
        </a:spcAft>
        <a:defRPr sz="4400" b="1">
          <a:solidFill>
            <a:schemeClr val="tx2"/>
          </a:solidFill>
          <a:latin typeface="Arial" charset="0"/>
          <a:ea typeface="ＭＳ Ｐゴシック" charset="0"/>
        </a:defRPr>
      </a:lvl4pPr>
      <a:lvl5pPr algn="l" rtl="0" eaLnBrk="0" fontAlgn="base" hangingPunct="0">
        <a:spcBef>
          <a:spcPct val="0"/>
        </a:spcBef>
        <a:spcAft>
          <a:spcPct val="0"/>
        </a:spcAft>
        <a:defRPr sz="4400" b="1">
          <a:solidFill>
            <a:schemeClr val="tx2"/>
          </a:solidFill>
          <a:latin typeface="Arial" charset="0"/>
          <a:ea typeface="ＭＳ Ｐゴシック" charset="0"/>
        </a:defRPr>
      </a:lvl5pPr>
      <a:lvl6pPr marL="457200" algn="l" rtl="0" fontAlgn="base">
        <a:spcBef>
          <a:spcPct val="0"/>
        </a:spcBef>
        <a:spcAft>
          <a:spcPct val="0"/>
        </a:spcAft>
        <a:defRPr sz="4400">
          <a:solidFill>
            <a:schemeClr val="tx2"/>
          </a:solidFill>
          <a:latin typeface="Impact" charset="0"/>
          <a:ea typeface="ＭＳ Ｐゴシック" charset="0"/>
        </a:defRPr>
      </a:lvl6pPr>
      <a:lvl7pPr marL="914400" algn="l" rtl="0" fontAlgn="base">
        <a:spcBef>
          <a:spcPct val="0"/>
        </a:spcBef>
        <a:spcAft>
          <a:spcPct val="0"/>
        </a:spcAft>
        <a:defRPr sz="4400">
          <a:solidFill>
            <a:schemeClr val="tx2"/>
          </a:solidFill>
          <a:latin typeface="Impact" charset="0"/>
          <a:ea typeface="ＭＳ Ｐゴシック" charset="0"/>
        </a:defRPr>
      </a:lvl7pPr>
      <a:lvl8pPr marL="1371600" algn="l" rtl="0" fontAlgn="base">
        <a:spcBef>
          <a:spcPct val="0"/>
        </a:spcBef>
        <a:spcAft>
          <a:spcPct val="0"/>
        </a:spcAft>
        <a:defRPr sz="4400">
          <a:solidFill>
            <a:schemeClr val="tx2"/>
          </a:solidFill>
          <a:latin typeface="Impact" charset="0"/>
          <a:ea typeface="ＭＳ Ｐゴシック" charset="0"/>
        </a:defRPr>
      </a:lvl8pPr>
      <a:lvl9pPr marL="1828800" algn="l" rtl="0" fontAlgn="base">
        <a:spcBef>
          <a:spcPct val="0"/>
        </a:spcBef>
        <a:spcAft>
          <a:spcPct val="0"/>
        </a:spcAft>
        <a:defRPr sz="4400">
          <a:solidFill>
            <a:schemeClr val="tx2"/>
          </a:solidFill>
          <a:latin typeface="Impact" charset="0"/>
          <a:ea typeface="ＭＳ Ｐゴシック"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b="1">
          <a:solidFill>
            <a:schemeClr val="tx1"/>
          </a:solidFill>
          <a:latin typeface="Arial"/>
          <a:ea typeface="+mn-ea"/>
          <a:cs typeface="Arial"/>
        </a:defRPr>
      </a:lvl1pPr>
      <a:lvl2pPr marL="742950" indent="-285750" algn="l" rtl="0" eaLnBrk="0" fontAlgn="base" hangingPunct="0">
        <a:spcBef>
          <a:spcPct val="20000"/>
        </a:spcBef>
        <a:spcAft>
          <a:spcPct val="0"/>
        </a:spcAft>
        <a:buSzPct val="130000"/>
        <a:buBlip>
          <a:blip r:embed="rId14"/>
        </a:buBlip>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lr>
          <a:schemeClr val="accent1"/>
        </a:buClr>
        <a:buFont typeface="Wingdings" charset="0"/>
        <a:buChar char="w"/>
        <a:defRPr sz="2000" b="1">
          <a:solidFill>
            <a:schemeClr val="tx1"/>
          </a:solidFill>
          <a:latin typeface="Arial"/>
          <a:ea typeface="+mn-ea"/>
          <a:cs typeface="Arial"/>
        </a:defRPr>
      </a:lvl4pPr>
      <a:lvl5pPr marL="2057400" indent="-228600" algn="l" rtl="0" eaLnBrk="0" fontAlgn="base" hangingPunct="0">
        <a:spcBef>
          <a:spcPct val="20000"/>
        </a:spcBef>
        <a:spcAft>
          <a:spcPct val="0"/>
        </a:spcAft>
        <a:buSzPct val="115000"/>
        <a:buBlip>
          <a:blip r:embed="rId14"/>
        </a:buBlip>
        <a:defRPr sz="2000" b="1">
          <a:solidFill>
            <a:schemeClr val="tx1"/>
          </a:solidFill>
          <a:latin typeface="Arial"/>
          <a:ea typeface="+mn-ea"/>
          <a:cs typeface="Arial"/>
        </a:defRPr>
      </a:lvl5pPr>
      <a:lvl6pPr marL="2514600" indent="-228600" algn="l" rtl="0" fontAlgn="base">
        <a:spcBef>
          <a:spcPct val="20000"/>
        </a:spcBef>
        <a:spcAft>
          <a:spcPct val="0"/>
        </a:spcAft>
        <a:buSzPct val="115000"/>
        <a:buBlip>
          <a:blip r:embed="rId14"/>
        </a:buBlip>
        <a:defRPr sz="2000">
          <a:solidFill>
            <a:schemeClr val="tx1"/>
          </a:solidFill>
          <a:latin typeface="+mn-lt"/>
          <a:ea typeface="+mn-ea"/>
        </a:defRPr>
      </a:lvl6pPr>
      <a:lvl7pPr marL="2971800" indent="-228600" algn="l" rtl="0" fontAlgn="base">
        <a:spcBef>
          <a:spcPct val="20000"/>
        </a:spcBef>
        <a:spcAft>
          <a:spcPct val="0"/>
        </a:spcAft>
        <a:buSzPct val="115000"/>
        <a:buBlip>
          <a:blip r:embed="rId14"/>
        </a:buBlip>
        <a:defRPr sz="2000">
          <a:solidFill>
            <a:schemeClr val="tx1"/>
          </a:solidFill>
          <a:latin typeface="+mn-lt"/>
          <a:ea typeface="+mn-ea"/>
        </a:defRPr>
      </a:lvl7pPr>
      <a:lvl8pPr marL="3429000" indent="-228600" algn="l" rtl="0" fontAlgn="base">
        <a:spcBef>
          <a:spcPct val="20000"/>
        </a:spcBef>
        <a:spcAft>
          <a:spcPct val="0"/>
        </a:spcAft>
        <a:buSzPct val="115000"/>
        <a:buBlip>
          <a:blip r:embed="rId14"/>
        </a:buBlip>
        <a:defRPr sz="2000">
          <a:solidFill>
            <a:schemeClr val="tx1"/>
          </a:solidFill>
          <a:latin typeface="+mn-lt"/>
          <a:ea typeface="+mn-ea"/>
        </a:defRPr>
      </a:lvl8pPr>
      <a:lvl9pPr marL="3886200" indent="-228600" algn="l" rtl="0" fontAlgn="base">
        <a:spcBef>
          <a:spcPct val="20000"/>
        </a:spcBef>
        <a:spcAft>
          <a:spcPct val="0"/>
        </a:spcAft>
        <a:buSzPct val="115000"/>
        <a:buBlip>
          <a:blip r:embed="rId14"/>
        </a:buBlip>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021072144"/>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latin typeface="Arial" charset="0"/>
                <a:ea typeface="+mn-ea"/>
                <a:cs typeface="Arial" charset="0"/>
              </a:defRPr>
            </a:lvl1pPr>
          </a:lstStyle>
          <a:p>
            <a:pPr defTabSz="914400" eaLnBrk="1" hangingPunct="1">
              <a:buClrTx/>
              <a:buSzTx/>
              <a:buFontTx/>
              <a:buNone/>
              <a:defRPr/>
            </a:pPr>
            <a:endParaRPr lang="en-SG"/>
          </a:p>
        </p:txBody>
      </p:sp>
      <p:sp>
        <p:nvSpPr>
          <p:cNvPr id="30723"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latin typeface="Arial" charset="0"/>
              </a:defRPr>
            </a:lvl1pPr>
          </a:lstStyle>
          <a:p>
            <a:pPr defTabSz="914400" eaLnBrk="1" hangingPunct="1">
              <a:buClrTx/>
              <a:buSzTx/>
              <a:buFontTx/>
              <a:buNone/>
            </a:pPr>
            <a:fld id="{C6129B50-BEE6-CF4D-B0B1-29AA020E598E}" type="slidenum">
              <a:rPr lang="en-US" smtClean="0">
                <a:cs typeface="Arial" charset="0"/>
              </a:rPr>
              <a:pPr defTabSz="914400" eaLnBrk="1" hangingPunct="1">
                <a:buClrTx/>
                <a:buSzTx/>
                <a:buFontTx/>
                <a:buNone/>
              </a:pPr>
              <a:t>‹#›</a:t>
            </a:fld>
            <a:endParaRPr lang="en-US">
              <a:cs typeface="Arial" charset="0"/>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30726"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27"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28"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29"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30"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grpSp>
        <p:sp>
          <p:nvSpPr>
            <p:cNvPr id="30731"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sp>
          <p:nvSpPr>
            <p:cNvPr id="30732"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defTabSz="914400" eaLnBrk="1" hangingPunct="1">
                <a:buClrTx/>
                <a:buSzTx/>
                <a:buFontTx/>
                <a:buNone/>
                <a:defRPr/>
              </a:pPr>
              <a:endParaRPr lang="en-US" sz="1800">
                <a:solidFill>
                  <a:srgbClr val="FFFFFF"/>
                </a:solidFill>
                <a:latin typeface="Garamond" pitchFamily="-128" charset="0"/>
                <a:cs typeface="Arial" charset="0"/>
              </a:endParaRPr>
            </a:p>
          </p:txBody>
        </p:sp>
      </p:grpSp>
      <p:sp>
        <p:nvSpPr>
          <p:cNvPr id="30733"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SG"/>
              <a:t>Click to edit Master title style</a:t>
            </a:r>
          </a:p>
        </p:txBody>
      </p:sp>
      <p:sp>
        <p:nvSpPr>
          <p:cNvPr id="30734"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latin typeface="Arial" charset="0"/>
                <a:ea typeface="+mn-ea"/>
                <a:cs typeface="Arial" charset="0"/>
              </a:defRPr>
            </a:lvl1pPr>
          </a:lstStyle>
          <a:p>
            <a:pPr defTabSz="914400" eaLnBrk="1" hangingPunct="1">
              <a:buClrTx/>
              <a:buSzTx/>
              <a:buFontTx/>
              <a:buNone/>
              <a:defRPr/>
            </a:pPr>
            <a:endParaRPr lang="en-SG"/>
          </a:p>
        </p:txBody>
      </p:sp>
      <p:sp>
        <p:nvSpPr>
          <p:cNvPr id="30735"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SG"/>
              <a:t>Click to edit Master text styles</a:t>
            </a:r>
          </a:p>
          <a:p>
            <a:pPr lvl="1"/>
            <a:r>
              <a:rPr lang="en-SG"/>
              <a:t>Second level</a:t>
            </a:r>
          </a:p>
          <a:p>
            <a:pPr lvl="2"/>
            <a:r>
              <a:rPr lang="en-SG"/>
              <a:t>Third level</a:t>
            </a:r>
          </a:p>
          <a:p>
            <a:pPr lvl="3"/>
            <a:r>
              <a:rPr lang="en-SG"/>
              <a:t>Fourth level</a:t>
            </a:r>
          </a:p>
          <a:p>
            <a:pPr lvl="4"/>
            <a:r>
              <a:rPr lang="en-SG"/>
              <a:t>Fifth level</a:t>
            </a:r>
          </a:p>
        </p:txBody>
      </p:sp>
    </p:spTree>
    <p:extLst>
      <p:ext uri="{BB962C8B-B14F-4D97-AF65-F5344CB8AC3E}">
        <p14:creationId xmlns:p14="http://schemas.microsoft.com/office/powerpoint/2010/main" val="1111891959"/>
      </p:ext>
    </p:extLst>
  </p:cSld>
  <p:clrMap bg1="dk2" tx1="lt1" bg2="dk1" tx2="lt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mj-cs"/>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28" charset="0"/>
          <a:ea typeface="ＭＳ Ｐゴシック" charset="0"/>
          <a:cs typeface="Arial"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28" charset="0"/>
          <a:cs typeface="Arial"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mn-cs"/>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Arial" pitchFamily="-65" charset="0"/>
          <a:cs typeface="+mn-cs"/>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Arial" pitchFamily="-65" charset="0"/>
          <a:cs typeface="+mn-cs"/>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Arial" pitchFamily="-65" charset="0"/>
          <a:cs typeface="+mn-cs"/>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Arial" pitchFamily="-65" charset="0"/>
          <a:cs typeface="+mn-cs"/>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1998579141"/>
      </p:ext>
    </p:extLst>
  </p:cSld>
  <p:clrMap bg1="lt1" tx1="dk1" bg2="lt2" tx2="dk2" accent1="accent1" accent2="accent2" accent3="accent3" accent4="accent4" accent5="accent5" accent6="accent6" hlink="hlink" folHlink="folHlink"/>
  <p:sldLayoutIdLst>
    <p:sldLayoutId id="2147484595" r:id="rId1"/>
    <p:sldLayoutId id="2147484596" r:id="rId2"/>
    <p:sldLayoutId id="2147484597" r:id="rId3"/>
    <p:sldLayoutId id="2147484598" r:id="rId4"/>
    <p:sldLayoutId id="2147484599" r:id="rId5"/>
    <p:sldLayoutId id="2147484600" r:id="rId6"/>
    <p:sldLayoutId id="2147484601" r:id="rId7"/>
    <p:sldLayoutId id="2147484602" r:id="rId8"/>
    <p:sldLayoutId id="2147484603" r:id="rId9"/>
    <p:sldLayoutId id="2147484604" r:id="rId10"/>
    <p:sldLayoutId id="214748460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1" hangingPunct="1">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defTabSz="914400" eaLnBrk="1" hangingPunct="1">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1" hangingPunct="1">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defTabSz="914400" eaLnBrk="1" hangingPunct="1">
                <a:buClrTx/>
                <a:buSzTx/>
                <a:buFontTx/>
                <a:buNone/>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1" hangingPunct="1">
                <a:buClrTx/>
                <a:buSzTx/>
                <a:buFontTx/>
                <a:buNone/>
              </a:pPr>
              <a:endParaRPr lang="en-US">
                <a:solidFill>
                  <a:srgbClr val="FFFFFF"/>
                </a:solidFill>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1" hangingPunct="1">
                <a:buClrTx/>
                <a:buSzTx/>
                <a:buFontTx/>
                <a:buNone/>
              </a:pPr>
              <a:endParaRPr lang="en-US">
                <a:solidFill>
                  <a:srgbClr val="FFFFFF"/>
                </a:solidFill>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914400" eaLnBrk="1" hangingPunct="1">
                <a:buClrTx/>
                <a:buSzTx/>
                <a:buFontTx/>
                <a:buNone/>
              </a:pPr>
              <a:endParaRPr lang="en-US">
                <a:solidFill>
                  <a:srgbClr val="FFFFFF"/>
                </a:solidFill>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eaLnBrk="1" hangingPunct="1">
              <a:buClrTx/>
              <a:buSzTx/>
              <a:buFontTx/>
              <a:buNone/>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defTabSz="914400" eaLnBrk="1" hangingPunct="1">
              <a:buClrTx/>
              <a:buSzTx/>
              <a:buFontTx/>
              <a:buNone/>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defTabSz="914400" eaLnBrk="1" hangingPunct="1">
              <a:buClrTx/>
              <a:buSzTx/>
              <a:buFontTx/>
              <a:buNone/>
              <a:defRPr/>
            </a:pPr>
            <a:fld id="{61F442D0-A11F-2640-8129-5D1BEF7A3C1E}" type="slidenum">
              <a:rPr lang="en-US"/>
              <a:pPr defTabSz="914400" eaLnBrk="1" hangingPunct="1">
                <a:buClrTx/>
                <a:buSzTx/>
                <a:buFontTx/>
                <a:buNone/>
                <a:defRPr/>
              </a:pPr>
              <a:t>‹#›</a:t>
            </a:fld>
            <a:endParaRPr lang="en-US"/>
          </a:p>
        </p:txBody>
      </p:sp>
    </p:spTree>
    <p:extLst>
      <p:ext uri="{BB962C8B-B14F-4D97-AF65-F5344CB8AC3E}">
        <p14:creationId xmlns:p14="http://schemas.microsoft.com/office/powerpoint/2010/main" val="4252522831"/>
      </p:ext>
    </p:extLst>
  </p:cSld>
  <p:clrMap bg1="dk2" tx1="lt1" bg2="dk1" tx2="lt2" accent1="accent1" accent2="accent2" accent3="accent3" accent4="accent4" accent5="accent5" accent6="accent6" hlink="hlink" folHlink="folHlink"/>
  <p:sldLayoutIdLst>
    <p:sldLayoutId id="2147484643" r:id="rId1"/>
    <p:sldLayoutId id="2147484644" r:id="rId2"/>
    <p:sldLayoutId id="2147484645" r:id="rId3"/>
    <p:sldLayoutId id="2147484646" r:id="rId4"/>
    <p:sldLayoutId id="2147484647" r:id="rId5"/>
    <p:sldLayoutId id="2147484648" r:id="rId6"/>
    <p:sldLayoutId id="2147484649" r:id="rId7"/>
    <p:sldLayoutId id="2147484650" r:id="rId8"/>
    <p:sldLayoutId id="2147484651" r:id="rId9"/>
    <p:sldLayoutId id="2147484652"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9132888" cy="6845300"/>
            <a:chOff x="0" y="0"/>
            <a:chExt cx="5753" cy="4312"/>
          </a:xfrm>
        </p:grpSpPr>
        <p:sp>
          <p:nvSpPr>
            <p:cNvPr id="307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grpSp>
          <p:nvGrpSpPr>
            <p:cNvPr id="25606" name="Group 4"/>
            <p:cNvGrpSpPr>
              <a:grpSpLocks/>
            </p:cNvGrpSpPr>
            <p:nvPr/>
          </p:nvGrpSpPr>
          <p:grpSpPr bwMode="auto">
            <a:xfrm>
              <a:off x="246" y="204"/>
              <a:ext cx="5271" cy="3889"/>
              <a:chOff x="246" y="204"/>
              <a:chExt cx="5271" cy="3889"/>
            </a:xfrm>
          </p:grpSpPr>
          <p:sp>
            <p:nvSpPr>
              <p:cNvPr id="23450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grpSp>
        <p:grpSp>
          <p:nvGrpSpPr>
            <p:cNvPr id="25607" name="Group 28"/>
            <p:cNvGrpSpPr>
              <a:grpSpLocks/>
            </p:cNvGrpSpPr>
            <p:nvPr/>
          </p:nvGrpSpPr>
          <p:grpSpPr bwMode="auto">
            <a:xfrm>
              <a:off x="0" y="0"/>
              <a:ext cx="1246" cy="1232"/>
              <a:chOff x="0" y="0"/>
              <a:chExt cx="1246" cy="1232"/>
            </a:xfrm>
          </p:grpSpPr>
          <p:sp>
            <p:nvSpPr>
              <p:cNvPr id="3080" name="Rectangle 29"/>
              <p:cNvSpPr>
                <a:spLocks noChangeArrowheads="1"/>
              </p:cNvSpPr>
              <p:nvPr/>
            </p:nvSpPr>
            <p:spPr bwMode="auto">
              <a:xfrm>
                <a:off x="0" y="0"/>
                <a:ext cx="1246" cy="1232"/>
              </a:xfrm>
              <a:prstGeom prst="rect">
                <a:avLst/>
              </a:prstGeom>
              <a:solidFill>
                <a:schemeClr val="bg2"/>
              </a:soli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1" name="Rectangle 30"/>
              <p:cNvSpPr>
                <a:spLocks noChangeArrowheads="1"/>
              </p:cNvSpPr>
              <p:nvPr/>
            </p:nvSpPr>
            <p:spPr bwMode="auto">
              <a:xfrm>
                <a:off x="246" y="202"/>
                <a:ext cx="1000" cy="1030"/>
              </a:xfrm>
              <a:prstGeom prst="rect">
                <a:avLst/>
              </a:prstGeom>
              <a:solidFill>
                <a:srgbClr val="474747"/>
              </a:soli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grpSp>
      </p:grpSp>
      <p:sp>
        <p:nvSpPr>
          <p:cNvPr id="3075" name="Text Box 32"/>
          <p:cNvSpPr txBox="1">
            <a:spLocks noChangeArrowheads="1"/>
          </p:cNvSpPr>
          <p:nvPr userDrawn="1"/>
        </p:nvSpPr>
        <p:spPr bwMode="auto">
          <a:xfrm>
            <a:off x="436563" y="6569075"/>
            <a:ext cx="973137" cy="244475"/>
          </a:xfrm>
          <a:prstGeom prst="rect">
            <a:avLst/>
          </a:prstGeom>
          <a:noFill/>
          <a:ln w="12700">
            <a:noFill/>
            <a:miter lim="800000"/>
            <a:headEnd/>
            <a:tailEnd/>
          </a:ln>
        </p:spPr>
        <p:txBody>
          <a:bodyPr wrap="none" anchor="ctr">
            <a:spAutoFit/>
          </a:bodyPr>
          <a:lstStyle/>
          <a:p>
            <a:pPr algn="ctr" defTabSz="914400">
              <a:spcBef>
                <a:spcPct val="50000"/>
              </a:spcBef>
              <a:buClrTx/>
              <a:buSzTx/>
              <a:buFontTx/>
              <a:buNone/>
              <a:defRPr/>
            </a:pPr>
            <a:r>
              <a:rPr lang="en-US" sz="900" b="1">
                <a:solidFill>
                  <a:srgbClr val="FFFFFF"/>
                </a:solidFill>
                <a:latin typeface="Arial" charset="0"/>
                <a:ea typeface="ＭＳ Ｐゴシック" charset="-128"/>
                <a:cs typeface="ＭＳ Ｐゴシック" charset="-128"/>
              </a:rPr>
              <a:t>© </a:t>
            </a:r>
            <a:r>
              <a:rPr lang="en-US" sz="1000" b="1">
                <a:solidFill>
                  <a:srgbClr val="FFFFFF"/>
                </a:solidFill>
                <a:latin typeface="Arial" charset="0"/>
                <a:ea typeface="ＭＳ Ｐゴシック" charset="-128"/>
                <a:cs typeface="ＭＳ Ｐゴシック" charset="-128"/>
              </a:rPr>
              <a:t>2004</a:t>
            </a:r>
            <a:r>
              <a:rPr lang="en-US" sz="900" b="1">
                <a:solidFill>
                  <a:srgbClr val="FFFFFF"/>
                </a:solidFill>
                <a:latin typeface="Arial" charset="0"/>
                <a:ea typeface="ＭＳ Ｐゴシック" charset="-128"/>
                <a:cs typeface="ＭＳ Ｐゴシック" charset="-128"/>
              </a:rPr>
              <a:t> TBBMI</a:t>
            </a:r>
          </a:p>
        </p:txBody>
      </p:sp>
      <p:sp>
        <p:nvSpPr>
          <p:cNvPr id="234529" name="Rectangle 33"/>
          <p:cNvSpPr>
            <a:spLocks noChangeArrowheads="1"/>
          </p:cNvSpPr>
          <p:nvPr userDrawn="1"/>
        </p:nvSpPr>
        <p:spPr bwMode="auto">
          <a:xfrm>
            <a:off x="7540625" y="6532563"/>
            <a:ext cx="736600" cy="268287"/>
          </a:xfrm>
          <a:prstGeom prst="rect">
            <a:avLst/>
          </a:prstGeom>
          <a:noFill/>
          <a:ln w="12700">
            <a:noFill/>
            <a:miter lim="800000"/>
            <a:headEnd/>
            <a:tailEnd/>
          </a:ln>
          <a:effectLst/>
        </p:spPr>
        <p:txBody>
          <a:bodyPr wrap="none" anchor="ctr">
            <a:spAutoFit/>
          </a:bodyPr>
          <a:lstStyle/>
          <a:p>
            <a:pPr algn="ctr" defTabSz="914400">
              <a:buClrTx/>
              <a:buSzTx/>
              <a:buFontTx/>
              <a:buNone/>
            </a:pPr>
            <a:r>
              <a:rPr lang="en-US" sz="1000" b="1">
                <a:solidFill>
                  <a:srgbClr val="FFFFFF"/>
                </a:solidFill>
                <a:effectLst>
                  <a:outerShdw blurRad="38100" dist="38100" dir="2700000" algn="tl">
                    <a:srgbClr val="000000"/>
                  </a:outerShdw>
                </a:effectLst>
                <a:latin typeface="Comic Sans MS" charset="0"/>
              </a:rPr>
              <a:t>8.0.03d.</a:t>
            </a:r>
          </a:p>
        </p:txBody>
      </p:sp>
    </p:spTree>
    <p:extLst>
      <p:ext uri="{BB962C8B-B14F-4D97-AF65-F5344CB8AC3E}">
        <p14:creationId xmlns:p14="http://schemas.microsoft.com/office/powerpoint/2010/main" val="113216148"/>
      </p:ext>
    </p:extLst>
  </p:cSld>
  <p:clrMap bg1="dk2" tx1="lt1" bg2="dk1" tx2="lt2" accent1="accent1" accent2="accent2" accent3="accent3" accent4="accent4" accent5="accent5" accent6="accent6" hlink="hlink" folHlink="folHlink"/>
  <p:sldLayoutIdLst>
    <p:sldLayoutId id="2147484655" r:id="rId1"/>
    <p:sldLayoutId id="2147484656" r:id="rId2"/>
    <p:sldLayoutId id="2147484657" r:id="rId3"/>
    <p:sldLayoutId id="2147484658" r:id="rId4"/>
    <p:sldLayoutId id="2147484659" r:id="rId5"/>
    <p:sldLayoutId id="2147484660" r:id="rId6"/>
    <p:sldLayoutId id="2147484661" r:id="rId7"/>
    <p:sldLayoutId id="2147484662" r:id="rId8"/>
    <p:sldLayoutId id="2147484663" r:id="rId9"/>
    <p:sldLayoutId id="2147484664" r:id="rId10"/>
    <p:sldLayoutId id="2147484665" r:id="rId11"/>
  </p:sldLayoutIdLst>
  <p:transition>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p:cNvGrpSpPr>
            <a:grpSpLocks/>
          </p:cNvGrpSpPr>
          <p:nvPr/>
        </p:nvGrpSpPr>
        <p:grpSpPr bwMode="auto">
          <a:xfrm>
            <a:off x="0" y="0"/>
            <a:ext cx="9132888" cy="6845300"/>
            <a:chOff x="0" y="0"/>
            <a:chExt cx="5753" cy="4312"/>
          </a:xfrm>
        </p:grpSpPr>
        <p:sp>
          <p:nvSpPr>
            <p:cNvPr id="3077"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grpSp>
          <p:nvGrpSpPr>
            <p:cNvPr id="25606" name="Group 4"/>
            <p:cNvGrpSpPr>
              <a:grpSpLocks/>
            </p:cNvGrpSpPr>
            <p:nvPr/>
          </p:nvGrpSpPr>
          <p:grpSpPr bwMode="auto">
            <a:xfrm>
              <a:off x="246" y="204"/>
              <a:ext cx="5271" cy="3889"/>
              <a:chOff x="246" y="204"/>
              <a:chExt cx="5271" cy="3889"/>
            </a:xfrm>
          </p:grpSpPr>
          <p:sp>
            <p:nvSpPr>
              <p:cNvPr id="23450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7"/>
                  </a:srgb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4"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5"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6"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7"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8"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89"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0"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1"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2"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3"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4"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5"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6"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7"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8"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099"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0"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1"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2"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3"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4"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sp>
            <p:nvSpPr>
              <p:cNvPr id="3105"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w="12700" cap="rnd" cmpd="sng">
                <a:noFill/>
                <a:prstDash val="solid"/>
                <a:round/>
                <a:headEnd type="none" w="med" len="med"/>
                <a:tailEnd type="none" w="med" len="med"/>
              </a:ln>
            </p:spPr>
            <p:txBody>
              <a:bodyPr/>
              <a:lstStyle/>
              <a:p>
                <a:pPr defTabSz="914400" eaLnBrk="1" hangingPunct="1">
                  <a:buClrTx/>
                  <a:buSzTx/>
                  <a:buFontTx/>
                  <a:buNone/>
                  <a:defRPr/>
                </a:pPr>
                <a:endParaRPr lang="en-GB">
                  <a:solidFill>
                    <a:srgbClr val="FFFFFF"/>
                  </a:solidFill>
                  <a:latin typeface="Times New Roman" pitchFamily="18" charset="0"/>
                  <a:ea typeface="ＭＳ Ｐゴシック" pitchFamily="34" charset="-128"/>
                  <a:cs typeface="+mn-cs"/>
                </a:endParaRPr>
              </a:p>
            </p:txBody>
          </p:sp>
        </p:grpSp>
        <p:grpSp>
          <p:nvGrpSpPr>
            <p:cNvPr id="25607" name="Group 28"/>
            <p:cNvGrpSpPr>
              <a:grpSpLocks/>
            </p:cNvGrpSpPr>
            <p:nvPr/>
          </p:nvGrpSpPr>
          <p:grpSpPr bwMode="auto">
            <a:xfrm>
              <a:off x="0" y="0"/>
              <a:ext cx="1246" cy="1232"/>
              <a:chOff x="0" y="0"/>
              <a:chExt cx="1246" cy="1232"/>
            </a:xfrm>
          </p:grpSpPr>
          <p:sp>
            <p:nvSpPr>
              <p:cNvPr id="3080" name="Rectangle 29"/>
              <p:cNvSpPr>
                <a:spLocks noChangeArrowheads="1"/>
              </p:cNvSpPr>
              <p:nvPr/>
            </p:nvSpPr>
            <p:spPr bwMode="auto">
              <a:xfrm>
                <a:off x="0" y="0"/>
                <a:ext cx="1246" cy="1232"/>
              </a:xfrm>
              <a:prstGeom prst="rect">
                <a:avLst/>
              </a:prstGeom>
              <a:solidFill>
                <a:schemeClr val="bg2"/>
              </a:soli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1" name="Rectangle 30"/>
              <p:cNvSpPr>
                <a:spLocks noChangeArrowheads="1"/>
              </p:cNvSpPr>
              <p:nvPr/>
            </p:nvSpPr>
            <p:spPr bwMode="auto">
              <a:xfrm>
                <a:off x="246" y="202"/>
                <a:ext cx="1000" cy="1030"/>
              </a:xfrm>
              <a:prstGeom prst="rect">
                <a:avLst/>
              </a:prstGeom>
              <a:solidFill>
                <a:srgbClr val="474747"/>
              </a:soli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3082"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w="12700">
                <a:noFill/>
                <a:miter lim="800000"/>
                <a:headEnd/>
                <a:tailEnd/>
              </a:ln>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grpSp>
      </p:grpSp>
      <p:sp>
        <p:nvSpPr>
          <p:cNvPr id="3075" name="Text Box 32"/>
          <p:cNvSpPr txBox="1">
            <a:spLocks noChangeArrowheads="1"/>
          </p:cNvSpPr>
          <p:nvPr userDrawn="1"/>
        </p:nvSpPr>
        <p:spPr bwMode="auto">
          <a:xfrm>
            <a:off x="436563" y="6569075"/>
            <a:ext cx="973137" cy="244475"/>
          </a:xfrm>
          <a:prstGeom prst="rect">
            <a:avLst/>
          </a:prstGeom>
          <a:noFill/>
          <a:ln w="12700">
            <a:noFill/>
            <a:miter lim="800000"/>
            <a:headEnd/>
            <a:tailEnd/>
          </a:ln>
        </p:spPr>
        <p:txBody>
          <a:bodyPr wrap="none" anchor="ctr">
            <a:spAutoFit/>
          </a:bodyPr>
          <a:lstStyle/>
          <a:p>
            <a:pPr algn="ctr" defTabSz="914400">
              <a:spcBef>
                <a:spcPct val="50000"/>
              </a:spcBef>
              <a:buClrTx/>
              <a:buSzTx/>
              <a:buFontTx/>
              <a:buNone/>
              <a:defRPr/>
            </a:pPr>
            <a:r>
              <a:rPr lang="en-US" sz="900" b="1">
                <a:solidFill>
                  <a:srgbClr val="FFFFFF"/>
                </a:solidFill>
                <a:latin typeface="Arial" charset="0"/>
                <a:ea typeface="ＭＳ Ｐゴシック" charset="-128"/>
                <a:cs typeface="ＭＳ Ｐゴシック" charset="-128"/>
              </a:rPr>
              <a:t>© </a:t>
            </a:r>
            <a:r>
              <a:rPr lang="en-US" sz="1000" b="1">
                <a:solidFill>
                  <a:srgbClr val="FFFFFF"/>
                </a:solidFill>
                <a:latin typeface="Arial" charset="0"/>
                <a:ea typeface="ＭＳ Ｐゴシック" charset="-128"/>
                <a:cs typeface="ＭＳ Ｐゴシック" charset="-128"/>
              </a:rPr>
              <a:t>2004</a:t>
            </a:r>
            <a:r>
              <a:rPr lang="en-US" sz="900" b="1">
                <a:solidFill>
                  <a:srgbClr val="FFFFFF"/>
                </a:solidFill>
                <a:latin typeface="Arial" charset="0"/>
                <a:ea typeface="ＭＳ Ｐゴシック" charset="-128"/>
                <a:cs typeface="ＭＳ Ｐゴシック" charset="-128"/>
              </a:rPr>
              <a:t> TBBMI</a:t>
            </a:r>
          </a:p>
        </p:txBody>
      </p:sp>
      <p:sp>
        <p:nvSpPr>
          <p:cNvPr id="234529" name="Rectangle 33"/>
          <p:cNvSpPr>
            <a:spLocks noChangeArrowheads="1"/>
          </p:cNvSpPr>
          <p:nvPr userDrawn="1"/>
        </p:nvSpPr>
        <p:spPr bwMode="auto">
          <a:xfrm>
            <a:off x="7540625" y="6532563"/>
            <a:ext cx="736600" cy="268287"/>
          </a:xfrm>
          <a:prstGeom prst="rect">
            <a:avLst/>
          </a:prstGeom>
          <a:noFill/>
          <a:ln w="12700">
            <a:noFill/>
            <a:miter lim="800000"/>
            <a:headEnd/>
            <a:tailEnd/>
          </a:ln>
          <a:effectLst/>
        </p:spPr>
        <p:txBody>
          <a:bodyPr wrap="none" anchor="ctr">
            <a:spAutoFit/>
          </a:bodyPr>
          <a:lstStyle/>
          <a:p>
            <a:pPr algn="ctr" defTabSz="914400">
              <a:buClrTx/>
              <a:buSzTx/>
              <a:buFontTx/>
              <a:buNone/>
            </a:pPr>
            <a:r>
              <a:rPr lang="en-US" sz="1000" b="1">
                <a:solidFill>
                  <a:srgbClr val="FFFFFF"/>
                </a:solidFill>
                <a:effectLst>
                  <a:outerShdw blurRad="38100" dist="38100" dir="2700000" algn="tl">
                    <a:srgbClr val="000000"/>
                  </a:outerShdw>
                </a:effectLst>
                <a:latin typeface="Comic Sans MS" charset="0"/>
              </a:rPr>
              <a:t>8.0.03d.</a:t>
            </a:r>
          </a:p>
        </p:txBody>
      </p:sp>
    </p:spTree>
    <p:extLst>
      <p:ext uri="{BB962C8B-B14F-4D97-AF65-F5344CB8AC3E}">
        <p14:creationId xmlns:p14="http://schemas.microsoft.com/office/powerpoint/2010/main" val="2860257066"/>
      </p:ext>
    </p:extLst>
  </p:cSld>
  <p:clrMap bg1="dk2" tx1="lt1" bg2="dk1" tx2="lt2" accent1="accent1" accent2="accent2" accent3="accent3" accent4="accent4" accent5="accent5" accent6="accent6" hlink="hlink" folHlink="folHlink"/>
  <p:sldLayoutIdLst>
    <p:sldLayoutId id="2147484667" r:id="rId1"/>
    <p:sldLayoutId id="2147484668" r:id="rId2"/>
    <p:sldLayoutId id="2147484669" r:id="rId3"/>
    <p:sldLayoutId id="2147484670" r:id="rId4"/>
    <p:sldLayoutId id="2147484671" r:id="rId5"/>
    <p:sldLayoutId id="2147484672" r:id="rId6"/>
    <p:sldLayoutId id="2147484673" r:id="rId7"/>
    <p:sldLayoutId id="2147484674" r:id="rId8"/>
    <p:sldLayoutId id="2147484675" r:id="rId9"/>
    <p:sldLayoutId id="2147484676" r:id="rId10"/>
    <p:sldLayoutId id="2147484677" r:id="rId11"/>
  </p:sldLayoutIdLst>
  <p:transition>
    <p:cut/>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11"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11"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defTabSz="914400">
              <a:buClrTx/>
              <a:buSzTx/>
              <a:buFontTx/>
              <a:buNone/>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defTabSz="914400">
              <a:buClrTx/>
              <a:buSzTx/>
              <a:buFontTx/>
              <a:buNone/>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defTabSz="914400">
              <a:buClrTx/>
              <a:buSzTx/>
              <a:buFontTx/>
              <a:buNone/>
              <a:defRPr/>
            </a:pPr>
            <a:fld id="{33EEFB2E-933A-4D47-9FC7-4385CC0ED00D}" type="slidenum">
              <a:rPr lang="en-US">
                <a:cs typeface="ＭＳ Ｐゴシック" charset="0"/>
              </a:rPr>
              <a:pPr defTabSz="914400">
                <a:buClrTx/>
                <a:buSzTx/>
                <a:buFontTx/>
                <a:buNone/>
                <a:defRPr/>
              </a:pPr>
              <a:t>‹#›</a:t>
            </a:fld>
            <a:endParaRPr lang="en-US">
              <a:cs typeface="ＭＳ Ｐゴシック" charset="0"/>
            </a:endParaRPr>
          </a:p>
        </p:txBody>
      </p:sp>
    </p:spTree>
    <p:extLst>
      <p:ext uri="{BB962C8B-B14F-4D97-AF65-F5344CB8AC3E}">
        <p14:creationId xmlns:p14="http://schemas.microsoft.com/office/powerpoint/2010/main" val="2559238758"/>
      </p:ext>
    </p:extLst>
  </p:cSld>
  <p:clrMap bg1="lt1" tx1="dk1" bg2="lt2" tx2="dk2" accent1="accent1" accent2="accent2" accent3="accent3" accent4="accent4" accent5="accent5" accent6="accent6" hlink="hlink" folHlink="folHlink"/>
  <p:sldLayoutIdLst>
    <p:sldLayoutId id="2147484691" r:id="rId1"/>
    <p:sldLayoutId id="2147484692" r:id="rId2"/>
    <p:sldLayoutId id="2147484693" r:id="rId3"/>
    <p:sldLayoutId id="2147484694" r:id="rId4"/>
    <p:sldLayoutId id="2147484695" r:id="rId5"/>
    <p:sldLayoutId id="2147484696" r:id="rId6"/>
    <p:sldLayoutId id="2147484697" r:id="rId7"/>
    <p:sldLayoutId id="2147484698" r:id="rId8"/>
    <p:sldLayoutId id="2147484699" r:id="rId9"/>
    <p:sldLayoutId id="2147484700" r:id="rId10"/>
    <p:sldLayoutId id="214748470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28674" name="Rectangle 1026"/>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8675"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328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defRPr>
            </a:lvl1pPr>
          </a:lstStyle>
          <a:p>
            <a:pPr defTabSz="914400">
              <a:buClrTx/>
              <a:buSzTx/>
              <a:buFontTx/>
              <a:buNone/>
              <a:defRPr/>
            </a:pPr>
            <a:fld id="{0EB04340-79FD-1448-B754-E9655C44F0CA}" type="datetime1">
              <a:rPr lang="en-US"/>
              <a:pPr defTabSz="914400">
                <a:buClrTx/>
                <a:buSzTx/>
                <a:buFontTx/>
                <a:buNone/>
                <a:defRPr/>
              </a:pPr>
              <a:t>8/28/24</a:t>
            </a:fld>
            <a:endParaRPr lang="en-US"/>
          </a:p>
        </p:txBody>
      </p:sp>
      <p:sp>
        <p:nvSpPr>
          <p:cNvPr id="35328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ea typeface="+mn-ea"/>
                <a:cs typeface="+mn-cs"/>
              </a:defRPr>
            </a:lvl1pPr>
          </a:lstStyle>
          <a:p>
            <a:pPr defTabSz="914400">
              <a:buClrTx/>
              <a:buSzTx/>
              <a:buFontTx/>
              <a:buNone/>
              <a:defRPr/>
            </a:pPr>
            <a:endParaRPr lang="en-US"/>
          </a:p>
        </p:txBody>
      </p:sp>
      <p:sp>
        <p:nvSpPr>
          <p:cNvPr id="35328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defRPr>
            </a:lvl1pPr>
          </a:lstStyle>
          <a:p>
            <a:pPr defTabSz="914400">
              <a:buClrTx/>
              <a:buSzTx/>
              <a:buFontTx/>
              <a:buNone/>
              <a:defRPr/>
            </a:pPr>
            <a:fld id="{F50BD56D-CA6E-4948-A2A2-31B468EA9FBB}" type="slidenum">
              <a:rPr lang="en-US"/>
              <a:pPr defTabSz="914400">
                <a:buClrTx/>
                <a:buSzTx/>
                <a:buFontTx/>
                <a:buNone/>
                <a:defRPr/>
              </a:pPr>
              <a:t>‹#›</a:t>
            </a:fld>
            <a:endParaRPr lang="en-US"/>
          </a:p>
        </p:txBody>
      </p:sp>
    </p:spTree>
    <p:extLst>
      <p:ext uri="{BB962C8B-B14F-4D97-AF65-F5344CB8AC3E}">
        <p14:creationId xmlns:p14="http://schemas.microsoft.com/office/powerpoint/2010/main" val="1411923810"/>
      </p:ext>
    </p:extLst>
  </p:cSld>
  <p:clrMap bg1="lt1" tx1="dk1" bg2="lt2" tx2="dk2" accent1="accent1" accent2="accent2" accent3="accent3" accent4="accent4" accent5="accent5" accent6="accent6" hlink="hlink" folHlink="folHlink"/>
  <p:sldLayoutIdLst>
    <p:sldLayoutId id="2147483799" r:id="rId1"/>
    <p:sldLayoutId id="2147483800" r:id="rId2"/>
    <p:sldLayoutId id="2147483801" r:id="rId3"/>
    <p:sldLayoutId id="2147483802" r:id="rId4"/>
    <p:sldLayoutId id="2147483803" r:id="rId5"/>
    <p:sldLayoutId id="2147483804" r:id="rId6"/>
    <p:sldLayoutId id="2147483805" r:id="rId7"/>
    <p:sldLayoutId id="2147483806" r:id="rId8"/>
    <p:sldLayoutId id="2147483807" r:id="rId9"/>
    <p:sldLayoutId id="2147483808" r:id="rId10"/>
    <p:sldLayoutId id="2147483809" r:id="rId11"/>
    <p:sldLayoutId id="2147483810" r:id="rId12"/>
  </p:sldLayoutIdLst>
  <p:txStyles>
    <p:titleStyle>
      <a:lvl1pPr algn="l" rtl="0" eaLnBrk="0" fontAlgn="base" hangingPunct="0">
        <a:spcBef>
          <a:spcPct val="0"/>
        </a:spcBef>
        <a:spcAft>
          <a:spcPct val="0"/>
        </a:spcAft>
        <a:defRPr kumimoji="1"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charset="-128"/>
          <a:cs typeface="ＭＳ Ｐゴシック" charset="-128"/>
        </a:defRPr>
      </a:lvl5pPr>
      <a:lvl6pPr marL="457200" algn="l" rtl="0" eaLnBrk="0" fontAlgn="base" hangingPunct="0">
        <a:spcBef>
          <a:spcPct val="0"/>
        </a:spcBef>
        <a:spcAft>
          <a:spcPct val="0"/>
        </a:spcAft>
        <a:defRPr kumimoji="1" sz="4400">
          <a:solidFill>
            <a:schemeClr val="tx2"/>
          </a:solidFill>
          <a:latin typeface="Times New Roman" pitchFamily="-108" charset="0"/>
        </a:defRPr>
      </a:lvl6pPr>
      <a:lvl7pPr marL="914400" algn="l" rtl="0" eaLnBrk="0" fontAlgn="base" hangingPunct="0">
        <a:spcBef>
          <a:spcPct val="0"/>
        </a:spcBef>
        <a:spcAft>
          <a:spcPct val="0"/>
        </a:spcAft>
        <a:defRPr kumimoji="1" sz="4400">
          <a:solidFill>
            <a:schemeClr val="tx2"/>
          </a:solidFill>
          <a:latin typeface="Times New Roman" pitchFamily="-108" charset="0"/>
        </a:defRPr>
      </a:lvl7pPr>
      <a:lvl8pPr marL="1371600" algn="l" rtl="0" eaLnBrk="0" fontAlgn="base" hangingPunct="0">
        <a:spcBef>
          <a:spcPct val="0"/>
        </a:spcBef>
        <a:spcAft>
          <a:spcPct val="0"/>
        </a:spcAft>
        <a:defRPr kumimoji="1" sz="4400">
          <a:solidFill>
            <a:schemeClr val="tx2"/>
          </a:solidFill>
          <a:latin typeface="Times New Roman" pitchFamily="-108" charset="0"/>
        </a:defRPr>
      </a:lvl8pPr>
      <a:lvl9pPr marL="1828800" algn="l"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8000"/>
            <a:chOff x="0" y="0"/>
            <a:chExt cx="5760" cy="4320"/>
          </a:xfrm>
        </p:grpSpPr>
        <p:sp>
          <p:nvSpPr>
            <p:cNvPr id="1032"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w="9525">
              <a:noFill/>
              <a:miter lim="800000"/>
              <a:headEnd/>
              <a:tailEnd/>
            </a:ln>
          </p:spPr>
          <p:txBody>
            <a:bodyPr wrap="none" anchor="ctr"/>
            <a:lstStyle/>
            <a:p>
              <a:pPr defTabSz="914400" eaLnBrk="1" hangingPunct="1">
                <a:buClrTx/>
                <a:buSzTx/>
                <a:buFontTx/>
                <a:buNone/>
                <a:defRPr/>
              </a:pPr>
              <a:endParaRPr lang="en-US">
                <a:solidFill>
                  <a:srgbClr val="EAE8E2"/>
                </a:solidFill>
                <a:ea typeface="ＭＳ Ｐゴシック" charset="-128"/>
                <a:cs typeface="ＭＳ Ｐゴシック" charset="-128"/>
              </a:endParaRPr>
            </a:p>
          </p:txBody>
        </p:sp>
        <p:sp>
          <p:nvSpPr>
            <p:cNvPr id="1033"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lstStyle/>
            <a:p>
              <a:pPr defTabSz="914400" eaLnBrk="1" hangingPunct="1">
                <a:buClrTx/>
                <a:buSzTx/>
                <a:buFontTx/>
                <a:buNone/>
                <a:defRPr/>
              </a:pPr>
              <a:endParaRPr lang="en-US">
                <a:solidFill>
                  <a:srgbClr val="EAE8E2"/>
                </a:solidFill>
                <a:ea typeface="ＭＳ Ｐゴシック" charset="-128"/>
                <a:cs typeface="ＭＳ Ｐゴシック" charset="-128"/>
              </a:endParaRPr>
            </a:p>
          </p:txBody>
        </p:sp>
        <p:pic>
          <p:nvPicPr>
            <p:cNvPr id="1034" name="Picture 5" descr="URBBANND"/>
            <p:cNvPicPr>
              <a:picLocks noChangeAspect="1" noChangeArrowheads="1"/>
            </p:cNvPicPr>
            <p:nvPr/>
          </p:nvPicPr>
          <p:blipFill>
            <a:blip r:embed="rId13" cstate="screen">
              <a:extLst>
                <a:ext uri="{28A0092B-C50C-407E-A947-70E740481C1C}">
                  <a14:useLocalDpi xmlns:a14="http://schemas.microsoft.com/office/drawing/2010/main" val="0"/>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Narrow" charset="0"/>
                <a:ea typeface="ＭＳ Ｐゴシック" charset="-128"/>
                <a:cs typeface="ＭＳ Ｐゴシック" charset="-128"/>
              </a:defRPr>
            </a:lvl1pPr>
          </a:lstStyle>
          <a:p>
            <a:pPr defTabSz="914400" eaLnBrk="1" hangingPunct="1">
              <a:buClrTx/>
              <a:buSzTx/>
              <a:buFontTx/>
              <a:buNone/>
              <a:defRPr/>
            </a:pPr>
            <a:endParaRPr lang="en-US">
              <a:solidFill>
                <a:srgbClr val="EAE8E2"/>
              </a:solidFill>
            </a:endParaRPr>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Narrow" charset="0"/>
                <a:ea typeface="ＭＳ Ｐゴシック" charset="-128"/>
                <a:cs typeface="ＭＳ Ｐゴシック" charset="-128"/>
              </a:defRPr>
            </a:lvl1pPr>
          </a:lstStyle>
          <a:p>
            <a:pPr defTabSz="914400" eaLnBrk="1" hangingPunct="1">
              <a:buClrTx/>
              <a:buSzTx/>
              <a:buFontTx/>
              <a:buNone/>
              <a:defRPr/>
            </a:pPr>
            <a:endParaRPr lang="en-US">
              <a:solidFill>
                <a:srgbClr val="EAE8E2"/>
              </a:solidFill>
            </a:endParaRPr>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Narrow" charset="0"/>
              </a:defRPr>
            </a:lvl1pPr>
          </a:lstStyle>
          <a:p>
            <a:pPr defTabSz="914400" eaLnBrk="1" hangingPunct="1">
              <a:buClrTx/>
              <a:buSzTx/>
              <a:buFontTx/>
              <a:buNone/>
            </a:pPr>
            <a:fld id="{CBC69274-35FA-2046-BF77-646659A062B0}" type="slidenum">
              <a:rPr lang="en-US">
                <a:solidFill>
                  <a:srgbClr val="EAE8E2"/>
                </a:solidFill>
              </a:rPr>
              <a:pPr defTabSz="914400" eaLnBrk="1" hangingPunct="1">
                <a:buClrTx/>
                <a:buSzTx/>
                <a:buFontTx/>
                <a:buNone/>
              </a:pPr>
              <a:t>‹#›</a:t>
            </a:fld>
            <a:endParaRPr lang="en-US">
              <a:solidFill>
                <a:srgbClr val="EAE8E2"/>
              </a:solidFill>
            </a:endParaRPr>
          </a:p>
        </p:txBody>
      </p:sp>
    </p:spTree>
    <p:extLst>
      <p:ext uri="{BB962C8B-B14F-4D97-AF65-F5344CB8AC3E}">
        <p14:creationId xmlns:p14="http://schemas.microsoft.com/office/powerpoint/2010/main" val="1798669697"/>
      </p:ext>
    </p:extLst>
  </p:cSld>
  <p:clrMap bg1="dk2" tx1="lt1" bg2="dk1" tx2="lt2" accent1="accent1" accent2="accent2" accent3="accent3" accent4="accent4" accent5="accent5" accent6="accent6" hlink="hlink" folHlink="folHlink"/>
  <p:sldLayoutIdLst>
    <p:sldLayoutId id="2147484703" r:id="rId1"/>
    <p:sldLayoutId id="2147484704" r:id="rId2"/>
    <p:sldLayoutId id="2147484705" r:id="rId3"/>
    <p:sldLayoutId id="2147484706" r:id="rId4"/>
    <p:sldLayoutId id="2147484707" r:id="rId5"/>
    <p:sldLayoutId id="2147484708" r:id="rId6"/>
    <p:sldLayoutId id="2147484709" r:id="rId7"/>
    <p:sldLayoutId id="2147484710" r:id="rId8"/>
    <p:sldLayoutId id="2147484711" r:id="rId9"/>
    <p:sldLayoutId id="2147484712" r:id="rId10"/>
    <p:sldLayoutId id="214748471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b="1">
              <a:solidFill>
                <a:srgbClr val="000000"/>
              </a:solidFill>
              <a:latin typeface="Arial Narrow"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b="1">
              <a:solidFill>
                <a:srgbClr val="000000"/>
              </a:solidFill>
              <a:latin typeface="Arial Narrow"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buClrTx/>
              <a:buSzTx/>
              <a:buFontTx/>
              <a:buNone/>
            </a:pPr>
            <a:endParaRPr lang="en-US" b="1">
              <a:solidFill>
                <a:srgbClr val="000000"/>
              </a:solidFill>
              <a:latin typeface="Arial Narrow" charset="0"/>
              <a:cs typeface="Times New Roman" charset="0"/>
            </a:endParaRPr>
          </a:p>
        </p:txBody>
      </p:sp>
      <p:sp>
        <p:nvSpPr>
          <p:cNvPr id="8200" name="Rectangle 8"/>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202"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b="0">
                <a:solidFill>
                  <a:schemeClr val="tx1"/>
                </a:solidFill>
                <a:latin typeface="Times New Roman" pitchFamily="-111" charset="0"/>
                <a:ea typeface="Times New Roman" pitchFamily="-111" charset="0"/>
                <a:cs typeface="Times New Roman" pitchFamily="-111" charset="0"/>
              </a:defRPr>
            </a:lvl1pPr>
          </a:lstStyle>
          <a:p>
            <a:pPr defTabSz="914400">
              <a:buClrTx/>
              <a:buSzTx/>
              <a:buFontTx/>
              <a:buNone/>
              <a:defRPr/>
            </a:pPr>
            <a:endParaRPr lang="en-US">
              <a:solidFill>
                <a:srgbClr val="003300"/>
              </a:solidFill>
            </a:endParaRPr>
          </a:p>
        </p:txBody>
      </p:sp>
      <p:sp>
        <p:nvSpPr>
          <p:cNvPr id="8203"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b="0">
                <a:solidFill>
                  <a:schemeClr val="tx1"/>
                </a:solidFill>
                <a:latin typeface="Times New Roman" pitchFamily="-111" charset="0"/>
                <a:ea typeface="Times New Roman" pitchFamily="-111" charset="0"/>
                <a:cs typeface="Times New Roman" pitchFamily="-111" charset="0"/>
              </a:defRPr>
            </a:lvl1pPr>
          </a:lstStyle>
          <a:p>
            <a:pPr defTabSz="914400">
              <a:buClrTx/>
              <a:buSzTx/>
              <a:buFontTx/>
              <a:buNone/>
              <a:defRPr/>
            </a:pPr>
            <a:endParaRPr lang="en-US">
              <a:solidFill>
                <a:srgbClr val="003300"/>
              </a:solidFill>
            </a:endParaRPr>
          </a:p>
        </p:txBody>
      </p:sp>
      <p:sp>
        <p:nvSpPr>
          <p:cNvPr id="8204"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b="0">
                <a:solidFill>
                  <a:schemeClr val="tx1"/>
                </a:solidFill>
                <a:latin typeface="Times New Roman" charset="0"/>
                <a:cs typeface="Times New Roman" charset="0"/>
              </a:defRPr>
            </a:lvl1pPr>
          </a:lstStyle>
          <a:p>
            <a:pPr defTabSz="914400">
              <a:buClrTx/>
              <a:buSzTx/>
              <a:buFontTx/>
              <a:buNone/>
              <a:defRPr/>
            </a:pPr>
            <a:fld id="{98039365-5FB2-4846-BFBE-F3F440349B19}" type="slidenum">
              <a:rPr lang="en-US">
                <a:solidFill>
                  <a:srgbClr val="003300"/>
                </a:solidFill>
              </a:rPr>
              <a:pPr defTabSz="914400">
                <a:buClrTx/>
                <a:buSzTx/>
                <a:buFontTx/>
                <a:buNone/>
                <a:defRPr/>
              </a:pPr>
              <a:t>‹#›</a:t>
            </a:fld>
            <a:endParaRPr lang="en-US">
              <a:solidFill>
                <a:srgbClr val="003300"/>
              </a:solidFill>
            </a:endParaRPr>
          </a:p>
        </p:txBody>
      </p:sp>
    </p:spTree>
    <p:extLst>
      <p:ext uri="{BB962C8B-B14F-4D97-AF65-F5344CB8AC3E}">
        <p14:creationId xmlns:p14="http://schemas.microsoft.com/office/powerpoint/2010/main" val="2538482175"/>
      </p:ext>
    </p:extLst>
  </p:cSld>
  <p:clrMap bg1="lt1" tx1="dk1" bg2="lt2" tx2="dk2" accent1="accent1" accent2="accent2" accent3="accent3" accent4="accent4" accent5="accent5" accent6="accent6" hlink="hlink" folHlink="folHlink"/>
  <p:sldLayoutIdLst>
    <p:sldLayoutId id="2147484715" r:id="rId1"/>
    <p:sldLayoutId id="2147484716" r:id="rId2"/>
    <p:sldLayoutId id="2147484717" r:id="rId3"/>
    <p:sldLayoutId id="2147484718" r:id="rId4"/>
    <p:sldLayoutId id="2147484719" r:id="rId5"/>
    <p:sldLayoutId id="2147484720" r:id="rId6"/>
    <p:sldLayoutId id="2147484721" r:id="rId7"/>
    <p:sldLayoutId id="2147484722" r:id="rId8"/>
    <p:sldLayoutId id="2147484723" r:id="rId9"/>
    <p:sldLayoutId id="2147484724" r:id="rId10"/>
    <p:sldLayoutId id="2147484725" r:id="rId11"/>
  </p:sldLayoutIdLst>
  <p:txStyles>
    <p:titleStyle>
      <a:lvl1pPr algn="l" rtl="0" eaLnBrk="0" fontAlgn="base" hangingPunct="0">
        <a:spcBef>
          <a:spcPct val="0"/>
        </a:spcBef>
        <a:spcAft>
          <a:spcPct val="0"/>
        </a:spcAft>
        <a:defRPr kumimoji="1" sz="4000" b="1" i="1">
          <a:solidFill>
            <a:schemeClr val="tx2"/>
          </a:solidFill>
          <a:effectLst>
            <a:outerShdw blurRad="38100" dist="38100" dir="2700000" algn="tl">
              <a:srgbClr val="000000">
                <a:alpha val="43137"/>
              </a:srgbClr>
            </a:outerShdw>
          </a:effectLst>
          <a:latin typeface="Arial"/>
          <a:ea typeface="ＭＳ Ｐゴシック" pitchFamily="-111" charset="-128"/>
          <a:cs typeface="Arial"/>
        </a:defRPr>
      </a:lvl1pPr>
      <a:lvl2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2pPr>
      <a:lvl3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3pPr>
      <a:lvl4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4pPr>
      <a:lvl5pPr algn="l" rtl="0" eaLnBrk="0" fontAlgn="base" hangingPunct="0">
        <a:spcBef>
          <a:spcPct val="0"/>
        </a:spcBef>
        <a:spcAft>
          <a:spcPct val="0"/>
        </a:spcAft>
        <a:defRPr kumimoji="1" sz="4000" b="1" i="1">
          <a:solidFill>
            <a:schemeClr val="tx2"/>
          </a:solidFill>
          <a:effectLst>
            <a:outerShdw blurRad="38100" dist="38100" dir="2700000" algn="tl">
              <a:srgbClr val="000000"/>
            </a:outerShdw>
          </a:effectLst>
          <a:latin typeface="Arial" charset="0"/>
          <a:ea typeface="ＭＳ Ｐゴシック" pitchFamily="-111" charset="-128"/>
          <a:cs typeface="Arial"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chemeClr val="tx1"/>
          </a:solidFill>
          <a:effectLst>
            <a:outerShdw blurRad="38100" dist="38100" dir="2700000" algn="tl">
              <a:srgbClr val="000000">
                <a:alpha val="43137"/>
              </a:srgbClr>
            </a:outerShdw>
          </a:effectLst>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kumimoji="1" sz="24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kumimoji="1" sz="20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kumimoji="1" sz="2000" b="1">
          <a:solidFill>
            <a:schemeClr val="tx1"/>
          </a:solidFill>
          <a:effectLst>
            <a:outerShdw blurRad="38100" dist="38100" dir="2700000" algn="tl">
              <a:srgbClr val="000000">
                <a:alpha val="43137"/>
              </a:srgbClr>
            </a:outerShdw>
          </a:effectLst>
          <a:latin typeface="Arial"/>
          <a:ea typeface="ＭＳ Ｐゴシック" pitchFamily="-112"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52121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baseline="0">
                <a:solidFill>
                  <a:srgbClr val="FFFFFF"/>
                </a:solidFill>
                <a:latin typeface="Times New Roman" pitchFamily="-112" charset="0"/>
                <a:ea typeface="ＭＳ Ｐゴシック" charset="-128"/>
                <a:cs typeface="ＭＳ Ｐゴシック" charset="-128"/>
              </a:endParaRPr>
            </a:p>
          </p:txBody>
        </p:sp>
        <p:sp>
          <p:nvSpPr>
            <p:cNvPr id="5212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sp>
          <p:nvSpPr>
            <p:cNvPr id="5212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l" eaLnBrk="1" hangingPunct="1"/>
              <a:endParaRPr lang="en-US" baseline="0">
                <a:solidFill>
                  <a:srgbClr val="FFFFFF"/>
                </a:solidFill>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000" baseline="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aseline="0">
                <a:solidFill>
                  <a:srgbClr val="FFFFFF"/>
                </a:solidFill>
                <a:effectLst>
                  <a:outerShdw blurRad="38100" dist="38100" dir="2700000" algn="tl">
                    <a:srgbClr val="000000"/>
                  </a:outerShdw>
                </a:effectLst>
                <a:latin typeface="Arial" pitchFamily="-112"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aseline="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fld id="{DD55A6B0-060F-AE48-8748-1820961296A1}" type="slidenum">
              <a:rPr lang="en-US"/>
              <a:pPr>
                <a:defRPr/>
              </a:pPr>
              <a:t>‹#›</a:t>
            </a:fld>
            <a:endParaRPr lang="en-US"/>
          </a:p>
        </p:txBody>
      </p:sp>
    </p:spTree>
    <p:extLst>
      <p:ext uri="{BB962C8B-B14F-4D97-AF65-F5344CB8AC3E}">
        <p14:creationId xmlns:p14="http://schemas.microsoft.com/office/powerpoint/2010/main" val="1187471334"/>
      </p:ext>
    </p:extLst>
  </p:cSld>
  <p:clrMap bg1="dk2" tx1="lt1" bg2="dk1" tx2="lt2" accent1="accent1" accent2="accent2" accent3="accent3" accent4="accent4" accent5="accent5" accent6="accent6" hlink="hlink" folHlink="folHlink"/>
  <p:sldLayoutIdLst>
    <p:sldLayoutId id="2147484727" r:id="rId1"/>
    <p:sldLayoutId id="2147484728" r:id="rId2"/>
    <p:sldLayoutId id="2147484729" r:id="rId3"/>
    <p:sldLayoutId id="2147484730" r:id="rId4"/>
    <p:sldLayoutId id="2147484731" r:id="rId5"/>
    <p:sldLayoutId id="2147484732" r:id="rId6"/>
    <p:sldLayoutId id="2147484733" r:id="rId7"/>
    <p:sldLayoutId id="2147484734" r:id="rId8"/>
    <p:sldLayoutId id="2147484735" r:id="rId9"/>
    <p:sldLayoutId id="2147484736" r:id="rId10"/>
    <p:sldLayoutId id="2147484737"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baseline="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baseline="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baseline="0"/>
              <a:pPr>
                <a:defRPr/>
              </a:pPr>
              <a:t>‹#›</a:t>
            </a:fld>
            <a:endParaRPr lang="en-US" baseline="0"/>
          </a:p>
        </p:txBody>
      </p:sp>
    </p:spTree>
    <p:extLst>
      <p:ext uri="{BB962C8B-B14F-4D97-AF65-F5344CB8AC3E}">
        <p14:creationId xmlns:p14="http://schemas.microsoft.com/office/powerpoint/2010/main" val="3288144069"/>
      </p:ext>
    </p:extLst>
  </p:cSld>
  <p:clrMap bg1="lt1" tx1="dk1" bg2="lt2" tx2="dk2" accent1="accent1" accent2="accent2" accent3="accent3" accent4="accent4" accent5="accent5" accent6="accent6" hlink="hlink" folHlink="folHlink"/>
  <p:sldLayoutIdLst>
    <p:sldLayoutId id="2147484739" r:id="rId1"/>
    <p:sldLayoutId id="2147484740" r:id="rId2"/>
    <p:sldLayoutId id="2147484741" r:id="rId3"/>
    <p:sldLayoutId id="2147484742" r:id="rId4"/>
    <p:sldLayoutId id="2147484743" r:id="rId5"/>
    <p:sldLayoutId id="2147484744" r:id="rId6"/>
    <p:sldLayoutId id="2147484745" r:id="rId7"/>
    <p:sldLayoutId id="2147484746" r:id="rId8"/>
    <p:sldLayoutId id="2147484747" r:id="rId9"/>
    <p:sldLayoutId id="2147484748" r:id="rId10"/>
    <p:sldLayoutId id="2147484749" r:id="rId11"/>
    <p:sldLayoutId id="2147484750" r:id="rId12"/>
    <p:sldLayoutId id="214748475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lgn="l" eaLnBrk="1" hangingPunct="1">
              <a:defRPr/>
            </a:pPr>
            <a:fld id="{C16A198B-9034-4749-8A8D-B90A5F5B90A3}" type="datetimeFigureOut">
              <a:rPr lang="en-US" baseline="0">
                <a:latin typeface="Calibri" charset="0"/>
              </a:rPr>
              <a:pPr algn="l" eaLnBrk="1" hangingPunct="1">
                <a:defRPr/>
              </a:pPr>
              <a:t>8/28/24</a:t>
            </a:fld>
            <a:endParaRPr lang="en-US" baseline="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baseline="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baseline="0">
                <a:latin typeface="Calibri" charset="0"/>
              </a:rPr>
              <a:pPr eaLnBrk="1" hangingPunct="1">
                <a:defRPr/>
              </a:pPr>
              <a:t>‹#›</a:t>
            </a:fld>
            <a:endParaRPr lang="en-US" baseline="0">
              <a:latin typeface="Calibri" charset="0"/>
            </a:endParaRPr>
          </a:p>
        </p:txBody>
      </p:sp>
    </p:spTree>
    <p:extLst>
      <p:ext uri="{BB962C8B-B14F-4D97-AF65-F5344CB8AC3E}">
        <p14:creationId xmlns:p14="http://schemas.microsoft.com/office/powerpoint/2010/main" val="2183433288"/>
      </p:ext>
    </p:extLst>
  </p:cSld>
  <p:clrMap bg1="lt1" tx1="dk1" bg2="lt2" tx2="dk2" accent1="accent1" accent2="accent2" accent3="accent3" accent4="accent4" accent5="accent5" accent6="accent6" hlink="hlink" folHlink="folHlink"/>
  <p:sldLayoutIdLst>
    <p:sldLayoutId id="2147484753" r:id="rId1"/>
    <p:sldLayoutId id="2147484754" r:id="rId2"/>
    <p:sldLayoutId id="2147484755" r:id="rId3"/>
    <p:sldLayoutId id="2147484756" r:id="rId4"/>
    <p:sldLayoutId id="2147484757" r:id="rId5"/>
    <p:sldLayoutId id="2147484758" r:id="rId6"/>
    <p:sldLayoutId id="2147484759" r:id="rId7"/>
    <p:sldLayoutId id="2147484760" r:id="rId8"/>
    <p:sldLayoutId id="2147484761" r:id="rId9"/>
    <p:sldLayoutId id="2147484762" r:id="rId10"/>
    <p:sldLayoutId id="214748476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0" y="6477000"/>
            <a:ext cx="28194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1">
                <a:solidFill>
                  <a:srgbClr val="000000"/>
                </a:solidFill>
                <a:latin typeface="+mn-lt"/>
                <a:ea typeface="+mn-ea"/>
                <a:cs typeface="+mn-cs"/>
              </a:defRPr>
            </a:lvl1pPr>
          </a:lstStyle>
          <a:p>
            <a:pPr algn="l">
              <a:defRPr/>
            </a:pPr>
            <a:r>
              <a:rPr lang="en-US" baseline="0">
                <a:latin typeface="Times New Roman"/>
                <a:ea typeface="ＭＳ Ｐゴシック"/>
              </a:rPr>
              <a:t>Words and music by Matt Redman</a:t>
            </a:r>
          </a:p>
        </p:txBody>
      </p:sp>
      <p:sp>
        <p:nvSpPr>
          <p:cNvPr id="1029" name="Rectangle 5"/>
          <p:cNvSpPr>
            <a:spLocks noGrp="1" noChangeArrowheads="1"/>
          </p:cNvSpPr>
          <p:nvPr>
            <p:ph type="ftr" sz="quarter" idx="3"/>
          </p:nvPr>
        </p:nvSpPr>
        <p:spPr bwMode="auto">
          <a:xfrm>
            <a:off x="5334000" y="6477000"/>
            <a:ext cx="3810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1">
                <a:solidFill>
                  <a:srgbClr val="000000"/>
                </a:solidFill>
                <a:latin typeface="+mn-lt"/>
                <a:cs typeface="Arial" charset="0"/>
              </a:defRPr>
            </a:lvl1pPr>
          </a:lstStyle>
          <a:p>
            <a:pPr>
              <a:defRPr/>
            </a:pPr>
            <a:r>
              <a:rPr lang="en-US" baseline="0">
                <a:latin typeface="Times New Roman"/>
              </a:rPr>
              <a:t>Congregational worship – Tom Anderson</a:t>
            </a:r>
          </a:p>
        </p:txBody>
      </p:sp>
    </p:spTree>
    <p:extLst>
      <p:ext uri="{BB962C8B-B14F-4D97-AF65-F5344CB8AC3E}">
        <p14:creationId xmlns:p14="http://schemas.microsoft.com/office/powerpoint/2010/main" val="3379086863"/>
      </p:ext>
    </p:extLst>
  </p:cSld>
  <p:clrMap bg1="lt1" tx1="dk1" bg2="lt2" tx2="dk2" accent1="accent1" accent2="accent2" accent3="accent3" accent4="accent4" accent5="accent5" accent6="accent6" hlink="hlink" folHlink="folHlink"/>
  <p:sldLayoutIdLst>
    <p:sldLayoutId id="2147484765" r:id="rId1"/>
    <p:sldLayoutId id="2147484766" r:id="rId2"/>
    <p:sldLayoutId id="2147484767" r:id="rId3"/>
    <p:sldLayoutId id="2147484768" r:id="rId4"/>
    <p:sldLayoutId id="2147484769" r:id="rId5"/>
    <p:sldLayoutId id="2147484770" r:id="rId6"/>
    <p:sldLayoutId id="2147484771" r:id="rId7"/>
    <p:sldLayoutId id="2147484772" r:id="rId8"/>
    <p:sldLayoutId id="2147484773" r:id="rId9"/>
    <p:sldLayoutId id="2147484774" r:id="rId10"/>
    <p:sldLayoutId id="2147484775" r:id="rId11"/>
  </p:sldLayoutIdLst>
  <p:transition>
    <p:fade/>
  </p:transition>
  <p:hf sldNum="0" hdr="0"/>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charset="0"/>
          <a:ea typeface="ＭＳ Ｐゴシック" charset="0"/>
        </a:defRPr>
      </a:lvl6pPr>
      <a:lvl7pPr marL="914400" algn="ctr" rtl="0" eaLnBrk="0" fontAlgn="base" hangingPunct="0">
        <a:spcBef>
          <a:spcPct val="0"/>
        </a:spcBef>
        <a:spcAft>
          <a:spcPct val="0"/>
        </a:spcAft>
        <a:defRPr sz="4400">
          <a:solidFill>
            <a:schemeClr val="tx2"/>
          </a:solidFill>
          <a:latin typeface="Times New Roman" charset="0"/>
          <a:ea typeface="ＭＳ Ｐゴシック" charset="0"/>
        </a:defRPr>
      </a:lvl7pPr>
      <a:lvl8pPr marL="1371600" algn="ctr" rtl="0" eaLnBrk="0" fontAlgn="base" hangingPunct="0">
        <a:spcBef>
          <a:spcPct val="0"/>
        </a:spcBef>
        <a:spcAft>
          <a:spcPct val="0"/>
        </a:spcAft>
        <a:defRPr sz="4400">
          <a:solidFill>
            <a:schemeClr val="tx2"/>
          </a:solidFill>
          <a:latin typeface="Times New Roman" charset="0"/>
          <a:ea typeface="ＭＳ Ｐゴシック" charset="0"/>
        </a:defRPr>
      </a:lvl8pPr>
      <a:lvl9pPr marL="1828800" algn="ctr" rtl="0" eaLnBrk="0" fontAlgn="base" hangingPunct="0">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eaLnBrk="0" fontAlgn="base" hangingPunct="0">
        <a:spcBef>
          <a:spcPct val="20000"/>
        </a:spcBef>
        <a:spcAft>
          <a:spcPct val="0"/>
        </a:spcAft>
        <a:buChar char="»"/>
        <a:defRPr sz="2000">
          <a:solidFill>
            <a:schemeClr val="tx1"/>
          </a:solidFill>
          <a:latin typeface="+mn-lt"/>
          <a:ea typeface="+mn-ea"/>
        </a:defRPr>
      </a:lvl6pPr>
      <a:lvl7pPr marL="2971800" indent="-228600" algn="l" rtl="0" eaLnBrk="0" fontAlgn="base" hangingPunct="0">
        <a:spcBef>
          <a:spcPct val="20000"/>
        </a:spcBef>
        <a:spcAft>
          <a:spcPct val="0"/>
        </a:spcAft>
        <a:buChar char="»"/>
        <a:defRPr sz="2000">
          <a:solidFill>
            <a:schemeClr val="tx1"/>
          </a:solidFill>
          <a:latin typeface="+mn-lt"/>
          <a:ea typeface="+mn-ea"/>
        </a:defRPr>
      </a:lvl7pPr>
      <a:lvl8pPr marL="3429000" indent="-228600" algn="l" rtl="0" eaLnBrk="0" fontAlgn="base" hangingPunct="0">
        <a:spcBef>
          <a:spcPct val="20000"/>
        </a:spcBef>
        <a:spcAft>
          <a:spcPct val="0"/>
        </a:spcAft>
        <a:buChar char="»"/>
        <a:defRPr sz="2000">
          <a:solidFill>
            <a:schemeClr val="tx1"/>
          </a:solidFill>
          <a:latin typeface="+mn-lt"/>
          <a:ea typeface="+mn-ea"/>
        </a:defRPr>
      </a:lvl8pPr>
      <a:lvl9pPr marL="3886200" indent="-228600" algn="l" rtl="0" eaLnBrk="0" fontAlgn="base" hangingPunct="0">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aseline="0">
                <a:solidFill>
                  <a:srgbClr val="000000"/>
                </a:solidFill>
                <a:latin typeface="Arial" charset="0"/>
                <a:ea typeface="+mn-ea"/>
                <a:cs typeface="+mn-cs"/>
              </a:defRPr>
            </a:lvl1pPr>
          </a:lstStyle>
          <a:p>
            <a:pPr>
              <a:defRPr/>
            </a:pPr>
            <a:endParaRPr lang="en-US"/>
          </a:p>
        </p:txBody>
      </p:sp>
      <p:sp>
        <p:nvSpPr>
          <p:cNvPr id="10035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aseline="0">
                <a:solidFill>
                  <a:srgbClr val="000000"/>
                </a:solidFill>
                <a:latin typeface="Arial" charset="0"/>
                <a:ea typeface="+mn-ea"/>
                <a:cs typeface="+mn-cs"/>
              </a:defRPr>
            </a:lvl1pPr>
          </a:lstStyle>
          <a:p>
            <a:pPr>
              <a:defRPr/>
            </a:pPr>
            <a:endParaRPr lang="en-US"/>
          </a:p>
        </p:txBody>
      </p:sp>
      <p:sp>
        <p:nvSpPr>
          <p:cNvPr id="10035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aseline="0">
                <a:solidFill>
                  <a:srgbClr val="000000"/>
                </a:solidFill>
                <a:latin typeface="Arial" charset="0"/>
              </a:defRPr>
            </a:lvl1pPr>
          </a:lstStyle>
          <a:p>
            <a:pPr>
              <a:defRPr/>
            </a:pPr>
            <a:fld id="{407DC1DE-A652-A040-A259-E72961084CA2}" type="slidenum">
              <a:rPr lang="en-US"/>
              <a:pPr>
                <a:defRPr/>
              </a:pPr>
              <a:t>‹#›</a:t>
            </a:fld>
            <a:endParaRPr lang="en-US"/>
          </a:p>
        </p:txBody>
      </p:sp>
    </p:spTree>
    <p:extLst>
      <p:ext uri="{BB962C8B-B14F-4D97-AF65-F5344CB8AC3E}">
        <p14:creationId xmlns:p14="http://schemas.microsoft.com/office/powerpoint/2010/main" val="4257905847"/>
      </p:ext>
    </p:extLst>
  </p:cSld>
  <p:clrMap bg1="lt1" tx1="dk1" bg2="lt2" tx2="dk2" accent1="accent1" accent2="accent2" accent3="accent3" accent4="accent4" accent5="accent5" accent6="accent6" hlink="hlink" folHlink="folHlink"/>
  <p:sldLayoutIdLst>
    <p:sldLayoutId id="2147484777" r:id="rId1"/>
    <p:sldLayoutId id="2147484778" r:id="rId2"/>
    <p:sldLayoutId id="2147484779" r:id="rId3"/>
    <p:sldLayoutId id="2147484780" r:id="rId4"/>
    <p:sldLayoutId id="2147484781" r:id="rId5"/>
    <p:sldLayoutId id="2147484782" r:id="rId6"/>
    <p:sldLayoutId id="2147484783" r:id="rId7"/>
    <p:sldLayoutId id="2147484784" r:id="rId8"/>
    <p:sldLayoutId id="2147484785" r:id="rId9"/>
    <p:sldLayoutId id="2147484786" r:id="rId10"/>
    <p:sldLayoutId id="2147484787" r:id="rId11"/>
    <p:sldLayoutId id="2147484788"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52226" name="Group 1026"/>
          <p:cNvGrpSpPr>
            <a:grpSpLocks/>
          </p:cNvGrpSpPr>
          <p:nvPr/>
        </p:nvGrpSpPr>
        <p:grpSpPr bwMode="auto">
          <a:xfrm>
            <a:off x="0" y="0"/>
            <a:ext cx="9144000" cy="6858000"/>
            <a:chOff x="0" y="0"/>
            <a:chExt cx="5760" cy="4320"/>
          </a:xfrm>
        </p:grpSpPr>
        <p:sp>
          <p:nvSpPr>
            <p:cNvPr id="5223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5223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5223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5222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latin typeface="Arial Narrow" charset="0"/>
              </a:defRPr>
            </a:lvl1pPr>
          </a:lstStyle>
          <a:p>
            <a:pPr algn="l">
              <a:defRPr/>
            </a:pPr>
            <a:fld id="{4CF0954B-69E9-C84A-9D33-83AE0CD1232C}" type="datetime1">
              <a:rPr lang="en-US" baseline="0">
                <a:solidFill>
                  <a:srgbClr val="EAE8E2"/>
                </a:solidFill>
              </a:rPr>
              <a:pPr algn="l">
                <a:defRPr/>
              </a:pPr>
              <a:t>8/28/24</a:t>
            </a:fld>
            <a:endParaRPr lang="en-US" baseline="0">
              <a:solidFill>
                <a:srgbClr val="EAE8E2"/>
              </a:solidFill>
            </a:endParaRPr>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latin typeface="Arial Narrow" pitchFamily="-108" charset="0"/>
                <a:ea typeface="+mn-ea"/>
                <a:cs typeface="+mn-cs"/>
              </a:defRPr>
            </a:lvl1pPr>
          </a:lstStyle>
          <a:p>
            <a:pPr>
              <a:defRPr/>
            </a:pPr>
            <a:endParaRPr lang="en-US" baseline="0">
              <a:solidFill>
                <a:srgbClr val="EAE8E2"/>
              </a:solidFill>
            </a:endParaRPr>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atin typeface="Arial Narrow" charset="0"/>
              </a:defRPr>
            </a:lvl1pPr>
          </a:lstStyle>
          <a:p>
            <a:pPr>
              <a:defRPr/>
            </a:pPr>
            <a:fld id="{2A86F0B6-A181-C14F-BFCA-0451071CFF76}" type="slidenum">
              <a:rPr lang="en-US" baseline="0">
                <a:solidFill>
                  <a:srgbClr val="EAE8E2"/>
                </a:solidFill>
              </a:rPr>
              <a:pPr>
                <a:defRPr/>
              </a:pPr>
              <a:t>‹#›</a:t>
            </a:fld>
            <a:endParaRPr lang="en-US" baseline="0">
              <a:solidFill>
                <a:srgbClr val="EAE8E2"/>
              </a:solidFill>
            </a:endParaRPr>
          </a:p>
        </p:txBody>
      </p:sp>
    </p:spTree>
    <p:extLst>
      <p:ext uri="{BB962C8B-B14F-4D97-AF65-F5344CB8AC3E}">
        <p14:creationId xmlns:p14="http://schemas.microsoft.com/office/powerpoint/2010/main" val="3715417799"/>
      </p:ext>
    </p:extLst>
  </p:cSld>
  <p:clrMap bg1="dk2" tx1="lt1" bg2="dk1" tx2="lt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9810" name="Group 2"/>
          <p:cNvGrpSpPr>
            <a:grpSpLocks/>
          </p:cNvGrpSpPr>
          <p:nvPr/>
        </p:nvGrpSpPr>
        <p:grpSpPr bwMode="auto">
          <a:xfrm>
            <a:off x="0" y="2286000"/>
            <a:ext cx="9144000" cy="3581400"/>
            <a:chOff x="0" y="1968"/>
            <a:chExt cx="5760" cy="2256"/>
          </a:xfrm>
        </p:grpSpPr>
        <p:sp>
          <p:nvSpPr>
            <p:cNvPr id="119817"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18"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19"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0"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1"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2"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3"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4"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5"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6"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7"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8"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29"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0"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1"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2"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3"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4"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5"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6"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7"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8"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39"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0"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1"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2"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3"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4"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5"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6"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7"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8"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49"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0"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1"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2"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3"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4"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5"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6"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7"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8"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59"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0"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1"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2"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3"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4"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5"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6"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7"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8"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69"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0"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1"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2"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3"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4"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5"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6"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7"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8"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sp>
          <p:nvSpPr>
            <p:cNvPr id="119879"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baseline="0">
                <a:solidFill>
                  <a:srgbClr val="FFFFFF"/>
                </a:solidFill>
                <a:latin typeface="Arial" charset="0"/>
              </a:endParaRPr>
            </a:p>
          </p:txBody>
        </p:sp>
      </p:grpSp>
      <p:sp>
        <p:nvSpPr>
          <p:cNvPr id="119811"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19812"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28740"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1"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pitchFamily="-65" charset="0"/>
                <a:ea typeface="Osaka" pitchFamily="-65" charset="-128"/>
                <a:cs typeface="Osaka" pitchFamily="-65" charset="-128"/>
              </a:defRPr>
            </a:lvl1pPr>
          </a:lstStyle>
          <a:p>
            <a:pPr>
              <a:defRPr/>
            </a:pPr>
            <a:endParaRPr lang="en-US" altLang="ja-JP"/>
          </a:p>
        </p:txBody>
      </p:sp>
      <p:sp>
        <p:nvSpPr>
          <p:cNvPr id="28742"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baseline="0">
                <a:solidFill>
                  <a:srgbClr val="FFFFFF"/>
                </a:solidFill>
                <a:latin typeface="Helvetica" charset="0"/>
                <a:ea typeface="Osaka" charset="0"/>
                <a:cs typeface="Osaka" charset="0"/>
              </a:defRPr>
            </a:lvl1pPr>
          </a:lstStyle>
          <a:p>
            <a:pPr>
              <a:defRPr/>
            </a:pPr>
            <a:fld id="{2F163712-10C1-C847-8F6C-57F5104778BB}" type="slidenum">
              <a:rPr lang="en-US" altLang="ja-JP"/>
              <a:pPr>
                <a:defRPr/>
              </a:pPr>
              <a:t>‹#›</a:t>
            </a:fld>
            <a:endParaRPr lang="en-US" altLang="ja-JP"/>
          </a:p>
        </p:txBody>
      </p:sp>
      <p:pic>
        <p:nvPicPr>
          <p:cNvPr id="119816"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5647946"/>
      </p:ext>
    </p:extLst>
  </p:cSld>
  <p:clrMap bg1="dk2" tx1="lt1" bg2="dk1" tx2="lt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8834"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288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aseline="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aseline="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aseline="0">
                <a:solidFill>
                  <a:srgbClr val="000000"/>
                </a:solidFill>
                <a:latin typeface="Times New Roman" charset="0"/>
              </a:defRPr>
            </a:lvl1pPr>
          </a:lstStyle>
          <a:p>
            <a:pPr>
              <a:defRPr/>
            </a:pPr>
            <a:fld id="{BC9C1E74-71AE-8B49-BCE8-01143AE7B0C2}" type="slidenum">
              <a:rPr lang="en-US"/>
              <a:pPr>
                <a:defRPr/>
              </a:pPr>
              <a:t>‹#›</a:t>
            </a:fld>
            <a:endParaRPr lang="en-US"/>
          </a:p>
        </p:txBody>
      </p:sp>
    </p:spTree>
    <p:extLst>
      <p:ext uri="{BB962C8B-B14F-4D97-AF65-F5344CB8AC3E}">
        <p14:creationId xmlns:p14="http://schemas.microsoft.com/office/powerpoint/2010/main" val="105702116"/>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 id="2147484825" r:id="rId12"/>
    <p:sldLayoutId id="214748482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a:buClrTx/>
              <a:buSzTx/>
              <a:buFontTx/>
              <a:buNone/>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a:buClrTx/>
              <a:buSzTx/>
              <a:buFontTx/>
              <a:buNone/>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a:buClrTx/>
              <a:buSzTx/>
              <a:buFontTx/>
              <a:buNone/>
            </a:pPr>
            <a:fld id="{B9D20AD3-D622-EC41-AF78-52EA093B16AC}" type="slidenum">
              <a:rPr lang="en-US">
                <a:solidFill>
                  <a:srgbClr val="000000"/>
                </a:solidFill>
                <a:latin typeface="Arial" charset="0"/>
              </a:rPr>
              <a:pPr defTabSz="914400">
                <a:buClrTx/>
                <a:buSzTx/>
                <a:buFontTx/>
                <a:buNone/>
              </a:pPr>
              <a:t>‹#›</a:t>
            </a:fld>
            <a:endParaRPr lang="en-US">
              <a:solidFill>
                <a:srgbClr val="000000"/>
              </a:solidFill>
              <a:latin typeface="Arial" charset="0"/>
            </a:endParaRPr>
          </a:p>
        </p:txBody>
      </p:sp>
    </p:spTree>
    <p:extLst>
      <p:ext uri="{BB962C8B-B14F-4D97-AF65-F5344CB8AC3E}">
        <p14:creationId xmlns:p14="http://schemas.microsoft.com/office/powerpoint/2010/main" val="2140297446"/>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41986" name="Group 1026"/>
          <p:cNvGrpSpPr>
            <a:grpSpLocks/>
          </p:cNvGrpSpPr>
          <p:nvPr/>
        </p:nvGrpSpPr>
        <p:grpSpPr bwMode="auto">
          <a:xfrm>
            <a:off x="0" y="0"/>
            <a:ext cx="9144000" cy="6858000"/>
            <a:chOff x="0" y="0"/>
            <a:chExt cx="5760" cy="4320"/>
          </a:xfrm>
        </p:grpSpPr>
        <p:sp>
          <p:nvSpPr>
            <p:cNvPr id="41992" name="Rectangle 1027"/>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sp>
          <p:nvSpPr>
            <p:cNvPr id="41993" name="Rectangle 1028"/>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l"/>
              <a:endParaRPr lang="en-US" sz="1800" baseline="0">
                <a:solidFill>
                  <a:srgbClr val="EAE8E2"/>
                </a:solidFill>
              </a:endParaRPr>
            </a:p>
          </p:txBody>
        </p:sp>
        <p:pic>
          <p:nvPicPr>
            <p:cNvPr id="41994" name="Picture 1029" descr="URBBANND"/>
            <p:cNvPicPr>
              <a:picLocks noChangeAspect="1" noChangeArrowheads="1"/>
            </p:cNvPicPr>
            <p:nvPr/>
          </p:nvPicPr>
          <p:blipFill>
            <a:blip r:embed="rId13" cstate="screen">
              <a:extLst>
                <a:ext uri="{28A0092B-C50C-407E-A947-70E740481C1C}">
                  <a14:useLocalDpi xmlns:a14="http://schemas.microsoft.com/office/drawing/2010/main"/>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57382" name="Rectangle 1030"/>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41988" name="Rectangle 1031"/>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7384" name="Rectangle 1032"/>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400" baseline="0">
                <a:solidFill>
                  <a:srgbClr val="EAE8E2"/>
                </a:solidFill>
                <a:latin typeface="Arial Narrow" charset="0"/>
              </a:defRPr>
            </a:lvl1pPr>
          </a:lstStyle>
          <a:p>
            <a:pPr>
              <a:defRPr/>
            </a:pPr>
            <a:fld id="{B3A08496-E06D-1E46-8D2B-F900C55709DD}" type="datetime1">
              <a:rPr lang="en-US"/>
              <a:pPr>
                <a:defRPr/>
              </a:pPr>
              <a:t>8/28/24</a:t>
            </a:fld>
            <a:endParaRPr lang="en-US"/>
          </a:p>
        </p:txBody>
      </p:sp>
      <p:sp>
        <p:nvSpPr>
          <p:cNvPr id="357385" name="Rectangle 1033"/>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baseline="0">
                <a:solidFill>
                  <a:srgbClr val="EAE8E2"/>
                </a:solidFill>
                <a:latin typeface="Arial Narrow" pitchFamily="-108" charset="0"/>
                <a:ea typeface="+mn-ea"/>
                <a:cs typeface="+mn-cs"/>
              </a:defRPr>
            </a:lvl1pPr>
          </a:lstStyle>
          <a:p>
            <a:pPr>
              <a:defRPr/>
            </a:pPr>
            <a:endParaRPr lang="en-US"/>
          </a:p>
        </p:txBody>
      </p:sp>
      <p:sp>
        <p:nvSpPr>
          <p:cNvPr id="357386" name="Rectangle 1034"/>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baseline="0">
                <a:solidFill>
                  <a:srgbClr val="EAE8E2"/>
                </a:solidFill>
                <a:latin typeface="Arial Narrow" charset="0"/>
              </a:defRPr>
            </a:lvl1pPr>
          </a:lstStyle>
          <a:p>
            <a:pPr>
              <a:defRPr/>
            </a:pPr>
            <a:fld id="{37A6ED02-D901-664D-A06E-0AB9BA555722}" type="slidenum">
              <a:rPr lang="en-US"/>
              <a:pPr>
                <a:defRPr/>
              </a:pPr>
              <a:t>‹#›</a:t>
            </a:fld>
            <a:endParaRPr lang="en-US"/>
          </a:p>
        </p:txBody>
      </p:sp>
    </p:spTree>
    <p:extLst>
      <p:ext uri="{BB962C8B-B14F-4D97-AF65-F5344CB8AC3E}">
        <p14:creationId xmlns:p14="http://schemas.microsoft.com/office/powerpoint/2010/main" val="1898194487"/>
      </p:ext>
    </p:extLst>
  </p:cSld>
  <p:clrMap bg1="dk2" tx1="lt1" bg2="dk1" tx2="lt2" accent1="accent1" accent2="accent2" accent3="accent3" accent4="accent4" accent5="accent5" accent6="accent6" hlink="hlink" folHlink="folHlink"/>
  <p:sldLayoutIdLst>
    <p:sldLayoutId id="2147484828" r:id="rId1"/>
    <p:sldLayoutId id="2147484829" r:id="rId2"/>
    <p:sldLayoutId id="2147484830" r:id="rId3"/>
    <p:sldLayoutId id="2147484831" r:id="rId4"/>
    <p:sldLayoutId id="2147484832" r:id="rId5"/>
    <p:sldLayoutId id="2147484833" r:id="rId6"/>
    <p:sldLayoutId id="2147484834" r:id="rId7"/>
    <p:sldLayoutId id="2147484835" r:id="rId8"/>
    <p:sldLayoutId id="2147484836" r:id="rId9"/>
    <p:sldLayoutId id="2147484837" r:id="rId10"/>
    <p:sldLayoutId id="2147484838"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08"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8000"/>
            <a:chOff x="0" y="0"/>
            <a:chExt cx="5760" cy="4320"/>
          </a:xfrm>
        </p:grpSpPr>
        <p:sp>
          <p:nvSpPr>
            <p:cNvPr id="1032" name="Rectangle 3"/>
            <p:cNvSpPr>
              <a:spLocks noChangeArrowheads="1"/>
            </p:cNvSpPr>
            <p:nvPr/>
          </p:nvSpPr>
          <p:spPr bwMode="white">
            <a:xfrm>
              <a:off x="0" y="0"/>
              <a:ext cx="5760" cy="1200"/>
            </a:xfrm>
            <a:prstGeom prst="rect">
              <a:avLst/>
            </a:prstGeom>
            <a:gradFill rotWithShape="0">
              <a:gsLst>
                <a:gs pos="0">
                  <a:schemeClr val="accent2"/>
                </a:gs>
                <a:gs pos="100000">
                  <a:schemeClr val="bg1"/>
                </a:gs>
              </a:gsLst>
              <a:lin ang="5400000" scaled="1"/>
            </a:gradFill>
            <a:ln w="9525">
              <a:noFill/>
              <a:miter lim="800000"/>
              <a:headEnd/>
              <a:tailEnd/>
            </a:ln>
          </p:spPr>
          <p:txBody>
            <a:bodyPr wrap="none" anchor="ctr"/>
            <a:lstStyle/>
            <a:p>
              <a:pPr>
                <a:defRPr/>
              </a:pPr>
              <a:endParaRPr lang="en-US">
                <a:solidFill>
                  <a:srgbClr val="EAE8E2"/>
                </a:solidFill>
                <a:ea typeface="ＭＳ Ｐゴシック" charset="-128"/>
                <a:cs typeface="ＭＳ Ｐゴシック" charset="-128"/>
              </a:endParaRPr>
            </a:p>
          </p:txBody>
        </p:sp>
        <p:sp>
          <p:nvSpPr>
            <p:cNvPr id="1033" name="Rectangle 4"/>
            <p:cNvSpPr>
              <a:spLocks noChangeArrowheads="1"/>
            </p:cNvSpPr>
            <p:nvPr/>
          </p:nvSpPr>
          <p:spPr bwMode="white">
            <a:xfrm>
              <a:off x="0" y="4080"/>
              <a:ext cx="5760" cy="240"/>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lstStyle/>
            <a:p>
              <a:pPr>
                <a:defRPr/>
              </a:pPr>
              <a:endParaRPr lang="en-US">
                <a:solidFill>
                  <a:srgbClr val="EAE8E2"/>
                </a:solidFill>
                <a:ea typeface="ＭＳ Ｐゴシック" charset="-128"/>
                <a:cs typeface="ＭＳ Ｐゴシック" charset="-128"/>
              </a:endParaRPr>
            </a:p>
          </p:txBody>
        </p:sp>
        <p:pic>
          <p:nvPicPr>
            <p:cNvPr id="1034" name="Picture 5" descr="URBBANND"/>
            <p:cNvPicPr>
              <a:picLocks noChangeAspect="1" noChangeArrowheads="1"/>
            </p:cNvPicPr>
            <p:nvPr/>
          </p:nvPicPr>
          <p:blipFill>
            <a:blip r:embed="rId13" cstate="screen">
              <a:extLst>
                <a:ext uri="{28A0092B-C50C-407E-A947-70E740481C1C}">
                  <a14:useLocalDpi xmlns:a14="http://schemas.microsoft.com/office/drawing/2010/main" val="0"/>
                </a:ext>
              </a:extLst>
            </a:blip>
            <a:srcRect/>
            <a:stretch>
              <a:fillRect/>
            </a:stretch>
          </p:blipFill>
          <p:spPr bwMode="ltGray">
            <a:xfrm>
              <a:off x="0" y="0"/>
              <a:ext cx="576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7590" name="Rectangle 6"/>
          <p:cNvSpPr>
            <a:spLocks noGrp="1" noChangeArrowheads="1"/>
          </p:cNvSpPr>
          <p:nvPr>
            <p:ph type="title"/>
          </p:nvPr>
        </p:nvSpPr>
        <p:spPr bwMode="auto">
          <a:xfrm>
            <a:off x="685800" y="533400"/>
            <a:ext cx="7772400" cy="11430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7592" name="Rectangle 8"/>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a:latin typeface="Arial Narrow" charset="0"/>
                <a:ea typeface="ＭＳ Ｐゴシック" charset="-128"/>
                <a:cs typeface="ＭＳ Ｐゴシック" charset="-128"/>
              </a:defRPr>
            </a:lvl1pPr>
          </a:lstStyle>
          <a:p>
            <a:pPr>
              <a:defRPr/>
            </a:pPr>
            <a:endParaRPr lang="en-US">
              <a:solidFill>
                <a:srgbClr val="EAE8E2"/>
              </a:solidFill>
            </a:endParaRPr>
          </a:p>
        </p:txBody>
      </p:sp>
      <p:sp>
        <p:nvSpPr>
          <p:cNvPr id="67593" name="Rectangle 9"/>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latin typeface="Arial Narrow" charset="0"/>
                <a:ea typeface="ＭＳ Ｐゴシック" charset="-128"/>
                <a:cs typeface="ＭＳ Ｐゴシック" charset="-128"/>
              </a:defRPr>
            </a:lvl1pPr>
          </a:lstStyle>
          <a:p>
            <a:pPr>
              <a:defRPr/>
            </a:pPr>
            <a:endParaRPr lang="en-US">
              <a:solidFill>
                <a:srgbClr val="EAE8E2"/>
              </a:solidFill>
            </a:endParaRPr>
          </a:p>
        </p:txBody>
      </p:sp>
      <p:sp>
        <p:nvSpPr>
          <p:cNvPr id="67594" name="Rectangle 10"/>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latin typeface="Arial Narrow" charset="0"/>
              </a:defRPr>
            </a:lvl1pPr>
          </a:lstStyle>
          <a:p>
            <a:fld id="{CBC69274-35FA-2046-BF77-646659A062B0}" type="slidenum">
              <a:rPr lang="en-US">
                <a:solidFill>
                  <a:srgbClr val="EAE8E2"/>
                </a:solidFill>
              </a:rPr>
              <a:pPr/>
              <a:t>‹#›</a:t>
            </a:fld>
            <a:endParaRPr lang="en-US">
              <a:solidFill>
                <a:srgbClr val="EAE8E2"/>
              </a:solidFill>
            </a:endParaRPr>
          </a:p>
        </p:txBody>
      </p:sp>
    </p:spTree>
    <p:extLst>
      <p:ext uri="{BB962C8B-B14F-4D97-AF65-F5344CB8AC3E}">
        <p14:creationId xmlns:p14="http://schemas.microsoft.com/office/powerpoint/2010/main" val="973410096"/>
      </p:ext>
    </p:extLst>
  </p:cSld>
  <p:clrMap bg1="dk2" tx1="lt1" bg2="dk1" tx2="lt2" accent1="accent1" accent2="accent2" accent3="accent3" accent4="accent4" accent5="accent5" accent6="accent6" hlink="hlink" folHlink="folHlink"/>
  <p:sldLayoutIdLst>
    <p:sldLayoutId id="2147484840" r:id="rId1"/>
    <p:sldLayoutId id="2147484841" r:id="rId2"/>
    <p:sldLayoutId id="2147484842" r:id="rId3"/>
    <p:sldLayoutId id="2147484843" r:id="rId4"/>
    <p:sldLayoutId id="2147484844" r:id="rId5"/>
    <p:sldLayoutId id="2147484845" r:id="rId6"/>
    <p:sldLayoutId id="2147484846" r:id="rId7"/>
    <p:sldLayoutId id="2147484847" r:id="rId8"/>
    <p:sldLayoutId id="2147484848" r:id="rId9"/>
    <p:sldLayoutId id="2147484849" r:id="rId10"/>
    <p:sldLayoutId id="2147484850"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p:titleStyle>
    <p:bodyStyle>
      <a:lvl1pPr marL="342900" indent="-342900" algn="l" rtl="0" eaLnBrk="0" fontAlgn="base" hangingPunct="0">
        <a:spcBef>
          <a:spcPct val="20000"/>
        </a:spcBef>
        <a:spcAft>
          <a:spcPct val="0"/>
        </a:spcAft>
        <a:buClr>
          <a:schemeClr val="accent1"/>
        </a:buClr>
        <a:buSzPct val="80000"/>
        <a:buFont typeface="Wingdings" charset="0"/>
        <a:buChar char="Ü"/>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130000"/>
        <a:buBlip>
          <a:blip r:embed="rId14"/>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accent1"/>
        </a:buClr>
        <a:buFont typeface="Wingdings" charset="0"/>
        <a:buChar char="w"/>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115000"/>
        <a:buBlip>
          <a:blip r:embed="rId14"/>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115000"/>
        <a:buBlip>
          <a:blip r:embed="rId14"/>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47458" name="Freeform 2"/>
          <p:cNvSpPr>
            <a:spLocks/>
          </p:cNvSpPr>
          <p:nvPr/>
        </p:nvSpPr>
        <p:spPr bwMode="gray">
          <a:xfrm>
            <a:off x="690563" y="3340100"/>
            <a:ext cx="7653337" cy="485775"/>
          </a:xfrm>
          <a:custGeom>
            <a:avLst/>
            <a:gdLst>
              <a:gd name="T0" fmla="*/ 2147483647 w 4128"/>
              <a:gd name="T1" fmla="*/ 2147483647 h 479"/>
              <a:gd name="T2" fmla="*/ 2147483647 w 4128"/>
              <a:gd name="T3" fmla="*/ 2147483647 h 479"/>
              <a:gd name="T4" fmla="*/ 2147483647 w 4128"/>
              <a:gd name="T5" fmla="*/ 2147483647 h 479"/>
              <a:gd name="T6" fmla="*/ 0 w 4128"/>
              <a:gd name="T7" fmla="*/ 2147483647 h 479"/>
              <a:gd name="T8" fmla="*/ 2147483647 w 4128"/>
              <a:gd name="T9" fmla="*/ 2147483647 h 4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195"/>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sp>
        <p:nvSpPr>
          <p:cNvPr id="147459"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47460"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Rectangle 5"/>
          <p:cNvSpPr>
            <a:spLocks noGrp="1" noChangeArrowheads="1"/>
          </p:cNvSpPr>
          <p:nvPr>
            <p:ph type="dt" sz="half" idx="2"/>
          </p:nvPr>
        </p:nvSpPr>
        <p:spPr bwMode="auto">
          <a:xfrm>
            <a:off x="6858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9" name="Rectangle 6"/>
          <p:cNvSpPr>
            <a:spLocks noGrp="1" noChangeArrowheads="1"/>
          </p:cNvSpPr>
          <p:nvPr>
            <p:ph type="ftr" sz="quarter" idx="3"/>
          </p:nvPr>
        </p:nvSpPr>
        <p:spPr bwMode="auto">
          <a:xfrm>
            <a:off x="3124200" y="6248400"/>
            <a:ext cx="28956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baseline="0">
                <a:solidFill>
                  <a:srgbClr val="578963"/>
                </a:solidFill>
                <a:latin typeface="Times New Roman" pitchFamily="-65" charset="0"/>
                <a:ea typeface="ＭＳ Ｐゴシック" pitchFamily="-65" charset="-128"/>
                <a:cs typeface="ＭＳ Ｐゴシック" pitchFamily="-65" charset="-128"/>
              </a:defRPr>
            </a:lvl1pPr>
          </a:lstStyle>
          <a:p>
            <a:pPr>
              <a:defRPr/>
            </a:pPr>
            <a:endParaRPr lang="en-US"/>
          </a:p>
        </p:txBody>
      </p:sp>
      <p:sp>
        <p:nvSpPr>
          <p:cNvPr id="10" name="Rectangle 7"/>
          <p:cNvSpPr>
            <a:spLocks noGrp="1" noChangeArrowheads="1"/>
          </p:cNvSpPr>
          <p:nvPr>
            <p:ph type="sldNum" sz="quarter" idx="4"/>
          </p:nvPr>
        </p:nvSpPr>
        <p:spPr bwMode="auto">
          <a:xfrm>
            <a:off x="6553200" y="6248400"/>
            <a:ext cx="1905000" cy="4572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baseline="0">
                <a:solidFill>
                  <a:srgbClr val="578963"/>
                </a:solidFill>
                <a:latin typeface="Times New Roman" charset="0"/>
              </a:defRPr>
            </a:lvl1pPr>
          </a:lstStyle>
          <a:p>
            <a:pPr>
              <a:defRPr/>
            </a:pPr>
            <a:fld id="{27E8F747-D967-6445-94E4-E5697241C25B}" type="slidenum">
              <a:rPr lang="en-US"/>
              <a:pPr>
                <a:defRPr/>
              </a:pPr>
              <a:t>‹#›</a:t>
            </a:fld>
            <a:endParaRPr lang="en-US"/>
          </a:p>
        </p:txBody>
      </p:sp>
    </p:spTree>
    <p:extLst>
      <p:ext uri="{BB962C8B-B14F-4D97-AF65-F5344CB8AC3E}">
        <p14:creationId xmlns:p14="http://schemas.microsoft.com/office/powerpoint/2010/main" val="710585655"/>
      </p:ext>
    </p:extLst>
  </p:cSld>
  <p:clrMap bg1="lt1" tx1="dk1" bg2="lt2" tx2="dk2" accent1="accent1" accent2="accent2" accent3="accent3" accent4="accent4" accent5="accent5" accent6="accent6" hlink="hlink" folHlink="folHlink"/>
  <p:sldLayoutIdLst>
    <p:sldLayoutId id="2147484852" r:id="rId1"/>
    <p:sldLayoutId id="2147484853" r:id="rId2"/>
    <p:sldLayoutId id="2147484854" r:id="rId3"/>
    <p:sldLayoutId id="2147484855" r:id="rId4"/>
    <p:sldLayoutId id="2147484856" r:id="rId5"/>
    <p:sldLayoutId id="2147484857" r:id="rId6"/>
    <p:sldLayoutId id="2147484858" r:id="rId7"/>
    <p:sldLayoutId id="2147484859" r:id="rId8"/>
    <p:sldLayoutId id="2147484860" r:id="rId9"/>
    <p:sldLayoutId id="2147484861" r:id="rId10"/>
    <p:sldLayoutId id="2147484862"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5pPr>
      <a:lvl6pPr marL="4572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6pPr>
      <a:lvl7pPr marL="9144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7pPr>
      <a:lvl8pPr marL="13716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8pPr>
      <a:lvl9pPr marL="1828800" algn="l" rtl="0" eaLnBrk="0" fontAlgn="base" hangingPunct="0">
        <a:spcBef>
          <a:spcPct val="0"/>
        </a:spcBef>
        <a:spcAft>
          <a:spcPct val="0"/>
        </a:spcAft>
        <a:defRPr kumimoji="1" sz="4400">
          <a:solidFill>
            <a:schemeClr val="tx2"/>
          </a:solidFill>
          <a:latin typeface="Times New Roman"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eaLnBrk="0" fontAlgn="base" hangingPunct="0">
        <a:spcBef>
          <a:spcPct val="20000"/>
        </a:spcBef>
        <a:spcAft>
          <a:spcPct val="0"/>
        </a:spcAft>
        <a:buChar char="»"/>
        <a:defRPr kumimoji="1" sz="2000">
          <a:solidFill>
            <a:schemeClr val="tx1"/>
          </a:solidFill>
          <a:latin typeface="+mn-lt"/>
          <a:ea typeface="+mn-ea"/>
        </a:defRPr>
      </a:lvl6pPr>
      <a:lvl7pPr marL="2971800" indent="-228600" algn="l" rtl="0" eaLnBrk="0" fontAlgn="base" hangingPunct="0">
        <a:spcBef>
          <a:spcPct val="20000"/>
        </a:spcBef>
        <a:spcAft>
          <a:spcPct val="0"/>
        </a:spcAft>
        <a:buChar char="»"/>
        <a:defRPr kumimoji="1" sz="2000">
          <a:solidFill>
            <a:schemeClr val="tx1"/>
          </a:solidFill>
          <a:latin typeface="+mn-lt"/>
          <a:ea typeface="+mn-ea"/>
        </a:defRPr>
      </a:lvl7pPr>
      <a:lvl8pPr marL="3429000" indent="-228600" algn="l" rtl="0" eaLnBrk="0" fontAlgn="base" hangingPunct="0">
        <a:spcBef>
          <a:spcPct val="20000"/>
        </a:spcBef>
        <a:spcAft>
          <a:spcPct val="0"/>
        </a:spcAft>
        <a:buChar char="»"/>
        <a:defRPr kumimoji="1" sz="2000">
          <a:solidFill>
            <a:schemeClr val="tx1"/>
          </a:solidFill>
          <a:latin typeface="+mn-lt"/>
          <a:ea typeface="+mn-ea"/>
        </a:defRPr>
      </a:lvl8pPr>
      <a:lvl9pPr marL="3886200" indent="-228600" algn="l" rtl="0" eaLnBrk="0" fontAlgn="base" hangingPunct="0">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A1953442-1F68-4396-B8B6-85F2DFFB0F19}"/>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27D3B43A-7DA2-40CA-B57B-1293A731C448}"/>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ABD2FA1-7756-48FB-A564-94B12E47B06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F07B7C-D7A7-4E8A-9DC8-2EBDB66AA4A0}" type="datetimeFigureOut">
              <a:rPr lang="en-US" altLang="en-US" baseline="0">
                <a:latin typeface="Calibri"/>
                <a:ea typeface="+mn-ea"/>
                <a:cs typeface="+mn-cs"/>
              </a:rPr>
              <a:pPr algn="l" defTabSz="457177" fontAlgn="auto">
                <a:spcBef>
                  <a:spcPts val="0"/>
                </a:spcBef>
                <a:spcAft>
                  <a:spcPts val="0"/>
                </a:spcAft>
              </a:pPr>
              <a:t>8/28/24</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A643AB63-802A-4089-97D8-29DD094CA2ED}"/>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1655BB13-4EC2-4060-BCE1-1457F5E8943A}"/>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F8D14B5-11B9-4418-AEE3-9F92085C6F8D}"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342997462"/>
      </p:ext>
    </p:extLst>
  </p:cSld>
  <p:clrMap bg1="lt1" tx1="dk1" bg2="lt2" tx2="dk2" accent1="accent1" accent2="accent2" accent3="accent3" accent4="accent4" accent5="accent5" accent6="accent6" hlink="hlink" folHlink="folHlink"/>
  <p:sldLayoutIdLst>
    <p:sldLayoutId id="2147484864" r:id="rId1"/>
    <p:sldLayoutId id="2147484865" r:id="rId2"/>
    <p:sldLayoutId id="2147484866" r:id="rId3"/>
    <p:sldLayoutId id="2147484867" r:id="rId4"/>
    <p:sldLayoutId id="2147484868" r:id="rId5"/>
    <p:sldLayoutId id="2147484869" r:id="rId6"/>
    <p:sldLayoutId id="2147484870" r:id="rId7"/>
    <p:sldLayoutId id="2147484871" r:id="rId8"/>
    <p:sldLayoutId id="2147484872" r:id="rId9"/>
    <p:sldLayoutId id="2147484873" r:id="rId10"/>
    <p:sldLayoutId id="214748487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092A190C-C57D-49A3-AF5D-E83378044706}"/>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375FA9AC-2B95-4715-9700-DF3314BCE9BB}"/>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04B6D1B-978B-4731-AA01-704169519E92}"/>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a:solidFill>
                  <a:schemeClr val="tx1">
                    <a:tint val="75000"/>
                  </a:schemeClr>
                </a:solidFill>
                <a:latin typeface="+mn-lt"/>
              </a:defRPr>
            </a:lvl1pPr>
          </a:lstStyle>
          <a:p>
            <a:pPr defTabSz="457177" eaLnBrk="1" hangingPunct="1">
              <a:defRPr/>
            </a:pPr>
            <a:fld id="{A83DDE71-AE20-407C-9A5B-C28277603AA6}" type="datetimeFigureOut">
              <a:rPr lang="en-US" baseline="0">
                <a:solidFill>
                  <a:prstClr val="black">
                    <a:tint val="75000"/>
                  </a:prstClr>
                </a:solidFill>
                <a:latin typeface="Calibri"/>
                <a:ea typeface="+mn-ea"/>
                <a:cs typeface="+mn-cs"/>
              </a:rPr>
              <a:pPr defTabSz="457177" eaLnBrk="1" hangingPunct="1">
                <a:defRPr/>
              </a:pPr>
              <a:t>8/28/24</a:t>
            </a:fld>
            <a:endParaRPr lang="en-US" baseline="0">
              <a:solidFill>
                <a:prstClr val="black">
                  <a:tint val="75000"/>
                </a:prstClr>
              </a:solidFill>
              <a:latin typeface="Calibri"/>
              <a:ea typeface="+mn-ea"/>
              <a:cs typeface="+mn-cs"/>
            </a:endParaRPr>
          </a:p>
        </p:txBody>
      </p:sp>
      <p:sp>
        <p:nvSpPr>
          <p:cNvPr id="5" name="Footer Placeholder 4">
            <a:extLst>
              <a:ext uri="{FF2B5EF4-FFF2-40B4-BE49-F238E27FC236}">
                <a16:creationId xmlns:a16="http://schemas.microsoft.com/office/drawing/2014/main" id="{1FA0E7D2-8819-450B-8490-37D371B6E871}"/>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defTabSz="457177" eaLnBrk="1" hangingPunct="1">
              <a:defRPr/>
            </a:pPr>
            <a:endParaRPr lang="en-US" baseline="0">
              <a:solidFill>
                <a:prstClr val="black">
                  <a:tint val="75000"/>
                </a:prstClr>
              </a:solidFill>
              <a:latin typeface="Calibri"/>
              <a:ea typeface="+mn-ea"/>
              <a:cs typeface="+mn-cs"/>
            </a:endParaRPr>
          </a:p>
        </p:txBody>
      </p:sp>
      <p:sp>
        <p:nvSpPr>
          <p:cNvPr id="6" name="Slide Number Placeholder 5">
            <a:extLst>
              <a:ext uri="{FF2B5EF4-FFF2-40B4-BE49-F238E27FC236}">
                <a16:creationId xmlns:a16="http://schemas.microsoft.com/office/drawing/2014/main" id="{FC255992-C46F-4F55-9F26-D6213C0628D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latin typeface="Calibri" panose="020F0502020204030204" pitchFamily="34" charset="0"/>
              </a:defRPr>
            </a:lvl1pPr>
          </a:lstStyle>
          <a:p>
            <a:pPr defTabSz="457177" eaLnBrk="1" fontAlgn="auto" hangingPunct="1">
              <a:spcBef>
                <a:spcPts val="0"/>
              </a:spcBef>
              <a:spcAft>
                <a:spcPts val="0"/>
              </a:spcAft>
            </a:pPr>
            <a:fld id="{FAB09407-52A0-4BAA-B908-748BEA258A8E}" type="slidenum">
              <a:rPr lang="en-US" altLang="en-US" baseline="0">
                <a:ea typeface="+mn-ea"/>
                <a:cs typeface="+mn-cs"/>
              </a:rPr>
              <a:pPr defTabSz="457177" eaLnBrk="1" fontAlgn="auto" hangingPunct="1">
                <a:spcBef>
                  <a:spcPts val="0"/>
                </a:spcBef>
                <a:spcAft>
                  <a:spcPts val="0"/>
                </a:spcAft>
              </a:pPr>
              <a:t>‹#›</a:t>
            </a:fld>
            <a:endParaRPr lang="en-US" altLang="en-US" baseline="0">
              <a:ea typeface="+mn-ea"/>
              <a:cs typeface="+mn-cs"/>
            </a:endParaRPr>
          </a:p>
        </p:txBody>
      </p:sp>
    </p:spTree>
    <p:extLst>
      <p:ext uri="{BB962C8B-B14F-4D97-AF65-F5344CB8AC3E}">
        <p14:creationId xmlns:p14="http://schemas.microsoft.com/office/powerpoint/2010/main" val="3710697633"/>
      </p:ext>
    </p:extLst>
  </p:cSld>
  <p:clrMap bg1="lt1" tx1="dk1" bg2="lt2" tx2="dk2" accent1="accent1" accent2="accent2" accent3="accent3" accent4="accent4" accent5="accent5" accent6="accent6" hlink="hlink" folHlink="folHlink"/>
  <p:sldLayoutIdLst>
    <p:sldLayoutId id="2147484876" r:id="rId1"/>
    <p:sldLayoutId id="2147484877" r:id="rId2"/>
    <p:sldLayoutId id="2147484878" r:id="rId3"/>
    <p:sldLayoutId id="2147484879" r:id="rId4"/>
    <p:sldLayoutId id="2147484880" r:id="rId5"/>
    <p:sldLayoutId id="2147484881" r:id="rId6"/>
    <p:sldLayoutId id="2147484882" r:id="rId7"/>
    <p:sldLayoutId id="2147484883" r:id="rId8"/>
    <p:sldLayoutId id="2147484884" r:id="rId9"/>
    <p:sldLayoutId id="2147484885" r:id="rId10"/>
    <p:sldLayoutId id="2147484886"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5049281C-B2B6-43A0-BE05-FC617EE99B6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5583F044-5390-4B42-87F1-72958F7CBF6A}"/>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FF9A0F9-456C-40C5-8B7E-DBB9B21BE62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259CB1EC-74ED-4C12-8CCB-FC086D548A12}" type="datetimeFigureOut">
              <a:rPr lang="en-US" altLang="en-US" baseline="0">
                <a:latin typeface="Calibri"/>
                <a:ea typeface="+mn-ea"/>
                <a:cs typeface="+mn-cs"/>
              </a:rPr>
              <a:pPr algn="l" defTabSz="457177" fontAlgn="auto">
                <a:spcBef>
                  <a:spcPts val="0"/>
                </a:spcBef>
                <a:spcAft>
                  <a:spcPts val="0"/>
                </a:spcAft>
              </a:pPr>
              <a:t>8/28/24</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6380A59-FAD5-48D6-8134-47B6D134F113}"/>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ea typeface="+mn-ea"/>
                <a:cs typeface="+mn-cs"/>
              </a:defRPr>
            </a:lvl1pPr>
          </a:lstStyle>
          <a:p>
            <a:pPr defTabSz="457177">
              <a:defRPr/>
            </a:pPr>
            <a:endParaRPr lang="en-US" baseline="0">
              <a:solidFill>
                <a:prstClr val="black">
                  <a:tint val="75000"/>
                </a:prstClr>
              </a:solidFill>
              <a:latin typeface="Calibri"/>
            </a:endParaRPr>
          </a:p>
        </p:txBody>
      </p:sp>
      <p:sp>
        <p:nvSpPr>
          <p:cNvPr id="6" name="Slide Number Placeholder 5">
            <a:extLst>
              <a:ext uri="{FF2B5EF4-FFF2-40B4-BE49-F238E27FC236}">
                <a16:creationId xmlns:a16="http://schemas.microsoft.com/office/drawing/2014/main" id="{6C612398-A74B-4AD3-BF25-336F1D1D1AC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8E147F57-4D0B-44F5-B4C5-0D8341A75BAC}"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723833112"/>
      </p:ext>
    </p:extLst>
  </p:cSld>
  <p:clrMap bg1="lt1" tx1="dk1" bg2="lt2" tx2="dk2" accent1="accent1" accent2="accent2" accent3="accent3" accent4="accent4" accent5="accent5" accent6="accent6" hlink="hlink" folHlink="folHlink"/>
  <p:sldLayoutIdLst>
    <p:sldLayoutId id="2147484888" r:id="rId1"/>
    <p:sldLayoutId id="2147484889" r:id="rId2"/>
    <p:sldLayoutId id="2147484890" r:id="rId3"/>
    <p:sldLayoutId id="2147484891" r:id="rId4"/>
    <p:sldLayoutId id="2147484892" r:id="rId5"/>
    <p:sldLayoutId id="2147484893" r:id="rId6"/>
    <p:sldLayoutId id="2147484894" r:id="rId7"/>
    <p:sldLayoutId id="2147484895" r:id="rId8"/>
    <p:sldLayoutId id="2147484896" r:id="rId9"/>
    <p:sldLayoutId id="2147484897" r:id="rId10"/>
    <p:sldLayoutId id="2147484898"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S PGothic"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S PGothic" charset="0"/>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S PGothic" charset="0"/>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S PGothic" charset="0"/>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05A1EEA-A371-4016-A266-A74B486CC822}"/>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CE450D9D-9DAF-4ED0-A209-ECAA9DB6E05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1F6468A3-32CE-4399-A61D-721E26D0E145}"/>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E6E5F3C3-A72A-4E69-B5BE-55ECB39B9BBF}" type="datetimeFigureOut">
              <a:rPr lang="en-US" baseline="0">
                <a:solidFill>
                  <a:prstClr val="black">
                    <a:tint val="75000"/>
                  </a:prstClr>
                </a:solidFill>
                <a:latin typeface="Calibri"/>
                <a:ea typeface="+mn-ea"/>
              </a:rPr>
              <a:pPr defTabSz="457177" eaLnBrk="1" hangingPunct="1">
                <a:defRPr/>
              </a:pPr>
              <a:t>8/28/24</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941F89F1-1FD3-40B5-88A8-DEDA72DCBF2B}"/>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28E9B0CA-407C-4D51-B328-85C20022A593}"/>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50E684C9-6AA4-4B2D-BDB2-79D9BA572BCE}"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2016562236"/>
      </p:ext>
    </p:extLst>
  </p:cSld>
  <p:clrMap bg1="lt1" tx1="dk1" bg2="lt2" tx2="dk2" accent1="accent1" accent2="accent2" accent3="accent3" accent4="accent4" accent5="accent5" accent6="accent6" hlink="hlink" folHlink="folHlink"/>
  <p:sldLayoutIdLst>
    <p:sldLayoutId id="2147484900" r:id="rId1"/>
    <p:sldLayoutId id="2147484901" r:id="rId2"/>
    <p:sldLayoutId id="2147484902" r:id="rId3"/>
    <p:sldLayoutId id="2147484903" r:id="rId4"/>
    <p:sldLayoutId id="2147484904" r:id="rId5"/>
    <p:sldLayoutId id="2147484905" r:id="rId6"/>
    <p:sldLayoutId id="2147484906" r:id="rId7"/>
    <p:sldLayoutId id="2147484907" r:id="rId8"/>
    <p:sldLayoutId id="2147484908" r:id="rId9"/>
    <p:sldLayoutId id="2147484909" r:id="rId10"/>
    <p:sldLayoutId id="2147484910"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B95F6AEF-2C5E-4AFB-80F6-02DF4978A13D}"/>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B580BCDC-7D2C-48E7-B6AE-1D1DD5A7B77C}"/>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B85D8275-6C3B-4B4D-B1FE-38FF588493F4}"/>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pPr algn="l" defTabSz="457177" eaLnBrk="1" fontAlgn="auto" hangingPunct="1">
              <a:spcBef>
                <a:spcPts val="0"/>
              </a:spcBef>
              <a:spcAft>
                <a:spcPts val="0"/>
              </a:spcAft>
              <a:defRPr/>
            </a:pPr>
            <a:fld id="{B9618D8A-A32B-4FDE-AB5F-5A19057FD725}" type="datetimeFigureOut">
              <a:rPr lang="en-US" baseline="0">
                <a:latin typeface="Calibri"/>
                <a:ea typeface="+mn-ea"/>
                <a:cs typeface="+mn-cs"/>
              </a:rPr>
              <a:pPr algn="l" defTabSz="457177" eaLnBrk="1" fontAlgn="auto" hangingPunct="1">
                <a:spcBef>
                  <a:spcPts val="0"/>
                </a:spcBef>
                <a:spcAft>
                  <a:spcPts val="0"/>
                </a:spcAft>
                <a:defRPr/>
              </a:pPr>
              <a:t>8/28/24</a:t>
            </a:fld>
            <a:endParaRPr lang="en-US" baseline="0">
              <a:latin typeface="Calibri"/>
              <a:ea typeface="+mn-ea"/>
              <a:cs typeface="+mn-cs"/>
            </a:endParaRPr>
          </a:p>
        </p:txBody>
      </p:sp>
      <p:sp>
        <p:nvSpPr>
          <p:cNvPr id="5" name="Footer Placeholder 4">
            <a:extLst>
              <a:ext uri="{FF2B5EF4-FFF2-40B4-BE49-F238E27FC236}">
                <a16:creationId xmlns:a16="http://schemas.microsoft.com/office/drawing/2014/main" id="{FCB9D3C6-8DD4-4A7E-9BDC-B8C0AC503256}"/>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defTabSz="457177" eaLnBrk="1" hangingPunct="1">
              <a:defRPr/>
            </a:pPr>
            <a:endParaRPr lang="en-US" baseline="0">
              <a:solidFill>
                <a:prstClr val="black">
                  <a:tint val="75000"/>
                </a:prstClr>
              </a:solidFill>
              <a:latin typeface="Calibri"/>
              <a:cs typeface="+mn-cs"/>
            </a:endParaRPr>
          </a:p>
        </p:txBody>
      </p:sp>
      <p:sp>
        <p:nvSpPr>
          <p:cNvPr id="6" name="Slide Number Placeholder 5">
            <a:extLst>
              <a:ext uri="{FF2B5EF4-FFF2-40B4-BE49-F238E27FC236}">
                <a16:creationId xmlns:a16="http://schemas.microsoft.com/office/drawing/2014/main" id="{9EC0372B-6E7E-454B-8845-505956F29FA9}"/>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6C07D4E-4C61-46A2-AD20-8CF45F088D43}"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252985430"/>
      </p:ext>
    </p:extLst>
  </p:cSld>
  <p:clrMap bg1="lt1" tx1="dk1" bg2="lt2" tx2="dk2" accent1="accent1" accent2="accent2" accent3="accent3" accent4="accent4" accent5="accent5" accent6="accent6" hlink="hlink" folHlink="folHlink"/>
  <p:sldLayoutIdLst>
    <p:sldLayoutId id="2147484912" r:id="rId1"/>
    <p:sldLayoutId id="2147484913" r:id="rId2"/>
    <p:sldLayoutId id="2147484914" r:id="rId3"/>
    <p:sldLayoutId id="2147484915" r:id="rId4"/>
    <p:sldLayoutId id="2147484916" r:id="rId5"/>
    <p:sldLayoutId id="2147484917" r:id="rId6"/>
    <p:sldLayoutId id="2147484918" r:id="rId7"/>
    <p:sldLayoutId id="2147484919" r:id="rId8"/>
    <p:sldLayoutId id="2147484920" r:id="rId9"/>
    <p:sldLayoutId id="2147484921" r:id="rId10"/>
    <p:sldLayoutId id="214748492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j-cs"/>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itchFamily="34" charset="-128"/>
          <a:cs typeface="+mn-cs"/>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4FA94459-8479-4E94-9CD9-5BD2989023B5}"/>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07241F7C-2BC1-42F4-BFD5-5936ED400604}"/>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4B500928-2462-4FED-919C-B151AC06BDAF}"/>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lgn="l" defTabSz="457177" fontAlgn="auto">
              <a:spcBef>
                <a:spcPts val="0"/>
              </a:spcBef>
              <a:spcAft>
                <a:spcPts val="0"/>
              </a:spcAft>
            </a:pPr>
            <a:fld id="{C94A8A9D-4C32-4085-95A7-3E2B4854071C}" type="datetimeFigureOut">
              <a:rPr lang="en-US" altLang="en-US" baseline="0">
                <a:latin typeface="Calibri"/>
                <a:ea typeface="+mn-ea"/>
                <a:cs typeface="+mn-cs"/>
              </a:rPr>
              <a:pPr algn="l" defTabSz="457177" fontAlgn="auto">
                <a:spcBef>
                  <a:spcPts val="0"/>
                </a:spcBef>
                <a:spcAft>
                  <a:spcPts val="0"/>
                </a:spcAft>
              </a:pPr>
              <a:t>8/28/24</a:t>
            </a:fld>
            <a:endParaRPr lang="en-US" altLang="en-US" baseline="0">
              <a:latin typeface="Calibri"/>
              <a:ea typeface="+mn-ea"/>
              <a:cs typeface="+mn-cs"/>
            </a:endParaRPr>
          </a:p>
        </p:txBody>
      </p:sp>
      <p:sp>
        <p:nvSpPr>
          <p:cNvPr id="5" name="Footer Placeholder 4">
            <a:extLst>
              <a:ext uri="{FF2B5EF4-FFF2-40B4-BE49-F238E27FC236}">
                <a16:creationId xmlns:a16="http://schemas.microsoft.com/office/drawing/2014/main" id="{638EC98C-CCF9-4CD2-95FD-977BB5C4F749}"/>
              </a:ext>
            </a:extLst>
          </p:cNvPr>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defTabSz="457177" fontAlgn="auto">
              <a:spcBef>
                <a:spcPts val="0"/>
              </a:spcBef>
              <a:spcAft>
                <a:spcPts val="0"/>
              </a:spcAft>
            </a:pPr>
            <a:endParaRPr lang="en-US" altLang="en-US" baseline="0">
              <a:latin typeface="Calibri"/>
              <a:ea typeface="+mn-ea"/>
              <a:cs typeface="+mn-cs"/>
            </a:endParaRPr>
          </a:p>
        </p:txBody>
      </p:sp>
      <p:sp>
        <p:nvSpPr>
          <p:cNvPr id="6" name="Slide Number Placeholder 5">
            <a:extLst>
              <a:ext uri="{FF2B5EF4-FFF2-40B4-BE49-F238E27FC236}">
                <a16:creationId xmlns:a16="http://schemas.microsoft.com/office/drawing/2014/main" id="{BB7D6C4D-F741-4E5F-BC70-678EC9664AC7}"/>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defTabSz="457177" fontAlgn="auto">
              <a:spcBef>
                <a:spcPts val="0"/>
              </a:spcBef>
              <a:spcAft>
                <a:spcPts val="0"/>
              </a:spcAft>
            </a:pPr>
            <a:fld id="{DA2D309A-8814-499A-B339-F16BB3AA1C0B}" type="slidenum">
              <a:rPr lang="en-US" altLang="en-US" baseline="0">
                <a:latin typeface="Calibri"/>
                <a:ea typeface="+mn-ea"/>
                <a:cs typeface="+mn-cs"/>
              </a:rPr>
              <a:pPr defTabSz="457177" fontAlgn="auto">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331185158"/>
      </p:ext>
    </p:extLst>
  </p:cSld>
  <p:clrMap bg1="lt1" tx1="dk1" bg2="lt2" tx2="dk2" accent1="accent1" accent2="accent2" accent3="accent3" accent4="accent4" accent5="accent5" accent6="accent6" hlink="hlink" folHlink="folHlink"/>
  <p:sldLayoutIdLst>
    <p:sldLayoutId id="2147484924" r:id="rId1"/>
    <p:sldLayoutId id="2147484925" r:id="rId2"/>
    <p:sldLayoutId id="2147484926" r:id="rId3"/>
    <p:sldLayoutId id="2147484927" r:id="rId4"/>
    <p:sldLayoutId id="2147484928" r:id="rId5"/>
    <p:sldLayoutId id="2147484929" r:id="rId6"/>
    <p:sldLayoutId id="2147484930" r:id="rId7"/>
    <p:sldLayoutId id="2147484931" r:id="rId8"/>
    <p:sldLayoutId id="2147484932" r:id="rId9"/>
    <p:sldLayoutId id="2147484933" r:id="rId10"/>
    <p:sldLayoutId id="2147484934"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anose="020B0600070205080204"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anose="020B0600070205080204"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ＭＳ Ｐゴシック" charset="0"/>
        </a:defRPr>
      </a:lvl1pPr>
      <a:lvl2pPr marL="742950" indent="-285750" algn="l" defTabSz="457200"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ＭＳ Ｐゴシック" charset="-128"/>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ＭＳ Ｐゴシック" charset="-128"/>
        </a:defRPr>
      </a:lvl3pPr>
      <a:lvl4pPr marL="16002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ＭＳ Ｐゴシック" charset="-128"/>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F24BB0D3-4E7E-419F-B666-34474C28D9D1}"/>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8595B2B7-AF05-4B0F-9CC2-A1F1403FC0BD}"/>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F8A01901-2A38-4E89-920E-A609D303A4A4}"/>
              </a:ext>
            </a:extLst>
          </p:cNvPr>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fld id="{45E8D5AF-24A7-4A97-AD2E-E19F23F1A6FF}" type="datetimeFigureOut">
              <a:rPr lang="en-US" baseline="0">
                <a:solidFill>
                  <a:prstClr val="black">
                    <a:tint val="75000"/>
                  </a:prstClr>
                </a:solidFill>
                <a:latin typeface="Calibri"/>
                <a:ea typeface="+mn-ea"/>
              </a:rPr>
              <a:pPr defTabSz="457177" eaLnBrk="1" hangingPunct="1">
                <a:defRPr/>
              </a:pPr>
              <a:t>8/28/24</a:t>
            </a:fld>
            <a:endParaRPr lang="en-US" baseline="0">
              <a:solidFill>
                <a:prstClr val="black">
                  <a:tint val="75000"/>
                </a:prstClr>
              </a:solidFill>
              <a:latin typeface="Calibri"/>
              <a:ea typeface="+mn-ea"/>
            </a:endParaRPr>
          </a:p>
        </p:txBody>
      </p:sp>
      <p:sp>
        <p:nvSpPr>
          <p:cNvPr id="5" name="Footer Placeholder 4">
            <a:extLst>
              <a:ext uri="{FF2B5EF4-FFF2-40B4-BE49-F238E27FC236}">
                <a16:creationId xmlns:a16="http://schemas.microsoft.com/office/drawing/2014/main" id="{0E52B189-BCA8-4A59-BCE9-1115B829EC77}"/>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smtClean="0">
                <a:solidFill>
                  <a:schemeClr val="tx1">
                    <a:tint val="75000"/>
                  </a:schemeClr>
                </a:solidFill>
                <a:latin typeface="+mn-lt"/>
                <a:cs typeface="+mn-cs"/>
              </a:defRPr>
            </a:lvl1pPr>
          </a:lstStyle>
          <a:p>
            <a:pPr defTabSz="457177" eaLnBrk="1" hangingPunct="1">
              <a:defRPr/>
            </a:pPr>
            <a:endParaRPr lang="en-US" baseline="0">
              <a:solidFill>
                <a:prstClr val="black">
                  <a:tint val="75000"/>
                </a:prstClr>
              </a:solidFill>
              <a:latin typeface="Calibri"/>
              <a:ea typeface="+mn-ea"/>
            </a:endParaRPr>
          </a:p>
        </p:txBody>
      </p:sp>
      <p:sp>
        <p:nvSpPr>
          <p:cNvPr id="6" name="Slide Number Placeholder 5">
            <a:extLst>
              <a:ext uri="{FF2B5EF4-FFF2-40B4-BE49-F238E27FC236}">
                <a16:creationId xmlns:a16="http://schemas.microsoft.com/office/drawing/2014/main" id="{AAA4DB99-5B66-4388-BD07-7535EB7CFD46}"/>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pPr defTabSz="457177" eaLnBrk="1" fontAlgn="auto" hangingPunct="1">
              <a:spcBef>
                <a:spcPts val="0"/>
              </a:spcBef>
              <a:spcAft>
                <a:spcPts val="0"/>
              </a:spcAft>
            </a:pPr>
            <a:fld id="{20501621-8B7F-46A5-BA5B-617C3E0304FC}" type="slidenum">
              <a:rPr lang="en-US" altLang="en-US" baseline="0">
                <a:latin typeface="Calibri"/>
                <a:ea typeface="+mn-ea"/>
                <a:cs typeface="+mn-cs"/>
              </a:rPr>
              <a:pPr defTabSz="457177" eaLnBrk="1" fontAlgn="auto" hangingPunct="1">
                <a:spcBef>
                  <a:spcPts val="0"/>
                </a:spcBef>
                <a:spcAft>
                  <a:spcPts val="0"/>
                </a:spcAft>
              </a:pPr>
              <a:t>‹#›</a:t>
            </a:fld>
            <a:endParaRPr lang="en-US" altLang="en-US" baseline="0">
              <a:latin typeface="Calibri"/>
              <a:ea typeface="+mn-ea"/>
              <a:cs typeface="+mn-cs"/>
            </a:endParaRPr>
          </a:p>
        </p:txBody>
      </p:sp>
    </p:spTree>
    <p:extLst>
      <p:ext uri="{BB962C8B-B14F-4D97-AF65-F5344CB8AC3E}">
        <p14:creationId xmlns:p14="http://schemas.microsoft.com/office/powerpoint/2010/main" val="3964376485"/>
      </p:ext>
    </p:extLst>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 id="2147484946"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anose="020F0502020204030204" pitchFamily="34" charset="0"/>
        </a:defRPr>
      </a:lvl2pPr>
      <a:lvl3pPr algn="ctr" rtl="0" fontAlgn="base">
        <a:spcBef>
          <a:spcPct val="0"/>
        </a:spcBef>
        <a:spcAft>
          <a:spcPct val="0"/>
        </a:spcAft>
        <a:defRPr sz="4400">
          <a:solidFill>
            <a:schemeClr val="tx1"/>
          </a:solidFill>
          <a:latin typeface="Calibri" panose="020F0502020204030204" pitchFamily="34" charset="0"/>
        </a:defRPr>
      </a:lvl3pPr>
      <a:lvl4pPr algn="ctr" rtl="0" fontAlgn="base">
        <a:spcBef>
          <a:spcPct val="0"/>
        </a:spcBef>
        <a:spcAft>
          <a:spcPct val="0"/>
        </a:spcAft>
        <a:defRPr sz="4400">
          <a:solidFill>
            <a:schemeClr val="tx1"/>
          </a:solidFill>
          <a:latin typeface="Calibri" panose="020F0502020204030204" pitchFamily="34" charset="0"/>
        </a:defRPr>
      </a:lvl4pPr>
      <a:lvl5pPr algn="ctr" rtl="0" fontAlgn="base">
        <a:spcBef>
          <a:spcPct val="0"/>
        </a:spcBef>
        <a:spcAft>
          <a:spcPct val="0"/>
        </a:spcAft>
        <a:defRPr sz="4400">
          <a:solidFill>
            <a:schemeClr val="tx1"/>
          </a:solidFill>
          <a:latin typeface="Calibri" panose="020F0502020204030204" pitchFamily="34" charset="0"/>
        </a:defRPr>
      </a:lvl5pPr>
      <a:lvl6pPr marL="457200" algn="ctr" rtl="0" fontAlgn="base">
        <a:spcBef>
          <a:spcPct val="0"/>
        </a:spcBef>
        <a:spcAft>
          <a:spcPct val="0"/>
        </a:spcAft>
        <a:defRPr sz="4400">
          <a:solidFill>
            <a:schemeClr val="tx1"/>
          </a:solidFill>
          <a:latin typeface="Calibri" panose="020F0502020204030204" pitchFamily="34" charset="0"/>
        </a:defRPr>
      </a:lvl6pPr>
      <a:lvl7pPr marL="914400" algn="ctr" rtl="0" fontAlgn="base">
        <a:spcBef>
          <a:spcPct val="0"/>
        </a:spcBef>
        <a:spcAft>
          <a:spcPct val="0"/>
        </a:spcAft>
        <a:defRPr sz="4400">
          <a:solidFill>
            <a:schemeClr val="tx1"/>
          </a:solidFill>
          <a:latin typeface="Calibri" panose="020F0502020204030204" pitchFamily="34" charset="0"/>
        </a:defRPr>
      </a:lvl7pPr>
      <a:lvl8pPr marL="1371600" algn="ctr" rtl="0" fontAlgn="base">
        <a:spcBef>
          <a:spcPct val="0"/>
        </a:spcBef>
        <a:spcAft>
          <a:spcPct val="0"/>
        </a:spcAft>
        <a:defRPr sz="4400">
          <a:solidFill>
            <a:schemeClr val="tx1"/>
          </a:solidFill>
          <a:latin typeface="Calibri" panose="020F0502020204030204" pitchFamily="34" charset="0"/>
        </a:defRPr>
      </a:lvl8pPr>
      <a:lvl9pPr marL="1828800" algn="ctr" rtl="0" fontAlgn="base">
        <a:spcBef>
          <a:spcPct val="0"/>
        </a:spcBef>
        <a:spcAft>
          <a:spcPct val="0"/>
        </a:spcAft>
        <a:defRPr sz="4400">
          <a:solidFill>
            <a:schemeClr val="tx1"/>
          </a:solidFill>
          <a:latin typeface="Calibri" panose="020F0502020204030204" pitchFamily="34" charset="0"/>
        </a:defRPr>
      </a:lvl9pPr>
    </p:titleStyle>
    <p:bodyStyle>
      <a:lvl1pPr marL="342900" indent="-342900" algn="l" rtl="0" fontAlgn="base">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822.xml"/><Relationship Id="rId1" Type="http://schemas.openxmlformats.org/officeDocument/2006/relationships/themeOverride" Target="../theme/themeOverride2.xml"/><Relationship Id="rId4" Type="http://schemas.openxmlformats.org/officeDocument/2006/relationships/image" Target="../media/image20.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68.xml"/><Relationship Id="rId1" Type="http://schemas.openxmlformats.org/officeDocument/2006/relationships/slideLayout" Target="../slideLayouts/slideLayout74.xml"/></Relationships>
</file>

<file path=ppt/slides/_rels/slide10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69.xml"/><Relationship Id="rId1" Type="http://schemas.openxmlformats.org/officeDocument/2006/relationships/slideLayout" Target="../slideLayouts/slideLayout74.xml"/></Relationships>
</file>

<file path=ppt/slides/_rels/slide102.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0.xml"/><Relationship Id="rId1" Type="http://schemas.openxmlformats.org/officeDocument/2006/relationships/slideLayout" Target="../slideLayouts/slideLayout74.xml"/></Relationships>
</file>

<file path=ppt/slides/_rels/slide103.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71.xml"/><Relationship Id="rId1" Type="http://schemas.openxmlformats.org/officeDocument/2006/relationships/slideLayout" Target="../slideLayouts/slideLayout74.xml"/></Relationships>
</file>

<file path=ppt/slides/_rels/slide10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72.xml"/><Relationship Id="rId1" Type="http://schemas.openxmlformats.org/officeDocument/2006/relationships/slideLayout" Target="../slideLayouts/slideLayout105.xml"/></Relationships>
</file>

<file path=ppt/slides/_rels/slide10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73.xml"/><Relationship Id="rId1" Type="http://schemas.openxmlformats.org/officeDocument/2006/relationships/slideLayout" Target="../slideLayouts/slideLayout105.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4.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4.xml"/></Relationships>
</file>

<file path=ppt/slides/_rels/slide10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6.xml"/><Relationship Id="rId1" Type="http://schemas.openxmlformats.org/officeDocument/2006/relationships/slideLayout" Target="../slideLayouts/slideLayout82.xml"/></Relationships>
</file>

<file path=ppt/slides/_rels/slide10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7.xml"/><Relationship Id="rId1" Type="http://schemas.openxmlformats.org/officeDocument/2006/relationships/slideLayout" Target="../slideLayouts/slideLayout74.xml"/></Relationships>
</file>

<file path=ppt/slides/_rels/slide1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6.xml"/></Relationships>
</file>

<file path=ppt/slides/_rels/slide11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8.xml"/><Relationship Id="rId1" Type="http://schemas.openxmlformats.org/officeDocument/2006/relationships/slideLayout" Target="../slideLayouts/slideLayout74.xml"/></Relationships>
</file>

<file path=ppt/slides/_rels/slide11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79.xml"/><Relationship Id="rId1" Type="http://schemas.openxmlformats.org/officeDocument/2006/relationships/slideLayout" Target="../slideLayouts/slideLayout74.xml"/></Relationships>
</file>

<file path=ppt/slides/_rels/slide11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80.xml"/><Relationship Id="rId1" Type="http://schemas.openxmlformats.org/officeDocument/2006/relationships/slideLayout" Target="../slideLayouts/slideLayout74.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74.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74.xml"/></Relationships>
</file>

<file path=ppt/slides/_rels/slide115.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83.xml"/><Relationship Id="rId1" Type="http://schemas.openxmlformats.org/officeDocument/2006/relationships/slideLayout" Target="../slideLayouts/slideLayout74.xml"/><Relationship Id="rId5" Type="http://schemas.openxmlformats.org/officeDocument/2006/relationships/image" Target="../media/image110.png"/><Relationship Id="rId4" Type="http://schemas.openxmlformats.org/officeDocument/2006/relationships/image" Target="../media/image109.png"/></Relationships>
</file>

<file path=ppt/slides/_rels/slide11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4.xml"/><Relationship Id="rId1" Type="http://schemas.openxmlformats.org/officeDocument/2006/relationships/slideLayout" Target="../slideLayouts/slideLayout105.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notesSlide" Target="../notesSlides/notesSlide85.xml"/><Relationship Id="rId1" Type="http://schemas.openxmlformats.org/officeDocument/2006/relationships/slideLayout" Target="../slideLayouts/slideLayout105.xml"/></Relationships>
</file>

<file path=ppt/slides/_rels/slide118.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86.xml"/><Relationship Id="rId1" Type="http://schemas.openxmlformats.org/officeDocument/2006/relationships/slideLayout" Target="../slideLayouts/slideLayout105.xml"/></Relationships>
</file>

<file path=ppt/slides/_rels/slide119.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87.xml"/><Relationship Id="rId1" Type="http://schemas.openxmlformats.org/officeDocument/2006/relationships/slideLayout" Target="../slideLayouts/slideLayout74.xml"/><Relationship Id="rId5" Type="http://schemas.openxmlformats.org/officeDocument/2006/relationships/image" Target="../media/image114.jpeg"/><Relationship Id="rId4" Type="http://schemas.openxmlformats.org/officeDocument/2006/relationships/image" Target="../media/image113.jpeg"/></Relationships>
</file>

<file path=ppt/slides/_rels/slide12.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5.xml"/><Relationship Id="rId1" Type="http://schemas.openxmlformats.org/officeDocument/2006/relationships/slideLayout" Target="../slideLayouts/slideLayout892.xml"/></Relationships>
</file>

<file path=ppt/slides/_rels/slide120.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829.xml"/><Relationship Id="rId1" Type="http://schemas.openxmlformats.org/officeDocument/2006/relationships/themeOverride" Target="../theme/themeOverride4.xml"/><Relationship Id="rId4" Type="http://schemas.openxmlformats.org/officeDocument/2006/relationships/image" Target="../media/image115.png"/></Relationships>
</file>

<file path=ppt/slides/_rels/slide121.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89.xml"/><Relationship Id="rId1" Type="http://schemas.openxmlformats.org/officeDocument/2006/relationships/slideLayout" Target="../slideLayouts/slideLayout1032.xml"/></Relationships>
</file>

<file path=ppt/slides/_rels/slide12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90.xml"/><Relationship Id="rId1" Type="http://schemas.openxmlformats.org/officeDocument/2006/relationships/slideLayout" Target="../slideLayouts/slideLayout74.xml"/></Relationships>
</file>

<file path=ppt/slides/_rels/slide12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91.xml"/><Relationship Id="rId1" Type="http://schemas.openxmlformats.org/officeDocument/2006/relationships/slideLayout" Target="../slideLayouts/slideLayout118.xml"/></Relationships>
</file>

<file path=ppt/slides/_rels/slide124.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92.xml"/><Relationship Id="rId1" Type="http://schemas.openxmlformats.org/officeDocument/2006/relationships/slideLayout" Target="../slideLayouts/slideLayout134.xml"/></Relationships>
</file>

<file path=ppt/slides/_rels/slide12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93.xml"/><Relationship Id="rId1" Type="http://schemas.openxmlformats.org/officeDocument/2006/relationships/slideLayout" Target="../slideLayouts/slideLayout74.xml"/></Relationships>
</file>

<file path=ppt/slides/_rels/slide126.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94.xml"/><Relationship Id="rId1" Type="http://schemas.openxmlformats.org/officeDocument/2006/relationships/slideLayout" Target="../slideLayouts/slideLayout105.xml"/><Relationship Id="rId5" Type="http://schemas.openxmlformats.org/officeDocument/2006/relationships/image" Target="../media/image121.jpeg"/><Relationship Id="rId4" Type="http://schemas.openxmlformats.org/officeDocument/2006/relationships/image" Target="../media/image120.jpeg"/></Relationships>
</file>

<file path=ppt/slides/_rels/slide127.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95.xml"/><Relationship Id="rId1" Type="http://schemas.openxmlformats.org/officeDocument/2006/relationships/slideLayout" Target="../slideLayouts/slideLayout908.xml"/></Relationships>
</file>

<file path=ppt/slides/_rels/slide128.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96.xml"/><Relationship Id="rId1" Type="http://schemas.openxmlformats.org/officeDocument/2006/relationships/slideLayout" Target="../slideLayouts/slideLayout74.xml"/></Relationships>
</file>

<file path=ppt/slides/_rels/slide12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97.xml"/><Relationship Id="rId1" Type="http://schemas.openxmlformats.org/officeDocument/2006/relationships/slideLayout" Target="../slideLayouts/slideLayout74.xml"/></Relationships>
</file>

<file path=ppt/slides/_rels/slide1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xml"/><Relationship Id="rId1" Type="http://schemas.openxmlformats.org/officeDocument/2006/relationships/slideLayout" Target="../slideLayouts/slideLayout892.xml"/></Relationships>
</file>

<file path=ppt/slides/_rels/slide130.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98.xml"/><Relationship Id="rId1" Type="http://schemas.openxmlformats.org/officeDocument/2006/relationships/slideLayout" Target="../slideLayouts/slideLayout74.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42.xml"/></Relationships>
</file>

<file path=ppt/slides/_rels/slide132.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33.xml.rels><?xml version="1.0" encoding="UTF-8" standalone="yes"?>
<Relationships xmlns="http://schemas.openxmlformats.org/package/2006/relationships"><Relationship Id="rId3" Type="http://schemas.openxmlformats.org/officeDocument/2006/relationships/image" Target="../media/image127.jpe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34.xml.rels><?xml version="1.0" encoding="UTF-8" standalone="yes"?>
<Relationships xmlns="http://schemas.openxmlformats.org/package/2006/relationships"><Relationship Id="rId3" Type="http://schemas.openxmlformats.org/officeDocument/2006/relationships/image" Target="../media/image128.jpeg"/><Relationship Id="rId2" Type="http://schemas.openxmlformats.org/officeDocument/2006/relationships/notesSlide" Target="../notesSlides/notesSlide102.xml"/><Relationship Id="rId1" Type="http://schemas.openxmlformats.org/officeDocument/2006/relationships/slideLayout" Target="../slideLayouts/slideLayout155.xml"/></Relationships>
</file>

<file path=ppt/slides/_rels/slide135.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863.xml"/></Relationships>
</file>

<file path=ppt/slides/_rels/slide136.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03.xml"/><Relationship Id="rId1" Type="http://schemas.openxmlformats.org/officeDocument/2006/relationships/slideLayout" Target="../slideLayouts/slideLayout155.xml"/></Relationships>
</file>

<file path=ppt/slides/_rels/slide13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04.xml"/><Relationship Id="rId1" Type="http://schemas.openxmlformats.org/officeDocument/2006/relationships/slideLayout" Target="../slideLayouts/slideLayout155.xml"/></Relationships>
</file>

<file path=ppt/slides/_rels/slide138.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05.xml"/><Relationship Id="rId1" Type="http://schemas.openxmlformats.org/officeDocument/2006/relationships/slideLayout" Target="../slideLayouts/slideLayout155.xml"/></Relationships>
</file>

<file path=ppt/slides/_rels/slide139.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06.xml"/><Relationship Id="rId1" Type="http://schemas.openxmlformats.org/officeDocument/2006/relationships/slideLayout" Target="../slideLayouts/slideLayout155.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xml"/><Relationship Id="rId1" Type="http://schemas.openxmlformats.org/officeDocument/2006/relationships/slideLayout" Target="../slideLayouts/slideLayout908.xml"/></Relationships>
</file>

<file path=ppt/slides/_rels/slide14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07.xml"/><Relationship Id="rId1" Type="http://schemas.openxmlformats.org/officeDocument/2006/relationships/slideLayout" Target="../slideLayouts/slideLayout155.xml"/></Relationships>
</file>

<file path=ppt/slides/_rels/slide14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08.xml"/><Relationship Id="rId1" Type="http://schemas.openxmlformats.org/officeDocument/2006/relationships/slideLayout" Target="../slideLayouts/slideLayout155.xml"/></Relationships>
</file>

<file path=ppt/slides/_rels/slide14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09.xml"/><Relationship Id="rId1" Type="http://schemas.openxmlformats.org/officeDocument/2006/relationships/slideLayout" Target="../slideLayouts/slideLayout155.xml"/></Relationships>
</file>

<file path=ppt/slides/_rels/slide143.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10.xml"/><Relationship Id="rId1" Type="http://schemas.openxmlformats.org/officeDocument/2006/relationships/slideLayout" Target="../slideLayouts/slideLayout155.xml"/></Relationships>
</file>

<file path=ppt/slides/_rels/slide144.xml.rels><?xml version="1.0" encoding="UTF-8" standalone="yes"?>
<Relationships xmlns="http://schemas.openxmlformats.org/package/2006/relationships"><Relationship Id="rId8" Type="http://schemas.openxmlformats.org/officeDocument/2006/relationships/image" Target="../media/image142.jpeg"/><Relationship Id="rId3" Type="http://schemas.openxmlformats.org/officeDocument/2006/relationships/image" Target="../media/image137.jpeg"/><Relationship Id="rId7" Type="http://schemas.openxmlformats.org/officeDocument/2006/relationships/image" Target="../media/image141.png"/><Relationship Id="rId2" Type="http://schemas.openxmlformats.org/officeDocument/2006/relationships/notesSlide" Target="../notesSlides/notesSlide111.xml"/><Relationship Id="rId1" Type="http://schemas.openxmlformats.org/officeDocument/2006/relationships/slideLayout" Target="../slideLayouts/slideLayout167.xml"/><Relationship Id="rId6" Type="http://schemas.openxmlformats.org/officeDocument/2006/relationships/image" Target="../media/image140.jpeg"/><Relationship Id="rId5" Type="http://schemas.openxmlformats.org/officeDocument/2006/relationships/image" Target="../media/image139.jpeg"/><Relationship Id="rId4" Type="http://schemas.openxmlformats.org/officeDocument/2006/relationships/image" Target="../media/image138.jpeg"/></Relationships>
</file>

<file path=ppt/slides/_rels/slide14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4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13.xml"/><Relationship Id="rId1" Type="http://schemas.openxmlformats.org/officeDocument/2006/relationships/slideLayout" Target="../slideLayouts/slideLayout167.xml"/><Relationship Id="rId4" Type="http://schemas.openxmlformats.org/officeDocument/2006/relationships/image" Target="../media/image144.png"/></Relationships>
</file>

<file path=ppt/slides/_rels/slide14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114.xml"/><Relationship Id="rId1" Type="http://schemas.openxmlformats.org/officeDocument/2006/relationships/slideLayout" Target="../slideLayouts/slideLayout179.xml"/><Relationship Id="rId4" Type="http://schemas.openxmlformats.org/officeDocument/2006/relationships/image" Target="../media/image59.jpeg"/></Relationships>
</file>

<file path=ppt/slides/_rels/slide148.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115.xml"/><Relationship Id="rId1" Type="http://schemas.openxmlformats.org/officeDocument/2006/relationships/slideLayout" Target="../slideLayouts/slideLayout155.xml"/></Relationships>
</file>

<file path=ppt/slides/_rels/slide149.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116.xml"/><Relationship Id="rId1" Type="http://schemas.openxmlformats.org/officeDocument/2006/relationships/slideLayout" Target="../slideLayouts/slideLayout179.xml"/></Relationships>
</file>

<file path=ppt/slides/_rels/slide1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8.xml"/><Relationship Id="rId1" Type="http://schemas.openxmlformats.org/officeDocument/2006/relationships/slideLayout" Target="../slideLayouts/slideLayout892.xml"/></Relationships>
</file>

<file path=ppt/slides/_rels/slide150.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17.xml"/><Relationship Id="rId1" Type="http://schemas.openxmlformats.org/officeDocument/2006/relationships/slideLayout" Target="../slideLayouts/slideLayout155.xml"/></Relationships>
</file>

<file path=ppt/slides/_rels/slide15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18.xml"/><Relationship Id="rId1" Type="http://schemas.openxmlformats.org/officeDocument/2006/relationships/slideLayout" Target="../slideLayouts/slideLayout155.xml"/></Relationships>
</file>

<file path=ppt/slides/_rels/slide152.xml.rels><?xml version="1.0" encoding="UTF-8" standalone="yes"?>
<Relationships xmlns="http://schemas.openxmlformats.org/package/2006/relationships"><Relationship Id="rId2" Type="http://schemas.openxmlformats.org/officeDocument/2006/relationships/slideLayout" Target="../slideLayouts/slideLayout190.xml"/><Relationship Id="rId1" Type="http://schemas.openxmlformats.org/officeDocument/2006/relationships/themeOverride" Target="../theme/themeOverride5.xml"/></Relationships>
</file>

<file path=ppt/slides/_rels/slide153.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19.xml"/><Relationship Id="rId1" Type="http://schemas.openxmlformats.org/officeDocument/2006/relationships/slideLayout" Target="../slideLayouts/slideLayout195.xml"/></Relationships>
</file>

<file path=ppt/slides/_rels/slide154.xml.rels><?xml version="1.0" encoding="UTF-8" standalone="yes"?>
<Relationships xmlns="http://schemas.openxmlformats.org/package/2006/relationships"><Relationship Id="rId3" Type="http://schemas.openxmlformats.org/officeDocument/2006/relationships/image" Target="../media/image149.jpg"/><Relationship Id="rId2" Type="http://schemas.openxmlformats.org/officeDocument/2006/relationships/image" Target="../media/image148.jpg"/><Relationship Id="rId1" Type="http://schemas.openxmlformats.org/officeDocument/2006/relationships/slideLayout" Target="../slideLayouts/slideLayout208.xml"/><Relationship Id="rId4" Type="http://schemas.openxmlformats.org/officeDocument/2006/relationships/image" Target="../media/image150.png"/></Relationships>
</file>

<file path=ppt/slides/_rels/slide155.xml.rels><?xml version="1.0" encoding="UTF-8" standalone="yes"?>
<Relationships xmlns="http://schemas.openxmlformats.org/package/2006/relationships"><Relationship Id="rId3" Type="http://schemas.openxmlformats.org/officeDocument/2006/relationships/image" Target="../media/image151.jpg"/><Relationship Id="rId2" Type="http://schemas.openxmlformats.org/officeDocument/2006/relationships/notesSlide" Target="../notesSlides/notesSlide120.xml"/><Relationship Id="rId1" Type="http://schemas.openxmlformats.org/officeDocument/2006/relationships/slideLayout" Target="../slideLayouts/slideLayout221.xml"/><Relationship Id="rId4" Type="http://schemas.openxmlformats.org/officeDocument/2006/relationships/image" Target="../media/image152.jpg"/></Relationships>
</file>

<file path=ppt/slides/_rels/slide156.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1.xml"/><Relationship Id="rId1" Type="http://schemas.openxmlformats.org/officeDocument/2006/relationships/slideLayout" Target="../slideLayouts/slideLayout229.xml"/><Relationship Id="rId4" Type="http://schemas.openxmlformats.org/officeDocument/2006/relationships/image" Target="../media/image94.jpeg"/></Relationships>
</file>

<file path=ppt/slides/_rels/slide157.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22.xml"/><Relationship Id="rId1" Type="http://schemas.openxmlformats.org/officeDocument/2006/relationships/slideLayout" Target="../slideLayouts/slideLayout221.xml"/></Relationships>
</file>

<file path=ppt/slides/_rels/slide158.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23.xml"/><Relationship Id="rId1" Type="http://schemas.openxmlformats.org/officeDocument/2006/relationships/slideLayout" Target="../slideLayouts/slideLayout873.xml"/></Relationships>
</file>

<file path=ppt/slides/_rels/slide159.xml.rels><?xml version="1.0" encoding="UTF-8" standalone="yes"?>
<Relationships xmlns="http://schemas.openxmlformats.org/package/2006/relationships"><Relationship Id="rId3" Type="http://schemas.openxmlformats.org/officeDocument/2006/relationships/image" Target="../media/image155.jpg"/><Relationship Id="rId2" Type="http://schemas.openxmlformats.org/officeDocument/2006/relationships/notesSlide" Target="../notesSlides/notesSlide124.xml"/><Relationship Id="rId1" Type="http://schemas.openxmlformats.org/officeDocument/2006/relationships/slideLayout" Target="../slideLayouts/slideLayout221.xml"/></Relationships>
</file>

<file path=ppt/slides/_rels/slide16.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9.xml"/><Relationship Id="rId1" Type="http://schemas.openxmlformats.org/officeDocument/2006/relationships/slideLayout" Target="../slideLayouts/slideLayout892.xml"/></Relationships>
</file>

<file path=ppt/slides/_rels/slide160.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25.xml"/><Relationship Id="rId1" Type="http://schemas.openxmlformats.org/officeDocument/2006/relationships/slideLayout" Target="../slideLayouts/slideLayout806.xml"/></Relationships>
</file>

<file path=ppt/slides/_rels/slide16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26.xml"/><Relationship Id="rId1" Type="http://schemas.openxmlformats.org/officeDocument/2006/relationships/slideLayout" Target="../slideLayouts/slideLayout221.xml"/><Relationship Id="rId5" Type="http://schemas.openxmlformats.org/officeDocument/2006/relationships/image" Target="../media/image156.jpeg"/><Relationship Id="rId4" Type="http://schemas.openxmlformats.org/officeDocument/2006/relationships/image" Target="../media/image113.jpeg"/></Relationships>
</file>

<file path=ppt/slides/_rels/slide162.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notesSlide" Target="../notesSlides/notesSlide127.xml"/><Relationship Id="rId1" Type="http://schemas.openxmlformats.org/officeDocument/2006/relationships/slideLayout" Target="../slideLayouts/slideLayout105.xml"/><Relationship Id="rId5" Type="http://schemas.openxmlformats.org/officeDocument/2006/relationships/image" Target="../media/image121.jpeg"/><Relationship Id="rId4" Type="http://schemas.openxmlformats.org/officeDocument/2006/relationships/image" Target="../media/image120.jpeg"/></Relationships>
</file>

<file path=ppt/slides/_rels/slide163.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28.xml"/><Relationship Id="rId1" Type="http://schemas.openxmlformats.org/officeDocument/2006/relationships/slideLayout" Target="../slideLayouts/slideLayout221.xml"/></Relationships>
</file>

<file path=ppt/slides/_rels/slide164.xml.rels><?xml version="1.0" encoding="UTF-8" standalone="yes"?>
<Relationships xmlns="http://schemas.openxmlformats.org/package/2006/relationships"><Relationship Id="rId3" Type="http://schemas.openxmlformats.org/officeDocument/2006/relationships/image" Target="../media/image158.png"/><Relationship Id="rId2" Type="http://schemas.openxmlformats.org/officeDocument/2006/relationships/notesSlide" Target="../notesSlides/notesSlide129.xml"/><Relationship Id="rId1" Type="http://schemas.openxmlformats.org/officeDocument/2006/relationships/slideLayout" Target="../slideLayouts/slideLayout221.xml"/></Relationships>
</file>

<file path=ppt/slides/_rels/slide165.xml.rels><?xml version="1.0" encoding="UTF-8" standalone="yes"?>
<Relationships xmlns="http://schemas.openxmlformats.org/package/2006/relationships"><Relationship Id="rId2" Type="http://schemas.openxmlformats.org/officeDocument/2006/relationships/image" Target="../media/image159.png"/><Relationship Id="rId1" Type="http://schemas.openxmlformats.org/officeDocument/2006/relationships/slideLayout" Target="../slideLayouts/slideLayout242.xml"/></Relationships>
</file>

<file path=ppt/slides/_rels/slide16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30.xml"/><Relationship Id="rId1" Type="http://schemas.openxmlformats.org/officeDocument/2006/relationships/slideLayout" Target="../slideLayouts/slideLayout244.xml"/></Relationships>
</file>

<file path=ppt/slides/_rels/slide16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31.xml"/><Relationship Id="rId1" Type="http://schemas.openxmlformats.org/officeDocument/2006/relationships/slideLayout" Target="../slideLayouts/slideLayout221.xml"/></Relationships>
</file>

<file path=ppt/slides/_rels/slide168.xml.rels><?xml version="1.0" encoding="UTF-8" standalone="yes"?>
<Relationships xmlns="http://schemas.openxmlformats.org/package/2006/relationships"><Relationship Id="rId3" Type="http://schemas.openxmlformats.org/officeDocument/2006/relationships/image" Target="../media/image162.png"/><Relationship Id="rId2" Type="http://schemas.openxmlformats.org/officeDocument/2006/relationships/notesSlide" Target="../notesSlides/notesSlide132.xml"/><Relationship Id="rId1" Type="http://schemas.openxmlformats.org/officeDocument/2006/relationships/slideLayout" Target="../slideLayouts/slideLayout240.xml"/></Relationships>
</file>

<file path=ppt/slides/_rels/slide169.xml.rels><?xml version="1.0" encoding="UTF-8" standalone="yes"?>
<Relationships xmlns="http://schemas.openxmlformats.org/package/2006/relationships"><Relationship Id="rId2" Type="http://schemas.openxmlformats.org/officeDocument/2006/relationships/image" Target="../media/image163.png"/><Relationship Id="rId1" Type="http://schemas.openxmlformats.org/officeDocument/2006/relationships/slideLayout" Target="../slideLayouts/slideLayout241.xml"/></Relationships>
</file>

<file path=ppt/slides/_rels/slide17.xml.rels><?xml version="1.0" encoding="UTF-8" standalone="yes"?>
<Relationships xmlns="http://schemas.openxmlformats.org/package/2006/relationships"><Relationship Id="rId3" Type="http://schemas.openxmlformats.org/officeDocument/2006/relationships/image" Target="../media/image33.jpeg"/><Relationship Id="rId7" Type="http://schemas.openxmlformats.org/officeDocument/2006/relationships/image" Target="../media/image37.png"/><Relationship Id="rId2" Type="http://schemas.openxmlformats.org/officeDocument/2006/relationships/image" Target="../media/image32.jpeg"/><Relationship Id="rId1" Type="http://schemas.openxmlformats.org/officeDocument/2006/relationships/slideLayout" Target="../slideLayouts/slideLayout853.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170.xml.rels><?xml version="1.0" encoding="UTF-8" standalone="yes"?>
<Relationships xmlns="http://schemas.openxmlformats.org/package/2006/relationships"><Relationship Id="rId2" Type="http://schemas.openxmlformats.org/officeDocument/2006/relationships/image" Target="../media/image164.png"/><Relationship Id="rId1" Type="http://schemas.openxmlformats.org/officeDocument/2006/relationships/slideLayout" Target="../slideLayouts/slideLayout241.xml"/></Relationships>
</file>

<file path=ppt/slides/_rels/slide171.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33.xml"/><Relationship Id="rId1" Type="http://schemas.openxmlformats.org/officeDocument/2006/relationships/slideLayout" Target="../slideLayouts/slideLayout167.xml"/></Relationships>
</file>

<file path=ppt/slides/_rels/slide172.xml.rels><?xml version="1.0" encoding="UTF-8" standalone="yes"?>
<Relationships xmlns="http://schemas.openxmlformats.org/package/2006/relationships"><Relationship Id="rId2" Type="http://schemas.openxmlformats.org/officeDocument/2006/relationships/image" Target="../media/image166.jpeg"/><Relationship Id="rId1" Type="http://schemas.openxmlformats.org/officeDocument/2006/relationships/slideLayout" Target="../slideLayouts/slideLayout207.xml"/></Relationships>
</file>

<file path=ppt/slides/_rels/slide173.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25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69.xml"/></Relationships>
</file>

<file path=ppt/slides/_rels/slide17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34.xml"/><Relationship Id="rId1" Type="http://schemas.openxmlformats.org/officeDocument/2006/relationships/slideLayout" Target="../slideLayouts/slideLayout279.xml"/><Relationship Id="rId4" Type="http://schemas.openxmlformats.org/officeDocument/2006/relationships/image" Target="../media/image169.jpeg"/></Relationships>
</file>

<file path=ppt/slides/_rels/slide176.xml.rels><?xml version="1.0" encoding="UTF-8" standalone="yes"?>
<Relationships xmlns="http://schemas.openxmlformats.org/package/2006/relationships"><Relationship Id="rId2" Type="http://schemas.openxmlformats.org/officeDocument/2006/relationships/image" Target="../media/image170.png"/><Relationship Id="rId1" Type="http://schemas.openxmlformats.org/officeDocument/2006/relationships/slideLayout" Target="../slideLayouts/slideLayout154.xml"/></Relationships>
</file>

<file path=ppt/slides/_rels/slide17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35.xml"/><Relationship Id="rId1" Type="http://schemas.openxmlformats.org/officeDocument/2006/relationships/slideLayout" Target="../slideLayouts/slideLayout155.xml"/></Relationships>
</file>

<file path=ppt/slides/_rels/slide17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36.xml"/><Relationship Id="rId1" Type="http://schemas.openxmlformats.org/officeDocument/2006/relationships/slideLayout" Target="../slideLayouts/slideLayout155.xml"/></Relationships>
</file>

<file path=ppt/slides/_rels/slide17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37.xml"/><Relationship Id="rId1" Type="http://schemas.openxmlformats.org/officeDocument/2006/relationships/slideLayout" Target="../slideLayouts/slideLayout155.xml"/></Relationships>
</file>

<file path=ppt/slides/_rels/slide18.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10.xml"/><Relationship Id="rId1" Type="http://schemas.openxmlformats.org/officeDocument/2006/relationships/slideLayout" Target="../slideLayouts/slideLayout892.xml"/></Relationships>
</file>

<file path=ppt/slides/_rels/slide18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38.xml"/><Relationship Id="rId1" Type="http://schemas.openxmlformats.org/officeDocument/2006/relationships/slideLayout" Target="../slideLayouts/slideLayout155.xml"/></Relationships>
</file>

<file path=ppt/slides/_rels/slide181.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39.xml"/><Relationship Id="rId1" Type="http://schemas.openxmlformats.org/officeDocument/2006/relationships/slideLayout" Target="../slideLayouts/slideLayout155.xml"/></Relationships>
</file>

<file path=ppt/slides/_rels/slide182.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40.xml"/><Relationship Id="rId1" Type="http://schemas.openxmlformats.org/officeDocument/2006/relationships/slideLayout" Target="../slideLayouts/slideLayout155.xml"/></Relationships>
</file>

<file path=ppt/slides/_rels/slide183.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41.xml"/><Relationship Id="rId1" Type="http://schemas.openxmlformats.org/officeDocument/2006/relationships/slideLayout" Target="../slideLayouts/slideLayout155.xml"/></Relationships>
</file>

<file path=ppt/slides/_rels/slide18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2.xml"/><Relationship Id="rId1" Type="http://schemas.openxmlformats.org/officeDocument/2006/relationships/slideLayout" Target="../slideLayouts/slideLayout886.xml"/></Relationships>
</file>

<file path=ppt/slides/_rels/slide18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3.xml"/><Relationship Id="rId1" Type="http://schemas.openxmlformats.org/officeDocument/2006/relationships/slideLayout" Target="../slideLayouts/slideLayout155.xml"/></Relationships>
</file>

<file path=ppt/slides/_rels/slide18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4.xml"/><Relationship Id="rId1" Type="http://schemas.openxmlformats.org/officeDocument/2006/relationships/slideLayout" Target="../slideLayouts/slideLayout155.xml"/></Relationships>
</file>

<file path=ppt/slides/_rels/slide187.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5.xml"/><Relationship Id="rId1" Type="http://schemas.openxmlformats.org/officeDocument/2006/relationships/slideLayout" Target="../slideLayouts/slideLayout155.xml"/></Relationships>
</file>

<file path=ppt/slides/_rels/slide18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6.xml"/><Relationship Id="rId1" Type="http://schemas.openxmlformats.org/officeDocument/2006/relationships/slideLayout" Target="../slideLayouts/slideLayout155.xml"/></Relationships>
</file>

<file path=ppt/slides/_rels/slide189.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7.xml"/><Relationship Id="rId1" Type="http://schemas.openxmlformats.org/officeDocument/2006/relationships/slideLayout" Target="../slideLayouts/slideLayout155.xml"/></Relationships>
</file>

<file path=ppt/slides/_rels/slide1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1.xml"/><Relationship Id="rId1" Type="http://schemas.openxmlformats.org/officeDocument/2006/relationships/slideLayout" Target="../slideLayouts/slideLayout892.xml"/></Relationships>
</file>

<file path=ppt/slides/_rels/slide19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8.xml"/><Relationship Id="rId1" Type="http://schemas.openxmlformats.org/officeDocument/2006/relationships/slideLayout" Target="../slideLayouts/slideLayout155.xml"/></Relationships>
</file>

<file path=ppt/slides/_rels/slide19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49.xml"/><Relationship Id="rId1" Type="http://schemas.openxmlformats.org/officeDocument/2006/relationships/slideLayout" Target="../slideLayouts/slideLayout155.xml"/></Relationships>
</file>

<file path=ppt/slides/_rels/slide19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0.xml"/><Relationship Id="rId1" Type="http://schemas.openxmlformats.org/officeDocument/2006/relationships/slideLayout" Target="../slideLayouts/slideLayout155.xml"/></Relationships>
</file>

<file path=ppt/slides/_rels/slide19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1.xml"/><Relationship Id="rId1" Type="http://schemas.openxmlformats.org/officeDocument/2006/relationships/slideLayout" Target="../slideLayouts/slideLayout155.xml"/></Relationships>
</file>

<file path=ppt/slides/_rels/slide19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2.xml"/><Relationship Id="rId1" Type="http://schemas.openxmlformats.org/officeDocument/2006/relationships/slideLayout" Target="../slideLayouts/slideLayout155.xml"/></Relationships>
</file>

<file path=ppt/slides/_rels/slide195.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3.xml"/><Relationship Id="rId1" Type="http://schemas.openxmlformats.org/officeDocument/2006/relationships/slideLayout" Target="../slideLayouts/slideLayout155.xml"/></Relationships>
</file>

<file path=ppt/slides/_rels/slide196.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54.xml"/><Relationship Id="rId1" Type="http://schemas.openxmlformats.org/officeDocument/2006/relationships/slideLayout" Target="../slideLayouts/slideLayout155.xml"/></Relationships>
</file>

<file path=ppt/slides/_rels/slide197.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55.xml"/><Relationship Id="rId1" Type="http://schemas.openxmlformats.org/officeDocument/2006/relationships/slideLayout" Target="../slideLayouts/slideLayout155.xml"/></Relationships>
</file>

<file path=ppt/slides/_rels/slide19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6.xml"/><Relationship Id="rId1" Type="http://schemas.openxmlformats.org/officeDocument/2006/relationships/slideLayout" Target="../slideLayouts/slideLayout155.xml"/></Relationships>
</file>

<file path=ppt/slides/_rels/slide199.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57.xml"/><Relationship Id="rId1" Type="http://schemas.openxmlformats.org/officeDocument/2006/relationships/slideLayout" Target="../slideLayouts/slideLayout29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16.xml"/></Relationships>
</file>

<file path=ppt/slides/_rels/slide20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8.xml"/><Relationship Id="rId1" Type="http://schemas.openxmlformats.org/officeDocument/2006/relationships/slideLayout" Target="../slideLayouts/slideLayout155.xml"/></Relationships>
</file>

<file path=ppt/slides/_rels/slide201.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159.xml"/><Relationship Id="rId1" Type="http://schemas.openxmlformats.org/officeDocument/2006/relationships/slideLayout" Target="../slideLayouts/slideLayout155.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90.xml"/></Relationships>
</file>

<file path=ppt/slides/_rels/slide20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61.xml"/><Relationship Id="rId1" Type="http://schemas.openxmlformats.org/officeDocument/2006/relationships/slideLayout" Target="../slideLayouts/slideLayout155.xml"/></Relationships>
</file>

<file path=ppt/slides/_rels/slide20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62.xml"/><Relationship Id="rId1" Type="http://schemas.openxmlformats.org/officeDocument/2006/relationships/slideLayout" Target="../slideLayouts/slideLayout155.xml"/></Relationships>
</file>

<file path=ppt/slides/_rels/slide205.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63.xml"/><Relationship Id="rId1" Type="http://schemas.openxmlformats.org/officeDocument/2006/relationships/slideLayout" Target="../slideLayouts/slideLayout155.xml"/></Relationships>
</file>

<file path=ppt/slides/_rels/slide206.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64.xml"/><Relationship Id="rId1" Type="http://schemas.openxmlformats.org/officeDocument/2006/relationships/slideLayout" Target="../slideLayouts/slideLayout155.xml"/><Relationship Id="rId4" Type="http://schemas.openxmlformats.org/officeDocument/2006/relationships/image" Target="../media/image178.png"/></Relationships>
</file>

<file path=ppt/slides/_rels/slide207.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65.xml"/><Relationship Id="rId1" Type="http://schemas.openxmlformats.org/officeDocument/2006/relationships/slideLayout" Target="../slideLayouts/slideLayout155.xml"/></Relationships>
</file>

<file path=ppt/slides/_rels/slide208.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66.xml"/><Relationship Id="rId1" Type="http://schemas.openxmlformats.org/officeDocument/2006/relationships/slideLayout" Target="../slideLayouts/slideLayout155.xml"/></Relationships>
</file>

<file path=ppt/slides/_rels/slide209.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67.xml"/><Relationship Id="rId1" Type="http://schemas.openxmlformats.org/officeDocument/2006/relationships/slideLayout" Target="../slideLayouts/slideLayout160.xml"/></Relationships>
</file>

<file path=ppt/slides/_rels/slide2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12.xml"/><Relationship Id="rId1" Type="http://schemas.openxmlformats.org/officeDocument/2006/relationships/slideLayout" Target="../slideLayouts/slideLayout74.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210.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168.xml"/><Relationship Id="rId1" Type="http://schemas.openxmlformats.org/officeDocument/2006/relationships/slideLayout" Target="../slideLayouts/slideLayout301.xml"/></Relationships>
</file>

<file path=ppt/slides/_rels/slide211.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69.xml"/><Relationship Id="rId1" Type="http://schemas.openxmlformats.org/officeDocument/2006/relationships/slideLayout" Target="../slideLayouts/slideLayout306.xml"/></Relationships>
</file>

<file path=ppt/slides/_rels/slide212.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70.xml"/><Relationship Id="rId1" Type="http://schemas.openxmlformats.org/officeDocument/2006/relationships/slideLayout" Target="../slideLayouts/slideLayout312.xml"/></Relationships>
</file>

<file path=ppt/slides/_rels/slide213.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171.xml"/><Relationship Id="rId1" Type="http://schemas.openxmlformats.org/officeDocument/2006/relationships/slideLayout" Target="../slideLayouts/slideLayout317.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334.xml"/></Relationships>
</file>

<file path=ppt/slides/_rels/slide215.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notesSlide" Target="../notesSlides/notesSlide172.xml"/><Relationship Id="rId1" Type="http://schemas.openxmlformats.org/officeDocument/2006/relationships/slideLayout" Target="../slideLayouts/slideLayout1064.xml"/></Relationships>
</file>

<file path=ppt/slides/_rels/slide216.xml.rels><?xml version="1.0" encoding="UTF-8" standalone="yes"?>
<Relationships xmlns="http://schemas.openxmlformats.org/package/2006/relationships"><Relationship Id="rId3" Type="http://schemas.openxmlformats.org/officeDocument/2006/relationships/image" Target="../media/image185.png"/><Relationship Id="rId2" Type="http://schemas.openxmlformats.org/officeDocument/2006/relationships/notesSlide" Target="../notesSlides/notesSlide173.xml"/><Relationship Id="rId1" Type="http://schemas.openxmlformats.org/officeDocument/2006/relationships/slideLayout" Target="../slideLayouts/slideLayout1064.xml"/></Relationships>
</file>

<file path=ppt/slides/_rels/slide217.xml.rels><?xml version="1.0" encoding="UTF-8" standalone="yes"?>
<Relationships xmlns="http://schemas.openxmlformats.org/package/2006/relationships"><Relationship Id="rId3" Type="http://schemas.openxmlformats.org/officeDocument/2006/relationships/image" Target="../media/image186.png"/><Relationship Id="rId2" Type="http://schemas.openxmlformats.org/officeDocument/2006/relationships/notesSlide" Target="../notesSlides/notesSlide174.xml"/><Relationship Id="rId1" Type="http://schemas.openxmlformats.org/officeDocument/2006/relationships/slideLayout" Target="../slideLayouts/slideLayout161.xml"/></Relationships>
</file>

<file path=ppt/slides/_rels/slide218.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75.xml"/><Relationship Id="rId1" Type="http://schemas.openxmlformats.org/officeDocument/2006/relationships/slideLayout" Target="../slideLayouts/slideLayout161.xml"/><Relationship Id="rId4" Type="http://schemas.openxmlformats.org/officeDocument/2006/relationships/image" Target="../media/image188.png"/></Relationships>
</file>

<file path=ppt/slides/_rels/slide219.xml.rels><?xml version="1.0" encoding="UTF-8" standalone="yes"?>
<Relationships xmlns="http://schemas.openxmlformats.org/package/2006/relationships"><Relationship Id="rId3" Type="http://schemas.openxmlformats.org/officeDocument/2006/relationships/image" Target="../media/image189.png"/><Relationship Id="rId2" Type="http://schemas.openxmlformats.org/officeDocument/2006/relationships/notesSlide" Target="../notesSlides/notesSlide176.xml"/><Relationship Id="rId1" Type="http://schemas.openxmlformats.org/officeDocument/2006/relationships/slideLayout" Target="../slideLayouts/slideLayout108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220.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77.xml"/><Relationship Id="rId1" Type="http://schemas.openxmlformats.org/officeDocument/2006/relationships/slideLayout" Target="../slideLayouts/slideLayout344.xml"/></Relationships>
</file>

<file path=ppt/slides/_rels/slide221.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78.xml"/><Relationship Id="rId1" Type="http://schemas.openxmlformats.org/officeDocument/2006/relationships/slideLayout" Target="../slideLayouts/slideLayout155.xml"/></Relationships>
</file>

<file path=ppt/slides/_rels/slide222.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79.xml"/><Relationship Id="rId1" Type="http://schemas.openxmlformats.org/officeDocument/2006/relationships/slideLayout" Target="../slideLayouts/slideLayout155.xml"/></Relationships>
</file>

<file path=ppt/slides/_rels/slide223.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80.xml"/><Relationship Id="rId1" Type="http://schemas.openxmlformats.org/officeDocument/2006/relationships/slideLayout" Target="../slideLayouts/slideLayout155.xml"/></Relationships>
</file>

<file path=ppt/slides/_rels/slide224.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81.xml"/><Relationship Id="rId1" Type="http://schemas.openxmlformats.org/officeDocument/2006/relationships/slideLayout" Target="../slideLayouts/slideLayout155.xml"/></Relationships>
</file>

<file path=ppt/slides/_rels/slide225.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182.xml"/><Relationship Id="rId1" Type="http://schemas.openxmlformats.org/officeDocument/2006/relationships/slideLayout" Target="../slideLayouts/slideLayout172.xml"/></Relationships>
</file>

<file path=ppt/slides/_rels/slide22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301.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227.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183.xml"/><Relationship Id="rId1" Type="http://schemas.openxmlformats.org/officeDocument/2006/relationships/slideLayout" Target="../slideLayouts/slideLayout161.xml"/></Relationships>
</file>

<file path=ppt/slides/_rels/slide228.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184.xml"/><Relationship Id="rId1" Type="http://schemas.openxmlformats.org/officeDocument/2006/relationships/slideLayout" Target="../slideLayouts/slideLayout155.xml"/></Relationships>
</file>

<file path=ppt/slides/_rels/slide229.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185.xml"/><Relationship Id="rId1" Type="http://schemas.openxmlformats.org/officeDocument/2006/relationships/slideLayout" Target="../slideLayouts/slideLayout16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230.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186.xml"/><Relationship Id="rId1" Type="http://schemas.openxmlformats.org/officeDocument/2006/relationships/slideLayout" Target="../slideLayouts/slideLayout161.xml"/></Relationships>
</file>

<file path=ppt/slides/_rels/slide23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87.xml"/><Relationship Id="rId1" Type="http://schemas.openxmlformats.org/officeDocument/2006/relationships/slideLayout" Target="../slideLayouts/slideLayout161.xml"/><Relationship Id="rId4" Type="http://schemas.openxmlformats.org/officeDocument/2006/relationships/image" Target="../media/image188.png"/></Relationships>
</file>

<file path=ppt/slides/_rels/slide232.xml.rels><?xml version="1.0" encoding="UTF-8" standalone="yes"?>
<Relationships xmlns="http://schemas.openxmlformats.org/package/2006/relationships"><Relationship Id="rId3" Type="http://schemas.openxmlformats.org/officeDocument/2006/relationships/image" Target="../media/image198.png"/><Relationship Id="rId2" Type="http://schemas.openxmlformats.org/officeDocument/2006/relationships/notesSlide" Target="../notesSlides/notesSlide188.xml"/><Relationship Id="rId1" Type="http://schemas.openxmlformats.org/officeDocument/2006/relationships/slideLayout" Target="../slideLayouts/slideLayout356.xml"/><Relationship Id="rId4" Type="http://schemas.openxmlformats.org/officeDocument/2006/relationships/image" Target="../media/image199.jpeg"/></Relationships>
</file>

<file path=ppt/slides/_rels/slide233.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189.xml"/><Relationship Id="rId1" Type="http://schemas.openxmlformats.org/officeDocument/2006/relationships/slideLayout" Target="../slideLayouts/slideLayout161.xml"/><Relationship Id="rId4" Type="http://schemas.openxmlformats.org/officeDocument/2006/relationships/image" Target="../media/image201.png"/></Relationships>
</file>

<file path=ppt/slides/_rels/slide234.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190.xml"/><Relationship Id="rId1" Type="http://schemas.openxmlformats.org/officeDocument/2006/relationships/slideLayout" Target="../slideLayouts/slideLayout161.xml"/><Relationship Id="rId4" Type="http://schemas.openxmlformats.org/officeDocument/2006/relationships/image" Target="../media/image203.jpeg"/></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236.xml.rels><?xml version="1.0" encoding="UTF-8" standalone="yes"?>
<Relationships xmlns="http://schemas.openxmlformats.org/package/2006/relationships"><Relationship Id="rId2" Type="http://schemas.openxmlformats.org/officeDocument/2006/relationships/image" Target="../media/image204.jpeg"/><Relationship Id="rId1" Type="http://schemas.openxmlformats.org/officeDocument/2006/relationships/slideLayout" Target="../slideLayouts/slideLayout373.xml"/></Relationships>
</file>

<file path=ppt/slides/_rels/slide237.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373.xml"/></Relationships>
</file>

<file path=ppt/slides/_rels/slide238.xml.rels><?xml version="1.0" encoding="UTF-8" standalone="yes"?>
<Relationships xmlns="http://schemas.openxmlformats.org/package/2006/relationships"><Relationship Id="rId2" Type="http://schemas.openxmlformats.org/officeDocument/2006/relationships/image" Target="../media/image206.jpeg"/><Relationship Id="rId1" Type="http://schemas.openxmlformats.org/officeDocument/2006/relationships/slideLayout" Target="../slideLayouts/slideLayout373.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36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40.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notesSlide" Target="../notesSlides/notesSlide191.xml"/><Relationship Id="rId1" Type="http://schemas.openxmlformats.org/officeDocument/2006/relationships/slideLayout" Target="../slideLayouts/slideLayout388.xml"/></Relationships>
</file>

<file path=ppt/slides/_rels/slide241.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92.xml"/><Relationship Id="rId1" Type="http://schemas.openxmlformats.org/officeDocument/2006/relationships/slideLayout" Target="../slideLayouts/slideLayout395.xml"/><Relationship Id="rId6" Type="http://schemas.openxmlformats.org/officeDocument/2006/relationships/image" Target="../media/image211.jpeg"/><Relationship Id="rId5" Type="http://schemas.openxmlformats.org/officeDocument/2006/relationships/image" Target="../media/image210.png"/><Relationship Id="rId4" Type="http://schemas.openxmlformats.org/officeDocument/2006/relationships/image" Target="../media/image209.jpeg"/></Relationships>
</file>

<file path=ppt/slides/_rels/slide242.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193.xml"/><Relationship Id="rId1" Type="http://schemas.openxmlformats.org/officeDocument/2006/relationships/slideLayout" Target="../slideLayouts/slideLayout395.xml"/><Relationship Id="rId6" Type="http://schemas.openxmlformats.org/officeDocument/2006/relationships/image" Target="../media/image212.png"/><Relationship Id="rId5" Type="http://schemas.openxmlformats.org/officeDocument/2006/relationships/image" Target="../media/image211.jpeg"/><Relationship Id="rId4" Type="http://schemas.openxmlformats.org/officeDocument/2006/relationships/image" Target="../media/image209.jpeg"/></Relationships>
</file>

<file path=ppt/slides/_rels/slide243.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863.xml"/></Relationships>
</file>

<file path=ppt/slides/_rels/slide244.xml.rels><?xml version="1.0" encoding="UTF-8" standalone="yes"?>
<Relationships xmlns="http://schemas.openxmlformats.org/package/2006/relationships"><Relationship Id="rId2" Type="http://schemas.openxmlformats.org/officeDocument/2006/relationships/image" Target="../media/image213.jpeg"/><Relationship Id="rId1" Type="http://schemas.openxmlformats.org/officeDocument/2006/relationships/slideLayout" Target="../slideLayouts/slideLayout373.xml"/></Relationships>
</file>

<file path=ppt/slides/_rels/slide24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94.xml"/><Relationship Id="rId1" Type="http://schemas.openxmlformats.org/officeDocument/2006/relationships/slideLayout" Target="../slideLayouts/slideLayout279.xml"/><Relationship Id="rId4" Type="http://schemas.openxmlformats.org/officeDocument/2006/relationships/image" Target="../media/image169.jpeg"/></Relationships>
</file>

<file path=ppt/slides/_rels/slide246.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373.xml"/></Relationships>
</file>

<file path=ppt/slides/_rels/slide247.xml.rels><?xml version="1.0" encoding="UTF-8" standalone="yes"?>
<Relationships xmlns="http://schemas.openxmlformats.org/package/2006/relationships"><Relationship Id="rId2" Type="http://schemas.openxmlformats.org/officeDocument/2006/relationships/image" Target="../media/image215.png"/><Relationship Id="rId1" Type="http://schemas.openxmlformats.org/officeDocument/2006/relationships/slideLayout" Target="../slideLayouts/slideLayout373.xml"/></Relationships>
</file>

<file path=ppt/slides/_rels/slide248.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195.xml"/><Relationship Id="rId1" Type="http://schemas.openxmlformats.org/officeDocument/2006/relationships/slideLayout" Target="../slideLayouts/slideLayout395.xml"/></Relationships>
</file>

<file path=ppt/slides/_rels/slide249.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196.xml"/><Relationship Id="rId1" Type="http://schemas.openxmlformats.org/officeDocument/2006/relationships/slideLayout" Target="../slideLayouts/slideLayout395.xml"/><Relationship Id="rId4" Type="http://schemas.openxmlformats.org/officeDocument/2006/relationships/image" Target="../media/image207.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250.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197.xml"/><Relationship Id="rId1" Type="http://schemas.openxmlformats.org/officeDocument/2006/relationships/slideLayout" Target="../slideLayouts/slideLayout395.xml"/></Relationships>
</file>

<file path=ppt/slides/_rels/slide251.xml.rels><?xml version="1.0" encoding="UTF-8" standalone="yes"?>
<Relationships xmlns="http://schemas.openxmlformats.org/package/2006/relationships"><Relationship Id="rId3" Type="http://schemas.openxmlformats.org/officeDocument/2006/relationships/image" Target="../media/image219.png"/><Relationship Id="rId2" Type="http://schemas.openxmlformats.org/officeDocument/2006/relationships/notesSlide" Target="../notesSlides/notesSlide198.xml"/><Relationship Id="rId1" Type="http://schemas.openxmlformats.org/officeDocument/2006/relationships/slideLayout" Target="../slideLayouts/slideLayout395.xml"/></Relationships>
</file>

<file path=ppt/slides/_rels/slide252.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395.xml"/></Relationships>
</file>

<file path=ppt/slides/_rels/slide253.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407.xml"/></Relationships>
</file>

<file path=ppt/slides/_rels/slide254.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00.xml"/><Relationship Id="rId1" Type="http://schemas.openxmlformats.org/officeDocument/2006/relationships/slideLayout" Target="../slideLayouts/slideLayout395.xml"/></Relationships>
</file>

<file path=ppt/slides/_rels/slide255.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01.xml"/><Relationship Id="rId1" Type="http://schemas.openxmlformats.org/officeDocument/2006/relationships/slideLayout" Target="../slideLayouts/slideLayout395.xml"/></Relationships>
</file>

<file path=ppt/slides/_rels/slide256.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395.xml"/></Relationships>
</file>

<file path=ppt/slides/_rels/slide257.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03.xml"/><Relationship Id="rId1" Type="http://schemas.openxmlformats.org/officeDocument/2006/relationships/slideLayout" Target="../slideLayouts/slideLayout394.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04.xml"/><Relationship Id="rId1" Type="http://schemas.openxmlformats.org/officeDocument/2006/relationships/slideLayout" Target="../slideLayouts/slideLayout395.xml"/></Relationships>
</file>

<file path=ppt/slides/_rels/slide259.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notesSlide" Target="../notesSlides/notesSlide205.xml"/><Relationship Id="rId1" Type="http://schemas.openxmlformats.org/officeDocument/2006/relationships/slideLayout" Target="../slideLayouts/slideLayout395.xml"/></Relationships>
</file>

<file path=ppt/slides/_rels/slide2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7.xml"/><Relationship Id="rId1" Type="http://schemas.openxmlformats.org/officeDocument/2006/relationships/slideLayout" Target="../slideLayouts/slideLayout908.xml"/><Relationship Id="rId5" Type="http://schemas.openxmlformats.org/officeDocument/2006/relationships/image" Target="../media/image46.png"/><Relationship Id="rId4" Type="http://schemas.openxmlformats.org/officeDocument/2006/relationships/image" Target="../media/image45.png"/></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395.xml"/></Relationships>
</file>

<file path=ppt/slides/_rels/slide261.xml.rels><?xml version="1.0" encoding="UTF-8" standalone="yes"?>
<Relationships xmlns="http://schemas.openxmlformats.org/package/2006/relationships"><Relationship Id="rId3" Type="http://schemas.openxmlformats.org/officeDocument/2006/relationships/image" Target="../media/image225.png"/><Relationship Id="rId2" Type="http://schemas.openxmlformats.org/officeDocument/2006/relationships/notesSlide" Target="../notesSlides/notesSlide207.xml"/><Relationship Id="rId1" Type="http://schemas.openxmlformats.org/officeDocument/2006/relationships/slideLayout" Target="../slideLayouts/slideLayout395.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95.xml"/></Relationships>
</file>

<file path=ppt/slides/_rels/slide263.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09.xml"/><Relationship Id="rId1" Type="http://schemas.openxmlformats.org/officeDocument/2006/relationships/slideLayout" Target="../slideLayouts/slideLayout395.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395.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395.xml"/></Relationships>
</file>

<file path=ppt/slides/_rels/slide266.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notesSlide" Target="../notesSlides/notesSlide212.xml"/><Relationship Id="rId1" Type="http://schemas.openxmlformats.org/officeDocument/2006/relationships/slideLayout" Target="../slideLayouts/slideLayout395.xml"/></Relationships>
</file>

<file path=ppt/slides/_rels/slide267.xml.rels><?xml version="1.0" encoding="UTF-8" standalone="yes"?>
<Relationships xmlns="http://schemas.openxmlformats.org/package/2006/relationships"><Relationship Id="rId3" Type="http://schemas.openxmlformats.org/officeDocument/2006/relationships/image" Target="../media/image227.png"/><Relationship Id="rId2" Type="http://schemas.openxmlformats.org/officeDocument/2006/relationships/notesSlide" Target="../notesSlides/notesSlide213.xml"/><Relationship Id="rId1" Type="http://schemas.openxmlformats.org/officeDocument/2006/relationships/slideLayout" Target="../slideLayouts/slideLayout395.xml"/></Relationships>
</file>

<file path=ppt/slides/_rels/slide268.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214.xml"/><Relationship Id="rId1" Type="http://schemas.openxmlformats.org/officeDocument/2006/relationships/slideLayout" Target="../slideLayouts/slideLayout395.xml"/></Relationships>
</file>

<file path=ppt/slides/_rels/slide269.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215.xml"/><Relationship Id="rId1" Type="http://schemas.openxmlformats.org/officeDocument/2006/relationships/slideLayout" Target="../slideLayouts/slideLayout395.xml"/></Relationships>
</file>

<file path=ppt/slides/_rels/slide2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8.xml"/><Relationship Id="rId1" Type="http://schemas.openxmlformats.org/officeDocument/2006/relationships/slideLayout" Target="../slideLayouts/slideLayout1061.xml"/><Relationship Id="rId5" Type="http://schemas.openxmlformats.org/officeDocument/2006/relationships/image" Target="../media/image49.jpeg"/><Relationship Id="rId4" Type="http://schemas.openxmlformats.org/officeDocument/2006/relationships/image" Target="../media/image48.jpeg"/></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395.xml"/></Relationships>
</file>

<file path=ppt/slides/_rels/slide271.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image" Target="../media/image230.png"/><Relationship Id="rId1" Type="http://schemas.openxmlformats.org/officeDocument/2006/relationships/slideLayout" Target="../slideLayouts/slideLayout408.xml"/></Relationships>
</file>

<file path=ppt/slides/_rels/slide272.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17.xml"/><Relationship Id="rId1" Type="http://schemas.openxmlformats.org/officeDocument/2006/relationships/slideLayout" Target="../slideLayouts/slideLayout419.xml"/><Relationship Id="rId4" Type="http://schemas.openxmlformats.org/officeDocument/2006/relationships/image" Target="../media/image233.jpeg"/></Relationships>
</file>

<file path=ppt/slides/_rels/slide273.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218.xml"/><Relationship Id="rId1" Type="http://schemas.openxmlformats.org/officeDocument/2006/relationships/slideLayout" Target="../slideLayouts/slideLayout1038.xml"/></Relationships>
</file>

<file path=ppt/slides/_rels/slide274.xml.rels><?xml version="1.0" encoding="UTF-8" standalone="yes"?>
<Relationships xmlns="http://schemas.openxmlformats.org/package/2006/relationships"><Relationship Id="rId3" Type="http://schemas.openxmlformats.org/officeDocument/2006/relationships/image" Target="../media/image234.png"/><Relationship Id="rId2" Type="http://schemas.openxmlformats.org/officeDocument/2006/relationships/notesSlide" Target="../notesSlides/notesSlide219.xml"/><Relationship Id="rId1" Type="http://schemas.openxmlformats.org/officeDocument/2006/relationships/slideLayout" Target="../slideLayouts/slideLayout779.xml"/></Relationships>
</file>

<file path=ppt/slides/_rels/slide275.xml.rels><?xml version="1.0" encoding="UTF-8" standalone="yes"?>
<Relationships xmlns="http://schemas.openxmlformats.org/package/2006/relationships"><Relationship Id="rId3" Type="http://schemas.openxmlformats.org/officeDocument/2006/relationships/image" Target="../media/image235.jpg"/><Relationship Id="rId2" Type="http://schemas.openxmlformats.org/officeDocument/2006/relationships/notesSlide" Target="../notesSlides/notesSlide220.xml"/><Relationship Id="rId1" Type="http://schemas.openxmlformats.org/officeDocument/2006/relationships/slideLayout" Target="../slideLayouts/slideLayout1107.xml"/><Relationship Id="rId4" Type="http://schemas.openxmlformats.org/officeDocument/2006/relationships/image" Target="../media/image236.png"/></Relationships>
</file>

<file path=ppt/slides/_rels/slide276.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21.xml"/><Relationship Id="rId1" Type="http://schemas.openxmlformats.org/officeDocument/2006/relationships/slideLayout" Target="../slideLayouts/slideLayout441.xml"/></Relationships>
</file>

<file path=ppt/slides/_rels/slide277.xml.rels><?xml version="1.0" encoding="UTF-8" standalone="yes"?>
<Relationships xmlns="http://schemas.openxmlformats.org/package/2006/relationships"><Relationship Id="rId3" Type="http://schemas.openxmlformats.org/officeDocument/2006/relationships/image" Target="../media/image238.png"/><Relationship Id="rId2" Type="http://schemas.openxmlformats.org/officeDocument/2006/relationships/notesSlide" Target="../notesSlides/notesSlide222.xml"/><Relationship Id="rId1" Type="http://schemas.openxmlformats.org/officeDocument/2006/relationships/slideLayout" Target="../slideLayouts/slideLayout443.xml"/></Relationships>
</file>

<file path=ppt/slides/_rels/slide278.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223.xml"/><Relationship Id="rId1" Type="http://schemas.openxmlformats.org/officeDocument/2006/relationships/slideLayout" Target="../slideLayouts/slideLayout441.xml"/></Relationships>
</file>

<file path=ppt/slides/_rels/slide279.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24.xml"/><Relationship Id="rId1" Type="http://schemas.openxmlformats.org/officeDocument/2006/relationships/slideLayout" Target="../slideLayouts/slideLayout431.xml"/></Relationships>
</file>

<file path=ppt/slides/_rels/slide2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9.xml"/><Relationship Id="rId1" Type="http://schemas.openxmlformats.org/officeDocument/2006/relationships/slideLayout" Target="../slideLayouts/slideLayout88.xml"/><Relationship Id="rId4" Type="http://schemas.openxmlformats.org/officeDocument/2006/relationships/image" Target="../media/image48.jpeg"/></Relationships>
</file>

<file path=ppt/slides/_rels/slide280.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225.xml"/><Relationship Id="rId1" Type="http://schemas.openxmlformats.org/officeDocument/2006/relationships/slideLayout" Target="../slideLayouts/slideLayout431.xml"/></Relationships>
</file>

<file path=ppt/slides/_rels/slide281.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6.xml"/><Relationship Id="rId1" Type="http://schemas.openxmlformats.org/officeDocument/2006/relationships/slideLayout" Target="../slideLayouts/slideLayout395.xml"/><Relationship Id="rId5" Type="http://schemas.openxmlformats.org/officeDocument/2006/relationships/image" Target="../media/image211.jpeg"/><Relationship Id="rId4" Type="http://schemas.openxmlformats.org/officeDocument/2006/relationships/image" Target="../media/image209.jpeg"/></Relationships>
</file>

<file path=ppt/slides/_rels/slide282.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notesSlide" Target="../notesSlides/notesSlide227.xml"/><Relationship Id="rId1" Type="http://schemas.openxmlformats.org/officeDocument/2006/relationships/slideLayout" Target="../slideLayouts/slideLayout394.xml"/><Relationship Id="rId4" Type="http://schemas.openxmlformats.org/officeDocument/2006/relationships/image" Target="../media/image222.png"/></Relationships>
</file>

<file path=ppt/slides/_rels/slide283.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8.xml"/><Relationship Id="rId1" Type="http://schemas.openxmlformats.org/officeDocument/2006/relationships/slideLayout" Target="../slideLayouts/slideLayout395.xml"/><Relationship Id="rId5" Type="http://schemas.openxmlformats.org/officeDocument/2006/relationships/image" Target="../media/image211.jpeg"/><Relationship Id="rId4" Type="http://schemas.openxmlformats.org/officeDocument/2006/relationships/image" Target="../media/image209.jpeg"/></Relationships>
</file>

<file path=ppt/slides/_rels/slide284.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29.xml"/><Relationship Id="rId1" Type="http://schemas.openxmlformats.org/officeDocument/2006/relationships/slideLayout" Target="../slideLayouts/slideLayout395.xml"/></Relationships>
</file>

<file path=ppt/slides/_rels/slide285.xml.rels><?xml version="1.0" encoding="UTF-8" standalone="yes"?>
<Relationships xmlns="http://schemas.openxmlformats.org/package/2006/relationships"><Relationship Id="rId3" Type="http://schemas.openxmlformats.org/officeDocument/2006/relationships/image" Target="../media/image243.png"/><Relationship Id="rId2" Type="http://schemas.openxmlformats.org/officeDocument/2006/relationships/notesSlide" Target="../notesSlides/notesSlide230.xml"/><Relationship Id="rId1" Type="http://schemas.openxmlformats.org/officeDocument/2006/relationships/slideLayout" Target="../slideLayouts/slideLayout394.xml"/><Relationship Id="rId5" Type="http://schemas.openxmlformats.org/officeDocument/2006/relationships/image" Target="../media/image245.png"/><Relationship Id="rId4" Type="http://schemas.openxmlformats.org/officeDocument/2006/relationships/image" Target="../media/image244.png"/></Relationships>
</file>

<file path=ppt/slides/_rels/slide286.xml.rels><?xml version="1.0" encoding="UTF-8" standalone="yes"?>
<Relationships xmlns="http://schemas.openxmlformats.org/package/2006/relationships"><Relationship Id="rId3" Type="http://schemas.openxmlformats.org/officeDocument/2006/relationships/image" Target="../media/image246.emf"/><Relationship Id="rId2" Type="http://schemas.openxmlformats.org/officeDocument/2006/relationships/oleObject" Target="../embeddings/oleObject1.bin"/><Relationship Id="rId1" Type="http://schemas.openxmlformats.org/officeDocument/2006/relationships/slideLayout" Target="../slideLayouts/slideLayout450.xml"/><Relationship Id="rId6" Type="http://schemas.openxmlformats.org/officeDocument/2006/relationships/image" Target="../media/image249.jpeg"/><Relationship Id="rId5" Type="http://schemas.openxmlformats.org/officeDocument/2006/relationships/image" Target="../media/image248.jpeg"/><Relationship Id="rId4" Type="http://schemas.openxmlformats.org/officeDocument/2006/relationships/image" Target="../media/image247.jpeg"/></Relationships>
</file>

<file path=ppt/slides/_rels/slide287.xml.rels><?xml version="1.0" encoding="UTF-8" standalone="yes"?>
<Relationships xmlns="http://schemas.openxmlformats.org/package/2006/relationships"><Relationship Id="rId2" Type="http://schemas.openxmlformats.org/officeDocument/2006/relationships/image" Target="../media/image250.jpeg"/><Relationship Id="rId1" Type="http://schemas.openxmlformats.org/officeDocument/2006/relationships/slideLayout" Target="../slideLayouts/slideLayout456.xml"/></Relationships>
</file>

<file path=ppt/slides/_rels/slide288.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456.xml"/></Relationships>
</file>

<file path=ppt/slides/_rels/slide289.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image" Target="../media/image252.jpeg"/><Relationship Id="rId1" Type="http://schemas.openxmlformats.org/officeDocument/2006/relationships/slideLayout" Target="../slideLayouts/slideLayout461.xml"/></Relationships>
</file>

<file path=ppt/slides/_rels/slide2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0.xml"/><Relationship Id="rId1" Type="http://schemas.openxmlformats.org/officeDocument/2006/relationships/slideLayout" Target="../slideLayouts/slideLayout908.xml"/></Relationships>
</file>

<file path=ppt/slides/_rels/slide290.xml.rels><?xml version="1.0" encoding="UTF-8" standalone="yes"?>
<Relationships xmlns="http://schemas.openxmlformats.org/package/2006/relationships"><Relationship Id="rId2" Type="http://schemas.openxmlformats.org/officeDocument/2006/relationships/image" Target="../media/image254.jpeg"/><Relationship Id="rId1" Type="http://schemas.openxmlformats.org/officeDocument/2006/relationships/slideLayout" Target="../slideLayouts/slideLayout456.xml"/></Relationships>
</file>

<file path=ppt/slides/_rels/slide291.xml.rels><?xml version="1.0" encoding="UTF-8" standalone="yes"?>
<Relationships xmlns="http://schemas.openxmlformats.org/package/2006/relationships"><Relationship Id="rId3" Type="http://schemas.openxmlformats.org/officeDocument/2006/relationships/image" Target="../media/image256.png"/><Relationship Id="rId2" Type="http://schemas.openxmlformats.org/officeDocument/2006/relationships/image" Target="../media/image255.jpeg"/><Relationship Id="rId1" Type="http://schemas.openxmlformats.org/officeDocument/2006/relationships/slideLayout" Target="../slideLayouts/slideLayout461.xml"/></Relationships>
</file>

<file path=ppt/slides/_rels/slide29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image" Target="../media/image257.png"/><Relationship Id="rId1" Type="http://schemas.openxmlformats.org/officeDocument/2006/relationships/slideLayout" Target="../slideLayouts/slideLayout450.xml"/></Relationships>
</file>

<file path=ppt/slides/_rels/slide293.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450.xml"/></Relationships>
</file>

<file path=ppt/slides/_rels/slide294.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231.xml"/><Relationship Id="rId1" Type="http://schemas.openxmlformats.org/officeDocument/2006/relationships/slideLayout" Target="../slideLayouts/slideLayout395.xml"/><Relationship Id="rId5" Type="http://schemas.openxmlformats.org/officeDocument/2006/relationships/image" Target="../media/image262.png"/><Relationship Id="rId4" Type="http://schemas.openxmlformats.org/officeDocument/2006/relationships/image" Target="../media/image261.png"/></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472.xml"/></Relationships>
</file>

<file path=ppt/slides/_rels/slide296.xml.rels><?xml version="1.0" encoding="UTF-8" standalone="yes"?>
<Relationships xmlns="http://schemas.openxmlformats.org/package/2006/relationships"><Relationship Id="rId2" Type="http://schemas.openxmlformats.org/officeDocument/2006/relationships/image" Target="../media/image263.jpeg"/><Relationship Id="rId1" Type="http://schemas.openxmlformats.org/officeDocument/2006/relationships/slideLayout" Target="../slideLayouts/slideLayout477.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489.xml"/></Relationships>
</file>

<file path=ppt/slides/_rels/slide298.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489.xml"/></Relationships>
</file>

<file path=ppt/slides/_rels/slide299.xml.rels><?xml version="1.0" encoding="UTF-8" standalone="yes"?>
<Relationships xmlns="http://schemas.openxmlformats.org/package/2006/relationships"><Relationship Id="rId2" Type="http://schemas.openxmlformats.org/officeDocument/2006/relationships/image" Target="../media/image265.jpeg"/><Relationship Id="rId1" Type="http://schemas.openxmlformats.org/officeDocument/2006/relationships/slideLayout" Target="../slideLayouts/slideLayout489.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823.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30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32.xml"/><Relationship Id="rId1" Type="http://schemas.openxmlformats.org/officeDocument/2006/relationships/slideLayout" Target="../slideLayouts/slideLayout406.xml"/><Relationship Id="rId5" Type="http://schemas.openxmlformats.org/officeDocument/2006/relationships/image" Target="../media/image266.png"/><Relationship Id="rId4" Type="http://schemas.openxmlformats.org/officeDocument/2006/relationships/image" Target="../media/image169.jpeg"/></Relationships>
</file>

<file path=ppt/slides/_rels/slide301.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33.xml"/><Relationship Id="rId1" Type="http://schemas.openxmlformats.org/officeDocument/2006/relationships/slideLayout" Target="../slideLayouts/slideLayout395.xml"/></Relationships>
</file>

<file path=ppt/slides/_rels/slide302.xml.rels><?xml version="1.0" encoding="UTF-8" standalone="yes"?>
<Relationships xmlns="http://schemas.openxmlformats.org/package/2006/relationships"><Relationship Id="rId2" Type="http://schemas.openxmlformats.org/officeDocument/2006/relationships/image" Target="../media/image214.jpeg"/><Relationship Id="rId1" Type="http://schemas.openxmlformats.org/officeDocument/2006/relationships/slideLayout" Target="../slideLayouts/slideLayout373.xml"/></Relationships>
</file>

<file path=ppt/slides/_rels/slide303.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notesSlide" Target="../notesSlides/notesSlide234.xml"/><Relationship Id="rId1" Type="http://schemas.openxmlformats.org/officeDocument/2006/relationships/slideLayout" Target="../slideLayouts/slideLayout395.xml"/></Relationships>
</file>

<file path=ppt/slides/_rels/slide30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35.xml"/><Relationship Id="rId1" Type="http://schemas.openxmlformats.org/officeDocument/2006/relationships/slideLayout" Target="../slideLayouts/slideLayout395.xml"/></Relationships>
</file>

<file path=ppt/slides/_rels/slide305.xml.rels><?xml version="1.0" encoding="UTF-8" standalone="yes"?>
<Relationships xmlns="http://schemas.openxmlformats.org/package/2006/relationships"><Relationship Id="rId3" Type="http://schemas.openxmlformats.org/officeDocument/2006/relationships/image" Target="../media/image269.png"/><Relationship Id="rId2" Type="http://schemas.openxmlformats.org/officeDocument/2006/relationships/notesSlide" Target="../notesSlides/notesSlide236.xml"/><Relationship Id="rId1" Type="http://schemas.openxmlformats.org/officeDocument/2006/relationships/slideLayout" Target="../slideLayouts/slideLayout395.xml"/></Relationships>
</file>

<file path=ppt/slides/_rels/slide306.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450.xml"/></Relationships>
</file>

<file path=ppt/slides/_rels/slide307.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450.xml"/></Relationships>
</file>

<file path=ppt/slides/_rels/slide308.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489.xml"/></Relationships>
</file>

<file path=ppt/slides/_rels/slide309.xml.rels><?xml version="1.0" encoding="UTF-8" standalone="yes"?>
<Relationships xmlns="http://schemas.openxmlformats.org/package/2006/relationships"><Relationship Id="rId2" Type="http://schemas.openxmlformats.org/officeDocument/2006/relationships/image" Target="../media/image273.jpeg"/><Relationship Id="rId1" Type="http://schemas.openxmlformats.org/officeDocument/2006/relationships/slideLayout" Target="../slideLayouts/slideLayout500.xml"/></Relationships>
</file>

<file path=ppt/slides/_rels/slide3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31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37.xml"/><Relationship Id="rId1" Type="http://schemas.openxmlformats.org/officeDocument/2006/relationships/slideLayout" Target="../slideLayouts/slideLayout505.xml"/></Relationships>
</file>

<file path=ppt/slides/_rels/slide311.xml.rels><?xml version="1.0" encoding="UTF-8" standalone="yes"?>
<Relationships xmlns="http://schemas.openxmlformats.org/package/2006/relationships"><Relationship Id="rId2" Type="http://schemas.openxmlformats.org/officeDocument/2006/relationships/image" Target="../media/image274.jpeg"/><Relationship Id="rId1" Type="http://schemas.openxmlformats.org/officeDocument/2006/relationships/slideLayout" Target="../slideLayouts/slideLayout500.xml"/></Relationships>
</file>

<file path=ppt/slides/_rels/slide312.xml.rels><?xml version="1.0" encoding="UTF-8" standalone="yes"?>
<Relationships xmlns="http://schemas.openxmlformats.org/package/2006/relationships"><Relationship Id="rId2" Type="http://schemas.openxmlformats.org/officeDocument/2006/relationships/image" Target="../media/image275.jpeg"/><Relationship Id="rId1" Type="http://schemas.openxmlformats.org/officeDocument/2006/relationships/slideLayout" Target="../slideLayouts/slideLayout500.xml"/></Relationships>
</file>

<file path=ppt/slides/_rels/slide313.xml.rels><?xml version="1.0" encoding="UTF-8" standalone="yes"?>
<Relationships xmlns="http://schemas.openxmlformats.org/package/2006/relationships"><Relationship Id="rId2" Type="http://schemas.openxmlformats.org/officeDocument/2006/relationships/image" Target="../media/image274.jpeg"/><Relationship Id="rId1" Type="http://schemas.openxmlformats.org/officeDocument/2006/relationships/slideLayout" Target="../slideLayouts/slideLayout500.xml"/></Relationships>
</file>

<file path=ppt/slides/_rels/slide314.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450.xml"/></Relationships>
</file>

<file path=ppt/slides/_rels/slide315.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450.xml"/></Relationships>
</file>

<file path=ppt/slides/_rels/slide316.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450.xml"/></Relationships>
</file>

<file path=ppt/slides/_rels/slide317.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450.xml"/></Relationships>
</file>

<file path=ppt/slides/_rels/slide318.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450.xml"/></Relationships>
</file>

<file path=ppt/slides/_rels/slide319.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45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450.xml"/></Relationships>
</file>

<file path=ppt/slides/_rels/slide321.xml.rels><?xml version="1.0" encoding="UTF-8" standalone="yes"?>
<Relationships xmlns="http://schemas.openxmlformats.org/package/2006/relationships"><Relationship Id="rId2" Type="http://schemas.openxmlformats.org/officeDocument/2006/relationships/image" Target="../media/image283.png"/><Relationship Id="rId1" Type="http://schemas.openxmlformats.org/officeDocument/2006/relationships/slideLayout" Target="../slideLayouts/slideLayout450.xml"/></Relationships>
</file>

<file path=ppt/slides/_rels/slide322.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238.xml"/><Relationship Id="rId1" Type="http://schemas.openxmlformats.org/officeDocument/2006/relationships/slideLayout" Target="../slideLayouts/slideLayout510.xml"/></Relationships>
</file>

<file path=ppt/slides/_rels/slide323.xml.rels><?xml version="1.0" encoding="UTF-8" standalone="yes"?>
<Relationships xmlns="http://schemas.openxmlformats.org/package/2006/relationships"><Relationship Id="rId3" Type="http://schemas.openxmlformats.org/officeDocument/2006/relationships/image" Target="../media/image149.jpg"/><Relationship Id="rId2" Type="http://schemas.openxmlformats.org/officeDocument/2006/relationships/notesSlide" Target="../notesSlides/notesSlide239.xml"/><Relationship Id="rId1" Type="http://schemas.openxmlformats.org/officeDocument/2006/relationships/slideLayout" Target="../slideLayouts/slideLayout510.xml"/><Relationship Id="rId5" Type="http://schemas.openxmlformats.org/officeDocument/2006/relationships/image" Target="../media/image286.png"/><Relationship Id="rId4" Type="http://schemas.openxmlformats.org/officeDocument/2006/relationships/image" Target="../media/image285.jpeg"/></Relationships>
</file>

<file path=ppt/slides/_rels/slide324.xml.rels><?xml version="1.0" encoding="UTF-8" standalone="yes"?>
<Relationships xmlns="http://schemas.openxmlformats.org/package/2006/relationships"><Relationship Id="rId2" Type="http://schemas.openxmlformats.org/officeDocument/2006/relationships/image" Target="../media/image287.jpeg"/><Relationship Id="rId1" Type="http://schemas.openxmlformats.org/officeDocument/2006/relationships/slideLayout" Target="../slideLayouts/slideLayout450.xml"/></Relationships>
</file>

<file path=ppt/slides/_rels/slide325.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450.xml"/></Relationships>
</file>

<file path=ppt/slides/_rels/slide326.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450.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328.xml.rels><?xml version="1.0" encoding="UTF-8" standalone="yes"?>
<Relationships xmlns="http://schemas.openxmlformats.org/package/2006/relationships"><Relationship Id="rId2" Type="http://schemas.openxmlformats.org/officeDocument/2006/relationships/image" Target="../media/image289.jpeg"/><Relationship Id="rId1" Type="http://schemas.openxmlformats.org/officeDocument/2006/relationships/slideLayout" Target="../slideLayouts/slideLayout450.xml"/></Relationships>
</file>

<file path=ppt/slides/_rels/slide329.xml.rels><?xml version="1.0" encoding="UTF-8" standalone="yes"?>
<Relationships xmlns="http://schemas.openxmlformats.org/package/2006/relationships"><Relationship Id="rId2" Type="http://schemas.openxmlformats.org/officeDocument/2006/relationships/image" Target="../media/image290.jpeg"/><Relationship Id="rId1" Type="http://schemas.openxmlformats.org/officeDocument/2006/relationships/slideLayout" Target="../slideLayouts/slideLayout45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330.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331.xml.rels><?xml version="1.0" encoding="UTF-8" standalone="yes"?>
<Relationships xmlns="http://schemas.openxmlformats.org/package/2006/relationships"><Relationship Id="rId2" Type="http://schemas.openxmlformats.org/officeDocument/2006/relationships/image" Target="../media/image291.jpeg"/><Relationship Id="rId1" Type="http://schemas.openxmlformats.org/officeDocument/2006/relationships/slideLayout" Target="../slideLayouts/slideLayout524.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333.xml.rels><?xml version="1.0" encoding="UTF-8" standalone="yes"?>
<Relationships xmlns="http://schemas.openxmlformats.org/package/2006/relationships"><Relationship Id="rId2" Type="http://schemas.openxmlformats.org/officeDocument/2006/relationships/image" Target="../media/image292.jpeg"/><Relationship Id="rId1" Type="http://schemas.openxmlformats.org/officeDocument/2006/relationships/slideLayout" Target="../slideLayouts/slideLayout524.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336.xml.rels><?xml version="1.0" encoding="UTF-8" standalone="yes"?>
<Relationships xmlns="http://schemas.openxmlformats.org/package/2006/relationships"><Relationship Id="rId2" Type="http://schemas.openxmlformats.org/officeDocument/2006/relationships/image" Target="../media/image293.jpeg"/><Relationship Id="rId1" Type="http://schemas.openxmlformats.org/officeDocument/2006/relationships/slideLayout" Target="../slideLayouts/slideLayout524.xml"/></Relationships>
</file>

<file path=ppt/slides/_rels/slide337.xml.rels><?xml version="1.0" encoding="UTF-8" standalone="yes"?>
<Relationships xmlns="http://schemas.openxmlformats.org/package/2006/relationships"><Relationship Id="rId2" Type="http://schemas.openxmlformats.org/officeDocument/2006/relationships/image" Target="../media/image294.png"/><Relationship Id="rId1" Type="http://schemas.openxmlformats.org/officeDocument/2006/relationships/slideLayout" Target="../slideLayouts/slideLayout539.xml"/></Relationships>
</file>

<file path=ppt/slides/_rels/slide338.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539.xml"/></Relationships>
</file>

<file path=ppt/slides/_rels/slide339.xml.rels><?xml version="1.0" encoding="UTF-8" standalone="yes"?>
<Relationships xmlns="http://schemas.openxmlformats.org/package/2006/relationships"><Relationship Id="rId2" Type="http://schemas.openxmlformats.org/officeDocument/2006/relationships/image" Target="../media/image296.jpeg"/><Relationship Id="rId1" Type="http://schemas.openxmlformats.org/officeDocument/2006/relationships/slideLayout" Target="../slideLayouts/slideLayout54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340.xml.rels><?xml version="1.0" encoding="UTF-8" standalone="yes"?>
<Relationships xmlns="http://schemas.openxmlformats.org/package/2006/relationships"><Relationship Id="rId2" Type="http://schemas.openxmlformats.org/officeDocument/2006/relationships/image" Target="../media/image297.png"/><Relationship Id="rId1" Type="http://schemas.openxmlformats.org/officeDocument/2006/relationships/slideLayout" Target="../slideLayouts/slideLayout561.xml"/></Relationships>
</file>

<file path=ppt/slides/_rels/slide341.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240.xml"/><Relationship Id="rId1" Type="http://schemas.openxmlformats.org/officeDocument/2006/relationships/slideLayout" Target="../slideLayouts/slideLayout545.xml"/><Relationship Id="rId4" Type="http://schemas.openxmlformats.org/officeDocument/2006/relationships/image" Target="../media/image299.png"/></Relationships>
</file>

<file path=ppt/slides/_rels/slide342.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241.xml"/><Relationship Id="rId1" Type="http://schemas.openxmlformats.org/officeDocument/2006/relationships/slideLayout" Target="../slideLayouts/slideLayout557.xml"/><Relationship Id="rId4" Type="http://schemas.openxmlformats.org/officeDocument/2006/relationships/image" Target="../media/image299.png"/></Relationships>
</file>

<file path=ppt/slides/_rels/slide343.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567.xml"/></Relationships>
</file>

<file path=ppt/slides/_rels/slide344.xml.rels><?xml version="1.0" encoding="UTF-8" standalone="yes"?>
<Relationships xmlns="http://schemas.openxmlformats.org/package/2006/relationships"><Relationship Id="rId2" Type="http://schemas.openxmlformats.org/officeDocument/2006/relationships/image" Target="../media/image301.jpeg"/><Relationship Id="rId1" Type="http://schemas.openxmlformats.org/officeDocument/2006/relationships/slideLayout" Target="../slideLayouts/slideLayout579.xml"/></Relationships>
</file>

<file path=ppt/slides/_rels/slide345.xml.rels><?xml version="1.0" encoding="UTF-8" standalone="yes"?>
<Relationships xmlns="http://schemas.openxmlformats.org/package/2006/relationships"><Relationship Id="rId2" Type="http://schemas.openxmlformats.org/officeDocument/2006/relationships/image" Target="../media/image302.jpeg"/><Relationship Id="rId1" Type="http://schemas.openxmlformats.org/officeDocument/2006/relationships/slideLayout" Target="../slideLayouts/slideLayout579.xml"/></Relationships>
</file>

<file path=ppt/slides/_rels/slide346.xml.rels><?xml version="1.0" encoding="UTF-8" standalone="yes"?>
<Relationships xmlns="http://schemas.openxmlformats.org/package/2006/relationships"><Relationship Id="rId3" Type="http://schemas.openxmlformats.org/officeDocument/2006/relationships/image" Target="../media/image304.jpeg"/><Relationship Id="rId2" Type="http://schemas.openxmlformats.org/officeDocument/2006/relationships/image" Target="../media/image303.jpeg"/><Relationship Id="rId1" Type="http://schemas.openxmlformats.org/officeDocument/2006/relationships/slideLayout" Target="../slideLayouts/slideLayout590.xml"/><Relationship Id="rId4" Type="http://schemas.openxmlformats.org/officeDocument/2006/relationships/image" Target="../media/image305.png"/></Relationships>
</file>

<file path=ppt/slides/_rels/slide347.xml.rels><?xml version="1.0" encoding="UTF-8" standalone="yes"?>
<Relationships xmlns="http://schemas.openxmlformats.org/package/2006/relationships"><Relationship Id="rId2" Type="http://schemas.openxmlformats.org/officeDocument/2006/relationships/image" Target="../media/image306.png"/><Relationship Id="rId1" Type="http://schemas.openxmlformats.org/officeDocument/2006/relationships/slideLayout" Target="../slideLayouts/slideLayout590.xml"/></Relationships>
</file>

<file path=ppt/slides/_rels/slide348.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450.xml"/></Relationships>
</file>

<file path=ppt/slides/_rels/slide349.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45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350.xml.rels><?xml version="1.0" encoding="UTF-8" standalone="yes"?>
<Relationships xmlns="http://schemas.openxmlformats.org/package/2006/relationships"><Relationship Id="rId2" Type="http://schemas.openxmlformats.org/officeDocument/2006/relationships/image" Target="../media/image308.jpeg"/><Relationship Id="rId1" Type="http://schemas.openxmlformats.org/officeDocument/2006/relationships/slideLayout" Target="../slideLayouts/slideLayout450.xml"/></Relationships>
</file>

<file path=ppt/slides/_rels/slide351.xml.rels><?xml version="1.0" encoding="UTF-8" standalone="yes"?>
<Relationships xmlns="http://schemas.openxmlformats.org/package/2006/relationships"><Relationship Id="rId2" Type="http://schemas.openxmlformats.org/officeDocument/2006/relationships/image" Target="../media/image309.jpeg"/><Relationship Id="rId1" Type="http://schemas.openxmlformats.org/officeDocument/2006/relationships/slideLayout" Target="../slideLayouts/slideLayout478.xml"/></Relationships>
</file>

<file path=ppt/slides/_rels/slide352.xml.rels><?xml version="1.0" encoding="UTF-8" standalone="yes"?>
<Relationships xmlns="http://schemas.openxmlformats.org/package/2006/relationships"><Relationship Id="rId2" Type="http://schemas.openxmlformats.org/officeDocument/2006/relationships/image" Target="../media/image310.jpeg"/><Relationship Id="rId1" Type="http://schemas.openxmlformats.org/officeDocument/2006/relationships/slideLayout" Target="../slideLayouts/slideLayout535.xml"/></Relationships>
</file>

<file path=ppt/slides/_rels/slide353.xml.rels><?xml version="1.0" encoding="UTF-8" standalone="yes"?>
<Relationships xmlns="http://schemas.openxmlformats.org/package/2006/relationships"><Relationship Id="rId2" Type="http://schemas.openxmlformats.org/officeDocument/2006/relationships/image" Target="../media/image311.png"/><Relationship Id="rId1" Type="http://schemas.openxmlformats.org/officeDocument/2006/relationships/slideLayout" Target="../slideLayouts/slideLayout535.xml"/></Relationships>
</file>

<file path=ppt/slides/_rels/slide354.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489.xml"/></Relationships>
</file>

<file path=ppt/slides/_rels/slide355.xml.rels><?xml version="1.0" encoding="UTF-8" standalone="yes"?>
<Relationships xmlns="http://schemas.openxmlformats.org/package/2006/relationships"><Relationship Id="rId2" Type="http://schemas.openxmlformats.org/officeDocument/2006/relationships/image" Target="../media/image312.png"/><Relationship Id="rId1" Type="http://schemas.openxmlformats.org/officeDocument/2006/relationships/slideLayout" Target="../slideLayouts/slideLayout450.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357.xml.rels><?xml version="1.0" encoding="UTF-8" standalone="yes"?>
<Relationships xmlns="http://schemas.openxmlformats.org/package/2006/relationships"><Relationship Id="rId2" Type="http://schemas.openxmlformats.org/officeDocument/2006/relationships/image" Target="../media/image313.jpeg"/><Relationship Id="rId1" Type="http://schemas.openxmlformats.org/officeDocument/2006/relationships/slideLayout" Target="../slideLayouts/slideLayout478.xml"/></Relationships>
</file>

<file path=ppt/slides/_rels/slide358.xml.rels><?xml version="1.0" encoding="UTF-8" standalone="yes"?>
<Relationships xmlns="http://schemas.openxmlformats.org/package/2006/relationships"><Relationship Id="rId2" Type="http://schemas.openxmlformats.org/officeDocument/2006/relationships/image" Target="../media/image299.png"/><Relationship Id="rId1" Type="http://schemas.openxmlformats.org/officeDocument/2006/relationships/slideLayout" Target="../slideLayouts/slideLayout478.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47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360.xml.rels><?xml version="1.0" encoding="UTF-8" standalone="yes"?>
<Relationships xmlns="http://schemas.openxmlformats.org/package/2006/relationships"><Relationship Id="rId3" Type="http://schemas.openxmlformats.org/officeDocument/2006/relationships/image" Target="../media/image314.png"/><Relationship Id="rId2" Type="http://schemas.openxmlformats.org/officeDocument/2006/relationships/notesSlide" Target="../notesSlides/notesSlide242.xml"/><Relationship Id="rId1" Type="http://schemas.openxmlformats.org/officeDocument/2006/relationships/slideLayout" Target="../slideLayouts/slideLayout892.xml"/></Relationships>
</file>

<file path=ppt/slides/_rels/slide36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43.xml"/><Relationship Id="rId1" Type="http://schemas.openxmlformats.org/officeDocument/2006/relationships/slideLayout" Target="../slideLayouts/slideLayout823.xml"/></Relationships>
</file>

<file path=ppt/slides/_rels/slide36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44.xml"/><Relationship Id="rId1" Type="http://schemas.openxmlformats.org/officeDocument/2006/relationships/slideLayout" Target="../slideLayouts/slideLayout823.xml"/></Relationships>
</file>

<file path=ppt/slides/_rels/slide363.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45.xml"/><Relationship Id="rId1" Type="http://schemas.openxmlformats.org/officeDocument/2006/relationships/slideLayout" Target="../slideLayouts/slideLayout823.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598.xml"/></Relationships>
</file>

<file path=ppt/slides/_rels/slide365.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46.xml"/><Relationship Id="rId1" Type="http://schemas.openxmlformats.org/officeDocument/2006/relationships/slideLayout" Target="../slideLayouts/slideLayout892.xml"/></Relationships>
</file>

<file path=ppt/slides/_rels/slide366.xml.rels><?xml version="1.0" encoding="UTF-8" standalone="yes"?>
<Relationships xmlns="http://schemas.openxmlformats.org/package/2006/relationships"><Relationship Id="rId2" Type="http://schemas.openxmlformats.org/officeDocument/2006/relationships/image" Target="../media/image316.jpeg"/><Relationship Id="rId1" Type="http://schemas.openxmlformats.org/officeDocument/2006/relationships/slideLayout" Target="../slideLayouts/slideLayout609.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598.xml"/></Relationships>
</file>

<file path=ppt/slides/_rels/slide368.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47.xml"/><Relationship Id="rId1" Type="http://schemas.openxmlformats.org/officeDocument/2006/relationships/slideLayout" Target="../slideLayouts/slideLayout614.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59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37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301.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371.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image" Target="../media/image318.jpeg"/><Relationship Id="rId1" Type="http://schemas.openxmlformats.org/officeDocument/2006/relationships/slideLayout" Target="../slideLayouts/slideLayout621.xml"/><Relationship Id="rId4" Type="http://schemas.openxmlformats.org/officeDocument/2006/relationships/image" Target="../media/image320.jpeg"/></Relationships>
</file>

<file path=ppt/slides/_rels/slide372.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48.xml"/><Relationship Id="rId1" Type="http://schemas.openxmlformats.org/officeDocument/2006/relationships/slideLayout" Target="../slideLayouts/slideLayout632.xml"/><Relationship Id="rId4" Type="http://schemas.openxmlformats.org/officeDocument/2006/relationships/image" Target="../media/image59.jpeg"/></Relationships>
</file>

<file path=ppt/slides/_rels/slide373.xml.rels><?xml version="1.0" encoding="UTF-8" standalone="yes"?>
<Relationships xmlns="http://schemas.openxmlformats.org/package/2006/relationships"><Relationship Id="rId2" Type="http://schemas.openxmlformats.org/officeDocument/2006/relationships/image" Target="../media/image317.jpeg"/><Relationship Id="rId1" Type="http://schemas.openxmlformats.org/officeDocument/2006/relationships/slideLayout" Target="../slideLayouts/slideLayout621.xml"/></Relationships>
</file>

<file path=ppt/slides/_rels/slide374.xml.rels><?xml version="1.0" encoding="UTF-8" standalone="yes"?>
<Relationships xmlns="http://schemas.openxmlformats.org/package/2006/relationships"><Relationship Id="rId2" Type="http://schemas.openxmlformats.org/officeDocument/2006/relationships/image" Target="../media/image321.jpeg"/><Relationship Id="rId1" Type="http://schemas.openxmlformats.org/officeDocument/2006/relationships/slideLayout" Target="../slideLayouts/slideLayout621.xml"/></Relationships>
</file>

<file path=ppt/slides/_rels/slide375.xml.rels><?xml version="1.0" encoding="UTF-8" standalone="yes"?>
<Relationships xmlns="http://schemas.openxmlformats.org/package/2006/relationships"><Relationship Id="rId3" Type="http://schemas.openxmlformats.org/officeDocument/2006/relationships/image" Target="../media/image33.jpeg"/><Relationship Id="rId7" Type="http://schemas.openxmlformats.org/officeDocument/2006/relationships/image" Target="../media/image37.png"/><Relationship Id="rId2" Type="http://schemas.openxmlformats.org/officeDocument/2006/relationships/image" Target="../media/image32.jpeg"/><Relationship Id="rId1" Type="http://schemas.openxmlformats.org/officeDocument/2006/relationships/slideLayout" Target="../slideLayouts/slideLayout643.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654.xml"/></Relationships>
</file>

<file path=ppt/slides/_rels/slide377.xml.rels><?xml version="1.0" encoding="UTF-8" standalone="yes"?>
<Relationships xmlns="http://schemas.openxmlformats.org/package/2006/relationships"><Relationship Id="rId3" Type="http://schemas.openxmlformats.org/officeDocument/2006/relationships/image" Target="../media/image322.jpeg"/><Relationship Id="rId2" Type="http://schemas.openxmlformats.org/officeDocument/2006/relationships/notesSlide" Target="../notesSlides/notesSlide249.xml"/><Relationship Id="rId1" Type="http://schemas.openxmlformats.org/officeDocument/2006/relationships/slideLayout" Target="../slideLayouts/slideLayout665.xml"/><Relationship Id="rId5" Type="http://schemas.openxmlformats.org/officeDocument/2006/relationships/image" Target="../media/image323.emf"/><Relationship Id="rId4" Type="http://schemas.openxmlformats.org/officeDocument/2006/relationships/oleObject" Target="../embeddings/oleObject2.bin"/></Relationships>
</file>

<file path=ppt/slides/_rels/slide378.xml.rels><?xml version="1.0" encoding="UTF-8" standalone="yes"?>
<Relationships xmlns="http://schemas.openxmlformats.org/package/2006/relationships"><Relationship Id="rId2" Type="http://schemas.openxmlformats.org/officeDocument/2006/relationships/image" Target="../media/image324.png"/><Relationship Id="rId1" Type="http://schemas.openxmlformats.org/officeDocument/2006/relationships/slideLayout" Target="../slideLayouts/slideLayout671.xml"/></Relationships>
</file>

<file path=ppt/slides/_rels/slide379.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250.xml"/><Relationship Id="rId1" Type="http://schemas.openxmlformats.org/officeDocument/2006/relationships/slideLayout" Target="../slideLayouts/slideLayout68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80.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notesSlide" Target="../notesSlides/notesSlide251.xml"/><Relationship Id="rId1" Type="http://schemas.openxmlformats.org/officeDocument/2006/relationships/slideLayout" Target="../slideLayouts/slideLayout698.xml"/><Relationship Id="rId4" Type="http://schemas.openxmlformats.org/officeDocument/2006/relationships/image" Target="../media/image327.png"/></Relationships>
</file>

<file path=ppt/slides/_rels/slide381.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252.xml"/><Relationship Id="rId1" Type="http://schemas.openxmlformats.org/officeDocument/2006/relationships/slideLayout" Target="../slideLayouts/slideLayout706.xml"/><Relationship Id="rId4" Type="http://schemas.openxmlformats.org/officeDocument/2006/relationships/image" Target="../media/image329.jpeg"/></Relationships>
</file>

<file path=ppt/slides/_rels/slide382.xml.rels><?xml version="1.0" encoding="UTF-8" standalone="yes"?>
<Relationships xmlns="http://schemas.openxmlformats.org/package/2006/relationships"><Relationship Id="rId3" Type="http://schemas.openxmlformats.org/officeDocument/2006/relationships/image" Target="../media/image330.jpeg"/><Relationship Id="rId2" Type="http://schemas.openxmlformats.org/officeDocument/2006/relationships/notesSlide" Target="../notesSlides/notesSlide253.xml"/><Relationship Id="rId1" Type="http://schemas.openxmlformats.org/officeDocument/2006/relationships/slideLayout" Target="../slideLayouts/slideLayout706.xml"/></Relationships>
</file>

<file path=ppt/slides/_rels/slide383.xml.rels><?xml version="1.0" encoding="UTF-8" standalone="yes"?>
<Relationships xmlns="http://schemas.openxmlformats.org/package/2006/relationships"><Relationship Id="rId2" Type="http://schemas.openxmlformats.org/officeDocument/2006/relationships/slideLayout" Target="../slideLayouts/slideLayout720.xml"/><Relationship Id="rId1" Type="http://schemas.openxmlformats.org/officeDocument/2006/relationships/themeOverride" Target="../theme/themeOverride6.xml"/></Relationships>
</file>

<file path=ppt/slides/_rels/slide384.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6.xml"/></Relationships>
</file>

<file path=ppt/slides/_rels/slide385.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5.xml"/><Relationship Id="rId1" Type="http://schemas.openxmlformats.org/officeDocument/2006/relationships/slideLayout" Target="../slideLayouts/slideLayout725.xml"/></Relationships>
</file>

<file path=ppt/slides/_rels/slide386.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256.xml"/><Relationship Id="rId1" Type="http://schemas.openxmlformats.org/officeDocument/2006/relationships/slideLayout" Target="../slideLayouts/slideLayout725.xml"/></Relationships>
</file>

<file path=ppt/slides/_rels/slide387.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257.xml"/><Relationship Id="rId1" Type="http://schemas.openxmlformats.org/officeDocument/2006/relationships/slideLayout" Target="../slideLayouts/slideLayout725.xml"/></Relationships>
</file>

<file path=ppt/slides/_rels/slide38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58.xml"/><Relationship Id="rId1" Type="http://schemas.openxmlformats.org/officeDocument/2006/relationships/slideLayout" Target="../slideLayouts/slideLayout19.xml"/></Relationships>
</file>

<file path=ppt/slides/_rels/slide389.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59.xml"/><Relationship Id="rId1" Type="http://schemas.openxmlformats.org/officeDocument/2006/relationships/slideLayout" Target="../slideLayouts/slideLayout7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742.xml"/></Relationships>
</file>

<file path=ppt/slides/_rels/slide391.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notesSlide" Target="../notesSlides/notesSlide260.xml"/><Relationship Id="rId1" Type="http://schemas.openxmlformats.org/officeDocument/2006/relationships/slideLayout" Target="../slideLayouts/slideLayout791.xml"/></Relationships>
</file>

<file path=ppt/slides/_rels/slide392.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61.xml"/><Relationship Id="rId1" Type="http://schemas.openxmlformats.org/officeDocument/2006/relationships/slideLayout" Target="../slideLayouts/slideLayout791.xml"/></Relationships>
</file>

<file path=ppt/slides/_rels/slide393.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62.xml"/><Relationship Id="rId1" Type="http://schemas.openxmlformats.org/officeDocument/2006/relationships/slideLayout" Target="../slideLayouts/slideLayout791.xml"/></Relationships>
</file>

<file path=ppt/slides/_rels/slide39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263.xml"/><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64.xml"/><Relationship Id="rId1" Type="http://schemas.openxmlformats.org/officeDocument/2006/relationships/slideLayout" Target="../slideLayouts/slideLayout7.xml"/></Relationships>
</file>

<file path=ppt/slides/_rels/slide396.xml.rels><?xml version="1.0" encoding="UTF-8" standalone="yes"?>
<Relationships xmlns="http://schemas.openxmlformats.org/package/2006/relationships"><Relationship Id="rId3" Type="http://schemas.openxmlformats.org/officeDocument/2006/relationships/image" Target="../media/image336.jpg"/><Relationship Id="rId2" Type="http://schemas.openxmlformats.org/officeDocument/2006/relationships/notesSlide" Target="../notesSlides/notesSlide265.xml"/><Relationship Id="rId1" Type="http://schemas.openxmlformats.org/officeDocument/2006/relationships/slideLayout" Target="../slideLayouts/slideLayout892.xml"/></Relationships>
</file>

<file path=ppt/slides/_rels/slide397.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66.xml"/><Relationship Id="rId1" Type="http://schemas.openxmlformats.org/officeDocument/2006/relationships/slideLayout" Target="../slideLayouts/slideLayout892.xml"/></Relationships>
</file>

<file path=ppt/slides/_rels/slide398.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67.xml"/><Relationship Id="rId1" Type="http://schemas.openxmlformats.org/officeDocument/2006/relationships/slideLayout" Target="../slideLayouts/slideLayout892.xml"/></Relationships>
</file>

<file path=ppt/slides/_rels/slide39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68.xml"/><Relationship Id="rId1" Type="http://schemas.openxmlformats.org/officeDocument/2006/relationships/slideLayout" Target="../slideLayouts/slideLayout89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400.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69.xml"/><Relationship Id="rId1" Type="http://schemas.openxmlformats.org/officeDocument/2006/relationships/slideLayout" Target="../slideLayouts/slideLayout892.xml"/></Relationships>
</file>

<file path=ppt/slides/_rels/slide40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70.xml"/><Relationship Id="rId1" Type="http://schemas.openxmlformats.org/officeDocument/2006/relationships/slideLayout" Target="../slideLayouts/slideLayout892.xml"/></Relationships>
</file>

<file path=ppt/slides/_rels/slide40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71.xml"/><Relationship Id="rId1" Type="http://schemas.openxmlformats.org/officeDocument/2006/relationships/slideLayout" Target="../slideLayouts/slideLayout892.xml"/></Relationships>
</file>

<file path=ppt/slides/_rels/slide403.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72.xml"/><Relationship Id="rId1" Type="http://schemas.openxmlformats.org/officeDocument/2006/relationships/slideLayout" Target="../slideLayouts/slideLayout892.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898.xml"/></Relationships>
</file>

<file path=ppt/slides/_rels/slide405.xml.rels><?xml version="1.0" encoding="UTF-8" standalone="yes"?>
<Relationships xmlns="http://schemas.openxmlformats.org/package/2006/relationships"><Relationship Id="rId3" Type="http://schemas.openxmlformats.org/officeDocument/2006/relationships/image" Target="../media/image235.jpg"/><Relationship Id="rId2" Type="http://schemas.openxmlformats.org/officeDocument/2006/relationships/notesSlide" Target="../notesSlides/notesSlide273.xml"/><Relationship Id="rId1" Type="http://schemas.openxmlformats.org/officeDocument/2006/relationships/slideLayout" Target="../slideLayouts/slideLayout1107.xml"/><Relationship Id="rId4" Type="http://schemas.openxmlformats.org/officeDocument/2006/relationships/image" Target="../media/image236.png"/></Relationships>
</file>

<file path=ppt/slides/_rels/slide40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4.xml"/><Relationship Id="rId1" Type="http://schemas.openxmlformats.org/officeDocument/2006/relationships/slideLayout" Target="../slideLayouts/slideLayout7.xml"/></Relationships>
</file>

<file path=ppt/slides/_rels/slide407.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5.xml"/><Relationship Id="rId1" Type="http://schemas.openxmlformats.org/officeDocument/2006/relationships/slideLayout" Target="../slideLayouts/slideLayout7.xml"/></Relationships>
</file>

<file path=ppt/slides/_rels/slide40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76.xml"/><Relationship Id="rId1" Type="http://schemas.openxmlformats.org/officeDocument/2006/relationships/slideLayout" Target="../slideLayouts/slideLayout7.xml"/></Relationships>
</file>

<file path=ppt/slides/_rels/slide409.xml.rels><?xml version="1.0" encoding="UTF-8" standalone="yes"?>
<Relationships xmlns="http://schemas.openxmlformats.org/package/2006/relationships"><Relationship Id="rId3" Type="http://schemas.openxmlformats.org/officeDocument/2006/relationships/image" Target="../media/image235.jpg"/><Relationship Id="rId2" Type="http://schemas.openxmlformats.org/officeDocument/2006/relationships/notesSlide" Target="../notesSlides/notesSlide277.xml"/><Relationship Id="rId1" Type="http://schemas.openxmlformats.org/officeDocument/2006/relationships/slideLayout" Target="../slideLayouts/slideLayout1107.xml"/><Relationship Id="rId4" Type="http://schemas.openxmlformats.org/officeDocument/2006/relationships/image" Target="../media/image236.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75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36.xml"/><Relationship Id="rId1" Type="http://schemas.openxmlformats.org/officeDocument/2006/relationships/slideLayout" Target="../slideLayouts/slideLayout892.xml"/></Relationships>
</file>

<file path=ppt/slides/_rels/slide46.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37.xml"/><Relationship Id="rId1" Type="http://schemas.openxmlformats.org/officeDocument/2006/relationships/slideLayout" Target="../slideLayouts/slideLayout892.xml"/></Relationships>
</file>

<file path=ppt/slides/_rels/slide47.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8.xml"/><Relationship Id="rId1" Type="http://schemas.openxmlformats.org/officeDocument/2006/relationships/slideLayout" Target="../slideLayouts/slideLayout892.xml"/></Relationships>
</file>

<file path=ppt/slides/_rels/slide4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39.xml"/><Relationship Id="rId1" Type="http://schemas.openxmlformats.org/officeDocument/2006/relationships/slideLayout" Target="../slideLayouts/slideLayout892.xml"/></Relationships>
</file>

<file path=ppt/slides/_rels/slide4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0.xml"/><Relationship Id="rId1" Type="http://schemas.openxmlformats.org/officeDocument/2006/relationships/slideLayout" Target="../slideLayouts/slideLayout1060.xml"/></Relationships>
</file>

<file path=ppt/slides/_rels/slide5.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3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6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7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21.xml"/></Relationships>
</file>

<file path=ppt/slides/_rels/slide5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4.xml"/><Relationship Id="rId1" Type="http://schemas.openxmlformats.org/officeDocument/2006/relationships/slideLayout" Target="../slideLayouts/slideLayout933.xml"/></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5.xml"/><Relationship Id="rId1" Type="http://schemas.openxmlformats.org/officeDocument/2006/relationships/slideLayout" Target="../slideLayouts/slideLayout179.xml"/><Relationship Id="rId4" Type="http://schemas.openxmlformats.org/officeDocument/2006/relationships/image" Target="../media/image59.jpeg"/></Relationships>
</file>

<file path=ppt/slides/_rels/slide5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46.xml"/><Relationship Id="rId1" Type="http://schemas.openxmlformats.org/officeDocument/2006/relationships/slideLayout" Target="../slideLayouts/slideLayout155.xml"/></Relationships>
</file>

<file path=ppt/slides/_rels/slide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7.xml"/><Relationship Id="rId1" Type="http://schemas.openxmlformats.org/officeDocument/2006/relationships/slideLayout" Target="../slideLayouts/slideLayout152.xml"/></Relationships>
</file>

<file path=ppt/slides/_rels/slide57.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863.xml"/></Relationships>
</file>

<file path=ppt/slides/_rels/slide5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48.xml"/><Relationship Id="rId1" Type="http://schemas.openxmlformats.org/officeDocument/2006/relationships/slideLayout" Target="../slideLayouts/slideLayout74.xml"/><Relationship Id="rId6" Type="http://schemas.openxmlformats.org/officeDocument/2006/relationships/image" Target="../media/image43.jpeg"/><Relationship Id="rId5" Type="http://schemas.openxmlformats.org/officeDocument/2006/relationships/image" Target="../media/image42.jpeg"/><Relationship Id="rId4" Type="http://schemas.openxmlformats.org/officeDocument/2006/relationships/image" Target="../media/image41.jpeg"/></Relationships>
</file>

<file path=ppt/slides/_rels/slide5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49.xml"/><Relationship Id="rId1" Type="http://schemas.openxmlformats.org/officeDocument/2006/relationships/slideLayout" Target="../slideLayouts/slideLayout7.xml"/><Relationship Id="rId4" Type="http://schemas.openxmlformats.org/officeDocument/2006/relationships/image" Target="../media/image64.jpeg"/></Relationships>
</file>

<file path=ppt/slides/_rels/slide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54.xml"/></Relationships>
</file>

<file path=ppt/slides/_rels/slide60.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0.xml"/><Relationship Id="rId1" Type="http://schemas.openxmlformats.org/officeDocument/2006/relationships/slideLayout" Target="../slideLayouts/slideLayout1061.xml"/><Relationship Id="rId5" Type="http://schemas.openxmlformats.org/officeDocument/2006/relationships/image" Target="../media/image49.jpeg"/><Relationship Id="rId4" Type="http://schemas.openxmlformats.org/officeDocument/2006/relationships/image" Target="../media/image48.jpeg"/></Relationships>
</file>

<file path=ppt/slides/_rels/slide6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1.xml"/><Relationship Id="rId1" Type="http://schemas.openxmlformats.org/officeDocument/2006/relationships/slideLayout" Target="../slideLayouts/slideLayout7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53.xml"/><Relationship Id="rId1" Type="http://schemas.openxmlformats.org/officeDocument/2006/relationships/slideLayout" Target="../slideLayouts/slideLayout82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823.xml"/></Relationships>
</file>

<file path=ppt/slides/_rels/slide65.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55.xml"/><Relationship Id="rId1" Type="http://schemas.openxmlformats.org/officeDocument/2006/relationships/slideLayout" Target="../slideLayouts/slideLayout823.xml"/></Relationships>
</file>

<file path=ppt/slides/_rels/slide6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56.xml"/><Relationship Id="rId1" Type="http://schemas.openxmlformats.org/officeDocument/2006/relationships/slideLayout" Target="../slideLayouts/slideLayout823.xml"/></Relationships>
</file>

<file path=ppt/slides/_rels/slide67.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1085.xml"/></Relationships>
</file>

<file path=ppt/slides/_rels/slide68.xml.rels><?xml version="1.0" encoding="UTF-8" standalone="yes"?>
<Relationships xmlns="http://schemas.openxmlformats.org/package/2006/relationships"><Relationship Id="rId2" Type="http://schemas.openxmlformats.org/officeDocument/2006/relationships/image" Target="../media/image67.jpeg"/><Relationship Id="rId1" Type="http://schemas.openxmlformats.org/officeDocument/2006/relationships/slideLayout" Target="../slideLayouts/slideLayout949.xml"/></Relationships>
</file>

<file path=ppt/slides/_rels/slide69.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938.xml"/></Relationships>
</file>

<file path=ppt/slides/_rels/slide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1.jpeg"/><Relationship Id="rId1" Type="http://schemas.openxmlformats.org/officeDocument/2006/relationships/slideLayout" Target="../slideLayouts/slideLayout836.xml"/></Relationships>
</file>

<file path=ppt/slides/_rels/slide70.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938.xml"/></Relationships>
</file>

<file path=ppt/slides/_rels/slide71.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960.xml"/></Relationships>
</file>

<file path=ppt/slides/_rels/slide72.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938.xml"/></Relationships>
</file>

<file path=ppt/slides/_rels/slide73.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938.xml"/></Relationships>
</file>

<file path=ppt/slides/_rels/slide74.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971.xml"/></Relationships>
</file>

<file path=ppt/slides/_rels/slide75.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982.xml"/></Relationships>
</file>

<file path=ppt/slides/_rels/slide76.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982.xml"/></Relationships>
</file>

<file path=ppt/slides/_rels/slide77.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938.xml"/></Relationships>
</file>

<file path=ppt/slides/_rels/slide78.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938.xml"/></Relationships>
</file>

<file path=ppt/slides/_rels/slide79.xml.rels><?xml version="1.0" encoding="UTF-8" standalone="yes"?>
<Relationships xmlns="http://schemas.openxmlformats.org/package/2006/relationships"><Relationship Id="rId2" Type="http://schemas.openxmlformats.org/officeDocument/2006/relationships/image" Target="../media/image78.jpeg"/><Relationship Id="rId1" Type="http://schemas.openxmlformats.org/officeDocument/2006/relationships/slideLayout" Target="../slideLayouts/slideLayout960.xml"/></Relationships>
</file>

<file path=ppt/slides/_rels/slide8.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1.jpeg"/><Relationship Id="rId1" Type="http://schemas.openxmlformats.org/officeDocument/2006/relationships/slideLayout" Target="../slideLayouts/slideLayout836.xml"/></Relationships>
</file>

<file path=ppt/slides/_rels/slide80.xml.rels><?xml version="1.0" encoding="UTF-8" standalone="yes"?>
<Relationships xmlns="http://schemas.openxmlformats.org/package/2006/relationships"><Relationship Id="rId2" Type="http://schemas.openxmlformats.org/officeDocument/2006/relationships/image" Target="../media/image79.jpeg"/><Relationship Id="rId1" Type="http://schemas.openxmlformats.org/officeDocument/2006/relationships/slideLayout" Target="../slideLayouts/slideLayout938.xml"/></Relationships>
</file>

<file path=ppt/slides/_rels/slide81.xml.rels><?xml version="1.0" encoding="UTF-8" standalone="yes"?>
<Relationships xmlns="http://schemas.openxmlformats.org/package/2006/relationships"><Relationship Id="rId2" Type="http://schemas.openxmlformats.org/officeDocument/2006/relationships/image" Target="../media/image80.jpeg"/><Relationship Id="rId1" Type="http://schemas.openxmlformats.org/officeDocument/2006/relationships/slideLayout" Target="../slideLayouts/slideLayout938.xml"/></Relationships>
</file>

<file path=ppt/slides/_rels/slide82.xml.rels><?xml version="1.0" encoding="UTF-8" standalone="yes"?>
<Relationships xmlns="http://schemas.openxmlformats.org/package/2006/relationships"><Relationship Id="rId2" Type="http://schemas.openxmlformats.org/officeDocument/2006/relationships/image" Target="../media/image81.jpeg"/><Relationship Id="rId1" Type="http://schemas.openxmlformats.org/officeDocument/2006/relationships/slideLayout" Target="../slideLayouts/slideLayout960.xml"/></Relationships>
</file>

<file path=ppt/slides/_rels/slide83.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960.xml"/></Relationships>
</file>

<file path=ppt/slides/_rels/slide84.xml.rels><?xml version="1.0" encoding="UTF-8" standalone="yes"?>
<Relationships xmlns="http://schemas.openxmlformats.org/package/2006/relationships"><Relationship Id="rId2" Type="http://schemas.openxmlformats.org/officeDocument/2006/relationships/image" Target="../media/image83.jpeg"/><Relationship Id="rId1" Type="http://schemas.openxmlformats.org/officeDocument/2006/relationships/slideLayout" Target="../slideLayouts/slideLayout971.xml"/></Relationships>
</file>

<file path=ppt/slides/_rels/slide85.xml.rels><?xml version="1.0" encoding="UTF-8" standalone="yes"?>
<Relationships xmlns="http://schemas.openxmlformats.org/package/2006/relationships"><Relationship Id="rId2" Type="http://schemas.openxmlformats.org/officeDocument/2006/relationships/image" Target="../media/image84.jpeg"/><Relationship Id="rId1" Type="http://schemas.openxmlformats.org/officeDocument/2006/relationships/slideLayout" Target="../slideLayouts/slideLayout993.xml"/></Relationships>
</file>

<file path=ppt/slides/_rels/slide86.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004.xml"/></Relationships>
</file>

<file path=ppt/slides/_rels/slide87.xml.rels><?xml version="1.0" encoding="UTF-8" standalone="yes"?>
<Relationships xmlns="http://schemas.openxmlformats.org/package/2006/relationships"><Relationship Id="rId2" Type="http://schemas.openxmlformats.org/officeDocument/2006/relationships/image" Target="../media/image86.jpeg"/><Relationship Id="rId1" Type="http://schemas.openxmlformats.org/officeDocument/2006/relationships/slideLayout" Target="../slideLayouts/slideLayout101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00.xml"/></Relationships>
</file>

<file path=ppt/slides/_rels/slide89.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57.xml"/><Relationship Id="rId1" Type="http://schemas.openxmlformats.org/officeDocument/2006/relationships/slideLayout" Target="../slideLayouts/slideLayout74.xml"/></Relationships>
</file>

<file path=ppt/slides/_rels/slide9.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836.xml"/></Relationships>
</file>

<file path=ppt/slides/_rels/slide90.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58.xml"/><Relationship Id="rId1" Type="http://schemas.openxmlformats.org/officeDocument/2006/relationships/slideLayout" Target="../slideLayouts/slideLayout74.xml"/></Relationships>
</file>

<file path=ppt/slides/_rels/slide91.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9.xml"/><Relationship Id="rId1" Type="http://schemas.openxmlformats.org/officeDocument/2006/relationships/slideLayout" Target="../slideLayouts/slideLayout74.xml"/></Relationships>
</file>

<file path=ppt/slides/_rels/slide9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60.xml"/><Relationship Id="rId1" Type="http://schemas.openxmlformats.org/officeDocument/2006/relationships/slideLayout" Target="../slideLayouts/slideLayout105.xml"/></Relationships>
</file>

<file path=ppt/slides/_rels/slide93.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1.xml"/><Relationship Id="rId1" Type="http://schemas.openxmlformats.org/officeDocument/2006/relationships/slideLayout" Target="../slideLayouts/slideLayout74.xml"/><Relationship Id="rId4" Type="http://schemas.openxmlformats.org/officeDocument/2006/relationships/image" Target="../media/image92.jpeg"/></Relationships>
</file>

<file path=ppt/slides/_rels/slide9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62.xml"/><Relationship Id="rId1" Type="http://schemas.openxmlformats.org/officeDocument/2006/relationships/slideLayout" Target="../slideLayouts/slideLayout106.xml"/><Relationship Id="rId4" Type="http://schemas.openxmlformats.org/officeDocument/2006/relationships/image" Target="../media/image94.jpeg"/></Relationships>
</file>

<file path=ppt/slides/_rels/slide95.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3.xml"/><Relationship Id="rId1" Type="http://schemas.openxmlformats.org/officeDocument/2006/relationships/slideLayout" Target="../slideLayouts/slideLayout806.xml"/></Relationships>
</file>

<file path=ppt/slides/_rels/slide9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64.xml"/><Relationship Id="rId1" Type="http://schemas.openxmlformats.org/officeDocument/2006/relationships/slideLayout" Target="../slideLayouts/slideLayout152.xml"/></Relationships>
</file>

<file path=ppt/slides/_rels/slide97.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5.xml"/><Relationship Id="rId1" Type="http://schemas.openxmlformats.org/officeDocument/2006/relationships/slideLayout" Target="../slideLayouts/slideLayout1048.xml"/></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102.xml"/><Relationship Id="rId1" Type="http://schemas.openxmlformats.org/officeDocument/2006/relationships/tags" Target="../tags/tag1.xml"/><Relationship Id="rId4" Type="http://schemas.openxmlformats.org/officeDocument/2006/relationships/image" Target="../media/image97.jpeg"/></Relationships>
</file>

<file path=ppt/slides/_rels/slide99.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7.xml"/><Relationship Id="rId1" Type="http://schemas.openxmlformats.org/officeDocument/2006/relationships/slideLayout" Target="../slideLayouts/slideLayout74.xml"/><Relationship Id="rId4" Type="http://schemas.openxmlformats.org/officeDocument/2006/relationships/image" Target="../media/image99.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1711" y="6812"/>
            <a:ext cx="9145711" cy="5942467"/>
          </a:xfrm>
          <a:prstGeom prst="rect">
            <a:avLst/>
          </a:prstGeom>
        </p:spPr>
      </p:pic>
      <p:sp>
        <p:nvSpPr>
          <p:cNvPr id="560129" name="Rectangle 2"/>
          <p:cNvSpPr>
            <a:spLocks noGrp="1" noChangeArrowheads="1"/>
          </p:cNvSpPr>
          <p:nvPr>
            <p:ph type="ctrTitle"/>
          </p:nvPr>
        </p:nvSpPr>
        <p:spPr>
          <a:xfrm>
            <a:off x="327025" y="381000"/>
            <a:ext cx="3886200" cy="1143000"/>
          </a:xfrm>
          <a:solidFill>
            <a:srgbClr val="000000"/>
          </a:solidFill>
        </p:spPr>
        <p:txBody>
          <a:bodyPr anchor="ctr" anchorCtr="1"/>
          <a:lstStyle/>
          <a:p>
            <a:r>
              <a:rPr lang="zh-CN" altLang="en-US" b="1">
                <a:solidFill>
                  <a:srgbClr val="FFFFFF"/>
                </a:solidFill>
                <a:latin typeface="Arial Black" charset="0"/>
                <a:ea typeface="ＭＳ Ｐゴシック" charset="0"/>
                <a:cs typeface="ＭＳ Ｐゴシック" charset="0"/>
              </a:rPr>
              <a:t>尼希米记 </a:t>
            </a:r>
            <a:endParaRPr lang="en-US" b="1">
              <a:solidFill>
                <a:srgbClr val="FFFFFF"/>
              </a:solidFill>
              <a:latin typeface="Arial Black" charset="0"/>
              <a:ea typeface="ＭＳ Ｐゴシック" charset="0"/>
              <a:cs typeface="ＭＳ Ｐゴシック" charset="0"/>
            </a:endParaRPr>
          </a:p>
        </p:txBody>
      </p:sp>
      <p:sp>
        <p:nvSpPr>
          <p:cNvPr id="560130" name="Picture 11"/>
          <p:cNvSpPr>
            <a:spLocks noChangeAspect="1" noChangeArrowheads="1"/>
          </p:cNvSpPr>
          <p:nvPr/>
        </p:nvSpPr>
        <p:spPr bwMode="auto">
          <a:xfrm>
            <a:off x="4114800" y="0"/>
            <a:ext cx="46561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333333"/>
              </a:solidFill>
              <a:effectLst/>
              <a:uLnTx/>
              <a:uFillTx/>
              <a:latin typeface="Times New Roman" charset="0"/>
              <a:ea typeface="ＭＳ Ｐゴシック" charset="0"/>
            </a:endParaRPr>
          </a:p>
        </p:txBody>
      </p:sp>
      <p:sp>
        <p:nvSpPr>
          <p:cNvPr id="560131" name="Rectangle 12"/>
          <p:cNvSpPr>
            <a:spLocks noChangeArrowheads="1"/>
          </p:cNvSpPr>
          <p:nvPr/>
        </p:nvSpPr>
        <p:spPr bwMode="auto">
          <a:xfrm>
            <a:off x="179512" y="4077072"/>
            <a:ext cx="4825231" cy="1866528"/>
          </a:xfrm>
          <a:prstGeom prst="rect">
            <a:avLst/>
          </a:prstGeom>
          <a:noFill/>
          <a:ln w="9525">
            <a:noFill/>
            <a:miter lim="800000"/>
            <a:headEnd/>
            <a:tailEnd/>
          </a:ln>
        </p:spPr>
        <p:txBody>
          <a:bodyPr anchor="ctr" anchorCtr="1"/>
          <a:lstStyle/>
          <a:p>
            <a:pPr lvl="0" algn="ctr" defTabSz="914400">
              <a:spcBef>
                <a:spcPct val="20000"/>
              </a:spcBef>
              <a:buClr>
                <a:srgbClr val="578963"/>
              </a:buClr>
              <a:buSzTx/>
            </a:pPr>
            <a:r>
              <a:rPr kumimoji="1" lang="zh-CN" altLang="en-US" sz="4400" b="1">
                <a:solidFill>
                  <a:srgbClr val="FFFFFF"/>
                </a:solidFill>
                <a:effectLst>
                  <a:glow rad="228600">
                    <a:srgbClr val="000000"/>
                  </a:glow>
                </a:effectLst>
                <a:latin typeface="Arial"/>
                <a:cs typeface="Arial"/>
              </a:rPr>
              <a:t>重建人民与城墙</a:t>
            </a:r>
          </a:p>
        </p:txBody>
      </p:sp>
      <p:sp>
        <p:nvSpPr>
          <p:cNvPr id="6" name="Text Box 5"/>
          <p:cNvSpPr txBox="1">
            <a:spLocks noChangeArrowheads="1"/>
          </p:cNvSpPr>
          <p:nvPr/>
        </p:nvSpPr>
        <p:spPr bwMode="auto">
          <a:xfrm>
            <a:off x="0" y="6165850"/>
            <a:ext cx="9144000" cy="719138"/>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a:t>
            </a:r>
            <a:r>
              <a:rPr kumimoji="0" lang="en-US" sz="18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 </a:t>
            </a:r>
            <a:r>
              <a:rPr kumimoji="0" lang="zh-CN" altLang="en-US" sz="18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新加坡神学院</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endParaRPr>
          </a:p>
        </p:txBody>
      </p:sp>
    </p:spTree>
    <p:extLst>
      <p:ext uri="{BB962C8B-B14F-4D97-AF65-F5344CB8AC3E}">
        <p14:creationId xmlns:p14="http://schemas.microsoft.com/office/powerpoint/2010/main" val="178802697"/>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60129"/>
                                        </p:tgtEl>
                                        <p:attrNameLst>
                                          <p:attrName>style.visibility</p:attrName>
                                        </p:attrNameLst>
                                      </p:cBhvr>
                                      <p:to>
                                        <p:strVal val="visible"/>
                                      </p:to>
                                    </p:set>
                                    <p:anim calcmode="lin" valueType="num">
                                      <p:cBhvr additive="base">
                                        <p:cTn id="7" dur="500" fill="hold"/>
                                        <p:tgtEl>
                                          <p:spTgt spid="560129"/>
                                        </p:tgtEl>
                                        <p:attrNameLst>
                                          <p:attrName>ppt_x</p:attrName>
                                        </p:attrNameLst>
                                      </p:cBhvr>
                                      <p:tavLst>
                                        <p:tav tm="0">
                                          <p:val>
                                            <p:strVal val="#ppt_x"/>
                                          </p:val>
                                        </p:tav>
                                        <p:tav tm="100000">
                                          <p:val>
                                            <p:strVal val="#ppt_x"/>
                                          </p:val>
                                        </p:tav>
                                      </p:tavLst>
                                    </p:anim>
                                    <p:anim calcmode="lin" valueType="num">
                                      <p:cBhvr additive="base">
                                        <p:cTn id="8" dur="500" fill="hold"/>
                                        <p:tgtEl>
                                          <p:spTgt spid="5601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2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75778" name="Rectangle 1"/>
          <p:cNvSpPr>
            <a:spLocks noGrp="1" noChangeArrowheads="1"/>
          </p:cNvSpPr>
          <p:nvPr>
            <p:ph type="title" idx="4294967295"/>
          </p:nvPr>
        </p:nvSpPr>
        <p:spPr>
          <a:xfrm>
            <a:off x="2667000" y="-77788"/>
            <a:ext cx="4784725" cy="763588"/>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dirty="0" err="1">
                <a:solidFill>
                  <a:schemeClr val="tx1"/>
                </a:solidFill>
                <a:latin typeface="Times New Roman" charset="0"/>
                <a:cs typeface="SimSun" charset="0"/>
              </a:rPr>
              <a:t>概览</a:t>
            </a:r>
            <a:endParaRPr lang="en-US" b="1" dirty="0">
              <a:solidFill>
                <a:schemeClr val="tx1"/>
              </a:solidFill>
              <a:latin typeface="Times New Roman" charset="0"/>
              <a:cs typeface="SimSun" charset="0"/>
            </a:endParaRPr>
          </a:p>
        </p:txBody>
      </p:sp>
      <p:sp>
        <p:nvSpPr>
          <p:cNvPr id="75779" name="Text Box 2"/>
          <p:cNvSpPr txBox="1">
            <a:spLocks noChangeArrowheads="1"/>
          </p:cNvSpPr>
          <p:nvPr/>
        </p:nvSpPr>
        <p:spPr bwMode="auto">
          <a:xfrm>
            <a:off x="81534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299</a:t>
            </a:r>
          </a:p>
        </p:txBody>
      </p:sp>
      <p:grpSp>
        <p:nvGrpSpPr>
          <p:cNvPr id="75780" name="Group 3"/>
          <p:cNvGrpSpPr>
            <a:grpSpLocks/>
          </p:cNvGrpSpPr>
          <p:nvPr/>
        </p:nvGrpSpPr>
        <p:grpSpPr bwMode="auto">
          <a:xfrm>
            <a:off x="-7938" y="685800"/>
            <a:ext cx="9158288" cy="727075"/>
            <a:chOff x="-5" y="432"/>
            <a:chExt cx="5769" cy="458"/>
          </a:xfrm>
          <a:solidFill>
            <a:schemeClr val="tx1"/>
          </a:solidFill>
        </p:grpSpPr>
        <p:sp>
          <p:nvSpPr>
            <p:cNvPr id="75852" name="Rectangle 5"/>
            <p:cNvSpPr>
              <a:spLocks noChangeArrowheads="1"/>
            </p:cNvSpPr>
            <p:nvPr/>
          </p:nvSpPr>
          <p:spPr bwMode="auto">
            <a:xfrm>
              <a:off x="-5" y="432"/>
              <a:ext cx="5770" cy="459"/>
            </a:xfrm>
            <a:prstGeom prst="rect">
              <a:avLst/>
            </a:prstGeom>
            <a:grpFill/>
            <a:ln w="9525">
              <a:solidFill>
                <a:srgbClr val="A0A0A0"/>
              </a:solidFill>
              <a:miter lim="800000"/>
              <a:headEnd/>
              <a:tailEnd/>
            </a:ln>
          </p:spPr>
          <p:txBody>
            <a:bodyPr wrap="none" anchor="ctr"/>
            <a:lstStyle/>
            <a:p>
              <a:endParaRPr lang="en-US"/>
            </a:p>
          </p:txBody>
        </p:sp>
        <p:sp>
          <p:nvSpPr>
            <p:cNvPr id="75851" name="Rectangle 4"/>
            <p:cNvSpPr>
              <a:spLocks noChangeArrowheads="1"/>
            </p:cNvSpPr>
            <p:nvPr/>
          </p:nvSpPr>
          <p:spPr bwMode="auto">
            <a:xfrm>
              <a:off x="27" y="432"/>
              <a:ext cx="5706" cy="45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4000" b="1" dirty="0">
                  <a:latin typeface="Arial Narrow" charset="0"/>
                  <a:cs typeface="Times New Roman" charset="0"/>
                </a:rPr>
                <a:t> </a:t>
              </a:r>
              <a:r>
                <a:rPr lang="en-US" sz="4000" b="1" baseline="-1000" dirty="0" err="1">
                  <a:cs typeface="宋体" charset="0"/>
                </a:rPr>
                <a:t>重建人与</a:t>
              </a:r>
              <a:r>
                <a:rPr lang="zh-CN" altLang="en-US" sz="4000" b="1" baseline="-1000" dirty="0">
                  <a:cs typeface="宋体" charset="0"/>
                </a:rPr>
                <a:t>城</a:t>
              </a:r>
              <a:r>
                <a:rPr lang="en-US" sz="4000" b="1" baseline="-1000" dirty="0" err="1">
                  <a:cs typeface="宋体" charset="0"/>
                </a:rPr>
                <a:t>墙</a:t>
              </a:r>
              <a:endParaRPr lang="en-US" sz="4000" b="1" baseline="-1000" dirty="0">
                <a:cs typeface="宋体" charset="0"/>
              </a:endParaRPr>
            </a:p>
          </p:txBody>
        </p:sp>
      </p:grpSp>
      <p:grpSp>
        <p:nvGrpSpPr>
          <p:cNvPr id="75781" name="Group 6"/>
          <p:cNvGrpSpPr>
            <a:grpSpLocks/>
          </p:cNvGrpSpPr>
          <p:nvPr/>
        </p:nvGrpSpPr>
        <p:grpSpPr bwMode="auto">
          <a:xfrm>
            <a:off x="-7938" y="1414463"/>
            <a:ext cx="4568826" cy="687387"/>
            <a:chOff x="-5" y="891"/>
            <a:chExt cx="2878" cy="433"/>
          </a:xfrm>
        </p:grpSpPr>
        <p:sp>
          <p:nvSpPr>
            <p:cNvPr id="75849" name="Rectangle 7"/>
            <p:cNvSpPr>
              <a:spLocks noChangeArrowheads="1"/>
            </p:cNvSpPr>
            <p:nvPr/>
          </p:nvSpPr>
          <p:spPr bwMode="auto">
            <a:xfrm>
              <a:off x="24" y="891"/>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b="1">
                  <a:solidFill>
                    <a:srgbClr val="FFFFFF"/>
                  </a:solidFill>
                  <a:latin typeface="Arial Narrow" charset="0"/>
                  <a:cs typeface="宋体" charset="0"/>
                </a:rPr>
                <a:t>城</a:t>
              </a:r>
              <a:r>
                <a:rPr lang="en-US" b="1">
                  <a:solidFill>
                    <a:srgbClr val="FFFFFF"/>
                  </a:solidFill>
                  <a:latin typeface="Arial Narrow" charset="0"/>
                  <a:cs typeface="宋体" charset="0"/>
                </a:rPr>
                <a:t>墙</a:t>
              </a:r>
            </a:p>
          </p:txBody>
        </p:sp>
        <p:sp>
          <p:nvSpPr>
            <p:cNvPr id="75850" name="Rectangle 8"/>
            <p:cNvSpPr>
              <a:spLocks noChangeArrowheads="1"/>
            </p:cNvSpPr>
            <p:nvPr/>
          </p:nvSpPr>
          <p:spPr bwMode="auto">
            <a:xfrm>
              <a:off x="-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2" name="Group 9"/>
          <p:cNvGrpSpPr>
            <a:grpSpLocks/>
          </p:cNvGrpSpPr>
          <p:nvPr/>
        </p:nvGrpSpPr>
        <p:grpSpPr bwMode="auto">
          <a:xfrm>
            <a:off x="4564063" y="1414463"/>
            <a:ext cx="4568825" cy="687387"/>
            <a:chOff x="2875" y="891"/>
            <a:chExt cx="2878" cy="433"/>
          </a:xfrm>
        </p:grpSpPr>
        <p:sp>
          <p:nvSpPr>
            <p:cNvPr id="75847" name="Rectangle 10"/>
            <p:cNvSpPr>
              <a:spLocks noChangeArrowheads="1"/>
            </p:cNvSpPr>
            <p:nvPr/>
          </p:nvSpPr>
          <p:spPr bwMode="auto">
            <a:xfrm>
              <a:off x="2910" y="891"/>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人民</a:t>
              </a:r>
            </a:p>
          </p:txBody>
        </p:sp>
        <p:sp>
          <p:nvSpPr>
            <p:cNvPr id="75848" name="Rectangle 11"/>
            <p:cNvSpPr>
              <a:spLocks noChangeArrowheads="1"/>
            </p:cNvSpPr>
            <p:nvPr/>
          </p:nvSpPr>
          <p:spPr bwMode="auto">
            <a:xfrm>
              <a:off x="287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3" name="Group 12"/>
          <p:cNvGrpSpPr>
            <a:grpSpLocks/>
          </p:cNvGrpSpPr>
          <p:nvPr/>
        </p:nvGrpSpPr>
        <p:grpSpPr bwMode="auto">
          <a:xfrm>
            <a:off x="-7938" y="2103438"/>
            <a:ext cx="4568826" cy="685800"/>
            <a:chOff x="-5" y="1325"/>
            <a:chExt cx="2878" cy="432"/>
          </a:xfrm>
        </p:grpSpPr>
        <p:sp>
          <p:nvSpPr>
            <p:cNvPr id="75845" name="Rectangle 13"/>
            <p:cNvSpPr>
              <a:spLocks noChangeArrowheads="1"/>
            </p:cNvSpPr>
            <p:nvPr/>
          </p:nvSpPr>
          <p:spPr bwMode="auto">
            <a:xfrm>
              <a:off x="24" y="1325"/>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b="1">
                  <a:solidFill>
                    <a:srgbClr val="FFFFFF"/>
                  </a:solidFill>
                  <a:latin typeface="Arial Narrow" charset="0"/>
                  <a:cs typeface="宋体" charset="0"/>
                </a:rPr>
                <a:t>第</a:t>
              </a:r>
              <a:r>
                <a:rPr lang="en-US" b="1">
                  <a:solidFill>
                    <a:srgbClr val="FFFFFF"/>
                  </a:solidFill>
                  <a:latin typeface="Arial Narrow" charset="0"/>
                  <a:cs typeface="宋体" charset="0"/>
                </a:rPr>
                <a:t>1—7</a:t>
              </a:r>
              <a:r>
                <a:rPr lang="zh-CN" altLang="en-US" b="1">
                  <a:solidFill>
                    <a:srgbClr val="FFFFFF"/>
                  </a:solidFill>
                  <a:latin typeface="Arial Narrow" charset="0"/>
                  <a:cs typeface="宋体" charset="0"/>
                </a:rPr>
                <a:t>章</a:t>
              </a:r>
              <a:endParaRPr lang="en-US" b="1">
                <a:solidFill>
                  <a:srgbClr val="FFFFFF"/>
                </a:solidFill>
                <a:latin typeface="Arial Narrow" charset="0"/>
                <a:cs typeface="宋体" charset="0"/>
              </a:endParaRPr>
            </a:p>
          </p:txBody>
        </p:sp>
        <p:sp>
          <p:nvSpPr>
            <p:cNvPr id="75846" name="Rectangle 14"/>
            <p:cNvSpPr>
              <a:spLocks noChangeArrowheads="1"/>
            </p:cNvSpPr>
            <p:nvPr/>
          </p:nvSpPr>
          <p:spPr bwMode="auto">
            <a:xfrm>
              <a:off x="-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4" name="Group 15"/>
          <p:cNvGrpSpPr>
            <a:grpSpLocks/>
          </p:cNvGrpSpPr>
          <p:nvPr/>
        </p:nvGrpSpPr>
        <p:grpSpPr bwMode="auto">
          <a:xfrm>
            <a:off x="4564063" y="2103438"/>
            <a:ext cx="4568825" cy="685800"/>
            <a:chOff x="2875" y="1325"/>
            <a:chExt cx="2878" cy="432"/>
          </a:xfrm>
        </p:grpSpPr>
        <p:sp>
          <p:nvSpPr>
            <p:cNvPr id="75843" name="Rectangle 16"/>
            <p:cNvSpPr>
              <a:spLocks noChangeArrowheads="1"/>
            </p:cNvSpPr>
            <p:nvPr/>
          </p:nvSpPr>
          <p:spPr bwMode="auto">
            <a:xfrm>
              <a:off x="2910" y="1325"/>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zh-CN" altLang="en-US" b="1">
                  <a:solidFill>
                    <a:srgbClr val="FFFFFF"/>
                  </a:solidFill>
                  <a:latin typeface="Arial Narrow" charset="0"/>
                  <a:cs typeface="Times New Roman" charset="0"/>
                </a:rPr>
                <a:t>第</a:t>
              </a:r>
              <a:r>
                <a:rPr lang="en-US" b="1">
                  <a:solidFill>
                    <a:srgbClr val="FFFFFF"/>
                  </a:solidFill>
                  <a:latin typeface="Arial Narrow" charset="0"/>
                  <a:cs typeface="宋体" charset="0"/>
                </a:rPr>
                <a:t> </a:t>
              </a:r>
              <a:r>
                <a:rPr lang="en-US" b="1">
                  <a:solidFill>
                    <a:srgbClr val="FFFFFF"/>
                  </a:solidFill>
                  <a:latin typeface="Arial Narrow" charset="0"/>
                  <a:cs typeface="Times New Roman" charset="0"/>
                </a:rPr>
                <a:t>8—13</a:t>
              </a:r>
              <a:r>
                <a:rPr lang="zh-CN" altLang="en-US" b="1">
                  <a:solidFill>
                    <a:srgbClr val="FFFFFF"/>
                  </a:solidFill>
                  <a:latin typeface="Arial Narrow" charset="0"/>
                  <a:cs typeface="Times New Roman" charset="0"/>
                </a:rPr>
                <a:t>章</a:t>
              </a:r>
              <a:endParaRPr lang="en-US" b="1">
                <a:solidFill>
                  <a:srgbClr val="FFFFFF"/>
                </a:solidFill>
                <a:latin typeface="Arial Narrow" charset="0"/>
                <a:cs typeface="Times New Roman" charset="0"/>
              </a:endParaRPr>
            </a:p>
          </p:txBody>
        </p:sp>
        <p:sp>
          <p:nvSpPr>
            <p:cNvPr id="75844" name="Rectangle 17"/>
            <p:cNvSpPr>
              <a:spLocks noChangeArrowheads="1"/>
            </p:cNvSpPr>
            <p:nvPr/>
          </p:nvSpPr>
          <p:spPr bwMode="auto">
            <a:xfrm>
              <a:off x="287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5" name="Group 18"/>
          <p:cNvGrpSpPr>
            <a:grpSpLocks/>
          </p:cNvGrpSpPr>
          <p:nvPr/>
        </p:nvGrpSpPr>
        <p:grpSpPr bwMode="auto">
          <a:xfrm>
            <a:off x="-7938" y="2790825"/>
            <a:ext cx="4568826" cy="687388"/>
            <a:chOff x="-5" y="1758"/>
            <a:chExt cx="2878" cy="433"/>
          </a:xfrm>
        </p:grpSpPr>
        <p:sp>
          <p:nvSpPr>
            <p:cNvPr id="75841" name="Rectangle 19"/>
            <p:cNvSpPr>
              <a:spLocks noChangeArrowheads="1"/>
            </p:cNvSpPr>
            <p:nvPr/>
          </p:nvSpPr>
          <p:spPr bwMode="auto">
            <a:xfrm>
              <a:off x="24" y="1758"/>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建设</a:t>
              </a:r>
            </a:p>
          </p:txBody>
        </p:sp>
        <p:sp>
          <p:nvSpPr>
            <p:cNvPr id="75842" name="Rectangle 20"/>
            <p:cNvSpPr>
              <a:spLocks noChangeArrowheads="1"/>
            </p:cNvSpPr>
            <p:nvPr/>
          </p:nvSpPr>
          <p:spPr bwMode="auto">
            <a:xfrm>
              <a:off x="-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6" name="Group 21"/>
          <p:cNvGrpSpPr>
            <a:grpSpLocks/>
          </p:cNvGrpSpPr>
          <p:nvPr/>
        </p:nvGrpSpPr>
        <p:grpSpPr bwMode="auto">
          <a:xfrm>
            <a:off x="4564063" y="2790825"/>
            <a:ext cx="4568825" cy="687388"/>
            <a:chOff x="2875" y="1758"/>
            <a:chExt cx="2878" cy="433"/>
          </a:xfrm>
        </p:grpSpPr>
        <p:sp>
          <p:nvSpPr>
            <p:cNvPr id="75839" name="Rectangle 22"/>
            <p:cNvSpPr>
              <a:spLocks noChangeArrowheads="1"/>
            </p:cNvSpPr>
            <p:nvPr/>
          </p:nvSpPr>
          <p:spPr bwMode="auto">
            <a:xfrm>
              <a:off x="2910" y="1758"/>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指导</a:t>
              </a:r>
            </a:p>
          </p:txBody>
        </p:sp>
        <p:sp>
          <p:nvSpPr>
            <p:cNvPr id="75840" name="Rectangle 23"/>
            <p:cNvSpPr>
              <a:spLocks noChangeArrowheads="1"/>
            </p:cNvSpPr>
            <p:nvPr/>
          </p:nvSpPr>
          <p:spPr bwMode="auto">
            <a:xfrm>
              <a:off x="287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7" name="Group 24"/>
          <p:cNvGrpSpPr>
            <a:grpSpLocks/>
          </p:cNvGrpSpPr>
          <p:nvPr/>
        </p:nvGrpSpPr>
        <p:grpSpPr bwMode="auto">
          <a:xfrm>
            <a:off x="-7938" y="3479800"/>
            <a:ext cx="4568826" cy="685800"/>
            <a:chOff x="-5" y="2192"/>
            <a:chExt cx="2878" cy="432"/>
          </a:xfrm>
        </p:grpSpPr>
        <p:sp>
          <p:nvSpPr>
            <p:cNvPr id="75837" name="Rectangle 25"/>
            <p:cNvSpPr>
              <a:spLocks noChangeArrowheads="1"/>
            </p:cNvSpPr>
            <p:nvPr/>
          </p:nvSpPr>
          <p:spPr bwMode="auto">
            <a:xfrm>
              <a:off x="24" y="2192"/>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政治</a:t>
              </a:r>
            </a:p>
          </p:txBody>
        </p:sp>
        <p:sp>
          <p:nvSpPr>
            <p:cNvPr id="75838" name="Rectangle 26"/>
            <p:cNvSpPr>
              <a:spLocks noChangeArrowheads="1"/>
            </p:cNvSpPr>
            <p:nvPr/>
          </p:nvSpPr>
          <p:spPr bwMode="auto">
            <a:xfrm>
              <a:off x="-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8" name="Group 27"/>
          <p:cNvGrpSpPr>
            <a:grpSpLocks/>
          </p:cNvGrpSpPr>
          <p:nvPr/>
        </p:nvGrpSpPr>
        <p:grpSpPr bwMode="auto">
          <a:xfrm>
            <a:off x="4564063" y="3479800"/>
            <a:ext cx="4568825" cy="685800"/>
            <a:chOff x="2875" y="2192"/>
            <a:chExt cx="2878" cy="432"/>
          </a:xfrm>
        </p:grpSpPr>
        <p:sp>
          <p:nvSpPr>
            <p:cNvPr id="75835" name="Rectangle 28"/>
            <p:cNvSpPr>
              <a:spLocks noChangeArrowheads="1"/>
            </p:cNvSpPr>
            <p:nvPr/>
          </p:nvSpPr>
          <p:spPr bwMode="auto">
            <a:xfrm>
              <a:off x="2910" y="2192"/>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属灵</a:t>
              </a:r>
            </a:p>
          </p:txBody>
        </p:sp>
        <p:sp>
          <p:nvSpPr>
            <p:cNvPr id="75836" name="Rectangle 29"/>
            <p:cNvSpPr>
              <a:spLocks noChangeArrowheads="1"/>
            </p:cNvSpPr>
            <p:nvPr/>
          </p:nvSpPr>
          <p:spPr bwMode="auto">
            <a:xfrm>
              <a:off x="287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89" name="Group 30"/>
          <p:cNvGrpSpPr>
            <a:grpSpLocks/>
          </p:cNvGrpSpPr>
          <p:nvPr/>
        </p:nvGrpSpPr>
        <p:grpSpPr bwMode="auto">
          <a:xfrm>
            <a:off x="-7938" y="4167188"/>
            <a:ext cx="2284413" cy="811212"/>
            <a:chOff x="-5" y="2625"/>
            <a:chExt cx="1439" cy="511"/>
          </a:xfrm>
        </p:grpSpPr>
        <p:sp>
          <p:nvSpPr>
            <p:cNvPr id="75833" name="Rectangle 31"/>
            <p:cNvSpPr>
              <a:spLocks noChangeArrowheads="1"/>
            </p:cNvSpPr>
            <p:nvPr/>
          </p:nvSpPr>
          <p:spPr bwMode="auto">
            <a:xfrm>
              <a:off x="22" y="2625"/>
              <a:ext cx="1385"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b="1">
                  <a:solidFill>
                    <a:srgbClr val="FFFFFF"/>
                  </a:solidFill>
                  <a:latin typeface="Arial Narrow" charset="0"/>
                  <a:cs typeface="宋体" charset="0"/>
                </a:rPr>
                <a:t>归回</a:t>
              </a:r>
              <a:endParaRPr lang="en-US" b="1">
                <a:solidFill>
                  <a:srgbClr val="FFFFFF"/>
                </a:solidFill>
                <a:latin typeface="Arial Narrow" charset="0"/>
                <a:cs typeface="宋体" charset="0"/>
              </a:endParaRP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1—2</a:t>
              </a:r>
            </a:p>
          </p:txBody>
        </p:sp>
        <p:sp>
          <p:nvSpPr>
            <p:cNvPr id="75834" name="Rectangle 32"/>
            <p:cNvSpPr>
              <a:spLocks noChangeArrowheads="1"/>
            </p:cNvSpPr>
            <p:nvPr/>
          </p:nvSpPr>
          <p:spPr bwMode="auto">
            <a:xfrm>
              <a:off x="-5"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0" name="Group 33"/>
          <p:cNvGrpSpPr>
            <a:grpSpLocks/>
          </p:cNvGrpSpPr>
          <p:nvPr/>
        </p:nvGrpSpPr>
        <p:grpSpPr bwMode="auto">
          <a:xfrm>
            <a:off x="2287588" y="4167188"/>
            <a:ext cx="2284412" cy="811212"/>
            <a:chOff x="1441" y="2625"/>
            <a:chExt cx="1439" cy="511"/>
          </a:xfrm>
        </p:grpSpPr>
        <p:sp>
          <p:nvSpPr>
            <p:cNvPr id="75831" name="Rectangle 34"/>
            <p:cNvSpPr>
              <a:spLocks noChangeArrowheads="1"/>
            </p:cNvSpPr>
            <p:nvPr/>
          </p:nvSpPr>
          <p:spPr bwMode="auto">
            <a:xfrm>
              <a:off x="1473" y="2625"/>
              <a:ext cx="1376"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b="1">
                  <a:solidFill>
                    <a:srgbClr val="FFFFFF"/>
                  </a:solidFill>
                  <a:latin typeface="Arial Narrow" charset="0"/>
                  <a:cs typeface="宋体" charset="0"/>
                </a:rPr>
                <a:t>重建</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3—7</a:t>
              </a:r>
            </a:p>
          </p:txBody>
        </p:sp>
        <p:sp>
          <p:nvSpPr>
            <p:cNvPr id="75832" name="Rectangle 35"/>
            <p:cNvSpPr>
              <a:spLocks noChangeArrowheads="1"/>
            </p:cNvSpPr>
            <p:nvPr/>
          </p:nvSpPr>
          <p:spPr bwMode="auto">
            <a:xfrm>
              <a:off x="144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1" name="Group 36"/>
          <p:cNvGrpSpPr>
            <a:grpSpLocks/>
          </p:cNvGrpSpPr>
          <p:nvPr/>
        </p:nvGrpSpPr>
        <p:grpSpPr bwMode="auto">
          <a:xfrm>
            <a:off x="4573588" y="4167188"/>
            <a:ext cx="2284412" cy="811212"/>
            <a:chOff x="2881" y="2625"/>
            <a:chExt cx="1439" cy="511"/>
          </a:xfrm>
        </p:grpSpPr>
        <p:sp>
          <p:nvSpPr>
            <p:cNvPr id="75829" name="Rectangle 37"/>
            <p:cNvSpPr>
              <a:spLocks noChangeArrowheads="1"/>
            </p:cNvSpPr>
            <p:nvPr/>
          </p:nvSpPr>
          <p:spPr bwMode="auto">
            <a:xfrm>
              <a:off x="2916"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b="1">
                  <a:solidFill>
                    <a:srgbClr val="FFFFFF"/>
                  </a:solidFill>
                  <a:latin typeface="Arial Narrow" charset="0"/>
                  <a:cs typeface="宋体" charset="0"/>
                </a:rPr>
                <a:t>更新</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8—10</a:t>
              </a:r>
            </a:p>
          </p:txBody>
        </p:sp>
        <p:sp>
          <p:nvSpPr>
            <p:cNvPr id="75830" name="Rectangle 38"/>
            <p:cNvSpPr>
              <a:spLocks noChangeArrowheads="1"/>
            </p:cNvSpPr>
            <p:nvPr/>
          </p:nvSpPr>
          <p:spPr bwMode="auto">
            <a:xfrm>
              <a:off x="288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2" name="Group 39"/>
          <p:cNvGrpSpPr>
            <a:grpSpLocks/>
          </p:cNvGrpSpPr>
          <p:nvPr/>
        </p:nvGrpSpPr>
        <p:grpSpPr bwMode="auto">
          <a:xfrm>
            <a:off x="6858000" y="4167188"/>
            <a:ext cx="2284413" cy="811212"/>
            <a:chOff x="4320" y="2625"/>
            <a:chExt cx="1439" cy="511"/>
          </a:xfrm>
        </p:grpSpPr>
        <p:sp>
          <p:nvSpPr>
            <p:cNvPr id="75827" name="Rectangle 40"/>
            <p:cNvSpPr>
              <a:spLocks noChangeArrowheads="1"/>
            </p:cNvSpPr>
            <p:nvPr/>
          </p:nvSpPr>
          <p:spPr bwMode="auto">
            <a:xfrm>
              <a:off x="4355"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b="1">
                  <a:solidFill>
                    <a:srgbClr val="FFFFFF"/>
                  </a:solidFill>
                  <a:latin typeface="Arial Narrow" charset="0"/>
                  <a:cs typeface="宋体" charset="0"/>
                </a:rPr>
                <a:t>改革</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11—13</a:t>
              </a:r>
            </a:p>
          </p:txBody>
        </p:sp>
        <p:sp>
          <p:nvSpPr>
            <p:cNvPr id="75828" name="Rectangle 41"/>
            <p:cNvSpPr>
              <a:spLocks noChangeArrowheads="1"/>
            </p:cNvSpPr>
            <p:nvPr/>
          </p:nvSpPr>
          <p:spPr bwMode="auto">
            <a:xfrm>
              <a:off x="4320"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3" name="Group 42"/>
          <p:cNvGrpSpPr>
            <a:grpSpLocks/>
          </p:cNvGrpSpPr>
          <p:nvPr/>
        </p:nvGrpSpPr>
        <p:grpSpPr bwMode="auto">
          <a:xfrm>
            <a:off x="-7938" y="4979988"/>
            <a:ext cx="912813" cy="1062037"/>
            <a:chOff x="-5" y="3137"/>
            <a:chExt cx="575" cy="669"/>
          </a:xfrm>
        </p:grpSpPr>
        <p:sp>
          <p:nvSpPr>
            <p:cNvPr id="75825" name="Rectangle 43"/>
            <p:cNvSpPr>
              <a:spLocks noChangeArrowheads="1"/>
            </p:cNvSpPr>
            <p:nvPr/>
          </p:nvSpPr>
          <p:spPr bwMode="auto">
            <a:xfrm>
              <a:off x="20"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500" b="1">
                  <a:solidFill>
                    <a:srgbClr val="FFFFFF"/>
                  </a:solidFill>
                  <a:latin typeface="Arial Narrow" charset="0"/>
                  <a:cs typeface="宋体" charset="0"/>
                </a:rPr>
                <a:t>波斯</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500" b="1">
                  <a:solidFill>
                    <a:srgbClr val="FFFFFF"/>
                  </a:solidFill>
                  <a:latin typeface="Arial Narrow" charset="0"/>
                  <a:cs typeface="宋体" charset="0"/>
                </a:rPr>
                <a:t>祷告</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1</a:t>
              </a:r>
            </a:p>
          </p:txBody>
        </p:sp>
        <p:sp>
          <p:nvSpPr>
            <p:cNvPr id="75826" name="Rectangle 44"/>
            <p:cNvSpPr>
              <a:spLocks noChangeArrowheads="1"/>
            </p:cNvSpPr>
            <p:nvPr/>
          </p:nvSpPr>
          <p:spPr bwMode="auto">
            <a:xfrm>
              <a:off x="-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4" name="Group 45"/>
          <p:cNvGrpSpPr>
            <a:grpSpLocks/>
          </p:cNvGrpSpPr>
          <p:nvPr/>
        </p:nvGrpSpPr>
        <p:grpSpPr bwMode="auto">
          <a:xfrm>
            <a:off x="917575" y="4979988"/>
            <a:ext cx="912813" cy="1062037"/>
            <a:chOff x="578" y="3137"/>
            <a:chExt cx="575" cy="669"/>
          </a:xfrm>
        </p:grpSpPr>
        <p:sp>
          <p:nvSpPr>
            <p:cNvPr id="75823" name="Rectangle 46"/>
            <p:cNvSpPr>
              <a:spLocks noChangeArrowheads="1"/>
            </p:cNvSpPr>
            <p:nvPr/>
          </p:nvSpPr>
          <p:spPr bwMode="auto">
            <a:xfrm>
              <a:off x="603"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200" b="1">
                  <a:solidFill>
                    <a:srgbClr val="FFFFFF"/>
                  </a:solidFill>
                  <a:latin typeface="Arial Narrow" charset="0"/>
                  <a:cs typeface="宋体" charset="0"/>
                </a:rPr>
                <a:t>耶路撒冷 审查</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2</a:t>
              </a:r>
            </a:p>
          </p:txBody>
        </p:sp>
        <p:sp>
          <p:nvSpPr>
            <p:cNvPr id="75824" name="Rectangle 47"/>
            <p:cNvSpPr>
              <a:spLocks noChangeArrowheads="1"/>
            </p:cNvSpPr>
            <p:nvPr/>
          </p:nvSpPr>
          <p:spPr bwMode="auto">
            <a:xfrm>
              <a:off x="57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5" name="Group 48"/>
          <p:cNvGrpSpPr>
            <a:grpSpLocks/>
          </p:cNvGrpSpPr>
          <p:nvPr/>
        </p:nvGrpSpPr>
        <p:grpSpPr bwMode="auto">
          <a:xfrm>
            <a:off x="1830388" y="4989513"/>
            <a:ext cx="912812" cy="1063625"/>
            <a:chOff x="1153" y="3143"/>
            <a:chExt cx="575" cy="670"/>
          </a:xfrm>
        </p:grpSpPr>
        <p:sp>
          <p:nvSpPr>
            <p:cNvPr id="75821" name="Rectangle 49"/>
            <p:cNvSpPr>
              <a:spLocks noChangeArrowheads="1"/>
            </p:cNvSpPr>
            <p:nvPr/>
          </p:nvSpPr>
          <p:spPr bwMode="auto">
            <a:xfrm>
              <a:off x="1187" y="3143"/>
              <a:ext cx="507" cy="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800" b="1">
                  <a:solidFill>
                    <a:srgbClr val="FFFFFF"/>
                  </a:solidFill>
                  <a:latin typeface="Arial Narrow" charset="0"/>
                  <a:cs typeface="宋体" charset="0"/>
                </a:rPr>
                <a:t>分配工作</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3</a:t>
              </a:r>
            </a:p>
          </p:txBody>
        </p:sp>
        <p:sp>
          <p:nvSpPr>
            <p:cNvPr id="75822" name="Rectangle 50"/>
            <p:cNvSpPr>
              <a:spLocks noChangeArrowheads="1"/>
            </p:cNvSpPr>
            <p:nvPr/>
          </p:nvSpPr>
          <p:spPr bwMode="auto">
            <a:xfrm>
              <a:off x="1153" y="3143"/>
              <a:ext cx="576" cy="671"/>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6" name="Group 51"/>
          <p:cNvGrpSpPr>
            <a:grpSpLocks/>
          </p:cNvGrpSpPr>
          <p:nvPr/>
        </p:nvGrpSpPr>
        <p:grpSpPr bwMode="auto">
          <a:xfrm>
            <a:off x="2744788" y="4979988"/>
            <a:ext cx="912812" cy="1062037"/>
            <a:chOff x="1729" y="3137"/>
            <a:chExt cx="575" cy="669"/>
          </a:xfrm>
        </p:grpSpPr>
        <p:sp>
          <p:nvSpPr>
            <p:cNvPr id="75819" name="Rectangle 52"/>
            <p:cNvSpPr>
              <a:spLocks noChangeArrowheads="1"/>
            </p:cNvSpPr>
            <p:nvPr/>
          </p:nvSpPr>
          <p:spPr bwMode="auto">
            <a:xfrm>
              <a:off x="1762"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200" b="1">
                  <a:solidFill>
                    <a:srgbClr val="FFFFFF"/>
                  </a:solidFill>
                  <a:latin typeface="Arial Narrow" charset="0"/>
                  <a:cs typeface="宋体" charset="0"/>
                </a:rPr>
                <a:t>反对 / </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200" b="1">
                  <a:solidFill>
                    <a:srgbClr val="FFFFFF"/>
                  </a:solidFill>
                  <a:latin typeface="Arial Narrow" charset="0"/>
                  <a:cs typeface="宋体" charset="0"/>
                </a:rPr>
                <a:t>完</a:t>
              </a:r>
              <a:r>
                <a:rPr lang="zh-CN" altLang="en-US" sz="1200" b="1">
                  <a:solidFill>
                    <a:srgbClr val="FFFFFF"/>
                  </a:solidFill>
                  <a:latin typeface="Arial Narrow" charset="0"/>
                  <a:cs typeface="宋体" charset="0"/>
                </a:rPr>
                <a:t>工</a:t>
              </a:r>
              <a:endParaRPr lang="en-US" sz="1200" b="1">
                <a:solidFill>
                  <a:srgbClr val="FFFFFF"/>
                </a:solidFill>
                <a:latin typeface="Arial Narrow" charset="0"/>
                <a:cs typeface="宋体" charset="0"/>
              </a:endParaRP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4—6</a:t>
              </a:r>
            </a:p>
          </p:txBody>
        </p:sp>
        <p:sp>
          <p:nvSpPr>
            <p:cNvPr id="75820" name="Rectangle 53"/>
            <p:cNvSpPr>
              <a:spLocks noChangeArrowheads="1"/>
            </p:cNvSpPr>
            <p:nvPr/>
          </p:nvSpPr>
          <p:spPr bwMode="auto">
            <a:xfrm>
              <a:off x="1729"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7" name="Group 54"/>
          <p:cNvGrpSpPr>
            <a:grpSpLocks/>
          </p:cNvGrpSpPr>
          <p:nvPr/>
        </p:nvGrpSpPr>
        <p:grpSpPr bwMode="auto">
          <a:xfrm>
            <a:off x="3659188" y="4979988"/>
            <a:ext cx="912812" cy="1062037"/>
            <a:chOff x="2305" y="3137"/>
            <a:chExt cx="575" cy="669"/>
          </a:xfrm>
        </p:grpSpPr>
        <p:sp>
          <p:nvSpPr>
            <p:cNvPr id="75817" name="Rectangle 55"/>
            <p:cNvSpPr>
              <a:spLocks noChangeArrowheads="1"/>
            </p:cNvSpPr>
            <p:nvPr/>
          </p:nvSpPr>
          <p:spPr bwMode="auto">
            <a:xfrm>
              <a:off x="2338"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a:solidFill>
                    <a:srgbClr val="FFFFFF"/>
                  </a:solidFill>
                  <a:latin typeface="Arial Narrow" charset="0"/>
                  <a:cs typeface="宋体" charset="0"/>
                </a:rPr>
                <a:t>有组织的</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7</a:t>
              </a:r>
            </a:p>
          </p:txBody>
        </p:sp>
        <p:sp>
          <p:nvSpPr>
            <p:cNvPr id="75818" name="Rectangle 56"/>
            <p:cNvSpPr>
              <a:spLocks noChangeArrowheads="1"/>
            </p:cNvSpPr>
            <p:nvPr/>
          </p:nvSpPr>
          <p:spPr bwMode="auto">
            <a:xfrm>
              <a:off x="230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798" name="Group 57"/>
          <p:cNvGrpSpPr>
            <a:grpSpLocks/>
          </p:cNvGrpSpPr>
          <p:nvPr/>
        </p:nvGrpSpPr>
        <p:grpSpPr bwMode="auto">
          <a:xfrm>
            <a:off x="4573588" y="4979988"/>
            <a:ext cx="912812" cy="1062037"/>
            <a:chOff x="2881" y="3137"/>
            <a:chExt cx="575" cy="669"/>
          </a:xfrm>
        </p:grpSpPr>
        <p:sp>
          <p:nvSpPr>
            <p:cNvPr id="75815" name="Rectangle 58"/>
            <p:cNvSpPr>
              <a:spLocks noChangeArrowheads="1"/>
            </p:cNvSpPr>
            <p:nvPr/>
          </p:nvSpPr>
          <p:spPr bwMode="auto">
            <a:xfrm>
              <a:off x="2914"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800" b="1">
                  <a:solidFill>
                    <a:srgbClr val="FFFFFF"/>
                  </a:solidFill>
                  <a:latin typeface="Arial Narrow" charset="0"/>
                  <a:cs typeface="宋体" charset="0"/>
                </a:rPr>
                <a:t>信念</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宋体" charset="0"/>
                </a:rPr>
                <a:t>8</a:t>
              </a:r>
            </a:p>
          </p:txBody>
        </p:sp>
        <p:sp>
          <p:nvSpPr>
            <p:cNvPr id="75816" name="Rectangle 59"/>
            <p:cNvSpPr>
              <a:spLocks noChangeArrowheads="1"/>
            </p:cNvSpPr>
            <p:nvPr/>
          </p:nvSpPr>
          <p:spPr bwMode="auto">
            <a:xfrm>
              <a:off x="2881"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75799" name="Rectangle 60"/>
          <p:cNvSpPr>
            <a:spLocks noChangeArrowheads="1"/>
          </p:cNvSpPr>
          <p:nvPr/>
        </p:nvSpPr>
        <p:spPr bwMode="auto">
          <a:xfrm>
            <a:off x="5543550" y="4953000"/>
            <a:ext cx="8763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sz="1600" b="1">
                <a:solidFill>
                  <a:srgbClr val="FFFFFF"/>
                </a:solidFill>
                <a:latin typeface="Arial Narrow" charset="0"/>
                <a:cs typeface="宋体" charset="0"/>
              </a:rPr>
              <a:t>忏悔</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9</a:t>
            </a:r>
          </a:p>
        </p:txBody>
      </p:sp>
      <p:grpSp>
        <p:nvGrpSpPr>
          <p:cNvPr id="75800" name="Group 61"/>
          <p:cNvGrpSpPr>
            <a:grpSpLocks/>
          </p:cNvGrpSpPr>
          <p:nvPr/>
        </p:nvGrpSpPr>
        <p:grpSpPr bwMode="auto">
          <a:xfrm>
            <a:off x="6324600" y="4979988"/>
            <a:ext cx="989013" cy="1062037"/>
            <a:chOff x="3984" y="3137"/>
            <a:chExt cx="623" cy="669"/>
          </a:xfrm>
        </p:grpSpPr>
        <p:sp>
          <p:nvSpPr>
            <p:cNvPr id="75813" name="Rectangle 62"/>
            <p:cNvSpPr>
              <a:spLocks noChangeArrowheads="1"/>
            </p:cNvSpPr>
            <p:nvPr/>
          </p:nvSpPr>
          <p:spPr bwMode="auto">
            <a:xfrm>
              <a:off x="4029" y="3137"/>
              <a:ext cx="534"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sz="2000" b="1">
                  <a:solidFill>
                    <a:srgbClr val="FFFFFF"/>
                  </a:solidFill>
                  <a:latin typeface="Arial Narrow" charset="0"/>
                  <a:cs typeface="宋体" charset="0"/>
                </a:rPr>
                <a:t>盟约</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10</a:t>
              </a:r>
            </a:p>
          </p:txBody>
        </p:sp>
        <p:sp>
          <p:nvSpPr>
            <p:cNvPr id="75814" name="Rectangle 63"/>
            <p:cNvSpPr>
              <a:spLocks noChangeArrowheads="1"/>
            </p:cNvSpPr>
            <p:nvPr/>
          </p:nvSpPr>
          <p:spPr bwMode="auto">
            <a:xfrm>
              <a:off x="3984" y="3137"/>
              <a:ext cx="624"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801" name="Group 64"/>
          <p:cNvGrpSpPr>
            <a:grpSpLocks/>
          </p:cNvGrpSpPr>
          <p:nvPr/>
        </p:nvGrpSpPr>
        <p:grpSpPr bwMode="auto">
          <a:xfrm>
            <a:off x="7315200" y="4979988"/>
            <a:ext cx="912813" cy="1062037"/>
            <a:chOff x="4608" y="3137"/>
            <a:chExt cx="575" cy="669"/>
          </a:xfrm>
        </p:grpSpPr>
        <p:sp>
          <p:nvSpPr>
            <p:cNvPr id="75811" name="Rectangle 65"/>
            <p:cNvSpPr>
              <a:spLocks noChangeArrowheads="1"/>
            </p:cNvSpPr>
            <p:nvPr/>
          </p:nvSpPr>
          <p:spPr bwMode="auto">
            <a:xfrm>
              <a:off x="4641"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sz="1400" b="1">
                  <a:solidFill>
                    <a:srgbClr val="FFFFFF"/>
                  </a:solidFill>
                  <a:latin typeface="Arial Narrow" charset="0"/>
                  <a:cs typeface="宋体" charset="0"/>
                </a:rPr>
                <a:t>更新</a:t>
              </a:r>
              <a:r>
                <a:rPr lang="en-US" sz="1400" b="1">
                  <a:solidFill>
                    <a:srgbClr val="FFFFFF"/>
                  </a:solidFill>
                  <a:latin typeface="Arial Narrow" charset="0"/>
                  <a:cs typeface="宋体" charset="0"/>
                </a:rPr>
                <a:t>安置与</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400" b="1">
                  <a:solidFill>
                    <a:srgbClr val="FFFFFF"/>
                  </a:solidFill>
                  <a:latin typeface="Arial Narrow" charset="0"/>
                  <a:cs typeface="宋体" charset="0"/>
                </a:rPr>
                <a:t>奉献</a:t>
              </a:r>
            </a:p>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800" b="1">
                  <a:solidFill>
                    <a:srgbClr val="FFFFFF"/>
                  </a:solidFill>
                  <a:latin typeface="Arial Narrow" charset="0"/>
                  <a:cs typeface="宋体" charset="0"/>
                </a:rPr>
                <a:t>11—12</a:t>
              </a:r>
            </a:p>
          </p:txBody>
        </p:sp>
        <p:sp>
          <p:nvSpPr>
            <p:cNvPr id="75812" name="Rectangle 66"/>
            <p:cNvSpPr>
              <a:spLocks noChangeArrowheads="1"/>
            </p:cNvSpPr>
            <p:nvPr/>
          </p:nvSpPr>
          <p:spPr bwMode="auto">
            <a:xfrm>
              <a:off x="460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802" name="Group 67"/>
          <p:cNvGrpSpPr>
            <a:grpSpLocks/>
          </p:cNvGrpSpPr>
          <p:nvPr/>
        </p:nvGrpSpPr>
        <p:grpSpPr bwMode="auto">
          <a:xfrm>
            <a:off x="8229600" y="4979988"/>
            <a:ext cx="912813" cy="1062037"/>
            <a:chOff x="5184" y="3137"/>
            <a:chExt cx="575" cy="669"/>
          </a:xfrm>
        </p:grpSpPr>
        <p:sp>
          <p:nvSpPr>
            <p:cNvPr id="75809" name="Rectangle 68"/>
            <p:cNvSpPr>
              <a:spLocks noChangeArrowheads="1"/>
            </p:cNvSpPr>
            <p:nvPr/>
          </p:nvSpPr>
          <p:spPr bwMode="auto">
            <a:xfrm>
              <a:off x="5217"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800" b="1" baseline="-1000">
                  <a:solidFill>
                    <a:srgbClr val="A9BDA9"/>
                  </a:solidFill>
                </a:rPr>
                <a:t>安息日</a:t>
              </a:r>
              <a:r>
                <a:rPr lang="en-US" sz="1800" b="1" baseline="-1000">
                  <a:solidFill>
                    <a:srgbClr val="A9BDA9"/>
                  </a:solidFill>
                  <a:cs typeface="宋体" charset="0"/>
                </a:rPr>
                <a:t>与</a:t>
              </a:r>
              <a:br>
                <a:rPr lang="en-US" altLang="ja-JP" sz="1800" b="1" baseline="-1000">
                  <a:solidFill>
                    <a:srgbClr val="A9BDA9"/>
                  </a:solidFill>
                  <a:cs typeface="宋体" charset="0"/>
                </a:rPr>
              </a:br>
              <a:r>
                <a:rPr lang="en-US" sz="1800" b="1" baseline="-1000">
                  <a:solidFill>
                    <a:srgbClr val="A9BDA9"/>
                  </a:solidFill>
                  <a:cs typeface="宋体" charset="0"/>
                </a:rPr>
                <a:t>通婚改革</a:t>
              </a:r>
              <a:r>
                <a:rPr lang="en-US" altLang="ja-JP" sz="1800" b="1">
                  <a:solidFill>
                    <a:srgbClr val="FFFFFF"/>
                  </a:solidFill>
                  <a:latin typeface="Arial Narrow" charset="0"/>
                  <a:cs typeface="Times New Roman" charset="0"/>
                </a:rPr>
                <a:t>13</a:t>
              </a:r>
              <a:endParaRPr lang="en-US" sz="1800" b="1">
                <a:solidFill>
                  <a:srgbClr val="FFFFFF"/>
                </a:solidFill>
                <a:latin typeface="Arial Narrow" charset="0"/>
                <a:cs typeface="Times New Roman" charset="0"/>
              </a:endParaRPr>
            </a:p>
          </p:txBody>
        </p:sp>
        <p:sp>
          <p:nvSpPr>
            <p:cNvPr id="75810" name="Rectangle 69"/>
            <p:cNvSpPr>
              <a:spLocks noChangeArrowheads="1"/>
            </p:cNvSpPr>
            <p:nvPr/>
          </p:nvSpPr>
          <p:spPr bwMode="auto">
            <a:xfrm>
              <a:off x="5184"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803" name="Group 70"/>
          <p:cNvGrpSpPr>
            <a:grpSpLocks/>
          </p:cNvGrpSpPr>
          <p:nvPr/>
        </p:nvGrpSpPr>
        <p:grpSpPr bwMode="auto">
          <a:xfrm>
            <a:off x="-4763" y="6070600"/>
            <a:ext cx="8224838" cy="812800"/>
            <a:chOff x="-3" y="3824"/>
            <a:chExt cx="5181" cy="512"/>
          </a:xfrm>
        </p:grpSpPr>
        <p:sp>
          <p:nvSpPr>
            <p:cNvPr id="75807" name="Rectangle 71"/>
            <p:cNvSpPr>
              <a:spLocks noChangeArrowheads="1"/>
            </p:cNvSpPr>
            <p:nvPr/>
          </p:nvSpPr>
          <p:spPr bwMode="auto">
            <a:xfrm>
              <a:off x="39" y="3824"/>
              <a:ext cx="5097"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p>
              <a:pP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-----52 </a:t>
              </a:r>
              <a:r>
                <a:rPr lang="en-US" b="1">
                  <a:solidFill>
                    <a:srgbClr val="FFFFFF"/>
                  </a:solidFill>
                  <a:latin typeface="Arial Narrow" charset="0"/>
                  <a:cs typeface="宋体" charset="0"/>
                </a:rPr>
                <a:t>天 </a:t>
              </a:r>
              <a:r>
                <a:rPr lang="en-US" b="1">
                  <a:solidFill>
                    <a:srgbClr val="FFFFFF"/>
                  </a:solidFill>
                  <a:latin typeface="Arial Narrow" charset="0"/>
                  <a:cs typeface="Times New Roman" charset="0"/>
                </a:rPr>
                <a:t>(6:15)----</a:t>
              </a:r>
            </a:p>
            <a:p>
              <a:pPr algn="ct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a:t>
              </a:r>
              <a:r>
                <a:rPr lang="en-US" b="1">
                  <a:solidFill>
                    <a:srgbClr val="FFFFFF"/>
                  </a:solidFill>
                  <a:latin typeface="Arial Narrow" charset="0"/>
                  <a:cs typeface="宋体" charset="0"/>
                </a:rPr>
                <a:t>公元前 </a:t>
              </a:r>
              <a:r>
                <a:rPr lang="en-US" b="1">
                  <a:solidFill>
                    <a:srgbClr val="FFFFFF"/>
                  </a:solidFill>
                  <a:latin typeface="Arial Narrow" charset="0"/>
                  <a:cs typeface="Times New Roman" charset="0"/>
                </a:rPr>
                <a:t>445-433 </a:t>
              </a:r>
            </a:p>
            <a:p>
              <a:pPr algn="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cs typeface="Times New Roman" charset="0"/>
                </a:rPr>
                <a:t>							13:6a</a:t>
              </a:r>
            </a:p>
          </p:txBody>
        </p:sp>
        <p:sp>
          <p:nvSpPr>
            <p:cNvPr id="75808" name="Rectangle 72"/>
            <p:cNvSpPr>
              <a:spLocks noChangeArrowheads="1"/>
            </p:cNvSpPr>
            <p:nvPr/>
          </p:nvSpPr>
          <p:spPr bwMode="auto">
            <a:xfrm>
              <a:off x="-3" y="3824"/>
              <a:ext cx="5182"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grpSp>
        <p:nvGrpSpPr>
          <p:cNvPr id="75804" name="Group 73"/>
          <p:cNvGrpSpPr>
            <a:grpSpLocks/>
          </p:cNvGrpSpPr>
          <p:nvPr/>
        </p:nvGrpSpPr>
        <p:grpSpPr bwMode="auto">
          <a:xfrm>
            <a:off x="8229600" y="6043613"/>
            <a:ext cx="912813" cy="812800"/>
            <a:chOff x="5184" y="3807"/>
            <a:chExt cx="575" cy="512"/>
          </a:xfrm>
        </p:grpSpPr>
        <p:sp>
          <p:nvSpPr>
            <p:cNvPr id="75805" name="Rectangle 74"/>
            <p:cNvSpPr>
              <a:spLocks noChangeArrowheads="1"/>
            </p:cNvSpPr>
            <p:nvPr/>
          </p:nvSpPr>
          <p:spPr bwMode="auto">
            <a:xfrm>
              <a:off x="5194" y="3807"/>
              <a:ext cx="556"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algn="ct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600" b="1">
                  <a:solidFill>
                    <a:srgbClr val="FFFFFF"/>
                  </a:solidFill>
                  <a:latin typeface="Arial Narrow" charset="0"/>
                  <a:cs typeface="宋体" charset="0"/>
                </a:rPr>
                <a:t>公元前425 ?</a:t>
              </a:r>
            </a:p>
            <a:p>
              <a:pPr algn="ct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600" b="1">
                  <a:solidFill>
                    <a:srgbClr val="FFFFFF"/>
                  </a:solidFill>
                  <a:latin typeface="Arial Narrow" charset="0"/>
                  <a:cs typeface="宋体" charset="0"/>
                </a:rPr>
                <a:t>420 ?</a:t>
              </a:r>
            </a:p>
            <a:p>
              <a:pPr algn="ct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600" b="1">
                  <a:solidFill>
                    <a:srgbClr val="FFFFFF"/>
                  </a:solidFill>
                  <a:latin typeface="Arial Narrow" charset="0"/>
                  <a:cs typeface="宋体" charset="0"/>
                </a:rPr>
                <a:t> </a:t>
              </a:r>
            </a:p>
            <a:p>
              <a:pPr algn="r">
                <a:lnSpc>
                  <a:spcPct val="80000"/>
                </a:lnSpc>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1600" b="1">
                  <a:solidFill>
                    <a:srgbClr val="FFFFFF"/>
                  </a:solidFill>
                  <a:latin typeface="Arial Narrow" charset="0"/>
                  <a:cs typeface="宋体" charset="0"/>
                </a:rPr>
                <a:t>13:6b</a:t>
              </a:r>
            </a:p>
          </p:txBody>
        </p:sp>
        <p:sp>
          <p:nvSpPr>
            <p:cNvPr id="75806" name="Rectangle 75"/>
            <p:cNvSpPr>
              <a:spLocks noChangeArrowheads="1"/>
            </p:cNvSpPr>
            <p:nvPr/>
          </p:nvSpPr>
          <p:spPr bwMode="auto">
            <a:xfrm>
              <a:off x="5184" y="3807"/>
              <a:ext cx="576"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ndParaRPr>
            </a:p>
          </p:txBody>
        </p:sp>
      </p:grpSp>
    </p:spTree>
    <p:extLst>
      <p:ext uri="{BB962C8B-B14F-4D97-AF65-F5344CB8AC3E}">
        <p14:creationId xmlns:p14="http://schemas.microsoft.com/office/powerpoint/2010/main" val="22151049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08578" name="Rectangle 1026"/>
          <p:cNvSpPr>
            <a:spLocks noGrp="1" noChangeArrowheads="1"/>
          </p:cNvSpPr>
          <p:nvPr>
            <p:ph type="title"/>
          </p:nvPr>
        </p:nvSpPr>
        <p:spPr>
          <a:xfrm>
            <a:off x="0" y="0"/>
            <a:ext cx="9144000" cy="1600200"/>
          </a:xfrm>
          <a:solidFill>
            <a:srgbClr val="000000"/>
          </a:solidFill>
        </p:spPr>
        <p:txBody>
          <a:bodyPr/>
          <a:lstStyle/>
          <a:p>
            <a:pPr eaLnBrk="1" hangingPunct="1">
              <a:defRPr/>
            </a:pPr>
            <a:r>
              <a:rPr lang="en-US" sz="3600" b="1">
                <a:solidFill>
                  <a:schemeClr val="bg2"/>
                </a:solidFill>
                <a:latin typeface="Arial Black" charset="0"/>
                <a:ea typeface="ＭＳ Ｐゴシック" charset="0"/>
                <a:cs typeface="ＭＳ Ｐゴシック" charset="0"/>
              </a:rPr>
              <a:t>Get all the info you can…</a:t>
            </a:r>
            <a:endParaRPr lang="en-US">
              <a:solidFill>
                <a:schemeClr val="tx1"/>
              </a:solidFill>
              <a:latin typeface="Times New Roman" charset="0"/>
              <a:ea typeface="ＭＳ Ｐゴシック" charset="0"/>
              <a:cs typeface="ＭＳ Ｐゴシック" charset="0"/>
            </a:endParaRPr>
          </a:p>
        </p:txBody>
      </p:sp>
      <p:pic>
        <p:nvPicPr>
          <p:cNvPr id="647171" name="Picture 1027" descr="infocartoon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66675"/>
            <a:ext cx="9144000" cy="671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reeform 2">
            <a:extLst>
              <a:ext uri="{FF2B5EF4-FFF2-40B4-BE49-F238E27FC236}">
                <a16:creationId xmlns:a16="http://schemas.microsoft.com/office/drawing/2014/main" id="{72996EB3-5043-5B8E-202E-97BBBCC95CB8}"/>
              </a:ext>
            </a:extLst>
          </p:cNvPr>
          <p:cNvSpPr/>
          <p:nvPr/>
        </p:nvSpPr>
        <p:spPr>
          <a:xfrm>
            <a:off x="3898232" y="481263"/>
            <a:ext cx="4728410" cy="2045369"/>
          </a:xfrm>
          <a:custGeom>
            <a:avLst/>
            <a:gdLst>
              <a:gd name="connsiteX0" fmla="*/ 493294 w 4728410"/>
              <a:gd name="connsiteY0" fmla="*/ 1973179 h 2045369"/>
              <a:gd name="connsiteX1" fmla="*/ 397042 w 4728410"/>
              <a:gd name="connsiteY1" fmla="*/ 1925053 h 2045369"/>
              <a:gd name="connsiteX2" fmla="*/ 312821 w 4728410"/>
              <a:gd name="connsiteY2" fmla="*/ 1816769 h 2045369"/>
              <a:gd name="connsiteX3" fmla="*/ 288757 w 4728410"/>
              <a:gd name="connsiteY3" fmla="*/ 1780674 h 2045369"/>
              <a:gd name="connsiteX4" fmla="*/ 252663 w 4728410"/>
              <a:gd name="connsiteY4" fmla="*/ 1744579 h 2045369"/>
              <a:gd name="connsiteX5" fmla="*/ 240631 w 4728410"/>
              <a:gd name="connsiteY5" fmla="*/ 1696453 h 2045369"/>
              <a:gd name="connsiteX6" fmla="*/ 180473 w 4728410"/>
              <a:gd name="connsiteY6" fmla="*/ 1600200 h 2045369"/>
              <a:gd name="connsiteX7" fmla="*/ 168442 w 4728410"/>
              <a:gd name="connsiteY7" fmla="*/ 1564105 h 2045369"/>
              <a:gd name="connsiteX8" fmla="*/ 144379 w 4728410"/>
              <a:gd name="connsiteY8" fmla="*/ 1528011 h 2045369"/>
              <a:gd name="connsiteX9" fmla="*/ 120315 w 4728410"/>
              <a:gd name="connsiteY9" fmla="*/ 1419726 h 2045369"/>
              <a:gd name="connsiteX10" fmla="*/ 96252 w 4728410"/>
              <a:gd name="connsiteY10" fmla="*/ 1359569 h 2045369"/>
              <a:gd name="connsiteX11" fmla="*/ 84221 w 4728410"/>
              <a:gd name="connsiteY11" fmla="*/ 1323474 h 2045369"/>
              <a:gd name="connsiteX12" fmla="*/ 36094 w 4728410"/>
              <a:gd name="connsiteY12" fmla="*/ 1046748 h 2045369"/>
              <a:gd name="connsiteX13" fmla="*/ 24063 w 4728410"/>
              <a:gd name="connsiteY13" fmla="*/ 998621 h 2045369"/>
              <a:gd name="connsiteX14" fmla="*/ 0 w 4728410"/>
              <a:gd name="connsiteY14" fmla="*/ 926432 h 2045369"/>
              <a:gd name="connsiteX15" fmla="*/ 12031 w 4728410"/>
              <a:gd name="connsiteY15" fmla="*/ 661737 h 2045369"/>
              <a:gd name="connsiteX16" fmla="*/ 48126 w 4728410"/>
              <a:gd name="connsiteY16" fmla="*/ 577516 h 2045369"/>
              <a:gd name="connsiteX17" fmla="*/ 108284 w 4728410"/>
              <a:gd name="connsiteY17" fmla="*/ 505326 h 2045369"/>
              <a:gd name="connsiteX18" fmla="*/ 132347 w 4728410"/>
              <a:gd name="connsiteY18" fmla="*/ 469232 h 2045369"/>
              <a:gd name="connsiteX19" fmla="*/ 204536 w 4728410"/>
              <a:gd name="connsiteY19" fmla="*/ 433137 h 2045369"/>
              <a:gd name="connsiteX20" fmla="*/ 264694 w 4728410"/>
              <a:gd name="connsiteY20" fmla="*/ 397042 h 2045369"/>
              <a:gd name="connsiteX21" fmla="*/ 300789 w 4728410"/>
              <a:gd name="connsiteY21" fmla="*/ 372979 h 2045369"/>
              <a:gd name="connsiteX22" fmla="*/ 348915 w 4728410"/>
              <a:gd name="connsiteY22" fmla="*/ 348916 h 2045369"/>
              <a:gd name="connsiteX23" fmla="*/ 757989 w 4728410"/>
              <a:gd name="connsiteY23" fmla="*/ 324853 h 2045369"/>
              <a:gd name="connsiteX24" fmla="*/ 830179 w 4728410"/>
              <a:gd name="connsiteY24" fmla="*/ 312821 h 2045369"/>
              <a:gd name="connsiteX25" fmla="*/ 866273 w 4728410"/>
              <a:gd name="connsiteY25" fmla="*/ 300790 h 2045369"/>
              <a:gd name="connsiteX26" fmla="*/ 926431 w 4728410"/>
              <a:gd name="connsiteY26" fmla="*/ 288758 h 2045369"/>
              <a:gd name="connsiteX27" fmla="*/ 998621 w 4728410"/>
              <a:gd name="connsiteY27" fmla="*/ 264695 h 2045369"/>
              <a:gd name="connsiteX28" fmla="*/ 1034715 w 4728410"/>
              <a:gd name="connsiteY28" fmla="*/ 252663 h 2045369"/>
              <a:gd name="connsiteX29" fmla="*/ 1070810 w 4728410"/>
              <a:gd name="connsiteY29" fmla="*/ 216569 h 2045369"/>
              <a:gd name="connsiteX30" fmla="*/ 1155031 w 4728410"/>
              <a:gd name="connsiteY30" fmla="*/ 168442 h 2045369"/>
              <a:gd name="connsiteX31" fmla="*/ 1215189 w 4728410"/>
              <a:gd name="connsiteY31" fmla="*/ 144379 h 2045369"/>
              <a:gd name="connsiteX32" fmla="*/ 1311442 w 4728410"/>
              <a:gd name="connsiteY32" fmla="*/ 96253 h 2045369"/>
              <a:gd name="connsiteX33" fmla="*/ 1347536 w 4728410"/>
              <a:gd name="connsiteY33" fmla="*/ 72190 h 2045369"/>
              <a:gd name="connsiteX34" fmla="*/ 1431757 w 4728410"/>
              <a:gd name="connsiteY34" fmla="*/ 48126 h 2045369"/>
              <a:gd name="connsiteX35" fmla="*/ 1491915 w 4728410"/>
              <a:gd name="connsiteY35" fmla="*/ 36095 h 2045369"/>
              <a:gd name="connsiteX36" fmla="*/ 1732547 w 4728410"/>
              <a:gd name="connsiteY36" fmla="*/ 24063 h 2045369"/>
              <a:gd name="connsiteX37" fmla="*/ 1864894 w 4728410"/>
              <a:gd name="connsiteY37" fmla="*/ 0 h 2045369"/>
              <a:gd name="connsiteX38" fmla="*/ 3152273 w 4728410"/>
              <a:gd name="connsiteY38" fmla="*/ 12032 h 2045369"/>
              <a:gd name="connsiteX39" fmla="*/ 3380873 w 4728410"/>
              <a:gd name="connsiteY39" fmla="*/ 24063 h 2045369"/>
              <a:gd name="connsiteX40" fmla="*/ 3416968 w 4728410"/>
              <a:gd name="connsiteY40" fmla="*/ 36095 h 2045369"/>
              <a:gd name="connsiteX41" fmla="*/ 3513221 w 4728410"/>
              <a:gd name="connsiteY41" fmla="*/ 48126 h 2045369"/>
              <a:gd name="connsiteX42" fmla="*/ 3741821 w 4728410"/>
              <a:gd name="connsiteY42" fmla="*/ 72190 h 2045369"/>
              <a:gd name="connsiteX43" fmla="*/ 3826042 w 4728410"/>
              <a:gd name="connsiteY43" fmla="*/ 108284 h 2045369"/>
              <a:gd name="connsiteX44" fmla="*/ 3862136 w 4728410"/>
              <a:gd name="connsiteY44" fmla="*/ 132348 h 2045369"/>
              <a:gd name="connsiteX45" fmla="*/ 3898231 w 4728410"/>
              <a:gd name="connsiteY45" fmla="*/ 144379 h 2045369"/>
              <a:gd name="connsiteX46" fmla="*/ 3946357 w 4728410"/>
              <a:gd name="connsiteY46" fmla="*/ 168442 h 2045369"/>
              <a:gd name="connsiteX47" fmla="*/ 3982452 w 4728410"/>
              <a:gd name="connsiteY47" fmla="*/ 192505 h 2045369"/>
              <a:gd name="connsiteX48" fmla="*/ 4006515 w 4728410"/>
              <a:gd name="connsiteY48" fmla="*/ 216569 h 2045369"/>
              <a:gd name="connsiteX49" fmla="*/ 4054642 w 4728410"/>
              <a:gd name="connsiteY49" fmla="*/ 240632 h 2045369"/>
              <a:gd name="connsiteX50" fmla="*/ 4090736 w 4728410"/>
              <a:gd name="connsiteY50" fmla="*/ 276726 h 2045369"/>
              <a:gd name="connsiteX51" fmla="*/ 4126831 w 4728410"/>
              <a:gd name="connsiteY51" fmla="*/ 288758 h 2045369"/>
              <a:gd name="connsiteX52" fmla="*/ 4162926 w 4728410"/>
              <a:gd name="connsiteY52" fmla="*/ 312821 h 2045369"/>
              <a:gd name="connsiteX53" fmla="*/ 4211052 w 4728410"/>
              <a:gd name="connsiteY53" fmla="*/ 336884 h 2045369"/>
              <a:gd name="connsiteX54" fmla="*/ 4247147 w 4728410"/>
              <a:gd name="connsiteY54" fmla="*/ 372979 h 2045369"/>
              <a:gd name="connsiteX55" fmla="*/ 4307305 w 4728410"/>
              <a:gd name="connsiteY55" fmla="*/ 409074 h 2045369"/>
              <a:gd name="connsiteX56" fmla="*/ 4343400 w 4728410"/>
              <a:gd name="connsiteY56" fmla="*/ 433137 h 2045369"/>
              <a:gd name="connsiteX57" fmla="*/ 4415589 w 4728410"/>
              <a:gd name="connsiteY57" fmla="*/ 493295 h 2045369"/>
              <a:gd name="connsiteX58" fmla="*/ 4427621 w 4728410"/>
              <a:gd name="connsiteY58" fmla="*/ 529390 h 2045369"/>
              <a:gd name="connsiteX59" fmla="*/ 4499810 w 4728410"/>
              <a:gd name="connsiteY59" fmla="*/ 589548 h 2045369"/>
              <a:gd name="connsiteX60" fmla="*/ 4608094 w 4728410"/>
              <a:gd name="connsiteY60" fmla="*/ 685800 h 2045369"/>
              <a:gd name="connsiteX61" fmla="*/ 4620126 w 4728410"/>
              <a:gd name="connsiteY61" fmla="*/ 721895 h 2045369"/>
              <a:gd name="connsiteX62" fmla="*/ 4704347 w 4728410"/>
              <a:gd name="connsiteY62" fmla="*/ 830179 h 2045369"/>
              <a:gd name="connsiteX63" fmla="*/ 4728410 w 4728410"/>
              <a:gd name="connsiteY63" fmla="*/ 926432 h 2045369"/>
              <a:gd name="connsiteX64" fmla="*/ 4716379 w 4728410"/>
              <a:gd name="connsiteY64" fmla="*/ 1395663 h 2045369"/>
              <a:gd name="connsiteX65" fmla="*/ 4704347 w 4728410"/>
              <a:gd name="connsiteY65" fmla="*/ 1431758 h 2045369"/>
              <a:gd name="connsiteX66" fmla="*/ 4668252 w 4728410"/>
              <a:gd name="connsiteY66" fmla="*/ 1624263 h 2045369"/>
              <a:gd name="connsiteX67" fmla="*/ 4535905 w 4728410"/>
              <a:gd name="connsiteY67" fmla="*/ 1732548 h 2045369"/>
              <a:gd name="connsiteX68" fmla="*/ 4499810 w 4728410"/>
              <a:gd name="connsiteY68" fmla="*/ 1780674 h 2045369"/>
              <a:gd name="connsiteX69" fmla="*/ 4475747 w 4728410"/>
              <a:gd name="connsiteY69" fmla="*/ 1816769 h 2045369"/>
              <a:gd name="connsiteX70" fmla="*/ 4439652 w 4728410"/>
              <a:gd name="connsiteY70" fmla="*/ 1840832 h 2045369"/>
              <a:gd name="connsiteX71" fmla="*/ 4379494 w 4728410"/>
              <a:gd name="connsiteY71" fmla="*/ 1888958 h 2045369"/>
              <a:gd name="connsiteX72" fmla="*/ 4343400 w 4728410"/>
              <a:gd name="connsiteY72" fmla="*/ 1900990 h 2045369"/>
              <a:gd name="connsiteX73" fmla="*/ 4247147 w 4728410"/>
              <a:gd name="connsiteY73" fmla="*/ 1937084 h 2045369"/>
              <a:gd name="connsiteX74" fmla="*/ 4186989 w 4728410"/>
              <a:gd name="connsiteY74" fmla="*/ 1973179 h 2045369"/>
              <a:gd name="connsiteX75" fmla="*/ 3019926 w 4728410"/>
              <a:gd name="connsiteY75" fmla="*/ 1985211 h 2045369"/>
              <a:gd name="connsiteX76" fmla="*/ 2851484 w 4728410"/>
              <a:gd name="connsiteY76" fmla="*/ 1997242 h 2045369"/>
              <a:gd name="connsiteX77" fmla="*/ 2803357 w 4728410"/>
              <a:gd name="connsiteY77" fmla="*/ 2009274 h 2045369"/>
              <a:gd name="connsiteX78" fmla="*/ 2671010 w 4728410"/>
              <a:gd name="connsiteY78" fmla="*/ 2021305 h 2045369"/>
              <a:gd name="connsiteX79" fmla="*/ 2586789 w 4728410"/>
              <a:gd name="connsiteY79" fmla="*/ 2033337 h 2045369"/>
              <a:gd name="connsiteX80" fmla="*/ 2454442 w 4728410"/>
              <a:gd name="connsiteY80" fmla="*/ 2045369 h 2045369"/>
              <a:gd name="connsiteX81" fmla="*/ 998621 w 4728410"/>
              <a:gd name="connsiteY81" fmla="*/ 2033337 h 2045369"/>
              <a:gd name="connsiteX82" fmla="*/ 950494 w 4728410"/>
              <a:gd name="connsiteY82" fmla="*/ 2021305 h 2045369"/>
              <a:gd name="connsiteX83" fmla="*/ 890336 w 4728410"/>
              <a:gd name="connsiteY83" fmla="*/ 2009274 h 2045369"/>
              <a:gd name="connsiteX84" fmla="*/ 782052 w 4728410"/>
              <a:gd name="connsiteY84" fmla="*/ 1997242 h 2045369"/>
              <a:gd name="connsiteX85" fmla="*/ 493294 w 4728410"/>
              <a:gd name="connsiteY85" fmla="*/ 1973179 h 204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728410" h="2045369">
                <a:moveTo>
                  <a:pt x="493294" y="1973179"/>
                </a:moveTo>
                <a:cubicBezTo>
                  <a:pt x="429126" y="1961147"/>
                  <a:pt x="430313" y="1952779"/>
                  <a:pt x="397042" y="1925053"/>
                </a:cubicBezTo>
                <a:cubicBezTo>
                  <a:pt x="354633" y="1889712"/>
                  <a:pt x="346360" y="1867078"/>
                  <a:pt x="312821" y="1816769"/>
                </a:cubicBezTo>
                <a:cubicBezTo>
                  <a:pt x="304800" y="1804737"/>
                  <a:pt x="298982" y="1790899"/>
                  <a:pt x="288757" y="1780674"/>
                </a:cubicBezTo>
                <a:lnTo>
                  <a:pt x="252663" y="1744579"/>
                </a:lnTo>
                <a:cubicBezTo>
                  <a:pt x="248652" y="1728537"/>
                  <a:pt x="246437" y="1711936"/>
                  <a:pt x="240631" y="1696453"/>
                </a:cubicBezTo>
                <a:cubicBezTo>
                  <a:pt x="224114" y="1652409"/>
                  <a:pt x="208867" y="1638058"/>
                  <a:pt x="180473" y="1600200"/>
                </a:cubicBezTo>
                <a:cubicBezTo>
                  <a:pt x="176463" y="1588168"/>
                  <a:pt x="174114" y="1575449"/>
                  <a:pt x="168442" y="1564105"/>
                </a:cubicBezTo>
                <a:cubicBezTo>
                  <a:pt x="161975" y="1551172"/>
                  <a:pt x="150075" y="1541302"/>
                  <a:pt x="144379" y="1528011"/>
                </a:cubicBezTo>
                <a:cubicBezTo>
                  <a:pt x="135121" y="1506410"/>
                  <a:pt x="126025" y="1438760"/>
                  <a:pt x="120315" y="1419726"/>
                </a:cubicBezTo>
                <a:cubicBezTo>
                  <a:pt x="114109" y="1399040"/>
                  <a:pt x="103835" y="1379791"/>
                  <a:pt x="96252" y="1359569"/>
                </a:cubicBezTo>
                <a:cubicBezTo>
                  <a:pt x="91799" y="1347694"/>
                  <a:pt x="88231" y="1335506"/>
                  <a:pt x="84221" y="1323474"/>
                </a:cubicBezTo>
                <a:cubicBezTo>
                  <a:pt x="67697" y="1141718"/>
                  <a:pt x="82933" y="1234107"/>
                  <a:pt x="36094" y="1046748"/>
                </a:cubicBezTo>
                <a:cubicBezTo>
                  <a:pt x="32083" y="1030706"/>
                  <a:pt x="29292" y="1014308"/>
                  <a:pt x="24063" y="998621"/>
                </a:cubicBezTo>
                <a:lnTo>
                  <a:pt x="0" y="926432"/>
                </a:lnTo>
                <a:cubicBezTo>
                  <a:pt x="4010" y="838200"/>
                  <a:pt x="4988" y="749778"/>
                  <a:pt x="12031" y="661737"/>
                </a:cubicBezTo>
                <a:cubicBezTo>
                  <a:pt x="13533" y="642960"/>
                  <a:pt x="41303" y="588432"/>
                  <a:pt x="48126" y="577516"/>
                </a:cubicBezTo>
                <a:cubicBezTo>
                  <a:pt x="106622" y="483923"/>
                  <a:pt x="61220" y="564156"/>
                  <a:pt x="108284" y="505326"/>
                </a:cubicBezTo>
                <a:cubicBezTo>
                  <a:pt x="117317" y="494035"/>
                  <a:pt x="122122" y="479457"/>
                  <a:pt x="132347" y="469232"/>
                </a:cubicBezTo>
                <a:cubicBezTo>
                  <a:pt x="155670" y="445909"/>
                  <a:pt x="175180" y="442923"/>
                  <a:pt x="204536" y="433137"/>
                </a:cubicBezTo>
                <a:cubicBezTo>
                  <a:pt x="251538" y="386137"/>
                  <a:pt x="202220" y="428280"/>
                  <a:pt x="264694" y="397042"/>
                </a:cubicBezTo>
                <a:cubicBezTo>
                  <a:pt x="277628" y="390575"/>
                  <a:pt x="288234" y="380153"/>
                  <a:pt x="300789" y="372979"/>
                </a:cubicBezTo>
                <a:cubicBezTo>
                  <a:pt x="316361" y="364081"/>
                  <a:pt x="332430" y="355981"/>
                  <a:pt x="348915" y="348916"/>
                </a:cubicBezTo>
                <a:cubicBezTo>
                  <a:pt x="465988" y="298742"/>
                  <a:pt x="735523" y="325578"/>
                  <a:pt x="757989" y="324853"/>
                </a:cubicBezTo>
                <a:cubicBezTo>
                  <a:pt x="782052" y="320842"/>
                  <a:pt x="806365" y="318113"/>
                  <a:pt x="830179" y="312821"/>
                </a:cubicBezTo>
                <a:cubicBezTo>
                  <a:pt x="842559" y="310070"/>
                  <a:pt x="853970" y="303866"/>
                  <a:pt x="866273" y="300790"/>
                </a:cubicBezTo>
                <a:cubicBezTo>
                  <a:pt x="886112" y="295830"/>
                  <a:pt x="906702" y="294139"/>
                  <a:pt x="926431" y="288758"/>
                </a:cubicBezTo>
                <a:cubicBezTo>
                  <a:pt x="950902" y="282084"/>
                  <a:pt x="974558" y="272716"/>
                  <a:pt x="998621" y="264695"/>
                </a:cubicBezTo>
                <a:lnTo>
                  <a:pt x="1034715" y="252663"/>
                </a:lnTo>
                <a:cubicBezTo>
                  <a:pt x="1046747" y="240632"/>
                  <a:pt x="1057739" y="227462"/>
                  <a:pt x="1070810" y="216569"/>
                </a:cubicBezTo>
                <a:cubicBezTo>
                  <a:pt x="1092933" y="198133"/>
                  <a:pt x="1129810" y="179651"/>
                  <a:pt x="1155031" y="168442"/>
                </a:cubicBezTo>
                <a:cubicBezTo>
                  <a:pt x="1174767" y="159671"/>
                  <a:pt x="1195579" y="153429"/>
                  <a:pt x="1215189" y="144379"/>
                </a:cubicBezTo>
                <a:cubicBezTo>
                  <a:pt x="1247759" y="129347"/>
                  <a:pt x="1281595" y="116151"/>
                  <a:pt x="1311442" y="96253"/>
                </a:cubicBezTo>
                <a:cubicBezTo>
                  <a:pt x="1323473" y="88232"/>
                  <a:pt x="1334603" y="78657"/>
                  <a:pt x="1347536" y="72190"/>
                </a:cubicBezTo>
                <a:cubicBezTo>
                  <a:pt x="1363614" y="64151"/>
                  <a:pt x="1417880" y="51210"/>
                  <a:pt x="1431757" y="48126"/>
                </a:cubicBezTo>
                <a:cubicBezTo>
                  <a:pt x="1451720" y="43690"/>
                  <a:pt x="1471530" y="37726"/>
                  <a:pt x="1491915" y="36095"/>
                </a:cubicBezTo>
                <a:cubicBezTo>
                  <a:pt x="1571970" y="29691"/>
                  <a:pt x="1652336" y="28074"/>
                  <a:pt x="1732547" y="24063"/>
                </a:cubicBezTo>
                <a:cubicBezTo>
                  <a:pt x="1752101" y="20152"/>
                  <a:pt x="1849508" y="0"/>
                  <a:pt x="1864894" y="0"/>
                </a:cubicBezTo>
                <a:lnTo>
                  <a:pt x="3152273" y="12032"/>
                </a:lnTo>
                <a:cubicBezTo>
                  <a:pt x="3228473" y="16042"/>
                  <a:pt x="3304881" y="17155"/>
                  <a:pt x="3380873" y="24063"/>
                </a:cubicBezTo>
                <a:cubicBezTo>
                  <a:pt x="3393503" y="25211"/>
                  <a:pt x="3404490" y="33826"/>
                  <a:pt x="3416968" y="36095"/>
                </a:cubicBezTo>
                <a:cubicBezTo>
                  <a:pt x="3448780" y="41879"/>
                  <a:pt x="3481212" y="43553"/>
                  <a:pt x="3513221" y="48126"/>
                </a:cubicBezTo>
                <a:cubicBezTo>
                  <a:pt x="3681701" y="72194"/>
                  <a:pt x="3465248" y="50914"/>
                  <a:pt x="3741821" y="72190"/>
                </a:cubicBezTo>
                <a:cubicBezTo>
                  <a:pt x="3782313" y="85687"/>
                  <a:pt x="3784416" y="84497"/>
                  <a:pt x="3826042" y="108284"/>
                </a:cubicBezTo>
                <a:cubicBezTo>
                  <a:pt x="3838597" y="115458"/>
                  <a:pt x="3849203" y="125881"/>
                  <a:pt x="3862136" y="132348"/>
                </a:cubicBezTo>
                <a:cubicBezTo>
                  <a:pt x="3873479" y="138020"/>
                  <a:pt x="3886574" y="139383"/>
                  <a:pt x="3898231" y="144379"/>
                </a:cubicBezTo>
                <a:cubicBezTo>
                  <a:pt x="3914716" y="151444"/>
                  <a:pt x="3930785" y="159544"/>
                  <a:pt x="3946357" y="168442"/>
                </a:cubicBezTo>
                <a:cubicBezTo>
                  <a:pt x="3958912" y="175616"/>
                  <a:pt x="3971161" y="183472"/>
                  <a:pt x="3982452" y="192505"/>
                </a:cubicBezTo>
                <a:cubicBezTo>
                  <a:pt x="3991310" y="199591"/>
                  <a:pt x="3997077" y="210277"/>
                  <a:pt x="4006515" y="216569"/>
                </a:cubicBezTo>
                <a:cubicBezTo>
                  <a:pt x="4021438" y="226518"/>
                  <a:pt x="4038600" y="232611"/>
                  <a:pt x="4054642" y="240632"/>
                </a:cubicBezTo>
                <a:cubicBezTo>
                  <a:pt x="4066673" y="252663"/>
                  <a:pt x="4076579" y="267288"/>
                  <a:pt x="4090736" y="276726"/>
                </a:cubicBezTo>
                <a:cubicBezTo>
                  <a:pt x="4101288" y="283761"/>
                  <a:pt x="4115487" y="283086"/>
                  <a:pt x="4126831" y="288758"/>
                </a:cubicBezTo>
                <a:cubicBezTo>
                  <a:pt x="4139765" y="295225"/>
                  <a:pt x="4150371" y="305647"/>
                  <a:pt x="4162926" y="312821"/>
                </a:cubicBezTo>
                <a:cubicBezTo>
                  <a:pt x="4178498" y="321719"/>
                  <a:pt x="4196457" y="326459"/>
                  <a:pt x="4211052" y="336884"/>
                </a:cubicBezTo>
                <a:cubicBezTo>
                  <a:pt x="4224898" y="346774"/>
                  <a:pt x="4233535" y="362770"/>
                  <a:pt x="4247147" y="372979"/>
                </a:cubicBezTo>
                <a:cubicBezTo>
                  <a:pt x="4265855" y="387010"/>
                  <a:pt x="4287474" y="396680"/>
                  <a:pt x="4307305" y="409074"/>
                </a:cubicBezTo>
                <a:cubicBezTo>
                  <a:pt x="4319567" y="416738"/>
                  <a:pt x="4331368" y="425116"/>
                  <a:pt x="4343400" y="433137"/>
                </a:cubicBezTo>
                <a:cubicBezTo>
                  <a:pt x="4426638" y="557996"/>
                  <a:pt x="4293472" y="371178"/>
                  <a:pt x="4415589" y="493295"/>
                </a:cubicBezTo>
                <a:cubicBezTo>
                  <a:pt x="4424557" y="502263"/>
                  <a:pt x="4420586" y="518838"/>
                  <a:pt x="4427621" y="529390"/>
                </a:cubicBezTo>
                <a:cubicBezTo>
                  <a:pt x="4457542" y="574272"/>
                  <a:pt x="4463494" y="557267"/>
                  <a:pt x="4499810" y="589548"/>
                </a:cubicBezTo>
                <a:cubicBezTo>
                  <a:pt x="4623430" y="699432"/>
                  <a:pt x="4526176" y="631187"/>
                  <a:pt x="4608094" y="685800"/>
                </a:cubicBezTo>
                <a:cubicBezTo>
                  <a:pt x="4612105" y="697832"/>
                  <a:pt x="4613091" y="711343"/>
                  <a:pt x="4620126" y="721895"/>
                </a:cubicBezTo>
                <a:cubicBezTo>
                  <a:pt x="4661651" y="784182"/>
                  <a:pt x="4672310" y="734072"/>
                  <a:pt x="4704347" y="830179"/>
                </a:cubicBezTo>
                <a:cubicBezTo>
                  <a:pt x="4722846" y="885674"/>
                  <a:pt x="4713892" y="853838"/>
                  <a:pt x="4728410" y="926432"/>
                </a:cubicBezTo>
                <a:cubicBezTo>
                  <a:pt x="4724400" y="1082842"/>
                  <a:pt x="4723821" y="1239378"/>
                  <a:pt x="4716379" y="1395663"/>
                </a:cubicBezTo>
                <a:cubicBezTo>
                  <a:pt x="4715776" y="1408331"/>
                  <a:pt x="4706276" y="1419223"/>
                  <a:pt x="4704347" y="1431758"/>
                </a:cubicBezTo>
                <a:cubicBezTo>
                  <a:pt x="4697712" y="1474887"/>
                  <a:pt x="4700076" y="1578295"/>
                  <a:pt x="4668252" y="1624263"/>
                </a:cubicBezTo>
                <a:cubicBezTo>
                  <a:pt x="4616951" y="1698364"/>
                  <a:pt x="4598940" y="1701029"/>
                  <a:pt x="4535905" y="1732548"/>
                </a:cubicBezTo>
                <a:cubicBezTo>
                  <a:pt x="4523873" y="1748590"/>
                  <a:pt x="4511465" y="1764357"/>
                  <a:pt x="4499810" y="1780674"/>
                </a:cubicBezTo>
                <a:cubicBezTo>
                  <a:pt x="4491405" y="1792441"/>
                  <a:pt x="4485972" y="1806544"/>
                  <a:pt x="4475747" y="1816769"/>
                </a:cubicBezTo>
                <a:cubicBezTo>
                  <a:pt x="4465522" y="1826994"/>
                  <a:pt x="4451220" y="1832156"/>
                  <a:pt x="4439652" y="1840832"/>
                </a:cubicBezTo>
                <a:cubicBezTo>
                  <a:pt x="4419108" y="1856240"/>
                  <a:pt x="4401270" y="1875348"/>
                  <a:pt x="4379494" y="1888958"/>
                </a:cubicBezTo>
                <a:cubicBezTo>
                  <a:pt x="4368740" y="1895680"/>
                  <a:pt x="4355275" y="1896537"/>
                  <a:pt x="4343400" y="1900990"/>
                </a:cubicBezTo>
                <a:cubicBezTo>
                  <a:pt x="4228346" y="1944136"/>
                  <a:pt x="4329053" y="1909784"/>
                  <a:pt x="4247147" y="1937084"/>
                </a:cubicBezTo>
                <a:cubicBezTo>
                  <a:pt x="4227515" y="1956717"/>
                  <a:pt x="4218866" y="1972541"/>
                  <a:pt x="4186989" y="1973179"/>
                </a:cubicBezTo>
                <a:lnTo>
                  <a:pt x="3019926" y="1985211"/>
                </a:lnTo>
                <a:cubicBezTo>
                  <a:pt x="2963779" y="1989221"/>
                  <a:pt x="2907430" y="1991026"/>
                  <a:pt x="2851484" y="1997242"/>
                </a:cubicBezTo>
                <a:cubicBezTo>
                  <a:pt x="2835049" y="1999068"/>
                  <a:pt x="2819748" y="2007089"/>
                  <a:pt x="2803357" y="2009274"/>
                </a:cubicBezTo>
                <a:cubicBezTo>
                  <a:pt x="2759448" y="2015128"/>
                  <a:pt x="2715037" y="2016413"/>
                  <a:pt x="2671010" y="2021305"/>
                </a:cubicBezTo>
                <a:cubicBezTo>
                  <a:pt x="2642825" y="2024437"/>
                  <a:pt x="2614974" y="2030205"/>
                  <a:pt x="2586789" y="2033337"/>
                </a:cubicBezTo>
                <a:cubicBezTo>
                  <a:pt x="2542762" y="2038229"/>
                  <a:pt x="2498558" y="2041358"/>
                  <a:pt x="2454442" y="2045369"/>
                </a:cubicBezTo>
                <a:lnTo>
                  <a:pt x="998621" y="2033337"/>
                </a:lnTo>
                <a:cubicBezTo>
                  <a:pt x="982087" y="2033072"/>
                  <a:pt x="966636" y="2024892"/>
                  <a:pt x="950494" y="2021305"/>
                </a:cubicBezTo>
                <a:cubicBezTo>
                  <a:pt x="930531" y="2016869"/>
                  <a:pt x="910580" y="2012166"/>
                  <a:pt x="890336" y="2009274"/>
                </a:cubicBezTo>
                <a:cubicBezTo>
                  <a:pt x="854384" y="2004138"/>
                  <a:pt x="818147" y="2001253"/>
                  <a:pt x="782052" y="1997242"/>
                </a:cubicBezTo>
                <a:cubicBezTo>
                  <a:pt x="637573" y="1949082"/>
                  <a:pt x="557462" y="1985211"/>
                  <a:pt x="493294" y="1973179"/>
                </a:cubicBezTo>
                <a:close/>
              </a:path>
            </a:pathLst>
          </a:custGeom>
          <a:solidFill>
            <a:srgbClr val="F9F9F9"/>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zh-CN" altLang="en-US" sz="3200" dirty="0">
                <a:solidFill>
                  <a:srgbClr val="002060"/>
                </a:solidFill>
              </a:rPr>
              <a:t>尽可能获取所有信息，之后我们再想办法利用它。</a:t>
            </a:r>
            <a:endParaRPr lang="en-US" sz="3200" dirty="0">
              <a:solidFill>
                <a:srgbClr val="002060"/>
              </a:solidFill>
            </a:endParaRPr>
          </a:p>
        </p:txBody>
      </p:sp>
    </p:spTree>
    <p:extLst>
      <p:ext uri="{BB962C8B-B14F-4D97-AF65-F5344CB8AC3E}">
        <p14:creationId xmlns:p14="http://schemas.microsoft.com/office/powerpoint/2010/main" val="179869330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649218" name="Picture 1026" descr="infocgon381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3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627" name="Rectangle 1027"/>
          <p:cNvSpPr>
            <a:spLocks noGrp="1" noChangeArrowheads="1"/>
          </p:cNvSpPr>
          <p:nvPr>
            <p:ph type="title"/>
          </p:nvPr>
        </p:nvSpPr>
        <p:spPr>
          <a:xfrm>
            <a:off x="4343400" y="5257800"/>
            <a:ext cx="4800600" cy="1600200"/>
          </a:xfrm>
          <a:solidFill>
            <a:srgbClr val="000000"/>
          </a:solidFill>
        </p:spPr>
        <p:txBody>
          <a:bodyPr anchor="ctr"/>
          <a:lstStyle/>
          <a:p>
            <a:pPr eaLnBrk="1" hangingPunct="1">
              <a:defRPr/>
            </a:pPr>
            <a:r>
              <a:rPr lang="zh-CN" altLang="en-US" sz="3600" b="1" dirty="0">
                <a:solidFill>
                  <a:schemeClr val="tx1"/>
                </a:solidFill>
                <a:latin typeface="Arial Black" charset="0"/>
                <a:ea typeface="ＭＳ Ｐゴシック" charset="0"/>
                <a:cs typeface="ＭＳ Ｐゴシック" charset="0"/>
              </a:rPr>
              <a:t>上帝</a:t>
            </a:r>
            <a:r>
              <a:rPr lang="zh-CN" altLang="en-US" sz="3600" b="1" dirty="0">
                <a:solidFill>
                  <a:srgbClr val="FFFF00"/>
                </a:solidFill>
                <a:latin typeface="Arial Black" charset="0"/>
                <a:ea typeface="ＭＳ Ｐゴシック" charset="0"/>
                <a:cs typeface="ＭＳ Ｐゴシック" charset="0"/>
              </a:rPr>
              <a:t>希望</a:t>
            </a:r>
            <a:r>
              <a:rPr lang="zh-CN" altLang="en-US" sz="3600" b="1" dirty="0">
                <a:solidFill>
                  <a:schemeClr val="tx1"/>
                </a:solidFill>
                <a:latin typeface="Arial Black" charset="0"/>
                <a:ea typeface="ＭＳ Ｐゴシック" charset="0"/>
                <a:cs typeface="ＭＳ Ｐゴシック" charset="0"/>
              </a:rPr>
              <a:t>你知情！</a:t>
            </a:r>
            <a:endParaRPr lang="en-US" i="1" dirty="0">
              <a:solidFill>
                <a:schemeClr val="tx1"/>
              </a:solidFill>
              <a:latin typeface="Times New Roman" charset="0"/>
              <a:ea typeface="ＭＳ Ｐゴシック" charset="0"/>
              <a:cs typeface="ＭＳ Ｐゴシック" charset="0"/>
            </a:endParaRPr>
          </a:p>
        </p:txBody>
      </p:sp>
      <p:sp>
        <p:nvSpPr>
          <p:cNvPr id="2" name="AutoShape 2">
            <a:extLst>
              <a:ext uri="{FF2B5EF4-FFF2-40B4-BE49-F238E27FC236}">
                <a16:creationId xmlns:a16="http://schemas.microsoft.com/office/drawing/2014/main" id="{6BCC8380-59F1-E617-E5FE-A55D8D90B01B}"/>
              </a:ext>
            </a:extLst>
          </p:cNvPr>
          <p:cNvSpPr>
            <a:spLocks noChangeAspect="1" noChangeArrowheads="1"/>
          </p:cNvSpPr>
          <p:nvPr/>
        </p:nvSpPr>
        <p:spPr bwMode="auto">
          <a:xfrm>
            <a:off x="4419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 name="TextBox 2">
            <a:extLst>
              <a:ext uri="{FF2B5EF4-FFF2-40B4-BE49-F238E27FC236}">
                <a16:creationId xmlns:a16="http://schemas.microsoft.com/office/drawing/2014/main" id="{6265533F-AC99-CF75-D12E-A5A066129E6D}"/>
              </a:ext>
            </a:extLst>
          </p:cNvPr>
          <p:cNvSpPr txBox="1"/>
          <p:nvPr/>
        </p:nvSpPr>
        <p:spPr>
          <a:xfrm>
            <a:off x="2123728" y="1600200"/>
            <a:ext cx="3647152" cy="1169551"/>
          </a:xfrm>
          <a:prstGeom prst="rect">
            <a:avLst/>
          </a:prstGeom>
          <a:solidFill>
            <a:srgbClr val="FFFFFF"/>
          </a:solidFill>
        </p:spPr>
        <p:txBody>
          <a:bodyPr wrap="none" rtlCol="0">
            <a:spAutoFit/>
          </a:bodyPr>
          <a:lstStyle/>
          <a:p>
            <a:r>
              <a:rPr lang="en-US" sz="5400" dirty="0" err="1">
                <a:solidFill>
                  <a:schemeClr val="bg2"/>
                </a:solidFill>
              </a:rPr>
              <a:t>信息自由法</a:t>
            </a:r>
            <a:endParaRPr lang="en-US" sz="5400" dirty="0">
              <a:solidFill>
                <a:schemeClr val="bg2"/>
              </a:solidFill>
            </a:endParaRPr>
          </a:p>
          <a:p>
            <a:endParaRPr lang="en-US" sz="1600" dirty="0">
              <a:solidFill>
                <a:schemeClr val="bg2"/>
              </a:solidFill>
            </a:endParaRPr>
          </a:p>
        </p:txBody>
      </p:sp>
      <p:sp>
        <p:nvSpPr>
          <p:cNvPr id="4" name="TextBox 3">
            <a:extLst>
              <a:ext uri="{FF2B5EF4-FFF2-40B4-BE49-F238E27FC236}">
                <a16:creationId xmlns:a16="http://schemas.microsoft.com/office/drawing/2014/main" id="{03D3AD74-47F4-66CC-8852-9BD5FC5DB52A}"/>
              </a:ext>
            </a:extLst>
          </p:cNvPr>
          <p:cNvSpPr txBox="1"/>
          <p:nvPr/>
        </p:nvSpPr>
        <p:spPr>
          <a:xfrm>
            <a:off x="2126632" y="2996624"/>
            <a:ext cx="2216768" cy="1200329"/>
          </a:xfrm>
          <a:prstGeom prst="rect">
            <a:avLst/>
          </a:prstGeom>
          <a:solidFill>
            <a:srgbClr val="FFFFFF"/>
          </a:solidFill>
        </p:spPr>
        <p:txBody>
          <a:bodyPr wrap="square" rtlCol="0">
            <a:spAutoFit/>
          </a:bodyPr>
          <a:lstStyle/>
          <a:p>
            <a:r>
              <a:rPr lang="en-US" sz="3600" dirty="0" err="1">
                <a:solidFill>
                  <a:schemeClr val="bg2"/>
                </a:solidFill>
              </a:rPr>
              <a:t>经常回避的问题</a:t>
            </a:r>
            <a:endParaRPr lang="en-US" sz="1050" dirty="0">
              <a:solidFill>
                <a:schemeClr val="bg2"/>
              </a:solidFill>
            </a:endParaRPr>
          </a:p>
        </p:txBody>
      </p:sp>
    </p:spTree>
    <p:extLst>
      <p:ext uri="{BB962C8B-B14F-4D97-AF65-F5344CB8AC3E}">
        <p14:creationId xmlns:p14="http://schemas.microsoft.com/office/powerpoint/2010/main" val="392351385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651266"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sp>
        <p:nvSpPr>
          <p:cNvPr id="412674" name="Rectangle 1026"/>
          <p:cNvSpPr>
            <a:spLocks noGrp="1" noChangeArrowheads="1"/>
          </p:cNvSpPr>
          <p:nvPr>
            <p:ph type="title"/>
          </p:nvPr>
        </p:nvSpPr>
        <p:spPr>
          <a:xfrm>
            <a:off x="232901" y="423768"/>
            <a:ext cx="8892480" cy="533400"/>
          </a:xfrm>
          <a:solidFill>
            <a:srgbClr val="000000"/>
          </a:solidFill>
        </p:spPr>
        <p:txBody>
          <a:bodyPr/>
          <a:lstStyle/>
          <a:p>
            <a:pPr eaLnBrk="1" hangingPunct="1">
              <a:defRPr/>
            </a:pPr>
            <a:r>
              <a:rPr lang="zh-CN" altLang="en-US" b="1" dirty="0">
                <a:solidFill>
                  <a:srgbClr val="FFFF00"/>
                </a:solidFill>
                <a:latin typeface="Arial Black" charset="0"/>
                <a:ea typeface="ＭＳ Ｐゴシック" charset="0"/>
                <a:cs typeface="ＭＳ Ｐゴシック" charset="0"/>
              </a:rPr>
              <a:t>说到信息</a:t>
            </a:r>
            <a:r>
              <a:rPr lang="en-US" altLang="zh-CN" b="1" dirty="0">
                <a:solidFill>
                  <a:srgbClr val="FFFF00"/>
                </a:solidFill>
                <a:latin typeface="Arial Black" charset="0"/>
                <a:ea typeface="ＭＳ Ｐゴシック" charset="0"/>
                <a:cs typeface="ＭＳ Ｐゴシック" charset="0"/>
              </a:rPr>
              <a:t>……</a:t>
            </a:r>
            <a:endParaRPr lang="en-US" sz="5400" b="1" dirty="0">
              <a:solidFill>
                <a:srgbClr val="FFFF00"/>
              </a:solidFill>
              <a:latin typeface="Arial Black" charset="0"/>
              <a:ea typeface="ＭＳ Ｐゴシック" charset="0"/>
              <a:cs typeface="ＭＳ Ｐゴシック" charset="0"/>
            </a:endParaRPr>
          </a:p>
        </p:txBody>
      </p:sp>
      <p:sp>
        <p:nvSpPr>
          <p:cNvPr id="651268" name="Rectangle 1"/>
          <p:cNvSpPr>
            <a:spLocks noChangeArrowheads="1"/>
          </p:cNvSpPr>
          <p:nvPr/>
        </p:nvSpPr>
        <p:spPr bwMode="auto">
          <a:xfrm>
            <a:off x="107950" y="1196975"/>
            <a:ext cx="8785225" cy="310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buClrTx/>
              <a:buSzTx/>
              <a:buFontTx/>
              <a:buNone/>
            </a:pPr>
            <a:r>
              <a:rPr lang="zh-CN" altLang="en-US" sz="2800" b="1" dirty="0">
                <a:solidFill>
                  <a:srgbClr val="EAE8E2"/>
                </a:solidFill>
                <a:latin typeface="Arial" charset="0"/>
                <a:cs typeface="Arial" charset="0"/>
              </a:rPr>
              <a:t>有关教会访客的统计数据显示：</a:t>
            </a:r>
          </a:p>
          <a:p>
            <a:pPr defTabSz="914400">
              <a:buClrTx/>
              <a:buSzTx/>
              <a:buFontTx/>
              <a:buNone/>
            </a:pPr>
            <a:r>
              <a:rPr lang="en-US" altLang="zh-CN" sz="2800" b="1" dirty="0">
                <a:solidFill>
                  <a:srgbClr val="EAE8E2"/>
                </a:solidFill>
                <a:latin typeface="Arial" charset="0"/>
                <a:cs typeface="Arial" charset="0"/>
              </a:rPr>
              <a:t>- </a:t>
            </a:r>
            <a:r>
              <a:rPr lang="zh-CN" altLang="en-US" sz="2800" b="1" dirty="0">
                <a:solidFill>
                  <a:srgbClr val="EAE8E2"/>
                </a:solidFill>
                <a:latin typeface="Arial" charset="0"/>
                <a:cs typeface="Arial" charset="0"/>
              </a:rPr>
              <a:t>如果在</a:t>
            </a:r>
            <a:r>
              <a:rPr lang="en-US" altLang="zh-CN" sz="2800" b="1" dirty="0">
                <a:solidFill>
                  <a:srgbClr val="EAE8E2"/>
                </a:solidFill>
                <a:latin typeface="Arial" charset="0"/>
                <a:cs typeface="Arial" charset="0"/>
              </a:rPr>
              <a:t>36</a:t>
            </a:r>
            <a:r>
              <a:rPr lang="zh-CN" altLang="en-US" sz="2800" b="1" dirty="0">
                <a:solidFill>
                  <a:srgbClr val="EAE8E2"/>
                </a:solidFill>
                <a:latin typeface="Arial" charset="0"/>
                <a:cs typeface="Arial" charset="0"/>
              </a:rPr>
              <a:t>小时内拜访，</a:t>
            </a:r>
            <a:r>
              <a:rPr lang="en-US" altLang="zh-CN" sz="2800" b="1" dirty="0">
                <a:solidFill>
                  <a:srgbClr val="EAE8E2"/>
                </a:solidFill>
                <a:latin typeface="Arial" charset="0"/>
                <a:cs typeface="Arial" charset="0"/>
              </a:rPr>
              <a:t>85%</a:t>
            </a:r>
            <a:r>
              <a:rPr lang="zh-CN" altLang="en-US" sz="2800" b="1" dirty="0">
                <a:solidFill>
                  <a:srgbClr val="EAE8E2"/>
                </a:solidFill>
                <a:latin typeface="Arial" charset="0"/>
                <a:cs typeface="Arial" charset="0"/>
              </a:rPr>
              <a:t>的访客会再次回来。</a:t>
            </a:r>
          </a:p>
          <a:p>
            <a:pPr defTabSz="914400">
              <a:buClrTx/>
              <a:buSzTx/>
              <a:buFontTx/>
              <a:buNone/>
            </a:pPr>
            <a:r>
              <a:rPr lang="en-US" altLang="zh-CN" sz="2800" b="1" dirty="0">
                <a:solidFill>
                  <a:srgbClr val="EAE8E2"/>
                </a:solidFill>
                <a:latin typeface="Arial" charset="0"/>
                <a:cs typeface="Arial" charset="0"/>
              </a:rPr>
              <a:t>- </a:t>
            </a:r>
            <a:r>
              <a:rPr lang="zh-CN" altLang="en-US" sz="2800" b="1" dirty="0">
                <a:solidFill>
                  <a:srgbClr val="EAE8E2"/>
                </a:solidFill>
                <a:latin typeface="Arial" charset="0"/>
                <a:cs typeface="Arial" charset="0"/>
              </a:rPr>
              <a:t>如果在</a:t>
            </a:r>
            <a:r>
              <a:rPr lang="en-US" altLang="zh-CN" sz="2800" b="1" dirty="0">
                <a:solidFill>
                  <a:srgbClr val="EAE8E2"/>
                </a:solidFill>
                <a:latin typeface="Arial" charset="0"/>
                <a:cs typeface="Arial" charset="0"/>
              </a:rPr>
              <a:t>72</a:t>
            </a:r>
            <a:r>
              <a:rPr lang="zh-CN" altLang="en-US" sz="2800" b="1" dirty="0">
                <a:solidFill>
                  <a:srgbClr val="EAE8E2"/>
                </a:solidFill>
                <a:latin typeface="Arial" charset="0"/>
                <a:cs typeface="Arial" charset="0"/>
              </a:rPr>
              <a:t>小时内拜访，</a:t>
            </a:r>
            <a:r>
              <a:rPr lang="en-US" altLang="zh-CN" sz="2800" b="1" dirty="0">
                <a:solidFill>
                  <a:srgbClr val="EAE8E2"/>
                </a:solidFill>
                <a:latin typeface="Arial" charset="0"/>
                <a:cs typeface="Arial" charset="0"/>
              </a:rPr>
              <a:t>60%</a:t>
            </a:r>
            <a:r>
              <a:rPr lang="zh-CN" altLang="en-US" sz="2800" b="1" dirty="0">
                <a:solidFill>
                  <a:srgbClr val="EAE8E2"/>
                </a:solidFill>
                <a:latin typeface="Arial" charset="0"/>
                <a:cs typeface="Arial" charset="0"/>
              </a:rPr>
              <a:t>的访客会再次回来。</a:t>
            </a:r>
          </a:p>
          <a:p>
            <a:pPr defTabSz="914400">
              <a:buClrTx/>
              <a:buSzTx/>
              <a:buFontTx/>
              <a:buNone/>
            </a:pPr>
            <a:r>
              <a:rPr lang="en-US" altLang="zh-CN" sz="2800" b="1" dirty="0">
                <a:solidFill>
                  <a:srgbClr val="EAE8E2"/>
                </a:solidFill>
                <a:latin typeface="Arial" charset="0"/>
                <a:cs typeface="Arial" charset="0"/>
              </a:rPr>
              <a:t>- </a:t>
            </a:r>
            <a:r>
              <a:rPr lang="zh-CN" altLang="en-US" sz="2800" b="1" dirty="0">
                <a:solidFill>
                  <a:srgbClr val="EAE8E2"/>
                </a:solidFill>
                <a:latin typeface="Arial" charset="0"/>
                <a:cs typeface="Arial" charset="0"/>
              </a:rPr>
              <a:t>如果在</a:t>
            </a:r>
            <a:r>
              <a:rPr lang="en-US" altLang="zh-CN" sz="2800" b="1" dirty="0">
                <a:solidFill>
                  <a:srgbClr val="EAE8E2"/>
                </a:solidFill>
                <a:latin typeface="Arial" charset="0"/>
                <a:cs typeface="Arial" charset="0"/>
              </a:rPr>
              <a:t>7</a:t>
            </a:r>
            <a:r>
              <a:rPr lang="zh-CN" altLang="en-US" sz="2800" b="1" dirty="0">
                <a:solidFill>
                  <a:srgbClr val="EAE8E2"/>
                </a:solidFill>
                <a:latin typeface="Arial" charset="0"/>
                <a:cs typeface="Arial" charset="0"/>
              </a:rPr>
              <a:t>天内拜访，</a:t>
            </a:r>
            <a:r>
              <a:rPr lang="en-US" altLang="zh-CN" sz="2800" b="1" dirty="0">
                <a:solidFill>
                  <a:srgbClr val="EAE8E2"/>
                </a:solidFill>
                <a:latin typeface="Arial" charset="0"/>
                <a:cs typeface="Arial" charset="0"/>
              </a:rPr>
              <a:t>15%</a:t>
            </a:r>
            <a:r>
              <a:rPr lang="zh-CN" altLang="en-US" sz="2800" b="1" dirty="0">
                <a:solidFill>
                  <a:srgbClr val="EAE8E2"/>
                </a:solidFill>
                <a:latin typeface="Arial" charset="0"/>
                <a:cs typeface="Arial" charset="0"/>
              </a:rPr>
              <a:t>的访客会再次回来。</a:t>
            </a:r>
          </a:p>
          <a:p>
            <a:pPr defTabSz="914400">
              <a:buClrTx/>
              <a:buSzTx/>
              <a:buFontTx/>
              <a:buNone/>
            </a:pPr>
            <a:endParaRPr lang="zh-CN" altLang="en-US" sz="2800" b="1" dirty="0">
              <a:solidFill>
                <a:srgbClr val="EAE8E2"/>
              </a:solidFill>
              <a:latin typeface="Arial" charset="0"/>
              <a:cs typeface="Arial" charset="0"/>
            </a:endParaRPr>
          </a:p>
          <a:p>
            <a:pPr defTabSz="914400">
              <a:buClrTx/>
              <a:buSzTx/>
              <a:buFontTx/>
              <a:buNone/>
            </a:pPr>
            <a:r>
              <a:rPr lang="zh-CN" altLang="en-US" sz="2800" b="1" dirty="0">
                <a:solidFill>
                  <a:srgbClr val="EAE8E2"/>
                </a:solidFill>
                <a:latin typeface="Arial" charset="0"/>
                <a:cs typeface="Arial" charset="0"/>
              </a:rPr>
              <a:t>因此，在他们访问后，送上一份礼物袋或其他表示感谢的东西，感谢他们来访你的教会。</a:t>
            </a:r>
            <a:endParaRPr lang="en-US" sz="2800" b="1" dirty="0">
              <a:solidFill>
                <a:srgbClr val="EAE8E2"/>
              </a:solidFill>
              <a:latin typeface="Arial" charset="0"/>
              <a:cs typeface="Arial" charset="0"/>
            </a:endParaRPr>
          </a:p>
        </p:txBody>
      </p:sp>
      <p:sp>
        <p:nvSpPr>
          <p:cNvPr id="651269" name="Rectangle 5"/>
          <p:cNvSpPr>
            <a:spLocks noChangeArrowheads="1"/>
          </p:cNvSpPr>
          <p:nvPr/>
        </p:nvSpPr>
        <p:spPr bwMode="auto">
          <a:xfrm>
            <a:off x="-71438" y="5930900"/>
            <a:ext cx="9251951" cy="9540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p>
            <a:pPr algn="ctr" defTabSz="914400">
              <a:buClrTx/>
              <a:buSzTx/>
              <a:buFontTx/>
              <a:buNone/>
            </a:pPr>
            <a:r>
              <a:rPr lang="zh-CN" altLang="en-US" sz="2800" b="1" dirty="0">
                <a:solidFill>
                  <a:srgbClr val="EAE8E2"/>
                </a:solidFill>
                <a:latin typeface="Arial" charset="0"/>
                <a:cs typeface="Arial" charset="0"/>
              </a:rPr>
              <a:t>表格画廊，第</a:t>
            </a:r>
            <a:r>
              <a:rPr lang="en-US" altLang="zh-CN" sz="2800" b="1" dirty="0">
                <a:solidFill>
                  <a:srgbClr val="EAE8E2"/>
                </a:solidFill>
                <a:latin typeface="Arial" charset="0"/>
                <a:cs typeface="Arial" charset="0"/>
              </a:rPr>
              <a:t>063</a:t>
            </a:r>
            <a:r>
              <a:rPr lang="zh-CN" altLang="en-US" sz="2800" b="1" dirty="0">
                <a:solidFill>
                  <a:srgbClr val="EAE8E2"/>
                </a:solidFill>
                <a:latin typeface="Arial" charset="0"/>
                <a:cs typeface="Arial" charset="0"/>
              </a:rPr>
              <a:t>期</a:t>
            </a:r>
            <a:r>
              <a:rPr lang="en-US" altLang="zh-CN" sz="2800" b="1" dirty="0">
                <a:solidFill>
                  <a:srgbClr val="EAE8E2"/>
                </a:solidFill>
                <a:latin typeface="Arial" charset="0"/>
                <a:cs typeface="Arial" charset="0"/>
              </a:rPr>
              <a:t>《</a:t>
            </a:r>
            <a:r>
              <a:rPr lang="zh-CN" altLang="en-US" sz="2800" b="1" dirty="0">
                <a:solidFill>
                  <a:srgbClr val="EAE8E2"/>
                </a:solidFill>
                <a:latin typeface="Arial" charset="0"/>
                <a:cs typeface="Arial" charset="0"/>
              </a:rPr>
              <a:t>如何获取教会访客的联系信息</a:t>
            </a:r>
            <a:r>
              <a:rPr lang="en-US" altLang="zh-CN" sz="2800" b="1" dirty="0">
                <a:solidFill>
                  <a:srgbClr val="EAE8E2"/>
                </a:solidFill>
                <a:latin typeface="Arial" charset="0"/>
                <a:cs typeface="Arial" charset="0"/>
              </a:rPr>
              <a:t>》</a:t>
            </a:r>
            <a:r>
              <a:rPr lang="zh-CN" altLang="en-US" sz="2800" b="1" dirty="0">
                <a:solidFill>
                  <a:srgbClr val="EAE8E2"/>
                </a:solidFill>
                <a:latin typeface="Arial" charset="0"/>
                <a:cs typeface="Arial" charset="0"/>
              </a:rPr>
              <a:t>，</a:t>
            </a:r>
            <a:r>
              <a:rPr lang="en-US" altLang="zh-CN" sz="2800" b="1" dirty="0">
                <a:solidFill>
                  <a:srgbClr val="EAE8E2"/>
                </a:solidFill>
                <a:latin typeface="Arial" charset="0"/>
                <a:cs typeface="Arial" charset="0"/>
              </a:rPr>
              <a:t>2013</a:t>
            </a:r>
            <a:r>
              <a:rPr lang="zh-CN" altLang="en-US" sz="2800" b="1" dirty="0">
                <a:solidFill>
                  <a:srgbClr val="EAE8E2"/>
                </a:solidFill>
                <a:latin typeface="Arial" charset="0"/>
                <a:cs typeface="Arial" charset="0"/>
              </a:rPr>
              <a:t>年</a:t>
            </a:r>
            <a:r>
              <a:rPr lang="en-US" altLang="zh-CN" sz="2800" b="1" dirty="0">
                <a:solidFill>
                  <a:srgbClr val="EAE8E2"/>
                </a:solidFill>
                <a:latin typeface="Arial" charset="0"/>
                <a:cs typeface="Arial" charset="0"/>
              </a:rPr>
              <a:t>7</a:t>
            </a:r>
            <a:r>
              <a:rPr lang="zh-CN" altLang="en-US" sz="2800" b="1" dirty="0">
                <a:solidFill>
                  <a:srgbClr val="EAE8E2"/>
                </a:solidFill>
                <a:latin typeface="Arial" charset="0"/>
                <a:cs typeface="Arial" charset="0"/>
              </a:rPr>
              <a:t>月</a:t>
            </a:r>
            <a:r>
              <a:rPr lang="en-US" altLang="zh-CN" sz="2800" b="1" dirty="0">
                <a:solidFill>
                  <a:srgbClr val="EAE8E2"/>
                </a:solidFill>
                <a:latin typeface="Arial" charset="0"/>
                <a:cs typeface="Arial" charset="0"/>
              </a:rPr>
              <a:t>9</a:t>
            </a:r>
            <a:r>
              <a:rPr lang="zh-CN" altLang="en-US" sz="2800" b="1" dirty="0">
                <a:solidFill>
                  <a:srgbClr val="EAE8E2"/>
                </a:solidFill>
                <a:latin typeface="Arial" charset="0"/>
                <a:cs typeface="Arial" charset="0"/>
              </a:rPr>
              <a:t>日。</a:t>
            </a:r>
            <a:endParaRPr lang="en-US" sz="2800" b="1" dirty="0">
              <a:solidFill>
                <a:srgbClr val="EAE8E2"/>
              </a:solidFill>
              <a:latin typeface="Arial" charset="0"/>
              <a:cs typeface="Arial" charset="0"/>
            </a:endParaRPr>
          </a:p>
        </p:txBody>
      </p:sp>
      <p:grpSp>
        <p:nvGrpSpPr>
          <p:cNvPr id="4" name="Group 3">
            <a:extLst>
              <a:ext uri="{FF2B5EF4-FFF2-40B4-BE49-F238E27FC236}">
                <a16:creationId xmlns:a16="http://schemas.microsoft.com/office/drawing/2014/main" id="{6102922E-9328-E57B-2878-D2981811B494}"/>
              </a:ext>
            </a:extLst>
          </p:cNvPr>
          <p:cNvGrpSpPr/>
          <p:nvPr/>
        </p:nvGrpSpPr>
        <p:grpSpPr>
          <a:xfrm>
            <a:off x="683568" y="1380936"/>
            <a:ext cx="6858000" cy="4445000"/>
            <a:chOff x="186572" y="1241341"/>
            <a:chExt cx="6858000" cy="4445000"/>
          </a:xfrm>
        </p:grpSpPr>
        <p:pic>
          <p:nvPicPr>
            <p:cNvPr id="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rot="-1054754">
              <a:off x="186572" y="1241341"/>
              <a:ext cx="6858000" cy="444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A9552A74-B0D0-ED65-4A33-A6237143F726}"/>
                </a:ext>
              </a:extLst>
            </p:cNvPr>
            <p:cNvSpPr txBox="1"/>
            <p:nvPr/>
          </p:nvSpPr>
          <p:spPr>
            <a:xfrm rot="20463484">
              <a:off x="1579908" y="3577502"/>
              <a:ext cx="4549746" cy="1015663"/>
            </a:xfrm>
            <a:prstGeom prst="rect">
              <a:avLst/>
            </a:prstGeom>
            <a:solidFill>
              <a:srgbClr val="687379"/>
            </a:solidFill>
          </p:spPr>
          <p:txBody>
            <a:bodyPr wrap="square" rtlCol="0">
              <a:spAutoFit/>
            </a:bodyPr>
            <a:lstStyle/>
            <a:p>
              <a:pPr algn="ctr"/>
              <a:r>
                <a:rPr lang="zh-CN" altLang="en-US" sz="6000" dirty="0">
                  <a:solidFill>
                    <a:srgbClr val="FFFF00"/>
                  </a:solidFill>
                </a:rPr>
                <a:t>心灵关怀</a:t>
              </a:r>
              <a:endParaRPr lang="en-US" sz="6000" dirty="0">
                <a:solidFill>
                  <a:srgbClr val="FFFF00"/>
                </a:solidFill>
              </a:endParaRPr>
            </a:p>
          </p:txBody>
        </p:sp>
      </p:grpSp>
    </p:spTree>
    <p:extLst>
      <p:ext uri="{BB962C8B-B14F-4D97-AF65-F5344CB8AC3E}">
        <p14:creationId xmlns:p14="http://schemas.microsoft.com/office/powerpoint/2010/main" val="144595250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331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zh-CN" altLang="en-US" sz="3600" b="1" dirty="0">
                <a:solidFill>
                  <a:srgbClr val="FFFFFF"/>
                </a:solidFill>
                <a:latin typeface="Arial Black" charset="0"/>
                <a:ea typeface="ＭＳ Ｐゴシック" charset="0"/>
                <a:cs typeface="ＭＳ Ｐゴシック" charset="0"/>
              </a:rPr>
              <a:t>蒙古</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1996</a:t>
            </a:r>
            <a:r>
              <a:rPr lang="zh-CN" altLang="en-US" sz="3600" b="1" dirty="0">
                <a:solidFill>
                  <a:srgbClr val="FFFFFF"/>
                </a:solidFill>
                <a:latin typeface="Arial Black" charset="0"/>
                <a:ea typeface="ＭＳ Ｐゴシック" charset="0"/>
                <a:cs typeface="ＭＳ Ｐゴシック" charset="0"/>
              </a:rPr>
              <a:t>年</a:t>
            </a:r>
            <a:r>
              <a:rPr lang="en-US" altLang="zh-CN" sz="3600" b="1" dirty="0">
                <a:solidFill>
                  <a:srgbClr val="FFFFFF"/>
                </a:solidFill>
                <a:latin typeface="Arial Black" charset="0"/>
                <a:ea typeface="ＭＳ Ｐゴシック" charset="0"/>
                <a:cs typeface="ＭＳ Ｐゴシック" charset="0"/>
              </a:rPr>
              <a:t>1</a:t>
            </a:r>
            <a:r>
              <a:rPr lang="zh-CN" altLang="en-US" sz="3600" b="1" dirty="0">
                <a:solidFill>
                  <a:srgbClr val="FFFFFF"/>
                </a:solidFill>
                <a:latin typeface="Arial Black" charset="0"/>
                <a:ea typeface="ＭＳ Ｐゴシック" charset="0"/>
                <a:cs typeface="ＭＳ Ｐゴシック" charset="0"/>
              </a:rPr>
              <a:t>月</a:t>
            </a:r>
            <a:endParaRPr lang="en-US"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679071294"/>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242888"/>
            <a:ext cx="9144000" cy="1600201"/>
          </a:xfrm>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 </a:t>
            </a:r>
            <a:r>
              <a:rPr lang="zh-CN" altLang="en-US" sz="3600" b="1" dirty="0">
                <a:solidFill>
                  <a:schemeClr val="tx1"/>
                </a:solidFill>
                <a:latin typeface="Arial Black" charset="0"/>
                <a:ea typeface="ＭＳ Ｐゴシック" charset="0"/>
                <a:cs typeface="ＭＳ Ｐゴシック" charset="0"/>
              </a:rPr>
              <a:t>上帝给予我们遵行他旨意所需的</a:t>
            </a:r>
            <a:r>
              <a:rPr lang="zh-CN" altLang="en-US" sz="3600" b="1" dirty="0">
                <a:solidFill>
                  <a:srgbClr val="FFFF00"/>
                </a:solidFill>
                <a:latin typeface="Arial Black" charset="0"/>
                <a:ea typeface="ＭＳ Ｐゴシック" charset="0"/>
                <a:cs typeface="ＭＳ Ｐゴシック" charset="0"/>
              </a:rPr>
              <a:t>信息</a:t>
            </a:r>
            <a:br>
              <a:rPr lang="en-US" altLang="zh-CN" sz="3600" b="1" dirty="0">
                <a:solidFill>
                  <a:srgbClr val="FFFF00"/>
                </a:solidFill>
                <a:latin typeface="Arial Black" charset="0"/>
                <a:ea typeface="ＭＳ Ｐゴシック" charset="0"/>
                <a:cs typeface="ＭＳ Ｐゴシック" charset="0"/>
              </a:rPr>
            </a:br>
            <a:r>
              <a:rPr lang="zh-CN" altLang="en-US" sz="3600" b="1" dirty="0">
                <a:solidFill>
                  <a:schemeClr val="tx1"/>
                </a:solidFill>
                <a:latin typeface="Arial Black" charset="0"/>
                <a:ea typeface="ＭＳ Ｐゴシック" charset="0"/>
                <a:cs typeface="ＭＳ Ｐゴシック" charset="0"/>
              </a:rPr>
              <a:t>（</a:t>
            </a:r>
            <a:r>
              <a:rPr lang="en-US" altLang="zh-CN" sz="3600" b="1" dirty="0">
                <a:solidFill>
                  <a:schemeClr val="tx1"/>
                </a:solidFill>
                <a:latin typeface="Arial Black" charset="0"/>
                <a:ea typeface="ＭＳ Ｐゴシック" charset="0"/>
                <a:cs typeface="ＭＳ Ｐゴシック" charset="0"/>
              </a:rPr>
              <a:t>1</a:t>
            </a:r>
            <a:r>
              <a:rPr lang="zh-CN" altLang="en-US" sz="3600" b="1" dirty="0">
                <a:solidFill>
                  <a:schemeClr val="tx1"/>
                </a:solidFill>
                <a:latin typeface="Arial Black" charset="0"/>
                <a:ea typeface="ＭＳ Ｐゴシック" charset="0"/>
                <a:cs typeface="ＭＳ Ｐゴシック" charset="0"/>
              </a:rPr>
              <a:t>：</a:t>
            </a:r>
            <a:r>
              <a:rPr lang="en-US" altLang="zh-CN" sz="3600" b="1" dirty="0">
                <a:solidFill>
                  <a:schemeClr val="tx1"/>
                </a:solidFill>
                <a:latin typeface="Arial Black" charset="0"/>
                <a:ea typeface="ＭＳ Ｐゴシック" charset="0"/>
                <a:cs typeface="ＭＳ Ｐゴシック" charset="0"/>
              </a:rPr>
              <a:t>1-3</a:t>
            </a:r>
            <a:r>
              <a:rPr lang="zh-CN" altLang="en-US" sz="3600" b="1" dirty="0">
                <a:solidFill>
                  <a:schemeClr val="tx1"/>
                </a:solidFill>
                <a:latin typeface="Arial Black" charset="0"/>
                <a:ea typeface="ＭＳ Ｐゴシック" charset="0"/>
                <a:cs typeface="ＭＳ Ｐゴシック" charset="0"/>
              </a:rPr>
              <a:t>）。</a:t>
            </a:r>
            <a:endParaRPr lang="en-US" dirty="0">
              <a:solidFill>
                <a:schemeClr val="tx1"/>
              </a:solidFill>
              <a:latin typeface="Times New Roman" charset="0"/>
              <a:ea typeface="ＭＳ Ｐゴシック" charset="0"/>
              <a:cs typeface="ＭＳ Ｐゴシック" charset="0"/>
            </a:endParaRPr>
          </a:p>
        </p:txBody>
      </p:sp>
      <p:pic>
        <p:nvPicPr>
          <p:cNvPr id="630787"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88" name="Text Box 5"/>
          <p:cNvSpPr txBox="1">
            <a:spLocks noChangeArrowheads="1"/>
          </p:cNvSpPr>
          <p:nvPr/>
        </p:nvSpPr>
        <p:spPr bwMode="auto">
          <a:xfrm>
            <a:off x="3449637" y="1772816"/>
            <a:ext cx="2089150" cy="13234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4000" b="0" i="0" u="none" strike="noStrike" kern="1200" cap="none" spc="0" normalizeH="0" baseline="30000" noProof="0" dirty="0">
                <a:ln>
                  <a:noFill/>
                </a:ln>
                <a:solidFill>
                  <a:srgbClr val="000000"/>
                </a:solidFill>
                <a:effectLst/>
                <a:uLnTx/>
                <a:uFillTx/>
                <a:latin typeface="Times New Roman" charset="0"/>
                <a:ea typeface="ＭＳ Ｐゴシック" charset="0"/>
              </a:rPr>
              <a:t>听说我们将会遇到一场大雨。</a:t>
            </a:r>
            <a:endParaRPr kumimoji="0" lang="en-US" sz="4000" b="0" i="0" u="none" strike="noStrike" kern="1200" cap="none" spc="0" normalizeH="0" baseline="3000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6719797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II. </a:t>
            </a:r>
            <a:r>
              <a:rPr lang="zh-CN" altLang="en-US" sz="3600" b="1" dirty="0">
                <a:solidFill>
                  <a:schemeClr val="tx1"/>
                </a:solidFill>
                <a:latin typeface="Arial Black" charset="0"/>
                <a:ea typeface="ＭＳ Ｐゴシック" charset="0"/>
                <a:cs typeface="ＭＳ Ｐゴシック" charset="0"/>
              </a:rPr>
              <a:t>神赐给我们遵行他旨意所需的</a:t>
            </a:r>
            <a:r>
              <a:rPr lang="zh-CN" altLang="en-US" sz="3600" b="1" dirty="0">
                <a:solidFill>
                  <a:srgbClr val="FFFF00"/>
                </a:solidFill>
                <a:latin typeface="Arial Black" charset="0"/>
                <a:ea typeface="ＭＳ Ｐゴシック" charset="0"/>
                <a:cs typeface="ＭＳ Ｐゴシック" charset="0"/>
              </a:rPr>
              <a:t>异象</a:t>
            </a:r>
            <a:r>
              <a:rPr lang="zh-CN" altLang="en-US" sz="3600" b="1" dirty="0">
                <a:solidFill>
                  <a:schemeClr val="tx1"/>
                </a:solidFill>
                <a:latin typeface="Arial Black" charset="0"/>
                <a:ea typeface="ＭＳ Ｐゴシック" charset="0"/>
                <a:cs typeface="ＭＳ Ｐゴシック" charset="0"/>
              </a:rPr>
              <a:t>（</a:t>
            </a:r>
            <a:r>
              <a:rPr lang="en-US" altLang="zh-CN" sz="3600" b="1" dirty="0">
                <a:solidFill>
                  <a:schemeClr val="tx1"/>
                </a:solidFill>
                <a:latin typeface="Arial Black" charset="0"/>
                <a:ea typeface="ＭＳ Ｐゴシック" charset="0"/>
                <a:cs typeface="ＭＳ Ｐゴシック" charset="0"/>
              </a:rPr>
              <a:t>1:4-11</a:t>
            </a:r>
            <a:r>
              <a:rPr lang="en-US" sz="3600" b="1" dirty="0">
                <a:solidFill>
                  <a:schemeClr val="tx1"/>
                </a:solidFill>
                <a:latin typeface="Arial Black" charset="0"/>
                <a:ea typeface="ＭＳ Ｐゴシック" charset="0"/>
                <a:cs typeface="ＭＳ Ｐゴシック" charset="0"/>
              </a:rPr>
              <a:t>a）。</a:t>
            </a:r>
            <a:endParaRPr lang="en-US" dirty="0">
              <a:solidFill>
                <a:schemeClr val="tx1"/>
              </a:solidFill>
              <a:latin typeface="Times New Roman" charset="0"/>
              <a:ea typeface="ＭＳ Ｐゴシック" charset="0"/>
              <a:cs typeface="ＭＳ Ｐゴシック" charset="0"/>
            </a:endParaRPr>
          </a:p>
        </p:txBody>
      </p:sp>
      <p:pic>
        <p:nvPicPr>
          <p:cNvPr id="65741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5883310"/>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3169"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buClrTx/>
              <a:buSzTx/>
              <a:buFontTx/>
              <a:buNone/>
            </a:pPr>
            <a:endParaRPr lang="en-US">
              <a:solidFill>
                <a:srgbClr val="000000"/>
              </a:solidFill>
            </a:endParaRPr>
          </a:p>
        </p:txBody>
      </p:sp>
      <p:sp>
        <p:nvSpPr>
          <p:cNvPr id="900098" name="Rectangle 2"/>
          <p:cNvSpPr>
            <a:spLocks noGrp="1" noChangeArrowheads="1"/>
          </p:cNvSpPr>
          <p:nvPr>
            <p:ph type="ctrTitle"/>
          </p:nvPr>
        </p:nvSpPr>
        <p:spPr>
          <a:xfrm>
            <a:off x="0" y="376719"/>
            <a:ext cx="8964488" cy="6481281"/>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a:t>
            </a:r>
            <a:r>
              <a:rPr lang="zh-CN" altLang="en-US" sz="2800" b="1" dirty="0">
                <a:effectLst>
                  <a:glow rad="127000">
                    <a:schemeClr val="tx1"/>
                  </a:glow>
                </a:effectLst>
                <a:latin typeface="Arial" charset="0"/>
                <a:ea typeface="ＭＳ Ｐゴシック" charset="0"/>
                <a:cs typeface="ＭＳ Ｐゴシック" charset="0"/>
              </a:rPr>
              <a:t>我听见了这些事，就坐下哭泣，悲伤了好几天，在天上的　神面前禁食祷告， </a:t>
            </a:r>
            <a:r>
              <a:rPr lang="en-US" altLang="zh-CN" sz="2800" b="1" baseline="30000" dirty="0">
                <a:effectLst>
                  <a:glow rad="127000">
                    <a:schemeClr val="tx1"/>
                  </a:glow>
                </a:effectLst>
                <a:latin typeface="Arial" charset="0"/>
                <a:ea typeface="ＭＳ Ｐゴシック" charset="0"/>
                <a:cs typeface="ＭＳ Ｐゴシック" charset="0"/>
              </a:rPr>
              <a:t>5 </a:t>
            </a:r>
            <a:r>
              <a:rPr lang="zh-CN" altLang="en-US" sz="2800" b="1" dirty="0">
                <a:effectLst>
                  <a:glow rad="127000">
                    <a:schemeClr val="tx1"/>
                  </a:glow>
                </a:effectLst>
                <a:latin typeface="Arial" charset="0"/>
                <a:ea typeface="ＭＳ Ｐゴシック" charset="0"/>
                <a:cs typeface="ＭＳ Ｐゴシック" charset="0"/>
              </a:rPr>
              <a:t>说：</a:t>
            </a:r>
            <a:r>
              <a:rPr lang="en-SG" sz="2800" b="1" dirty="0">
                <a:effectLst>
                  <a:glow rad="127000">
                    <a:schemeClr val="tx1"/>
                  </a:glow>
                </a:effectLst>
                <a:latin typeface="Arial" charset="0"/>
                <a:ea typeface="ＭＳ Ｐゴシック" charset="0"/>
                <a:cs typeface="ＭＳ Ｐゴシック" charset="0"/>
              </a:rPr>
              <a:t> </a:t>
            </a:r>
            <a:br>
              <a:rPr lang="en-SG" sz="2800" b="1" dirty="0">
                <a:effectLst>
                  <a:glow rad="127000">
                    <a:schemeClr val="tx1"/>
                  </a:glow>
                </a:effectLst>
                <a:latin typeface="Arial" charset="0"/>
                <a:ea typeface="ＭＳ Ｐゴシック" charset="0"/>
                <a:cs typeface="ＭＳ Ｐゴシック" charset="0"/>
              </a:rPr>
            </a:br>
            <a:br>
              <a:rPr lang="en-SG" sz="2800" b="1" dirty="0">
                <a:effectLst>
                  <a:glow rad="127000">
                    <a:schemeClr val="tx1"/>
                  </a:glow>
                </a:effectLst>
                <a:latin typeface="Arial" charset="0"/>
                <a:ea typeface="ＭＳ Ｐゴシック" charset="0"/>
                <a:cs typeface="ＭＳ Ｐゴシック" charset="0"/>
              </a:rPr>
            </a:br>
            <a:r>
              <a:rPr lang="zh-CN" altLang="en-US" sz="2800" b="1" dirty="0">
                <a:effectLst>
                  <a:glow rad="127000">
                    <a:schemeClr val="tx1"/>
                  </a:glow>
                </a:effectLst>
                <a:latin typeface="Arial" charset="0"/>
                <a:ea typeface="ＭＳ Ｐゴシック" charset="0"/>
                <a:cs typeface="ＭＳ Ｐゴシック" charset="0"/>
              </a:rPr>
              <a:t>耶和华天上的　神，伟大可畏的　神啊，你向那些爱你，遵守你诫命的人，守约施慈爱。 </a:t>
            </a:r>
            <a:r>
              <a:rPr lang="en-US" altLang="zh-CN" sz="2800" b="1" baseline="30000" dirty="0">
                <a:effectLst>
                  <a:glow rad="127000">
                    <a:schemeClr val="tx1"/>
                  </a:glow>
                </a:effectLst>
                <a:latin typeface="Arial" charset="0"/>
                <a:ea typeface="ＭＳ Ｐゴシック" charset="0"/>
                <a:cs typeface="ＭＳ Ｐゴシック" charset="0"/>
              </a:rPr>
              <a:t>6 </a:t>
            </a:r>
            <a:r>
              <a:rPr lang="zh-CN" altLang="en-US" sz="2800" b="1" dirty="0">
                <a:effectLst>
                  <a:glow rad="127000">
                    <a:schemeClr val="tx1"/>
                  </a:glow>
                </a:effectLst>
                <a:latin typeface="Arial" charset="0"/>
                <a:ea typeface="ＭＳ Ｐゴシック" charset="0"/>
                <a:cs typeface="ＭＳ Ｐゴシック" charset="0"/>
              </a:rPr>
              <a:t>求你侧着耳，睁着眼的，垂听你仆人的祷告，我今天在你面前昼夜为着你的仆人以色列人祷告，承认以色列人所犯的罪，就是我与我父的家向你所犯的罪。 </a:t>
            </a:r>
            <a:r>
              <a:rPr lang="en-US" altLang="zh-CN" sz="2800" b="1" baseline="30000" dirty="0">
                <a:effectLst>
                  <a:glow rad="127000">
                    <a:schemeClr val="tx1"/>
                  </a:glow>
                </a:effectLst>
                <a:latin typeface="Arial" charset="0"/>
                <a:ea typeface="ＭＳ Ｐゴシック" charset="0"/>
                <a:cs typeface="ＭＳ Ｐゴシック" charset="0"/>
              </a:rPr>
              <a:t>7</a:t>
            </a:r>
            <a:r>
              <a:rPr lang="en-US" altLang="zh-CN" sz="2800" b="1" dirty="0">
                <a:effectLst>
                  <a:glow rad="127000">
                    <a:schemeClr val="tx1"/>
                  </a:glow>
                </a:effectLst>
                <a:latin typeface="Arial" charset="0"/>
                <a:ea typeface="ＭＳ Ｐゴシック" charset="0"/>
                <a:cs typeface="ＭＳ Ｐゴシック" charset="0"/>
              </a:rPr>
              <a:t> </a:t>
            </a:r>
            <a:r>
              <a:rPr lang="zh-CN" altLang="en-US" sz="2800" b="1" dirty="0">
                <a:effectLst>
                  <a:glow rad="127000">
                    <a:schemeClr val="tx1"/>
                  </a:glow>
                </a:effectLst>
                <a:latin typeface="Arial" charset="0"/>
                <a:ea typeface="ＭＳ Ｐゴシック" charset="0"/>
                <a:cs typeface="ＭＳ Ｐゴシック" charset="0"/>
              </a:rPr>
              <a:t>我们故意行极大的恶事得罪你，没有遵守你吩咐你仆人摩西的诫命、律例和典章。</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(1:4-7 </a:t>
            </a:r>
            <a:r>
              <a:rPr lang="en-US" altLang="zh-CN" sz="2800" b="1" dirty="0">
                <a:effectLst>
                  <a:glow rad="127000">
                    <a:schemeClr val="tx1"/>
                  </a:glow>
                </a:effectLst>
                <a:latin typeface="Arial" charset="0"/>
                <a:ea typeface="ＭＳ Ｐゴシック" charset="0"/>
                <a:cs typeface="ＭＳ Ｐゴシック" charset="0"/>
              </a:rPr>
              <a:t>CNVS</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403356438"/>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4193"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buClrTx/>
              <a:buSzTx/>
              <a:buFontTx/>
              <a:buNone/>
            </a:pPr>
            <a:endParaRPr lang="en-US">
              <a:solidFill>
                <a:srgbClr val="000000"/>
              </a:solidFill>
            </a:endParaRPr>
          </a:p>
        </p:txBody>
      </p:sp>
      <p:sp>
        <p:nvSpPr>
          <p:cNvPr id="900098" name="Rectangle 2"/>
          <p:cNvSpPr>
            <a:spLocks noGrp="1" noChangeArrowheads="1"/>
          </p:cNvSpPr>
          <p:nvPr>
            <p:ph type="ctrTitle"/>
          </p:nvPr>
        </p:nvSpPr>
        <p:spPr>
          <a:xfrm>
            <a:off x="251520" y="188640"/>
            <a:ext cx="8640960" cy="6669359"/>
          </a:xfrm>
          <a:effectLst>
            <a:outerShdw blurRad="63500" dist="35921" dir="2700000" algn="ctr" rotWithShape="0">
              <a:schemeClr val="tx2">
                <a:alpha val="74998"/>
              </a:schemeClr>
            </a:outerShdw>
          </a:effectLst>
        </p:spPr>
        <p:txBody>
          <a:bodyPr anchor="t"/>
          <a:lstStyle/>
          <a:p>
            <a:pPr>
              <a:defRPr/>
            </a:pPr>
            <a:r>
              <a:rPr lang="en-US" sz="2800" b="1" dirty="0">
                <a:effectLst>
                  <a:glow rad="127000">
                    <a:schemeClr val="tx1"/>
                  </a:glow>
                </a:effectLst>
                <a:latin typeface="Arial" charset="0"/>
                <a:ea typeface="ＭＳ Ｐゴシック" charset="0"/>
                <a:cs typeface="ＭＳ Ｐゴシック" charset="0"/>
              </a:rPr>
              <a:t>"</a:t>
            </a:r>
            <a:r>
              <a:rPr lang="zh-CN" altLang="en-US" sz="2800" b="1" dirty="0">
                <a:effectLst>
                  <a:glow rad="127000">
                    <a:schemeClr val="tx1"/>
                  </a:glow>
                </a:effectLst>
                <a:latin typeface="Arial" charset="0"/>
                <a:ea typeface="ＭＳ Ｐゴシック" charset="0"/>
                <a:cs typeface="ＭＳ Ｐゴシック" charset="0"/>
              </a:rPr>
              <a:t>求你记念你吩咐你仆人摩西的话，说：‘你们若是不忠，我就把你们分散在万民中。 </a:t>
            </a:r>
            <a:r>
              <a:rPr lang="en-US" altLang="zh-CN" sz="2800" b="1" baseline="30000" dirty="0">
                <a:effectLst>
                  <a:glow rad="127000">
                    <a:schemeClr val="tx1"/>
                  </a:glow>
                </a:effectLst>
                <a:latin typeface="Arial" charset="0"/>
                <a:ea typeface="ＭＳ Ｐゴシック" charset="0"/>
                <a:cs typeface="ＭＳ Ｐゴシック" charset="0"/>
              </a:rPr>
              <a:t>9</a:t>
            </a:r>
            <a:r>
              <a:rPr lang="en-US" altLang="zh-CN" sz="2800" b="1" dirty="0">
                <a:effectLst>
                  <a:glow rad="127000">
                    <a:schemeClr val="tx1"/>
                  </a:glow>
                </a:effectLst>
                <a:latin typeface="Arial" charset="0"/>
                <a:ea typeface="ＭＳ Ｐゴシック" charset="0"/>
                <a:cs typeface="ＭＳ Ｐゴシック" charset="0"/>
              </a:rPr>
              <a:t> </a:t>
            </a:r>
            <a:r>
              <a:rPr lang="zh-CN" altLang="en-US" sz="2800" b="1" dirty="0">
                <a:effectLst>
                  <a:glow rad="127000">
                    <a:schemeClr val="tx1"/>
                  </a:glow>
                </a:effectLst>
                <a:latin typeface="Arial" charset="0"/>
                <a:ea typeface="ＭＳ Ｐゴシック" charset="0"/>
                <a:cs typeface="ＭＳ Ｐゴシック" charset="0"/>
              </a:rPr>
              <a:t>但如果你们回心转意归向我，谨守遵行我的诫命，即使在你们被赶逐的天边，我也必从那里把他们招聚回来，带他们到我选择给我的名居住的地方那里去。</a:t>
            </a:r>
            <a:r>
              <a:rPr lang="en-SG" sz="2800" b="1" dirty="0">
                <a:effectLst>
                  <a:glow rad="127000">
                    <a:schemeClr val="tx1"/>
                  </a:glow>
                </a:effectLst>
                <a:latin typeface="Arial" charset="0"/>
                <a:ea typeface="ＭＳ Ｐゴシック" charset="0"/>
                <a:cs typeface="ＭＳ Ｐゴシック" charset="0"/>
              </a:rPr>
              <a:t>’ </a:t>
            </a:r>
            <a:br>
              <a:rPr lang="en-SG" sz="2800" b="1" dirty="0">
                <a:effectLst>
                  <a:glow rad="127000">
                    <a:schemeClr val="tx1"/>
                  </a:glow>
                </a:effectLst>
                <a:latin typeface="Arial" charset="0"/>
                <a:ea typeface="ＭＳ Ｐゴシック" charset="0"/>
                <a:cs typeface="ＭＳ Ｐゴシック" charset="0"/>
              </a:rPr>
            </a:br>
            <a:br>
              <a:rPr lang="en-SG" sz="2800" b="1" dirty="0">
                <a:effectLst>
                  <a:glow rad="127000">
                    <a:schemeClr val="tx1"/>
                  </a:glow>
                </a:effectLst>
                <a:latin typeface="Arial" charset="0"/>
                <a:ea typeface="ＭＳ Ｐゴシック" charset="0"/>
                <a:cs typeface="ＭＳ Ｐゴシック" charset="0"/>
              </a:rPr>
            </a:br>
            <a:r>
              <a:rPr lang="zh-CN" altLang="en-US" sz="2800" b="1" dirty="0">
                <a:effectLst>
                  <a:glow rad="127000">
                    <a:schemeClr val="tx1"/>
                  </a:glow>
                </a:effectLst>
                <a:latin typeface="Arial" charset="0"/>
                <a:ea typeface="ＭＳ Ｐゴシック" charset="0"/>
                <a:cs typeface="ＭＳ Ｐゴシック" charset="0"/>
              </a:rPr>
              <a:t>这些都是你的仆人，你的子民，是你用你的大能和你强而有力的手所救赎的。 </a:t>
            </a:r>
            <a:r>
              <a:rPr lang="en-US" altLang="zh-CN" sz="2800" b="1" baseline="30000" dirty="0">
                <a:effectLst>
                  <a:glow rad="127000">
                    <a:schemeClr val="tx1"/>
                  </a:glow>
                </a:effectLst>
                <a:latin typeface="Arial" charset="0"/>
                <a:ea typeface="ＭＳ Ｐゴシック" charset="0"/>
                <a:cs typeface="ＭＳ Ｐゴシック" charset="0"/>
              </a:rPr>
              <a:t>11</a:t>
            </a:r>
            <a:r>
              <a:rPr lang="en-US" altLang="zh-CN" sz="2800" b="1" dirty="0">
                <a:effectLst>
                  <a:glow rad="127000">
                    <a:schemeClr val="tx1"/>
                  </a:glow>
                </a:effectLst>
                <a:latin typeface="Arial" charset="0"/>
                <a:ea typeface="ＭＳ Ｐゴシック" charset="0"/>
                <a:cs typeface="ＭＳ Ｐゴシック" charset="0"/>
              </a:rPr>
              <a:t> </a:t>
            </a:r>
            <a:r>
              <a:rPr lang="zh-CN" altLang="en-US" sz="2800" b="1" dirty="0">
                <a:effectLst>
                  <a:glow rad="127000">
                    <a:schemeClr val="tx1"/>
                  </a:glow>
                </a:effectLst>
                <a:latin typeface="Arial" charset="0"/>
                <a:ea typeface="ＭＳ Ｐゴシック" charset="0"/>
                <a:cs typeface="ＭＳ Ｐゴシック" charset="0"/>
              </a:rPr>
              <a:t>主啊，求你留意听你仆人的祷告，也听那些喜爱敬畏你名的仆人的祷告；求你使你的仆人今天顺利，使他在这人面前蒙怜悯。”那时我是王的酒政。</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(1:8-11 </a:t>
            </a:r>
            <a:r>
              <a:rPr lang="en-US" altLang="zh-CN" sz="2800" b="1" dirty="0">
                <a:effectLst>
                  <a:glow rad="127000">
                    <a:schemeClr val="tx1"/>
                  </a:glow>
                </a:effectLst>
                <a:latin typeface="Arial" charset="0"/>
                <a:ea typeface="ＭＳ Ｐゴシック" charset="0"/>
                <a:cs typeface="ＭＳ Ｐゴシック" charset="0"/>
              </a:rPr>
              <a:t>CNVS</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4170418696"/>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659458" name="Picture 102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254247">
            <a:off x="4038600" y="228600"/>
            <a:ext cx="4813300" cy="6400800"/>
          </a:xfrm>
          <a:prstGeom prst="rect">
            <a:avLst/>
          </a:prstGeom>
          <a:solidFill>
            <a:srgbClr val="FFFFFF"/>
          </a:solidFill>
          <a:ln w="127000">
            <a:solidFill>
              <a:schemeClr val="tx1"/>
            </a:solidFill>
            <a:miter lim="800000"/>
            <a:headEnd type="none" w="sm" len="sm"/>
            <a:tailEnd type="none" w="sm" len="sm"/>
          </a:ln>
        </p:spPr>
      </p:pic>
      <p:sp>
        <p:nvSpPr>
          <p:cNvPr id="659459" name="Rectangle 1027"/>
          <p:cNvSpPr>
            <a:spLocks noGrp="1" noChangeArrowheads="1"/>
          </p:cNvSpPr>
          <p:nvPr>
            <p:ph type="ctrTitle"/>
          </p:nvPr>
        </p:nvSpPr>
        <p:spPr>
          <a:xfrm>
            <a:off x="152400" y="533400"/>
            <a:ext cx="3657600" cy="1905000"/>
          </a:xfrm>
        </p:spPr>
        <p:txBody>
          <a:bodyPr/>
          <a:lstStyle/>
          <a:p>
            <a:r>
              <a:rPr kumimoji="0" lang="zh-CN" altLang="en-US" sz="4600" b="1" dirty="0">
                <a:solidFill>
                  <a:schemeClr val="tx1"/>
                </a:solidFill>
                <a:latin typeface="Tahoma" charset="0"/>
                <a:ea typeface="ＭＳ Ｐゴシック" charset="0"/>
                <a:cs typeface="Tahoma" charset="0"/>
              </a:rPr>
              <a:t>无法完成的项目吗</a:t>
            </a:r>
            <a:r>
              <a:rPr kumimoji="0" lang="en-US" sz="4600" b="1" dirty="0">
                <a:solidFill>
                  <a:schemeClr val="tx1"/>
                </a:solidFill>
                <a:latin typeface="Tahoma" charset="0"/>
                <a:ea typeface="ＭＳ Ｐゴシック" charset="0"/>
                <a:cs typeface="Tahoma" charset="0"/>
              </a:rPr>
              <a:t>?</a:t>
            </a:r>
            <a:endParaRPr kumimoji="0" lang="en-US" sz="4600" b="1" baseline="30000" dirty="0">
              <a:solidFill>
                <a:schemeClr val="tx1"/>
              </a:solidFill>
              <a:latin typeface="Tahoma" charset="0"/>
              <a:ea typeface="ＭＳ Ｐゴシック" charset="0"/>
              <a:cs typeface="Tahoma" charset="0"/>
            </a:endParaRPr>
          </a:p>
        </p:txBody>
      </p:sp>
    </p:spTree>
    <p:extLst>
      <p:ext uri="{BB962C8B-B14F-4D97-AF65-F5344CB8AC3E}">
        <p14:creationId xmlns:p14="http://schemas.microsoft.com/office/powerpoint/2010/main" val="409696803"/>
      </p:ext>
    </p:extLst>
  </p:cSld>
  <p:clrMapOvr>
    <a:masterClrMapping/>
  </p:clrMapOvr>
  <p:transition spd="med">
    <p:fade/>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zh-CN" altLang="en-US" sz="11500" b="1" dirty="0">
                <a:solidFill>
                  <a:schemeClr val="tx1"/>
                </a:solidFill>
                <a:latin typeface="Arial Black" charset="0"/>
                <a:ea typeface="ＭＳ Ｐゴシック" charset="0"/>
                <a:cs typeface="ＭＳ Ｐゴシック" charset="0"/>
              </a:rPr>
              <a:t>神</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9144000"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他经常呼求</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天上的神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(4b)</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lvl="0" indent="-457200" defTabSz="914400" eaLnBrk="1" hangingPunct="1">
              <a:buClrTx/>
              <a:buSzTx/>
              <a:buFont typeface="Arial" charset="0"/>
              <a:buChar char="•"/>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他是</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lang="zh-CN" altLang="en-US" sz="3200" b="1" dirty="0">
                <a:solidFill>
                  <a:srgbClr val="EAE8E2"/>
                </a:solidFill>
                <a:latin typeface="Arial Black" charset="0"/>
              </a:rPr>
              <a:t>大而可畏的神，守约施慈爱</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(5)</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神听祷告</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(6, 11a)</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神满有恩慈地借着摩西吩咐诫命，律例，典章</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(7)</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神应许不只是分散同时也会归回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(8-9)</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神用大能大力赎回这些余民 </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(10)</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rPr>
              <a:t>专注</a:t>
            </a:r>
            <a:endParaRPr kumimoji="0" lang="en-US" sz="80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6574334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14467" r="15746" b="5022"/>
          <a:stretch/>
        </p:blipFill>
        <p:spPr>
          <a:xfrm rot="16200000">
            <a:off x="2884801" y="122126"/>
            <a:ext cx="6381327" cy="6137071"/>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dirty="0">
                <a:solidFill>
                  <a:schemeClr val="bg1"/>
                </a:solidFill>
                <a:latin typeface="Arial"/>
                <a:cs typeface="Arial"/>
              </a:rPr>
              <a:t>Barry Huddleston, </a:t>
            </a:r>
            <a:br>
              <a:rPr lang="en-US" sz="1800" b="1" dirty="0">
                <a:solidFill>
                  <a:schemeClr val="bg1"/>
                </a:solidFill>
                <a:latin typeface="Arial"/>
                <a:cs typeface="Arial"/>
              </a:rPr>
            </a:br>
            <a:r>
              <a:rPr lang="en-US" sz="1800" b="1" i="1" dirty="0">
                <a:solidFill>
                  <a:schemeClr val="bg1"/>
                </a:solidFill>
                <a:latin typeface="Arial"/>
                <a:cs typeface="Arial"/>
              </a:rPr>
              <a:t>The Acrostic Summarized Bible </a:t>
            </a:r>
            <a:r>
              <a:rPr lang="zh-CN" altLang="en-US" sz="1800" b="1" dirty="0">
                <a:solidFill>
                  <a:schemeClr val="bg1"/>
                </a:solidFill>
                <a:latin typeface="Arial"/>
                <a:cs typeface="Arial"/>
              </a:rPr>
              <a:t>圣经总意离合诗集 </a:t>
            </a:r>
            <a:r>
              <a:rPr lang="en-US" sz="1800" b="1" dirty="0">
                <a:solidFill>
                  <a:schemeClr val="bg1"/>
                </a:solidFill>
                <a:latin typeface="Arial"/>
                <a:cs typeface="Arial"/>
              </a:rPr>
              <a:t>(Grand Rapids: Baker, 1992)</a:t>
            </a:r>
          </a:p>
        </p:txBody>
      </p:sp>
      <p:sp>
        <p:nvSpPr>
          <p:cNvPr id="11" name="Rectangle 10"/>
          <p:cNvSpPr/>
          <p:nvPr/>
        </p:nvSpPr>
        <p:spPr>
          <a:xfrm>
            <a:off x="1314192" y="2263388"/>
            <a:ext cx="184666" cy="276999"/>
          </a:xfrm>
          <a:prstGeom prst="rect">
            <a:avLst/>
          </a:prstGeom>
        </p:spPr>
        <p:txBody>
          <a:bodyPr wrap="none">
            <a:spAutoFit/>
          </a:bodyPr>
          <a:lstStyle/>
          <a:p>
            <a:pPr eaLnBrk="1" fontAlgn="auto" hangingPunct="1">
              <a:spcBef>
                <a:spcPts val="0"/>
              </a:spcBef>
              <a:spcAft>
                <a:spcPts val="0"/>
              </a:spcAft>
              <a:buClrTx/>
              <a:buSzTx/>
              <a:buFontTx/>
              <a:buNone/>
            </a:pPr>
            <a:r>
              <a:rPr lang="en-US" sz="1200">
                <a:solidFill>
                  <a:prstClr val="black"/>
                </a:solidFill>
                <a:latin typeface="Helvetica"/>
                <a:cs typeface="+mn-cs"/>
              </a:rPr>
              <a:t> </a:t>
            </a:r>
            <a:endParaRPr lang="en-US" sz="1800">
              <a:solidFill>
                <a:prstClr val="black"/>
              </a:solidFill>
              <a:latin typeface="Tw Cen MT"/>
              <a:cs typeface="+mn-cs"/>
            </a:endParaRPr>
          </a:p>
        </p:txBody>
      </p:sp>
      <p:sp>
        <p:nvSpPr>
          <p:cNvPr id="13" name="Title 1"/>
          <p:cNvSpPr txBox="1">
            <a:spLocks/>
          </p:cNvSpPr>
          <p:nvPr/>
        </p:nvSpPr>
        <p:spPr bwMode="auto">
          <a:xfrm>
            <a:off x="279400" y="643988"/>
            <a:ext cx="3695700" cy="8509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eaLnBrk="1" hangingPunct="1">
              <a:buClrTx/>
              <a:buSzTx/>
              <a:buFontTx/>
              <a:buNone/>
            </a:pPr>
            <a:r>
              <a:rPr lang="ko-KR" altLang="en-US" sz="4800" b="1" dirty="0" err="1">
                <a:solidFill>
                  <a:prstClr val="white"/>
                </a:solidFill>
                <a:latin typeface="Arial"/>
                <a:cs typeface="Arial"/>
              </a:rPr>
              <a:t>尼希米记</a:t>
            </a:r>
            <a:endParaRPr lang="en-US" sz="4800" b="1" dirty="0">
              <a:solidFill>
                <a:prstClr val="white"/>
              </a:solidFill>
              <a:latin typeface="Arial"/>
              <a:cs typeface="Arial"/>
            </a:endParaRPr>
          </a:p>
        </p:txBody>
      </p:sp>
      <p:sp>
        <p:nvSpPr>
          <p:cNvPr id="15" name="Rectangle 14"/>
          <p:cNvSpPr/>
          <p:nvPr/>
        </p:nvSpPr>
        <p:spPr>
          <a:xfrm>
            <a:off x="3494756" y="3656778"/>
            <a:ext cx="3741540" cy="258053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1" fontAlgn="auto" hangingPunct="1">
              <a:spcBef>
                <a:spcPts val="0"/>
              </a:spcBef>
              <a:spcAft>
                <a:spcPts val="0"/>
              </a:spcAft>
              <a:buClrTx/>
              <a:buSzTx/>
              <a:buFontTx/>
              <a:buNone/>
            </a:pPr>
            <a:endParaRPr lang="en-US" sz="1800">
              <a:solidFill>
                <a:prstClr val="white"/>
              </a:solidFill>
            </a:endParaRPr>
          </a:p>
        </p:txBody>
      </p:sp>
      <p:sp>
        <p:nvSpPr>
          <p:cNvPr id="7" name="TextBox 3"/>
          <p:cNvSpPr txBox="1">
            <a:spLocks noChangeArrowheads="1"/>
          </p:cNvSpPr>
          <p:nvPr/>
        </p:nvSpPr>
        <p:spPr bwMode="auto">
          <a:xfrm>
            <a:off x="179512" y="1916832"/>
            <a:ext cx="4925155" cy="3970318"/>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auto" hangingPunct="1">
              <a:spcBef>
                <a:spcPts val="0"/>
              </a:spcBef>
              <a:spcAft>
                <a:spcPts val="0"/>
              </a:spcAft>
              <a:buClrTx/>
              <a:buSzTx/>
              <a:buFontTx/>
              <a:buNone/>
            </a:pPr>
            <a:r>
              <a:rPr lang="en-US" sz="1800" dirty="0">
                <a:solidFill>
                  <a:prstClr val="black"/>
                </a:solidFill>
              </a:rPr>
              <a:t>1 </a:t>
            </a:r>
            <a:r>
              <a:rPr lang="en-US" sz="1800" b="1" dirty="0">
                <a:solidFill>
                  <a:prstClr val="black"/>
                </a:solidFill>
              </a:rPr>
              <a:t>J</a:t>
            </a:r>
            <a:r>
              <a:rPr lang="en-US" sz="1800" dirty="0">
                <a:solidFill>
                  <a:prstClr val="black"/>
                </a:solidFill>
              </a:rPr>
              <a:t>erusalem’s tragic plight mourned</a:t>
            </a:r>
          </a:p>
          <a:p>
            <a:pPr eaLnBrk="1" fontAlgn="auto" hangingPunct="1">
              <a:spcBef>
                <a:spcPts val="0"/>
              </a:spcBef>
              <a:spcAft>
                <a:spcPts val="0"/>
              </a:spcAft>
              <a:buClrTx/>
              <a:buSzTx/>
              <a:buFontTx/>
              <a:buNone/>
            </a:pPr>
            <a:r>
              <a:rPr lang="en-US" sz="1800" dirty="0">
                <a:solidFill>
                  <a:prstClr val="black"/>
                </a:solidFill>
              </a:rPr>
              <a:t>2 </a:t>
            </a:r>
            <a:r>
              <a:rPr lang="en-US" sz="1800" b="1" dirty="0">
                <a:solidFill>
                  <a:prstClr val="black"/>
                </a:solidFill>
              </a:rPr>
              <a:t>E</a:t>
            </a:r>
            <a:r>
              <a:rPr lang="en-US" sz="1800" dirty="0">
                <a:solidFill>
                  <a:prstClr val="black"/>
                </a:solidFill>
              </a:rPr>
              <a:t>nlisting the king’s support</a:t>
            </a:r>
          </a:p>
          <a:p>
            <a:pPr eaLnBrk="1" fontAlgn="auto" hangingPunct="1">
              <a:spcBef>
                <a:spcPts val="0"/>
              </a:spcBef>
              <a:spcAft>
                <a:spcPts val="0"/>
              </a:spcAft>
              <a:buClrTx/>
              <a:buSzTx/>
              <a:buFontTx/>
              <a:buNone/>
            </a:pPr>
            <a:r>
              <a:rPr lang="en-US" sz="1800" dirty="0">
                <a:solidFill>
                  <a:prstClr val="black"/>
                </a:solidFill>
              </a:rPr>
              <a:t>3 </a:t>
            </a:r>
            <a:r>
              <a:rPr lang="en-US" sz="1800" b="1" dirty="0">
                <a:solidFill>
                  <a:prstClr val="black"/>
                </a:solidFill>
              </a:rPr>
              <a:t>R</a:t>
            </a:r>
            <a:r>
              <a:rPr lang="en-US" sz="1800" dirty="0">
                <a:solidFill>
                  <a:prstClr val="black"/>
                </a:solidFill>
              </a:rPr>
              <a:t>ecord of all workers</a:t>
            </a:r>
          </a:p>
          <a:p>
            <a:pPr eaLnBrk="1" fontAlgn="auto" hangingPunct="1">
              <a:spcBef>
                <a:spcPts val="0"/>
              </a:spcBef>
              <a:spcAft>
                <a:spcPts val="0"/>
              </a:spcAft>
              <a:buClrTx/>
              <a:buSzTx/>
              <a:buFontTx/>
              <a:buNone/>
            </a:pPr>
            <a:r>
              <a:rPr lang="en-US" sz="1800" dirty="0">
                <a:solidFill>
                  <a:prstClr val="black"/>
                </a:solidFill>
              </a:rPr>
              <a:t>4 </a:t>
            </a:r>
            <a:r>
              <a:rPr lang="en-US" sz="1800" b="1" dirty="0">
                <a:solidFill>
                  <a:prstClr val="black"/>
                </a:solidFill>
              </a:rPr>
              <a:t>U</a:t>
            </a:r>
            <a:r>
              <a:rPr lang="en-US" sz="1800" dirty="0">
                <a:solidFill>
                  <a:prstClr val="black"/>
                </a:solidFill>
              </a:rPr>
              <a:t>ndermining attacks by Samaritans</a:t>
            </a:r>
          </a:p>
          <a:p>
            <a:pPr eaLnBrk="1" fontAlgn="auto" hangingPunct="1">
              <a:spcBef>
                <a:spcPts val="0"/>
              </a:spcBef>
              <a:spcAft>
                <a:spcPts val="0"/>
              </a:spcAft>
              <a:buClrTx/>
              <a:buSzTx/>
              <a:buFontTx/>
              <a:buNone/>
            </a:pPr>
            <a:r>
              <a:rPr lang="en-US" sz="1800" dirty="0">
                <a:solidFill>
                  <a:prstClr val="black"/>
                </a:solidFill>
              </a:rPr>
              <a:t>5 </a:t>
            </a:r>
            <a:r>
              <a:rPr lang="en-US" sz="1800" b="1" dirty="0">
                <a:solidFill>
                  <a:prstClr val="black"/>
                </a:solidFill>
              </a:rPr>
              <a:t>S</a:t>
            </a:r>
            <a:r>
              <a:rPr lang="en-US" sz="1800" dirty="0">
                <a:solidFill>
                  <a:prstClr val="black"/>
                </a:solidFill>
              </a:rPr>
              <a:t>elling Jewish children renounced</a:t>
            </a:r>
          </a:p>
          <a:p>
            <a:pPr eaLnBrk="1" fontAlgn="auto" hangingPunct="1">
              <a:spcBef>
                <a:spcPts val="0"/>
              </a:spcBef>
              <a:spcAft>
                <a:spcPts val="0"/>
              </a:spcAft>
              <a:buClrTx/>
              <a:buSzTx/>
              <a:buFontTx/>
              <a:buNone/>
            </a:pPr>
            <a:r>
              <a:rPr lang="en-US" sz="1800" dirty="0">
                <a:solidFill>
                  <a:prstClr val="black"/>
                </a:solidFill>
              </a:rPr>
              <a:t>6 </a:t>
            </a:r>
            <a:r>
              <a:rPr lang="en-US" sz="1800" b="1" dirty="0">
                <a:solidFill>
                  <a:prstClr val="black"/>
                </a:solidFill>
              </a:rPr>
              <a:t>A</a:t>
            </a:r>
            <a:r>
              <a:rPr lang="en-US" sz="1800" dirty="0">
                <a:solidFill>
                  <a:prstClr val="black"/>
                </a:solidFill>
              </a:rPr>
              <a:t>ssembling wall despite opposition</a:t>
            </a:r>
          </a:p>
          <a:p>
            <a:pPr eaLnBrk="1" fontAlgn="auto" hangingPunct="1">
              <a:spcBef>
                <a:spcPts val="0"/>
              </a:spcBef>
              <a:spcAft>
                <a:spcPts val="0"/>
              </a:spcAft>
              <a:buClrTx/>
              <a:buSzTx/>
              <a:buFontTx/>
              <a:buNone/>
            </a:pPr>
            <a:r>
              <a:rPr lang="en-US" sz="1800" dirty="0">
                <a:solidFill>
                  <a:prstClr val="black"/>
                </a:solidFill>
              </a:rPr>
              <a:t>7 </a:t>
            </a:r>
            <a:r>
              <a:rPr lang="en-US" sz="1800" b="1" dirty="0">
                <a:solidFill>
                  <a:prstClr val="black"/>
                </a:solidFill>
              </a:rPr>
              <a:t>L</a:t>
            </a:r>
            <a:r>
              <a:rPr lang="en-US" sz="1800" dirty="0">
                <a:solidFill>
                  <a:prstClr val="black"/>
                </a:solidFill>
              </a:rPr>
              <a:t>edger of returning Jews</a:t>
            </a:r>
          </a:p>
          <a:p>
            <a:pPr eaLnBrk="1" fontAlgn="auto" hangingPunct="1">
              <a:spcBef>
                <a:spcPts val="0"/>
              </a:spcBef>
              <a:spcAft>
                <a:spcPts val="0"/>
              </a:spcAft>
              <a:buClrTx/>
              <a:buSzTx/>
              <a:buFontTx/>
              <a:buNone/>
            </a:pPr>
            <a:r>
              <a:rPr lang="en-US" sz="1800" dirty="0">
                <a:solidFill>
                  <a:prstClr val="black"/>
                </a:solidFill>
              </a:rPr>
              <a:t>8 </a:t>
            </a:r>
            <a:r>
              <a:rPr lang="en-US" sz="1800" b="1" dirty="0">
                <a:solidFill>
                  <a:prstClr val="black"/>
                </a:solidFill>
              </a:rPr>
              <a:t>E</a:t>
            </a:r>
            <a:r>
              <a:rPr lang="en-US" sz="1800" dirty="0">
                <a:solidFill>
                  <a:prstClr val="black"/>
                </a:solidFill>
              </a:rPr>
              <a:t>xplanation of God’s law</a:t>
            </a:r>
          </a:p>
          <a:p>
            <a:pPr eaLnBrk="1" fontAlgn="auto" hangingPunct="1">
              <a:spcBef>
                <a:spcPts val="0"/>
              </a:spcBef>
              <a:spcAft>
                <a:spcPts val="0"/>
              </a:spcAft>
              <a:buClrTx/>
              <a:buSzTx/>
              <a:buFontTx/>
              <a:buNone/>
            </a:pPr>
            <a:r>
              <a:rPr lang="en-US" sz="1800" dirty="0">
                <a:solidFill>
                  <a:prstClr val="black"/>
                </a:solidFill>
              </a:rPr>
              <a:t>9 </a:t>
            </a:r>
            <a:r>
              <a:rPr lang="en-US" sz="1800" b="1" dirty="0">
                <a:solidFill>
                  <a:prstClr val="black"/>
                </a:solidFill>
              </a:rPr>
              <a:t>M</a:t>
            </a:r>
            <a:r>
              <a:rPr lang="en-US" sz="1800" dirty="0">
                <a:solidFill>
                  <a:prstClr val="black"/>
                </a:solidFill>
              </a:rPr>
              <a:t>aking confession of sin</a:t>
            </a:r>
          </a:p>
          <a:p>
            <a:pPr eaLnBrk="1" fontAlgn="auto" hangingPunct="1">
              <a:spcBef>
                <a:spcPts val="0"/>
              </a:spcBef>
              <a:spcAft>
                <a:spcPts val="0"/>
              </a:spcAft>
              <a:buClrTx/>
              <a:buSzTx/>
              <a:buFontTx/>
              <a:buNone/>
            </a:pPr>
            <a:endParaRPr lang="en-US" sz="1800" dirty="0">
              <a:solidFill>
                <a:prstClr val="black"/>
              </a:solidFill>
            </a:endParaRPr>
          </a:p>
          <a:p>
            <a:pPr eaLnBrk="1" fontAlgn="auto" hangingPunct="1">
              <a:spcBef>
                <a:spcPts val="0"/>
              </a:spcBef>
              <a:spcAft>
                <a:spcPts val="0"/>
              </a:spcAft>
              <a:buClrTx/>
              <a:buSzTx/>
              <a:buFontTx/>
              <a:buNone/>
            </a:pPr>
            <a:r>
              <a:rPr lang="en-US" sz="1800" dirty="0">
                <a:solidFill>
                  <a:prstClr val="black"/>
                </a:solidFill>
              </a:rPr>
              <a:t>10 </a:t>
            </a:r>
            <a:r>
              <a:rPr lang="en-US" sz="1800" b="1" dirty="0">
                <a:solidFill>
                  <a:prstClr val="black"/>
                </a:solidFill>
              </a:rPr>
              <a:t>W</a:t>
            </a:r>
            <a:r>
              <a:rPr lang="en-US" sz="1800" dirty="0">
                <a:solidFill>
                  <a:prstClr val="black"/>
                </a:solidFill>
              </a:rPr>
              <a:t>itnesses to signed covenant</a:t>
            </a:r>
          </a:p>
          <a:p>
            <a:pPr eaLnBrk="1" fontAlgn="auto" hangingPunct="1">
              <a:spcBef>
                <a:spcPts val="0"/>
              </a:spcBef>
              <a:spcAft>
                <a:spcPts val="0"/>
              </a:spcAft>
              <a:buClrTx/>
              <a:buSzTx/>
              <a:buFontTx/>
              <a:buNone/>
            </a:pPr>
            <a:r>
              <a:rPr lang="en-US" sz="1800" dirty="0">
                <a:solidFill>
                  <a:prstClr val="black"/>
                </a:solidFill>
              </a:rPr>
              <a:t>11 </a:t>
            </a:r>
            <a:r>
              <a:rPr lang="en-US" sz="1800" b="1" dirty="0">
                <a:solidFill>
                  <a:prstClr val="black"/>
                </a:solidFill>
              </a:rPr>
              <a:t>A</a:t>
            </a:r>
            <a:r>
              <a:rPr lang="en-US" sz="1800" dirty="0">
                <a:solidFill>
                  <a:prstClr val="black"/>
                </a:solidFill>
              </a:rPr>
              <a:t>ccount of Jerusalem’s leaders</a:t>
            </a:r>
          </a:p>
          <a:p>
            <a:pPr eaLnBrk="1" fontAlgn="auto" hangingPunct="1">
              <a:spcBef>
                <a:spcPts val="0"/>
              </a:spcBef>
              <a:spcAft>
                <a:spcPts val="0"/>
              </a:spcAft>
              <a:buClrTx/>
              <a:buSzTx/>
              <a:buFontTx/>
              <a:buNone/>
            </a:pPr>
            <a:r>
              <a:rPr lang="en-US" sz="1800" dirty="0">
                <a:solidFill>
                  <a:prstClr val="black"/>
                </a:solidFill>
              </a:rPr>
              <a:t>12 </a:t>
            </a:r>
            <a:r>
              <a:rPr lang="en-US" sz="1800" b="1" dirty="0">
                <a:solidFill>
                  <a:prstClr val="black"/>
                </a:solidFill>
              </a:rPr>
              <a:t>L</a:t>
            </a:r>
            <a:r>
              <a:rPr lang="en-US" sz="1800" dirty="0">
                <a:solidFill>
                  <a:prstClr val="black"/>
                </a:solidFill>
              </a:rPr>
              <a:t>evites lead temple dedication</a:t>
            </a:r>
          </a:p>
          <a:p>
            <a:pPr eaLnBrk="1" fontAlgn="auto" hangingPunct="1">
              <a:spcBef>
                <a:spcPts val="0"/>
              </a:spcBef>
              <a:spcAft>
                <a:spcPts val="0"/>
              </a:spcAft>
              <a:buClrTx/>
              <a:buSzTx/>
              <a:buFontTx/>
              <a:buNone/>
            </a:pPr>
            <a:r>
              <a:rPr lang="en-US" sz="1800" dirty="0">
                <a:solidFill>
                  <a:prstClr val="black"/>
                </a:solidFill>
              </a:rPr>
              <a:t>13 </a:t>
            </a:r>
            <a:r>
              <a:rPr lang="en-US" sz="1800" b="1" dirty="0">
                <a:solidFill>
                  <a:prstClr val="black"/>
                </a:solidFill>
              </a:rPr>
              <a:t>L</a:t>
            </a:r>
            <a:r>
              <a:rPr lang="en-US" sz="1800" dirty="0">
                <a:solidFill>
                  <a:prstClr val="black"/>
                </a:solidFill>
              </a:rPr>
              <a:t>evites restored to temple</a:t>
            </a:r>
          </a:p>
        </p:txBody>
      </p:sp>
    </p:spTree>
    <p:extLst>
      <p:ext uri="{BB962C8B-B14F-4D97-AF65-F5344CB8AC3E}">
        <p14:creationId xmlns:p14="http://schemas.microsoft.com/office/powerpoint/2010/main" val="364331440"/>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1187450" y="152400"/>
            <a:ext cx="7777163" cy="828675"/>
          </a:xfrm>
        </p:spPr>
        <p:txBody>
          <a:bodyPr anchor="t"/>
          <a:lstStyle/>
          <a:p>
            <a:pPr eaLnBrk="1" hangingPunct="1">
              <a:defRPr/>
            </a:pPr>
            <a:r>
              <a:rPr lang="en-US" sz="3600" b="1" dirty="0">
                <a:solidFill>
                  <a:schemeClr val="tx1"/>
                </a:solidFill>
                <a:latin typeface="Arial Black" charset="0"/>
                <a:ea typeface="ＭＳ Ｐゴシック" charset="0"/>
                <a:cs typeface="ＭＳ Ｐゴシック" charset="0"/>
              </a:rPr>
              <a:t>The end of his prayer…</a:t>
            </a:r>
            <a:endParaRPr lang="en-US" dirty="0">
              <a:solidFill>
                <a:schemeClr val="tx1"/>
              </a:solidFill>
              <a:latin typeface="Times New Roman" charset="0"/>
              <a:ea typeface="ＭＳ Ｐゴシック" charset="0"/>
              <a:cs typeface="ＭＳ Ｐゴシック" charset="0"/>
            </a:endParaRPr>
          </a:p>
        </p:txBody>
      </p:sp>
      <p:pic>
        <p:nvPicPr>
          <p:cNvPr id="66355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86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640" y="146343"/>
            <a:ext cx="9144000" cy="6986528"/>
          </a:xfrm>
          <a:prstGeom prst="rect">
            <a:avLst/>
          </a:prstGeom>
          <a:solidFill>
            <a:schemeClr val="bg2"/>
          </a:solidFill>
        </p:spPr>
        <p:txBody>
          <a:bodyPr wrap="square" rtlCol="0">
            <a:spAutoFit/>
          </a:bodyPr>
          <a:lstStyle/>
          <a:p>
            <a:r>
              <a:rPr lang="zh-CN" altLang="en-US" sz="7200" dirty="0">
                <a:solidFill>
                  <a:schemeClr val="accent3">
                    <a:lumMod val="20000"/>
                    <a:lumOff val="80000"/>
                  </a:schemeClr>
                </a:solidFill>
              </a:rPr>
              <a:t>主啊，求你留意听你仆人的祷告，也听那些喜爱敬畏你名的仆人的祷告</a:t>
            </a:r>
            <a:endParaRPr lang="en-US" altLang="zh-CN" sz="7200" dirty="0">
              <a:solidFill>
                <a:schemeClr val="accent3">
                  <a:lumMod val="20000"/>
                  <a:lumOff val="80000"/>
                </a:schemeClr>
              </a:solidFill>
            </a:endParaRPr>
          </a:p>
          <a:p>
            <a:pPr algn="r"/>
            <a:r>
              <a:rPr lang="zh-CN" altLang="en-US" sz="1600" dirty="0">
                <a:solidFill>
                  <a:schemeClr val="accent3">
                    <a:lumMod val="20000"/>
                    <a:lumOff val="80000"/>
                  </a:schemeClr>
                </a:solidFill>
              </a:rPr>
              <a:t>尼希米</a:t>
            </a:r>
            <a:r>
              <a:rPr lang="en-US" altLang="zh-CN" sz="1600" dirty="0">
                <a:solidFill>
                  <a:schemeClr val="accent3">
                    <a:lumMod val="20000"/>
                    <a:lumOff val="80000"/>
                  </a:schemeClr>
                </a:solidFill>
              </a:rPr>
              <a:t>1:11</a:t>
            </a:r>
            <a:endParaRPr lang="en-US" sz="1600" dirty="0">
              <a:solidFill>
                <a:schemeClr val="accent3">
                  <a:lumMod val="20000"/>
                  <a:lumOff val="80000"/>
                </a:schemeClr>
              </a:solidFill>
            </a:endParaRPr>
          </a:p>
          <a:p>
            <a:endParaRPr lang="en-US" sz="7200" dirty="0">
              <a:solidFill>
                <a:schemeClr val="accent3">
                  <a:lumMod val="20000"/>
                  <a:lumOff val="80000"/>
                </a:schemeClr>
              </a:solidFill>
            </a:endParaRPr>
          </a:p>
          <a:p>
            <a:endParaRPr lang="en-GB" sz="7200" dirty="0">
              <a:solidFill>
                <a:schemeClr val="accent3">
                  <a:lumMod val="20000"/>
                  <a:lumOff val="80000"/>
                </a:schemeClr>
              </a:solidFill>
            </a:endParaRPr>
          </a:p>
        </p:txBody>
      </p:sp>
    </p:spTree>
    <p:extLst>
      <p:ext uri="{BB962C8B-B14F-4D97-AF65-F5344CB8AC3E}">
        <p14:creationId xmlns:p14="http://schemas.microsoft.com/office/powerpoint/2010/main" val="363552753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4962" name="Rectangle 1026"/>
          <p:cNvSpPr>
            <a:spLocks noGrp="1" noChangeArrowheads="1"/>
          </p:cNvSpPr>
          <p:nvPr>
            <p:ph type="title"/>
          </p:nvPr>
        </p:nvSpPr>
        <p:spPr>
          <a:xfrm>
            <a:off x="838200" y="304800"/>
            <a:ext cx="7162800" cy="533400"/>
          </a:xfrm>
          <a:solidFill>
            <a:srgbClr val="000000"/>
          </a:solidFill>
        </p:spPr>
        <p:txBody>
          <a:bodyPr/>
          <a:lstStyle/>
          <a:p>
            <a:pPr eaLnBrk="1" hangingPunct="1">
              <a:defRPr/>
            </a:pPr>
            <a:r>
              <a:rPr lang="en-US" sz="3600" b="1">
                <a:solidFill>
                  <a:srgbClr val="000000"/>
                </a:solidFill>
                <a:latin typeface="Arial Black" charset="0"/>
                <a:ea typeface="ＭＳ Ｐゴシック" charset="0"/>
                <a:cs typeface="ＭＳ Ｐゴシック" charset="0"/>
              </a:rPr>
              <a:t>Black</a:t>
            </a:r>
            <a:endParaRPr lang="en-US" b="1">
              <a:latin typeface="Arial Black" charset="0"/>
              <a:ea typeface="ＭＳ Ｐゴシック" charset="0"/>
              <a:cs typeface="ＭＳ Ｐゴシック" charset="0"/>
            </a:endParaRPr>
          </a:p>
        </p:txBody>
      </p:sp>
      <p:sp>
        <p:nvSpPr>
          <p:cNvPr id="665603"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pic>
        <p:nvPicPr>
          <p:cNvPr id="66560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47813" y="-6350"/>
            <a:ext cx="6119812" cy="689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60857174"/>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2914" name="Rectangle 1026"/>
          <p:cNvSpPr>
            <a:spLocks noGrp="1" noChangeArrowheads="1"/>
          </p:cNvSpPr>
          <p:nvPr>
            <p:ph type="title"/>
          </p:nvPr>
        </p:nvSpPr>
        <p:spPr>
          <a:xfrm>
            <a:off x="49213" y="152400"/>
            <a:ext cx="9094787" cy="755650"/>
          </a:xfrm>
        </p:spPr>
        <p:txBody>
          <a:bodyPr anchor="ctr"/>
          <a:lstStyle/>
          <a:p>
            <a:pPr algn="ctr" eaLnBrk="1" hangingPunct="1">
              <a:defRPr/>
            </a:pPr>
            <a:r>
              <a:rPr lang="zh-CN" altLang="en-US" sz="3200" b="1" dirty="0">
                <a:solidFill>
                  <a:schemeClr val="tx1"/>
                </a:solidFill>
                <a:latin typeface="Arial Black" charset="0"/>
                <a:ea typeface="ＭＳ Ｐゴシック" charset="0"/>
                <a:cs typeface="ＭＳ Ｐゴシック" charset="0"/>
              </a:rPr>
              <a:t>上帝也给了我们一个事奉他的愿景。今天你心里想的是什么？</a:t>
            </a:r>
            <a:endParaRPr lang="en-US" sz="4000" dirty="0">
              <a:solidFill>
                <a:schemeClr val="tx1"/>
              </a:solidFill>
              <a:latin typeface="Times New Roman" charset="0"/>
              <a:ea typeface="ＭＳ Ｐゴシック" charset="0"/>
              <a:cs typeface="ＭＳ Ｐゴシック" charset="0"/>
            </a:endParaRPr>
          </a:p>
        </p:txBody>
      </p:sp>
      <p:pic>
        <p:nvPicPr>
          <p:cNvPr id="667651" name="Picture 1027" descr="visioninsan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00113" y="1196975"/>
            <a:ext cx="7272337" cy="5454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01157228"/>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9697"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zh-CN" altLang="en-US" sz="3600" b="1" dirty="0">
                <a:latin typeface="Arial"/>
                <a:cs typeface="Arial"/>
              </a:rPr>
              <a:t>魏斯比谈论神的引导</a:t>
            </a:r>
            <a:r>
              <a:rPr lang="en-US" altLang="zh-CN" sz="3600" b="1" dirty="0">
                <a:latin typeface="Arial"/>
                <a:cs typeface="Arial"/>
              </a:rPr>
              <a:t>…</a:t>
            </a:r>
            <a:endParaRPr lang="en-US" b="1" dirty="0">
              <a:solidFill>
                <a:srgbClr val="FFFFFF"/>
              </a:solidFill>
              <a:latin typeface="Arial"/>
              <a:ea typeface="ＭＳ Ｐゴシック" charset="0"/>
              <a:cs typeface="Arial"/>
            </a:endParaRPr>
          </a:p>
        </p:txBody>
      </p:sp>
      <p:sp>
        <p:nvSpPr>
          <p:cNvPr id="669699" name="Rectangle 2"/>
          <p:cNvSpPr>
            <a:spLocks noChangeArrowheads="1"/>
          </p:cNvSpPr>
          <p:nvPr/>
        </p:nvSpPr>
        <p:spPr bwMode="auto">
          <a:xfrm>
            <a:off x="287338" y="1057275"/>
            <a:ext cx="8677275"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buClrTx/>
              <a:buSzTx/>
              <a:buFontTx/>
              <a:buNone/>
            </a:pPr>
            <a:r>
              <a:rPr lang="zh-CN" altLang="en-US" sz="2800" b="1" dirty="0">
                <a:solidFill>
                  <a:srgbClr val="EAE8E2"/>
                </a:solidFill>
                <a:latin typeface="Arial" charset="0"/>
                <a:cs typeface="Arial" charset="0"/>
              </a:rPr>
              <a:t>“就像大门一样，伟大的改变人生的事件可以在非常小的铰链上摆动。那只是摩西去放羊的另一天，但就在那一天，他听到了主的呼召，成为了一位先知（出埃及记</a:t>
            </a:r>
            <a:r>
              <a:rPr lang="en-US" altLang="zh-CN" sz="2800" b="1" dirty="0">
                <a:solidFill>
                  <a:srgbClr val="EAE8E2"/>
                </a:solidFill>
                <a:latin typeface="Arial" charset="0"/>
                <a:cs typeface="Arial" charset="0"/>
              </a:rPr>
              <a:t>3</a:t>
            </a:r>
            <a:r>
              <a:rPr lang="zh-CN" altLang="en-US" sz="2800" b="1" dirty="0">
                <a:solidFill>
                  <a:srgbClr val="EAE8E2"/>
                </a:solidFill>
                <a:latin typeface="Arial" charset="0"/>
                <a:cs typeface="Arial" charset="0"/>
              </a:rPr>
              <a:t>章）。那是大卫从牧羊场回家的普通一天；但就在那一天，他被膏立为王（撒母耳记上</a:t>
            </a:r>
            <a:r>
              <a:rPr lang="en-US" altLang="zh-CN" sz="2800" b="1" dirty="0">
                <a:solidFill>
                  <a:srgbClr val="EAE8E2"/>
                </a:solidFill>
                <a:latin typeface="Arial" charset="0"/>
                <a:cs typeface="Arial" charset="0"/>
              </a:rPr>
              <a:t>16</a:t>
            </a:r>
            <a:r>
              <a:rPr lang="zh-CN" altLang="en-US" sz="2800" b="1" dirty="0">
                <a:solidFill>
                  <a:srgbClr val="EAE8E2"/>
                </a:solidFill>
                <a:latin typeface="Arial" charset="0"/>
                <a:cs typeface="Arial" charset="0"/>
              </a:rPr>
              <a:t>章）。那是彼得、安得烈、雅各和约翰在经历了一夜的失败后修补渔网的普通一天；但就在那一天，耶稣呼召他们成为得人渔夫（路加福音</a:t>
            </a:r>
            <a:r>
              <a:rPr lang="en-US" altLang="zh-CN" sz="2800" b="1" dirty="0">
                <a:solidFill>
                  <a:srgbClr val="EAE8E2"/>
                </a:solidFill>
                <a:latin typeface="Arial" charset="0"/>
                <a:cs typeface="Arial" charset="0"/>
              </a:rPr>
              <a:t>5:1-11</a:t>
            </a:r>
            <a:r>
              <a:rPr lang="zh-CN" altLang="en-US" sz="2800" b="1" dirty="0">
                <a:solidFill>
                  <a:srgbClr val="EAE8E2"/>
                </a:solidFill>
                <a:latin typeface="Arial" charset="0"/>
                <a:cs typeface="Arial" charset="0"/>
              </a:rPr>
              <a:t>）。”</a:t>
            </a:r>
            <a:endParaRPr lang="en-US" sz="2800" b="1" dirty="0">
              <a:solidFill>
                <a:srgbClr val="EAE8E2"/>
              </a:solidFill>
              <a:latin typeface="Arial" charset="0"/>
              <a:cs typeface="Arial" charset="0"/>
            </a:endParaRPr>
          </a:p>
        </p:txBody>
      </p:sp>
    </p:spTree>
    <p:extLst>
      <p:ext uri="{BB962C8B-B14F-4D97-AF65-F5344CB8AC3E}">
        <p14:creationId xmlns:p14="http://schemas.microsoft.com/office/powerpoint/2010/main" val="233896537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745"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sp>
        <p:nvSpPr>
          <p:cNvPr id="424962" name="Rectangle 1026"/>
          <p:cNvSpPr>
            <a:spLocks noGrp="1" noChangeArrowheads="1"/>
          </p:cNvSpPr>
          <p:nvPr>
            <p:ph type="title"/>
          </p:nvPr>
        </p:nvSpPr>
        <p:spPr>
          <a:xfrm>
            <a:off x="0" y="304800"/>
            <a:ext cx="9144000" cy="533400"/>
          </a:xfrm>
          <a:solidFill>
            <a:srgbClr val="000000"/>
          </a:solidFill>
        </p:spPr>
        <p:txBody>
          <a:bodyPr/>
          <a:lstStyle/>
          <a:p>
            <a:pPr algn="ctr" eaLnBrk="1" hangingPunct="1">
              <a:defRPr/>
            </a:pPr>
            <a:r>
              <a:rPr lang="zh-CN" altLang="en-US" sz="3600" b="1" dirty="0">
                <a:latin typeface="Arial"/>
                <a:cs typeface="Arial"/>
              </a:rPr>
              <a:t>魏斯比谈论神的引导</a:t>
            </a:r>
            <a:r>
              <a:rPr lang="en-US" altLang="zh-CN" sz="3600" b="1" dirty="0">
                <a:latin typeface="Arial"/>
                <a:cs typeface="Arial"/>
              </a:rPr>
              <a:t>…</a:t>
            </a:r>
            <a:endParaRPr lang="en-US" b="1" dirty="0">
              <a:solidFill>
                <a:srgbClr val="FFFFFF"/>
              </a:solidFill>
              <a:latin typeface="Arial"/>
              <a:ea typeface="ＭＳ Ｐゴシック" charset="0"/>
              <a:cs typeface="Arial"/>
            </a:endParaRPr>
          </a:p>
        </p:txBody>
      </p:sp>
      <p:sp>
        <p:nvSpPr>
          <p:cNvPr id="671747" name="Rectangle 2"/>
          <p:cNvSpPr>
            <a:spLocks noChangeArrowheads="1"/>
          </p:cNvSpPr>
          <p:nvPr/>
        </p:nvSpPr>
        <p:spPr bwMode="auto">
          <a:xfrm>
            <a:off x="287338" y="1057275"/>
            <a:ext cx="8677275"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a:buClrTx/>
              <a:buSzTx/>
              <a:buFontTx/>
              <a:buNone/>
            </a:pPr>
            <a:r>
              <a:rPr lang="zh-CN" altLang="en-US" sz="2800" b="1" dirty="0">
                <a:solidFill>
                  <a:srgbClr val="EAE8E2"/>
                </a:solidFill>
                <a:latin typeface="Arial" charset="0"/>
                <a:cs typeface="Arial" charset="0"/>
              </a:rPr>
              <a:t>“你永远不知道神为你预备了什么，即使是在与朋友或亲人的平常对话中；因此，要敞开心扉，接受神的引导。我十九岁那年，有一天晚上参加了一个生日派对，在那里朋友对我说的一句话帮助引导了我的人生走上了神为我预备的道路，我将永远感恩。”</a:t>
            </a:r>
          </a:p>
          <a:p>
            <a:pPr defTabSz="914400">
              <a:buClrTx/>
              <a:buSzTx/>
              <a:buFontTx/>
              <a:buNone/>
            </a:pPr>
            <a:endParaRPr lang="zh-CN" altLang="en-US" sz="2800" b="1" dirty="0">
              <a:solidFill>
                <a:srgbClr val="EAE8E2"/>
              </a:solidFill>
              <a:latin typeface="Arial" charset="0"/>
              <a:cs typeface="Arial" charset="0"/>
            </a:endParaRPr>
          </a:p>
          <a:p>
            <a:pPr defTabSz="914400">
              <a:buClrTx/>
              <a:buSzTx/>
              <a:buFontTx/>
              <a:buNone/>
            </a:pPr>
            <a:r>
              <a:rPr lang="en-US" altLang="zh-CN" sz="2800" b="1" dirty="0">
                <a:solidFill>
                  <a:srgbClr val="EAE8E2"/>
                </a:solidFill>
                <a:latin typeface="Arial" charset="0"/>
                <a:cs typeface="Arial" charset="0"/>
              </a:rPr>
              <a:t>——</a:t>
            </a:r>
            <a:r>
              <a:rPr lang="zh-CN" altLang="en-US" sz="2800" b="1" dirty="0">
                <a:solidFill>
                  <a:srgbClr val="EAE8E2"/>
                </a:solidFill>
                <a:latin typeface="Arial" charset="0"/>
                <a:cs typeface="Arial" charset="0"/>
              </a:rPr>
              <a:t>沃伦</a:t>
            </a:r>
            <a:r>
              <a:rPr lang="en-US" altLang="zh-CN" sz="2800" b="1" dirty="0">
                <a:solidFill>
                  <a:srgbClr val="EAE8E2"/>
                </a:solidFill>
                <a:latin typeface="Arial" charset="0"/>
                <a:cs typeface="Arial" charset="0"/>
              </a:rPr>
              <a:t>·</a:t>
            </a:r>
            <a:r>
              <a:rPr lang="en-US" sz="2800" b="1" dirty="0">
                <a:solidFill>
                  <a:srgbClr val="EAE8E2"/>
                </a:solidFill>
                <a:latin typeface="Arial" charset="0"/>
                <a:cs typeface="Arial" charset="0"/>
              </a:rPr>
              <a:t>W·</a:t>
            </a:r>
            <a:r>
              <a:rPr lang="zh-CN" altLang="en-US" sz="2800" b="1" dirty="0">
                <a:solidFill>
                  <a:srgbClr val="EAE8E2"/>
                </a:solidFill>
                <a:latin typeface="Arial" charset="0"/>
                <a:cs typeface="Arial" charset="0"/>
              </a:rPr>
              <a:t>魏斯比，</a:t>
            </a:r>
            <a:r>
              <a:rPr lang="en-US" altLang="zh-CN" sz="2800" b="1" dirty="0">
                <a:solidFill>
                  <a:srgbClr val="EAE8E2"/>
                </a:solidFill>
                <a:latin typeface="Arial" charset="0"/>
                <a:cs typeface="Arial" charset="0"/>
              </a:rPr>
              <a:t>《</a:t>
            </a:r>
            <a:r>
              <a:rPr lang="zh-CN" altLang="en-US" sz="2800" b="1" dirty="0">
                <a:solidFill>
                  <a:srgbClr val="EAE8E2"/>
                </a:solidFill>
                <a:latin typeface="Arial" charset="0"/>
                <a:cs typeface="Arial" charset="0"/>
              </a:rPr>
              <a:t>坚定不移</a:t>
            </a:r>
            <a:r>
              <a:rPr lang="en-US" altLang="zh-CN" sz="2800" b="1" dirty="0">
                <a:solidFill>
                  <a:srgbClr val="EAE8E2"/>
                </a:solidFill>
                <a:latin typeface="Arial" charset="0"/>
                <a:cs typeface="Arial" charset="0"/>
              </a:rPr>
              <a:t>》</a:t>
            </a:r>
            <a:r>
              <a:rPr lang="zh-CN" altLang="en-US" sz="2800" b="1" dirty="0">
                <a:solidFill>
                  <a:srgbClr val="EAE8E2"/>
                </a:solidFill>
                <a:latin typeface="Arial" charset="0"/>
                <a:cs typeface="Arial" charset="0"/>
              </a:rPr>
              <a:t>（伊利诺伊州惠顿：</a:t>
            </a:r>
            <a:r>
              <a:rPr lang="en-US" sz="2800" b="1" dirty="0">
                <a:solidFill>
                  <a:srgbClr val="EAE8E2"/>
                </a:solidFill>
                <a:latin typeface="Arial" charset="0"/>
                <a:cs typeface="Arial" charset="0"/>
              </a:rPr>
              <a:t>Victor Books，1996</a:t>
            </a:r>
            <a:r>
              <a:rPr lang="zh-CN" altLang="en-US" sz="2800" b="1" dirty="0">
                <a:solidFill>
                  <a:srgbClr val="EAE8E2"/>
                </a:solidFill>
                <a:latin typeface="Arial" charset="0"/>
                <a:cs typeface="Arial" charset="0"/>
              </a:rPr>
              <a:t>年，</a:t>
            </a:r>
            <a:r>
              <a:rPr lang="en-US" altLang="zh-CN" sz="2800" b="1" dirty="0">
                <a:solidFill>
                  <a:srgbClr val="EAE8E2"/>
                </a:solidFill>
                <a:latin typeface="Arial" charset="0"/>
                <a:cs typeface="Arial" charset="0"/>
              </a:rPr>
              <a:t>1992</a:t>
            </a:r>
            <a:r>
              <a:rPr lang="zh-CN" altLang="en-US" sz="2800" b="1" dirty="0">
                <a:solidFill>
                  <a:srgbClr val="EAE8E2"/>
                </a:solidFill>
                <a:latin typeface="Arial" charset="0"/>
                <a:cs typeface="Arial" charset="0"/>
              </a:rPr>
              <a:t>年版），尼希米记</a:t>
            </a:r>
            <a:r>
              <a:rPr lang="en-US" altLang="zh-CN" sz="2800" b="1" dirty="0">
                <a:solidFill>
                  <a:srgbClr val="EAE8E2"/>
                </a:solidFill>
                <a:latin typeface="Arial" charset="0"/>
                <a:cs typeface="Arial" charset="0"/>
              </a:rPr>
              <a:t>1:1</a:t>
            </a:r>
            <a:r>
              <a:rPr lang="zh-CN" altLang="en-US" sz="2800" b="1" dirty="0">
                <a:solidFill>
                  <a:srgbClr val="EAE8E2"/>
                </a:solidFill>
                <a:latin typeface="Arial" charset="0"/>
                <a:cs typeface="Arial" charset="0"/>
              </a:rPr>
              <a:t>。</a:t>
            </a:r>
            <a:endParaRPr lang="en-US" sz="2800" b="1" dirty="0">
              <a:solidFill>
                <a:srgbClr val="EAE8E2"/>
              </a:solidFill>
              <a:latin typeface="Arial" charset="0"/>
              <a:cs typeface="Arial" charset="0"/>
            </a:endParaRPr>
          </a:p>
        </p:txBody>
      </p:sp>
    </p:spTree>
    <p:extLst>
      <p:ext uri="{BB962C8B-B14F-4D97-AF65-F5344CB8AC3E}">
        <p14:creationId xmlns:p14="http://schemas.microsoft.com/office/powerpoint/2010/main" val="320912421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793"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sp>
        <p:nvSpPr>
          <p:cNvPr id="424962" name="Rectangle 1026"/>
          <p:cNvSpPr>
            <a:spLocks noGrp="1" noChangeArrowheads="1"/>
          </p:cNvSpPr>
          <p:nvPr>
            <p:ph type="title"/>
          </p:nvPr>
        </p:nvSpPr>
        <p:spPr>
          <a:xfrm>
            <a:off x="755650" y="260350"/>
            <a:ext cx="3168650" cy="1917700"/>
          </a:xfrm>
        </p:spPr>
        <p:txBody>
          <a:bodyPr/>
          <a:lstStyle/>
          <a:p>
            <a:pPr eaLnBrk="1" hangingPunct="1">
              <a:defRPr/>
            </a:pPr>
            <a:r>
              <a:rPr lang="zh-CN" altLang="en-US" sz="4000" b="1" dirty="0">
                <a:solidFill>
                  <a:srgbClr val="FFFFFF"/>
                </a:solidFill>
                <a:latin typeface="Arial Black" charset="0"/>
                <a:ea typeface="ＭＳ Ｐゴシック" charset="0"/>
                <a:cs typeface="ＭＳ Ｐゴシック" charset="0"/>
              </a:rPr>
              <a:t>只是一句简单的话</a:t>
            </a:r>
            <a:r>
              <a:rPr lang="en-US" altLang="zh-CN" sz="4000" b="1" dirty="0">
                <a:solidFill>
                  <a:srgbClr val="FFFFFF"/>
                </a:solidFill>
                <a:latin typeface="Arial Black" charset="0"/>
                <a:ea typeface="ＭＳ Ｐゴシック" charset="0"/>
                <a:cs typeface="ＭＳ Ｐゴシック" charset="0"/>
              </a:rPr>
              <a:t>……</a:t>
            </a:r>
            <a:endParaRPr lang="en-US" sz="4800" b="1" dirty="0">
              <a:solidFill>
                <a:srgbClr val="FFFFFF"/>
              </a:solidFill>
              <a:latin typeface="Arial Black" charset="0"/>
              <a:ea typeface="ＭＳ Ｐゴシック" charset="0"/>
              <a:cs typeface="ＭＳ Ｐゴシック" charset="0"/>
            </a:endParaRPr>
          </a:p>
        </p:txBody>
      </p:sp>
      <p:pic>
        <p:nvPicPr>
          <p:cNvPr id="67379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15900" y="2565400"/>
            <a:ext cx="3492500" cy="367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3796" name="Picture 3"/>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006850" y="44450"/>
            <a:ext cx="5029200" cy="35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3797" name="Picture 4"/>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963988" y="3792538"/>
            <a:ext cx="5154612" cy="3065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3651033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242888"/>
            <a:ext cx="9144000" cy="1600201"/>
          </a:xfrm>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 </a:t>
            </a:r>
            <a:r>
              <a:rPr lang="zh-CN" altLang="en-US" sz="3600" b="1" dirty="0">
                <a:solidFill>
                  <a:schemeClr val="tx1"/>
                </a:solidFill>
                <a:latin typeface="Arial Black" charset="0"/>
                <a:ea typeface="ＭＳ Ｐゴシック" charset="0"/>
                <a:cs typeface="ＭＳ Ｐゴシック" charset="0"/>
              </a:rPr>
              <a:t>上帝给予我们遵行他旨意所需的</a:t>
            </a:r>
            <a:r>
              <a:rPr lang="zh-CN" altLang="en-US" sz="3600" b="1" dirty="0">
                <a:solidFill>
                  <a:srgbClr val="FFFF00"/>
                </a:solidFill>
                <a:latin typeface="Arial Black" charset="0"/>
                <a:ea typeface="ＭＳ Ｐゴシック" charset="0"/>
                <a:cs typeface="ＭＳ Ｐゴシック" charset="0"/>
              </a:rPr>
              <a:t>信息</a:t>
            </a:r>
            <a:br>
              <a:rPr lang="en-US" altLang="zh-CN" sz="3600" b="1" dirty="0">
                <a:solidFill>
                  <a:srgbClr val="FFFF00"/>
                </a:solidFill>
                <a:latin typeface="Arial Black" charset="0"/>
                <a:ea typeface="ＭＳ Ｐゴシック" charset="0"/>
                <a:cs typeface="ＭＳ Ｐゴシック" charset="0"/>
              </a:rPr>
            </a:br>
            <a:r>
              <a:rPr lang="zh-CN" altLang="en-US" sz="3600" b="1" dirty="0">
                <a:solidFill>
                  <a:schemeClr val="tx1"/>
                </a:solidFill>
                <a:latin typeface="Arial Black" charset="0"/>
                <a:ea typeface="ＭＳ Ｐゴシック" charset="0"/>
                <a:cs typeface="ＭＳ Ｐゴシック" charset="0"/>
              </a:rPr>
              <a:t>（</a:t>
            </a:r>
            <a:r>
              <a:rPr lang="en-US" altLang="zh-CN" sz="3600" b="1" dirty="0">
                <a:solidFill>
                  <a:schemeClr val="tx1"/>
                </a:solidFill>
                <a:latin typeface="Arial Black" charset="0"/>
                <a:ea typeface="ＭＳ Ｐゴシック" charset="0"/>
                <a:cs typeface="ＭＳ Ｐゴシック" charset="0"/>
              </a:rPr>
              <a:t>1</a:t>
            </a:r>
            <a:r>
              <a:rPr lang="zh-CN" altLang="en-US" sz="3600" b="1" dirty="0">
                <a:solidFill>
                  <a:schemeClr val="tx1"/>
                </a:solidFill>
                <a:latin typeface="Arial Black" charset="0"/>
                <a:ea typeface="ＭＳ Ｐゴシック" charset="0"/>
                <a:cs typeface="ＭＳ Ｐゴシック" charset="0"/>
              </a:rPr>
              <a:t>：</a:t>
            </a:r>
            <a:r>
              <a:rPr lang="en-US" altLang="zh-CN" sz="3600" b="1" dirty="0">
                <a:solidFill>
                  <a:schemeClr val="tx1"/>
                </a:solidFill>
                <a:latin typeface="Arial Black" charset="0"/>
                <a:ea typeface="ＭＳ Ｐゴシック" charset="0"/>
                <a:cs typeface="ＭＳ Ｐゴシック" charset="0"/>
              </a:rPr>
              <a:t>1-3</a:t>
            </a:r>
            <a:r>
              <a:rPr lang="zh-CN" altLang="en-US" sz="3600" b="1" dirty="0">
                <a:solidFill>
                  <a:schemeClr val="tx1"/>
                </a:solidFill>
                <a:latin typeface="Arial Black" charset="0"/>
                <a:ea typeface="ＭＳ Ｐゴシック" charset="0"/>
                <a:cs typeface="ＭＳ Ｐゴシック" charset="0"/>
              </a:rPr>
              <a:t>）。</a:t>
            </a:r>
            <a:endParaRPr lang="en-US" dirty="0">
              <a:solidFill>
                <a:schemeClr val="tx1"/>
              </a:solidFill>
              <a:latin typeface="Times New Roman" charset="0"/>
              <a:ea typeface="ＭＳ Ｐゴシック" charset="0"/>
              <a:cs typeface="ＭＳ Ｐゴシック" charset="0"/>
            </a:endParaRPr>
          </a:p>
        </p:txBody>
      </p:sp>
      <p:pic>
        <p:nvPicPr>
          <p:cNvPr id="630787"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88" name="Text Box 5"/>
          <p:cNvSpPr txBox="1">
            <a:spLocks noChangeArrowheads="1"/>
          </p:cNvSpPr>
          <p:nvPr/>
        </p:nvSpPr>
        <p:spPr bwMode="auto">
          <a:xfrm>
            <a:off x="3449637" y="1772816"/>
            <a:ext cx="2089150" cy="13234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4000" b="0" i="0" u="none" strike="noStrike" kern="1200" cap="none" spc="0" normalizeH="0" baseline="30000" noProof="0" dirty="0">
                <a:ln>
                  <a:noFill/>
                </a:ln>
                <a:solidFill>
                  <a:srgbClr val="000000"/>
                </a:solidFill>
                <a:effectLst/>
                <a:uLnTx/>
                <a:uFillTx/>
                <a:latin typeface="Times New Roman" charset="0"/>
                <a:ea typeface="ＭＳ Ｐゴシック" charset="0"/>
              </a:rPr>
              <a:t>听说我们将会遇到一场大雨。</a:t>
            </a:r>
            <a:endParaRPr kumimoji="0" lang="en-US" sz="4000" b="0" i="0" u="none" strike="noStrike" kern="1200" cap="none" spc="0" normalizeH="0" baseline="3000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232547716"/>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4722" name="Rectangle 1026"/>
          <p:cNvSpPr>
            <a:spLocks noGrp="1" noChangeArrowheads="1"/>
          </p:cNvSpPr>
          <p:nvPr>
            <p:ph type="title"/>
          </p:nvPr>
        </p:nvSpPr>
        <p:spPr>
          <a:xfrm>
            <a:off x="0" y="0"/>
            <a:ext cx="9144000" cy="1600200"/>
          </a:xfrm>
          <a:solidFill>
            <a:srgbClr val="000000"/>
          </a:solidFill>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II. </a:t>
            </a:r>
            <a:r>
              <a:rPr lang="zh-CN" altLang="en-US" sz="3600" b="1" dirty="0">
                <a:solidFill>
                  <a:schemeClr val="tx1"/>
                </a:solidFill>
                <a:latin typeface="Arial Black" charset="0"/>
                <a:ea typeface="ＭＳ Ｐゴシック" charset="0"/>
                <a:cs typeface="ＭＳ Ｐゴシック" charset="0"/>
              </a:rPr>
              <a:t>神赐给我们遵行他旨意所需的</a:t>
            </a:r>
            <a:r>
              <a:rPr lang="zh-CN" altLang="en-US" sz="3600" b="1" dirty="0">
                <a:solidFill>
                  <a:srgbClr val="FFFF00"/>
                </a:solidFill>
                <a:latin typeface="Arial Black" charset="0"/>
                <a:ea typeface="ＭＳ Ｐゴシック" charset="0"/>
                <a:cs typeface="ＭＳ Ｐゴシック" charset="0"/>
              </a:rPr>
              <a:t>异象</a:t>
            </a:r>
            <a:r>
              <a:rPr lang="zh-CN" altLang="en-US" sz="3600" b="1" dirty="0">
                <a:solidFill>
                  <a:schemeClr val="tx1"/>
                </a:solidFill>
                <a:latin typeface="Arial Black" charset="0"/>
                <a:ea typeface="ＭＳ Ｐゴシック" charset="0"/>
                <a:cs typeface="ＭＳ Ｐゴシック" charset="0"/>
              </a:rPr>
              <a:t>（</a:t>
            </a:r>
            <a:r>
              <a:rPr lang="en-US" altLang="zh-CN" sz="3600" b="1" dirty="0">
                <a:solidFill>
                  <a:schemeClr val="tx1"/>
                </a:solidFill>
                <a:latin typeface="Arial Black" charset="0"/>
                <a:ea typeface="ＭＳ Ｐゴシック" charset="0"/>
                <a:cs typeface="ＭＳ Ｐゴシック" charset="0"/>
              </a:rPr>
              <a:t>1:4-11</a:t>
            </a:r>
            <a:r>
              <a:rPr lang="en-US" sz="3600" b="1" dirty="0">
                <a:solidFill>
                  <a:schemeClr val="tx1"/>
                </a:solidFill>
                <a:latin typeface="Arial Black" charset="0"/>
                <a:ea typeface="ＭＳ Ｐゴシック" charset="0"/>
                <a:cs typeface="ＭＳ Ｐゴシック" charset="0"/>
              </a:rPr>
              <a:t>a）。</a:t>
            </a:r>
            <a:endParaRPr lang="en-US" dirty="0">
              <a:solidFill>
                <a:schemeClr val="tx1"/>
              </a:solidFill>
              <a:latin typeface="Times New Roman" charset="0"/>
              <a:ea typeface="ＭＳ Ｐゴシック" charset="0"/>
              <a:cs typeface="ＭＳ Ｐゴシック" charset="0"/>
            </a:endParaRPr>
          </a:p>
        </p:txBody>
      </p:sp>
      <p:pic>
        <p:nvPicPr>
          <p:cNvPr id="657411" name="Picture 1027" descr="visioney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9800" y="2209800"/>
            <a:ext cx="4648200" cy="3487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83701556"/>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27010" name="Rectangle 1026"/>
          <p:cNvSpPr>
            <a:spLocks noGrp="1" noChangeArrowheads="1"/>
          </p:cNvSpPr>
          <p:nvPr>
            <p:ph type="title"/>
          </p:nvPr>
        </p:nvSpPr>
        <p:spPr>
          <a:xfrm>
            <a:off x="0" y="0"/>
            <a:ext cx="9144000" cy="1600200"/>
          </a:xfrm>
          <a:solidFill>
            <a:srgbClr val="000000"/>
          </a:solidFill>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III.	</a:t>
            </a:r>
            <a:r>
              <a:rPr lang="zh-CN" altLang="en-US" sz="3600" b="1" dirty="0">
                <a:solidFill>
                  <a:schemeClr val="tx1"/>
                </a:solidFill>
                <a:latin typeface="Arial Black" charset="0"/>
                <a:ea typeface="ＭＳ Ｐゴシック" charset="0"/>
                <a:cs typeface="ＭＳ Ｐゴシック" charset="0"/>
              </a:rPr>
              <a:t>上帝给我们所需的</a:t>
            </a:r>
            <a:r>
              <a:rPr lang="zh-CN" altLang="en-US" sz="3600" b="1" dirty="0">
                <a:solidFill>
                  <a:srgbClr val="FFFF00"/>
                </a:solidFill>
                <a:latin typeface="Arial Black" charset="0"/>
                <a:ea typeface="ＭＳ Ｐゴシック" charset="0"/>
                <a:cs typeface="ＭＳ Ｐゴシック" charset="0"/>
              </a:rPr>
              <a:t>位置</a:t>
            </a:r>
            <a:r>
              <a:rPr lang="zh-CN" altLang="en-US" sz="3600" b="1" dirty="0">
                <a:solidFill>
                  <a:schemeClr val="tx1"/>
                </a:solidFill>
                <a:latin typeface="Arial Black" charset="0"/>
                <a:ea typeface="ＭＳ Ｐゴシック" charset="0"/>
                <a:cs typeface="ＭＳ Ｐゴシック" charset="0"/>
              </a:rPr>
              <a:t>来完成他的意愿 </a:t>
            </a:r>
            <a:r>
              <a:rPr lang="en-US" altLang="zh-CN" sz="3600" b="1" dirty="0">
                <a:solidFill>
                  <a:schemeClr val="tx1"/>
                </a:solidFill>
                <a:latin typeface="Arial Black" charset="0"/>
                <a:ea typeface="ＭＳ Ｐゴシック" charset="0"/>
                <a:cs typeface="ＭＳ Ｐゴシック" charset="0"/>
              </a:rPr>
              <a:t>(1:11</a:t>
            </a:r>
            <a:r>
              <a:rPr lang="en-US" sz="3600" b="1" dirty="0">
                <a:solidFill>
                  <a:schemeClr val="tx1"/>
                </a:solidFill>
                <a:latin typeface="Arial Black" charset="0"/>
                <a:ea typeface="ＭＳ Ｐゴシック" charset="0"/>
                <a:cs typeface="ＭＳ Ｐゴシック" charset="0"/>
              </a:rPr>
              <a:t>b)。</a:t>
            </a:r>
            <a:endParaRPr lang="en-US" dirty="0">
              <a:solidFill>
                <a:schemeClr val="tx1"/>
              </a:solidFill>
              <a:latin typeface="Times New Roman" charset="0"/>
              <a:ea typeface="ＭＳ Ｐゴシック" charset="0"/>
              <a:cs typeface="ＭＳ Ｐゴシック" charset="0"/>
            </a:endParaRPr>
          </a:p>
        </p:txBody>
      </p:sp>
      <p:pic>
        <p:nvPicPr>
          <p:cNvPr id="679939" name="Picture 1027" descr="positionChessBoard-people-red-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76400" y="1752600"/>
            <a:ext cx="6019800" cy="4586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60814191"/>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6819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403860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059" name="Rectangle 1027"/>
          <p:cNvSpPr>
            <a:spLocks noGrp="1" noChangeArrowheads="1"/>
          </p:cNvSpPr>
          <p:nvPr>
            <p:ph type="title"/>
          </p:nvPr>
        </p:nvSpPr>
        <p:spPr>
          <a:xfrm>
            <a:off x="4191000" y="304800"/>
            <a:ext cx="4724400" cy="1981200"/>
          </a:xfrm>
        </p:spPr>
        <p:txBody>
          <a:bodyPr/>
          <a:lstStyle/>
          <a:p>
            <a:pPr algn="ctr" eaLnBrk="1" hangingPunct="1">
              <a:defRPr/>
            </a:pPr>
            <a:r>
              <a:rPr lang="en-US" sz="7200" b="1" dirty="0" err="1">
                <a:solidFill>
                  <a:schemeClr val="tx1"/>
                </a:solidFill>
                <a:latin typeface="Arial Black" charset="0"/>
                <a:ea typeface="ＭＳ Ｐゴシック" charset="0"/>
                <a:cs typeface="ＭＳ Ｐゴシック" charset="0"/>
              </a:rPr>
              <a:t>酒侍</a:t>
            </a:r>
            <a:endParaRPr lang="en-US" sz="5400" b="1" dirty="0">
              <a:latin typeface="Arial Black" charset="0"/>
              <a:ea typeface="ＭＳ Ｐゴシック" charset="0"/>
              <a:cs typeface="ＭＳ Ｐゴシック"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590800"/>
            <a:ext cx="3460750" cy="403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9061" name="Picture 1029" descr="cupbeareratthrone"/>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09800" y="3048000"/>
            <a:ext cx="2882900" cy="287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1027"/>
          <p:cNvSpPr txBox="1">
            <a:spLocks noChangeArrowheads="1"/>
          </p:cNvSpPr>
          <p:nvPr/>
        </p:nvSpPr>
        <p:spPr bwMode="auto">
          <a:xfrm>
            <a:off x="179388" y="5949950"/>
            <a:ext cx="4724400" cy="7921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EAE8E2"/>
                </a:solidFill>
                <a:effectLst/>
                <a:uLnTx/>
                <a:uFillTx/>
                <a:latin typeface="Arial"/>
                <a:ea typeface="ＭＳ Ｐゴシック" charset="0"/>
                <a:cs typeface="Arial"/>
              </a:rPr>
              <a:t>又是韦尔斯比</a:t>
            </a:r>
            <a:r>
              <a:rPr kumimoji="0" lang="en-US" altLang="zh-CN" sz="3200" b="1" i="0" u="none" strike="noStrike" kern="1200" cap="none" spc="0" normalizeH="0" baseline="0" noProof="0" dirty="0">
                <a:ln>
                  <a:noFill/>
                </a:ln>
                <a:solidFill>
                  <a:srgbClr val="EAE8E2"/>
                </a:solidFill>
                <a:effectLst/>
                <a:uLnTx/>
                <a:uFillTx/>
                <a:latin typeface="Arial"/>
                <a:ea typeface="ＭＳ Ｐゴシック" charset="0"/>
                <a:cs typeface="Arial"/>
              </a:rPr>
              <a:t>……</a:t>
            </a:r>
            <a:endParaRPr kumimoji="0" lang="en-US" sz="2000" b="1" i="0" u="none" strike="noStrike" kern="1200" cap="none" spc="0" normalizeH="0" baseline="0" noProof="0" dirty="0">
              <a:ln>
                <a:noFill/>
              </a:ln>
              <a:solidFill>
                <a:srgbClr val="FDBC03"/>
              </a:solidFill>
              <a:effectLst/>
              <a:uLnTx/>
              <a:uFillTx/>
              <a:latin typeface="Arial"/>
              <a:ea typeface="ＭＳ Ｐゴシック" charset="0"/>
              <a:cs typeface="Arial"/>
            </a:endParaRPr>
          </a:p>
        </p:txBody>
      </p:sp>
    </p:spTree>
    <p:extLst>
      <p:ext uri="{BB962C8B-B14F-4D97-AF65-F5344CB8AC3E}">
        <p14:creationId xmlns:p14="http://schemas.microsoft.com/office/powerpoint/2010/main" val="1123693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29061"/>
                                        </p:tgtEl>
                                        <p:attrNameLst>
                                          <p:attrName>style.visibility</p:attrName>
                                        </p:attrNameLst>
                                      </p:cBhvr>
                                      <p:to>
                                        <p:strVal val="visible"/>
                                      </p:to>
                                    </p:set>
                                    <p:animEffect transition="in" filter="dissolve">
                                      <p:cBhvr>
                                        <p:cTn id="7" dur="500"/>
                                        <p:tgtEl>
                                          <p:spTgt spid="429061"/>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429060"/>
                                        </p:tgtEl>
                                        <p:attrNameLst>
                                          <p:attrName>style.visibility</p:attrName>
                                        </p:attrNameLst>
                                      </p:cBhvr>
                                      <p:to>
                                        <p:strVal val="visible"/>
                                      </p:to>
                                    </p:set>
                                    <p:animEffect transition="in" filter="dissolve">
                                      <p:cBhvr>
                                        <p:cTn id="11" dur="500"/>
                                        <p:tgtEl>
                                          <p:spTgt spid="4290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尼希米</a:t>
            </a:r>
            <a:endPar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ko-KR" altLang="en-US" sz="9600" b="1" dirty="0" err="1">
                <a:effectLst>
                  <a:glow rad="127000">
                    <a:schemeClr val="tx1"/>
                  </a:glow>
                </a:effectLst>
                <a:latin typeface="Arial" charset="0"/>
                <a:ea typeface="ＭＳ Ｐゴシック" charset="0"/>
                <a:cs typeface="ＭＳ Ｐゴシック" charset="0"/>
              </a:rPr>
              <a:t>作个勤劳的人</a:t>
            </a:r>
            <a:endParaRPr lang="en-US" sz="96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1960026154"/>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1314" name="Rectangle 2"/>
          <p:cNvSpPr>
            <a:spLocks noGrp="1" noChangeArrowheads="1"/>
          </p:cNvSpPr>
          <p:nvPr>
            <p:ph type="title" idx="4294967295"/>
          </p:nvPr>
        </p:nvSpPr>
        <p:spPr>
          <a:xfrm>
            <a:off x="4835525" y="39688"/>
            <a:ext cx="4308475" cy="1609725"/>
          </a:xfrm>
          <a:effectLst/>
        </p:spPr>
        <p:txBody>
          <a:bodyPr/>
          <a:lstStyle/>
          <a:p>
            <a:pPr algn="ctr">
              <a:defRPr/>
            </a:pPr>
            <a:r>
              <a:rPr lang="zh-CN" altLang="en-US" sz="6000" dirty="0">
                <a:ea typeface="Osaka" charset="0"/>
              </a:rPr>
              <a:t>世俗工作？</a:t>
            </a:r>
            <a:endParaRPr lang="en-US" sz="3600" dirty="0">
              <a:ea typeface="Osaka" charset="0"/>
            </a:endParaRPr>
          </a:p>
        </p:txBody>
      </p:sp>
      <p:sp>
        <p:nvSpPr>
          <p:cNvPr id="141315" name="Rectangle 3"/>
          <p:cNvSpPr>
            <a:spLocks noChangeArrowheads="1"/>
          </p:cNvSpPr>
          <p:nvPr/>
        </p:nvSpPr>
        <p:spPr bwMode="auto">
          <a:xfrm>
            <a:off x="182249" y="111399"/>
            <a:ext cx="4652958" cy="6594201"/>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 typeface="Times New Roman" charset="0"/>
              <a:buNone/>
              <a:tabLst/>
              <a:defRPr/>
            </a:pPr>
            <a:r>
              <a:rPr kumimoji="0"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“我们在上帝面前都是祭司，不存在‘世俗或神圣’之分。实际上，神圣的对立面不是世俗；神圣的对立面是亵渎。简而言之，基督的追随者没有从事世俗的工作。我们都有一种神圣的呼召。”</a:t>
            </a:r>
          </a:p>
          <a:p>
            <a:pPr marL="0" marR="0" lvl="0" indent="0" algn="ctr" defTabSz="914400" rtl="0" eaLnBrk="0" fontAlgn="base" latinLnBrk="0" hangingPunct="0">
              <a:lnSpc>
                <a:spcPct val="100000"/>
              </a:lnSpc>
              <a:spcBef>
                <a:spcPct val="0"/>
              </a:spcBef>
              <a:spcAft>
                <a:spcPct val="0"/>
              </a:spcAft>
              <a:buClrTx/>
              <a:buSzTx/>
              <a:buFont typeface="Times New Roman" charset="0"/>
              <a:buNone/>
              <a:tabLst/>
              <a:defRPr/>
            </a:pPr>
            <a:endParaRPr kumimoji="0"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 typeface="Times New Roman" charset="0"/>
              <a:buNone/>
              <a:tabLst/>
              <a:defRPr/>
            </a:pPr>
            <a:r>
              <a:rPr kumimoji="0"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0"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拉维</a:t>
            </a:r>
            <a:r>
              <a:rPr kumimoji="0"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扎卡利亚斯 </a:t>
            </a:r>
            <a:r>
              <a:rPr kumimoji="0"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1" lang="en-US" sz="3200" b="0" i="0" u="none" strike="noStrike" kern="1200" cap="none" spc="0" normalizeH="0" baseline="0" noProof="0" dirty="0">
              <a:ln>
                <a:noFill/>
              </a:ln>
              <a:solidFill>
                <a:srgbClr val="FFFFFF"/>
              </a:solidFill>
              <a:effectLst/>
              <a:uLnTx/>
              <a:uFillTx/>
              <a:latin typeface="Arial"/>
              <a:ea typeface="Osaka" charset="0"/>
              <a:cs typeface="Arial"/>
            </a:endParaRPr>
          </a:p>
        </p:txBody>
      </p:sp>
      <p:pic>
        <p:nvPicPr>
          <p:cNvPr id="3" name="Picture 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988414" y="1760813"/>
            <a:ext cx="3701589" cy="4934219"/>
          </a:xfrm>
          <a:prstGeom prst="rect">
            <a:avLst/>
          </a:prstGeom>
        </p:spPr>
      </p:pic>
    </p:spTree>
    <p:extLst>
      <p:ext uri="{BB962C8B-B14F-4D97-AF65-F5344CB8AC3E}">
        <p14:creationId xmlns:p14="http://schemas.microsoft.com/office/powerpoint/2010/main" val="247064827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131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5"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21890" name="Rectangle 2"/>
          <p:cNvSpPr>
            <a:spLocks noGrp="1" noChangeArrowheads="1"/>
          </p:cNvSpPr>
          <p:nvPr>
            <p:ph type="title" idx="4294967295"/>
          </p:nvPr>
        </p:nvSpPr>
        <p:spPr>
          <a:xfrm>
            <a:off x="-152400" y="457200"/>
            <a:ext cx="9296400" cy="990600"/>
          </a:xfrm>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cap="flat" cmpd="sng">
                <a:solidFill>
                  <a:schemeClr val="tx1"/>
                </a:solidFill>
                <a:prstDash val="solid"/>
                <a:miter lim="800000"/>
                <a:headEnd/>
                <a:tailEnd/>
              </a14:hiddenLine>
            </a:ext>
          </a:extLst>
        </p:spPr>
        <p:txBody>
          <a:bodyPr/>
          <a:lstStyle/>
          <a:p>
            <a:pPr eaLnBrk="1" hangingPunct="1">
              <a:defRPr/>
            </a:pPr>
            <a:r>
              <a:rPr lang="zh-CN" altLang="en-US" b="1" dirty="0">
                <a:solidFill>
                  <a:schemeClr val="bg1"/>
                </a:solidFill>
              </a:rPr>
              <a:t>动机决定一切</a:t>
            </a:r>
            <a:endParaRPr lang="en-US" sz="1800" b="1" dirty="0">
              <a:solidFill>
                <a:schemeClr val="bg1"/>
              </a:solidFill>
            </a:endParaRPr>
          </a:p>
        </p:txBody>
      </p:sp>
      <p:sp>
        <p:nvSpPr>
          <p:cNvPr id="421891" name="Rectangle 3"/>
          <p:cNvSpPr>
            <a:spLocks noChangeArrowheads="1"/>
          </p:cNvSpPr>
          <p:nvPr/>
        </p:nvSpPr>
        <p:spPr bwMode="auto">
          <a:xfrm>
            <a:off x="304800" y="2057400"/>
            <a:ext cx="8534400" cy="4572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gradFill rotWithShape="0">
                  <a:gsLst>
                    <a:gs pos="0">
                      <a:schemeClr val="tx2"/>
                    </a:gs>
                    <a:gs pos="100000">
                      <a:schemeClr val="tx2">
                        <a:gamma/>
                        <a:shade val="46275"/>
                        <a:invGamma/>
                        <a:alpha val="3999"/>
                      </a:schemeClr>
                    </a:gs>
                  </a:gsLst>
                  <a:lin ang="5400000" scaled="1"/>
                </a:gra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a:ea typeface="ＭＳ Ｐゴシック" charset="0"/>
              </a:rPr>
              <a:t>“不要问一个人做了什么来判断他的工作是神圣的还是世俗的。要问他为什么这么做。动机是一切。一个人只要在心中把主神视为圣洁，他之后的行为就不再是世俗的。” </a:t>
            </a:r>
            <a:r>
              <a:rPr kumimoji="0" lang="en-US" altLang="zh-CN" sz="4000" b="1" i="0" u="none" strike="noStrike" kern="1200" cap="none" spc="0" normalizeH="0" baseline="0" noProof="0" dirty="0">
                <a:ln>
                  <a:noFill/>
                </a:ln>
                <a:solidFill>
                  <a:srgbClr val="FFFFFF"/>
                </a:solidFill>
                <a:effectLst/>
                <a:uLnTx/>
                <a:uFillTx/>
                <a:latin typeface="Arial"/>
                <a:ea typeface="ＭＳ Ｐゴシック" charset="0"/>
              </a:rPr>
              <a:t>—— </a:t>
            </a:r>
            <a:r>
              <a:rPr kumimoji="0" lang="en-US" altLang="ja-JP" sz="4000" b="1" i="0" u="none" strike="noStrike" kern="1200" cap="none" spc="0" normalizeH="0" baseline="0" noProof="0" dirty="0">
                <a:ln>
                  <a:noFill/>
                </a:ln>
                <a:solidFill>
                  <a:srgbClr val="FFFFFF"/>
                </a:solidFill>
                <a:effectLst/>
                <a:uLnTx/>
                <a:uFillTx/>
                <a:latin typeface="Arial"/>
                <a:ea typeface="ＭＳ Ｐゴシック" charset="0"/>
              </a:rPr>
              <a:t>A.W. </a:t>
            </a:r>
            <a:r>
              <a:rPr kumimoji="0" lang="zh-CN" altLang="en-US" sz="4000" b="1" i="0" u="none" strike="noStrike" kern="1200" cap="none" spc="0" normalizeH="0" baseline="0" noProof="0" dirty="0">
                <a:ln>
                  <a:noFill/>
                </a:ln>
                <a:solidFill>
                  <a:srgbClr val="FFFFFF"/>
                </a:solidFill>
                <a:effectLst/>
                <a:uLnTx/>
                <a:uFillTx/>
                <a:latin typeface="Arial"/>
                <a:ea typeface="ＭＳ Ｐゴシック" charset="0"/>
              </a:rPr>
              <a:t>托泽</a:t>
            </a:r>
            <a:endParaRPr kumimoji="0" lang="en-US" sz="40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194564" name="Picture 4" descr="lovehe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44650" cy="2057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92668299"/>
      </p:ext>
    </p:extLst>
  </p:cSld>
  <p:clrMapOvr>
    <a:masterClrMapping/>
  </p:clrMapOvr>
  <p:transition spd="med">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4033"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4034"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zh-CN" altLang="en-US" sz="3600" b="1" dirty="0">
                <a:solidFill>
                  <a:srgbClr val="FFFFFF"/>
                </a:solidFill>
                <a:latin typeface="Arial Black" charset="0"/>
                <a:ea typeface="ＭＳ Ｐゴシック" charset="0"/>
                <a:cs typeface="ＭＳ Ｐゴシック" charset="0"/>
              </a:rPr>
              <a:t>蒙古</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2013</a:t>
            </a:r>
            <a:r>
              <a:rPr lang="zh-CN" altLang="en-US" sz="3600" b="1" dirty="0">
                <a:solidFill>
                  <a:srgbClr val="FFFFFF"/>
                </a:solidFill>
                <a:latin typeface="Arial Black" charset="0"/>
                <a:ea typeface="ＭＳ Ｐゴシック" charset="0"/>
                <a:cs typeface="ＭＳ Ｐゴシック" charset="0"/>
              </a:rPr>
              <a:t>年</a:t>
            </a:r>
            <a:r>
              <a:rPr lang="en-US" altLang="zh-CN" sz="3600" b="1" dirty="0">
                <a:solidFill>
                  <a:srgbClr val="FFFFFF"/>
                </a:solidFill>
                <a:latin typeface="Arial Black" charset="0"/>
                <a:ea typeface="ＭＳ Ｐゴシック" charset="0"/>
                <a:cs typeface="ＭＳ Ｐゴシック" charset="0"/>
              </a:rPr>
              <a:t>7</a:t>
            </a:r>
            <a:r>
              <a:rPr lang="zh-CN" altLang="en-US" sz="3600" b="1" dirty="0">
                <a:solidFill>
                  <a:srgbClr val="FFFFFF"/>
                </a:solidFill>
                <a:latin typeface="Arial Black" charset="0"/>
                <a:ea typeface="ＭＳ Ｐゴシック" charset="0"/>
                <a:cs typeface="ＭＳ Ｐゴシック" charset="0"/>
              </a:rPr>
              <a:t>月</a:t>
            </a:r>
            <a:endParaRPr lang="en-US"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469479717"/>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081"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zh-CN" altLang="en-US" b="1" dirty="0">
                <a:cs typeface="+mj-cs"/>
              </a:rPr>
              <a:t>教导职务</a:t>
            </a:r>
            <a:r>
              <a:rPr lang="en-US" b="1" dirty="0">
                <a:cs typeface="+mj-cs"/>
              </a:rPr>
              <a:t> 1997-2013</a:t>
            </a:r>
          </a:p>
        </p:txBody>
      </p:sp>
      <p:grpSp>
        <p:nvGrpSpPr>
          <p:cNvPr id="2" name="Group 1"/>
          <p:cNvGrpSpPr>
            <a:grpSpLocks/>
          </p:cNvGrpSpPr>
          <p:nvPr/>
        </p:nvGrpSpPr>
        <p:grpSpPr bwMode="auto">
          <a:xfrm>
            <a:off x="3209925" y="1620838"/>
            <a:ext cx="3716338" cy="4424362"/>
            <a:chOff x="3209900" y="1620838"/>
            <a:chExt cx="3715576" cy="4424362"/>
          </a:xfrm>
        </p:grpSpPr>
        <p:sp>
          <p:nvSpPr>
            <p:cNvPr id="361476" name="AutoShape 4"/>
            <p:cNvSpPr>
              <a:spLocks noChangeArrowheads="1"/>
            </p:cNvSpPr>
            <p:nvPr/>
          </p:nvSpPr>
          <p:spPr bwMode="auto">
            <a:xfrm rot="18984757">
              <a:off x="3771760" y="2466975"/>
              <a:ext cx="380922" cy="357822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79" name="AutoShape 7"/>
            <p:cNvSpPr>
              <a:spLocks noChangeArrowheads="1"/>
            </p:cNvSpPr>
            <p:nvPr/>
          </p:nvSpPr>
          <p:spPr bwMode="auto">
            <a:xfrm rot="-2225631">
              <a:off x="4346317" y="2987675"/>
              <a:ext cx="380922"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80" name="AutoShape 8"/>
            <p:cNvSpPr>
              <a:spLocks noChangeArrowheads="1"/>
            </p:cNvSpPr>
            <p:nvPr/>
          </p:nvSpPr>
          <p:spPr bwMode="auto">
            <a:xfrm rot="2496691">
              <a:off x="6544554" y="3249613"/>
              <a:ext cx="380922"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81" name="AutoShape 9"/>
            <p:cNvSpPr>
              <a:spLocks noChangeArrowheads="1"/>
            </p:cNvSpPr>
            <p:nvPr/>
          </p:nvSpPr>
          <p:spPr bwMode="auto">
            <a:xfrm>
              <a:off x="5181171" y="1620838"/>
              <a:ext cx="380922"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 name="AutoShape 4"/>
            <p:cNvSpPr>
              <a:spLocks noChangeArrowheads="1"/>
            </p:cNvSpPr>
            <p:nvPr/>
          </p:nvSpPr>
          <p:spPr bwMode="auto">
            <a:xfrm rot="16563811">
              <a:off x="4124867" y="4118996"/>
              <a:ext cx="381000" cy="2210935"/>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grpSp>
      <p:sp>
        <p:nvSpPr>
          <p:cNvPr id="361489" name="Text Box 17"/>
          <p:cNvSpPr txBox="1">
            <a:spLocks noChangeArrowheads="1"/>
          </p:cNvSpPr>
          <p:nvPr/>
        </p:nvSpPr>
        <p:spPr bwMode="auto">
          <a:xfrm>
            <a:off x="3995738" y="126841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蒙古</a:t>
            </a:r>
            <a:endParaRPr lang="en-US" sz="1800" b="1" dirty="0">
              <a:solidFill>
                <a:srgbClr val="FFFFFF"/>
              </a:solidFill>
              <a:latin typeface="Arial" charset="0"/>
            </a:endParaRPr>
          </a:p>
        </p:txBody>
      </p:sp>
      <p:sp>
        <p:nvSpPr>
          <p:cNvPr id="361491" name="Text Box 19"/>
          <p:cNvSpPr txBox="1">
            <a:spLocks noChangeArrowheads="1"/>
          </p:cNvSpPr>
          <p:nvPr/>
        </p:nvSpPr>
        <p:spPr bwMode="auto">
          <a:xfrm>
            <a:off x="2019300" y="37163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印度</a:t>
            </a:r>
            <a:endParaRPr lang="en-US" sz="1800" b="1" dirty="0">
              <a:solidFill>
                <a:srgbClr val="FFFFFF"/>
              </a:solidFill>
              <a:latin typeface="Arial"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缅甸</a:t>
            </a:r>
            <a:endParaRPr lang="en-US" sz="1800" b="1" dirty="0">
              <a:solidFill>
                <a:srgbClr val="FFFFFF"/>
              </a:solidFill>
              <a:latin typeface="Arial"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FFFFFF"/>
              </a:solidFill>
              <a:latin typeface="Arial" charset="0"/>
            </a:endParaRPr>
          </a:p>
        </p:txBody>
      </p:sp>
      <p:sp>
        <p:nvSpPr>
          <p:cNvPr id="686088" name="Text Box 28"/>
          <p:cNvSpPr txBox="1">
            <a:spLocks noChangeArrowheads="1"/>
          </p:cNvSpPr>
          <p:nvPr/>
        </p:nvSpPr>
        <p:spPr bwMode="auto">
          <a:xfrm>
            <a:off x="4575175" y="5410200"/>
            <a:ext cx="1676400" cy="366713"/>
          </a:xfrm>
          <a:prstGeom prst="rect">
            <a:avLst/>
          </a:prstGeom>
          <a:solidFill>
            <a:srgbClr val="8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spcBef>
                <a:spcPct val="50000"/>
              </a:spcBef>
              <a:buClrTx/>
              <a:buSzTx/>
              <a:buFontTx/>
              <a:buNone/>
            </a:pPr>
            <a:r>
              <a:rPr lang="zh-CN" altLang="en-US" sz="1800" b="1" baseline="0" dirty="0">
                <a:solidFill>
                  <a:srgbClr val="FFFFFF"/>
                </a:solidFill>
                <a:latin typeface="Arial" charset="0"/>
              </a:rPr>
              <a:t>新神</a:t>
            </a:r>
            <a:endParaRPr lang="en-US" sz="1800" b="1" baseline="0" dirty="0">
              <a:solidFill>
                <a:srgbClr val="FFFFFF"/>
              </a:solidFill>
              <a:latin typeface="Arial" charset="0"/>
            </a:endParaRPr>
          </a:p>
        </p:txBody>
      </p:sp>
      <p:sp>
        <p:nvSpPr>
          <p:cNvPr id="361496" name="Text Box 24"/>
          <p:cNvSpPr txBox="1">
            <a:spLocks noChangeArrowheads="1"/>
          </p:cNvSpPr>
          <p:nvPr/>
        </p:nvSpPr>
        <p:spPr bwMode="auto">
          <a:xfrm>
            <a:off x="4572000" y="5075238"/>
            <a:ext cx="1655763" cy="369887"/>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新加坡</a:t>
            </a:r>
            <a:endParaRPr lang="en-US" sz="1800" b="1" dirty="0">
              <a:solidFill>
                <a:srgbClr val="FFFFFF"/>
              </a:solidFill>
              <a:latin typeface="Arial" charset="0"/>
            </a:endParaRPr>
          </a:p>
        </p:txBody>
      </p:sp>
      <p:sp>
        <p:nvSpPr>
          <p:cNvPr id="24" name="Text Box 17"/>
          <p:cNvSpPr txBox="1">
            <a:spLocks noChangeArrowheads="1"/>
          </p:cNvSpPr>
          <p:nvPr/>
        </p:nvSpPr>
        <p:spPr bwMode="auto">
          <a:xfrm>
            <a:off x="4140200" y="2349500"/>
            <a:ext cx="2160588" cy="366713"/>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中国</a:t>
            </a:r>
            <a:endParaRPr lang="en-US" sz="1800" b="1" dirty="0">
              <a:solidFill>
                <a:srgbClr val="FFFFFF"/>
              </a:solidFill>
              <a:latin typeface="Arial" charset="0"/>
            </a:endParaRPr>
          </a:p>
        </p:txBody>
      </p:sp>
      <p:sp>
        <p:nvSpPr>
          <p:cNvPr id="25" name="Text Box 17"/>
          <p:cNvSpPr txBox="1">
            <a:spLocks noChangeArrowheads="1"/>
          </p:cNvSpPr>
          <p:nvPr/>
        </p:nvSpPr>
        <p:spPr bwMode="auto">
          <a:xfrm>
            <a:off x="5076825" y="417988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越南</a:t>
            </a:r>
            <a:endParaRPr lang="en-US" sz="1800" b="1" dirty="0">
              <a:solidFill>
                <a:srgbClr val="FFFFFF"/>
              </a:solidFill>
              <a:latin typeface="Arial" charset="0"/>
            </a:endParaRPr>
          </a:p>
        </p:txBody>
      </p:sp>
      <p:sp>
        <p:nvSpPr>
          <p:cNvPr id="26" name="Text Box 17"/>
          <p:cNvSpPr txBox="1">
            <a:spLocks noChangeArrowheads="1"/>
          </p:cNvSpPr>
          <p:nvPr/>
        </p:nvSpPr>
        <p:spPr bwMode="auto">
          <a:xfrm>
            <a:off x="4572000" y="462756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马来西亚</a:t>
            </a:r>
            <a:endParaRPr lang="en-US" sz="1800" b="1" dirty="0">
              <a:solidFill>
                <a:srgbClr val="FFFFFF"/>
              </a:solidFill>
              <a:latin typeface="Arial" charset="0"/>
            </a:endParaRPr>
          </a:p>
        </p:txBody>
      </p:sp>
      <p:sp>
        <p:nvSpPr>
          <p:cNvPr id="28" name="Text Box 21"/>
          <p:cNvSpPr txBox="1">
            <a:spLocks noChangeArrowheads="1"/>
          </p:cNvSpPr>
          <p:nvPr/>
        </p:nvSpPr>
        <p:spPr bwMode="auto">
          <a:xfrm>
            <a:off x="4427538" y="373221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泰国</a:t>
            </a:r>
            <a:endParaRPr lang="en-US" sz="1800" b="1" dirty="0">
              <a:solidFill>
                <a:srgbClr val="FFFFFF"/>
              </a:solidFill>
              <a:latin typeface="Arial" charset="0"/>
            </a:endParaRPr>
          </a:p>
        </p:txBody>
      </p:sp>
      <p:sp>
        <p:nvSpPr>
          <p:cNvPr id="30" name="Text Box 17"/>
          <p:cNvSpPr txBox="1">
            <a:spLocks noChangeArrowheads="1"/>
          </p:cNvSpPr>
          <p:nvPr/>
        </p:nvSpPr>
        <p:spPr bwMode="auto">
          <a:xfrm>
            <a:off x="6372225" y="537368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印尼</a:t>
            </a:r>
            <a:endParaRPr lang="en-US" sz="1800" b="1" dirty="0">
              <a:solidFill>
                <a:srgbClr val="FFFFFF"/>
              </a:solidFill>
              <a:latin typeface="Arial" charset="0"/>
            </a:endParaRPr>
          </a:p>
        </p:txBody>
      </p:sp>
      <p:sp>
        <p:nvSpPr>
          <p:cNvPr id="31" name="Text Box 17"/>
          <p:cNvSpPr txBox="1">
            <a:spLocks noChangeArrowheads="1"/>
          </p:cNvSpPr>
          <p:nvPr/>
        </p:nvSpPr>
        <p:spPr bwMode="auto">
          <a:xfrm>
            <a:off x="6227763" y="17732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韩国</a:t>
            </a:r>
            <a:endParaRPr lang="en-US" sz="1800" b="1" dirty="0">
              <a:solidFill>
                <a:srgbClr val="FFFFFF"/>
              </a:solidFill>
              <a:latin typeface="Arial" charset="0"/>
            </a:endParaRPr>
          </a:p>
        </p:txBody>
      </p:sp>
      <p:sp>
        <p:nvSpPr>
          <p:cNvPr id="33" name="Text Box 19"/>
          <p:cNvSpPr txBox="1">
            <a:spLocks noChangeArrowheads="1"/>
          </p:cNvSpPr>
          <p:nvPr/>
        </p:nvSpPr>
        <p:spPr bwMode="auto">
          <a:xfrm>
            <a:off x="114300" y="1524000"/>
            <a:ext cx="1905000" cy="366713"/>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约旦</a:t>
            </a:r>
            <a:endParaRPr lang="en-US" sz="1800" b="1" dirty="0">
              <a:solidFill>
                <a:srgbClr val="FFFFFF"/>
              </a:solidFill>
              <a:latin typeface="Arial" charset="0"/>
            </a:endParaRPr>
          </a:p>
        </p:txBody>
      </p:sp>
      <p:sp>
        <p:nvSpPr>
          <p:cNvPr id="34" name="Text Box 21"/>
          <p:cNvSpPr txBox="1">
            <a:spLocks noChangeArrowheads="1"/>
          </p:cNvSpPr>
          <p:nvPr/>
        </p:nvSpPr>
        <p:spPr bwMode="auto">
          <a:xfrm>
            <a:off x="2300288" y="271621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尼泊尔</a:t>
            </a:r>
            <a:endParaRPr lang="en-US" sz="1800" b="1" dirty="0">
              <a:solidFill>
                <a:srgbClr val="FFFFFF"/>
              </a:solidFill>
              <a:latin typeface="Arial" charset="0"/>
            </a:endParaRPr>
          </a:p>
        </p:txBody>
      </p:sp>
      <p:sp>
        <p:nvSpPr>
          <p:cNvPr id="35" name="Text Box 19"/>
          <p:cNvSpPr txBox="1">
            <a:spLocks noChangeArrowheads="1"/>
          </p:cNvSpPr>
          <p:nvPr/>
        </p:nvSpPr>
        <p:spPr bwMode="auto">
          <a:xfrm>
            <a:off x="1314450" y="51895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斯里兰卡</a:t>
            </a:r>
            <a:endParaRPr lang="en-US" sz="1800" b="1" dirty="0">
              <a:solidFill>
                <a:srgbClr val="FFFFFF"/>
              </a:solidFill>
              <a:latin typeface="Arial" charset="0"/>
            </a:endParaRPr>
          </a:p>
        </p:txBody>
      </p:sp>
    </p:spTree>
    <p:extLst>
      <p:ext uri="{BB962C8B-B14F-4D97-AF65-F5344CB8AC3E}">
        <p14:creationId xmlns:p14="http://schemas.microsoft.com/office/powerpoint/2010/main" val="26090064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199"/>
                                          </p:stCondLst>
                                        </p:cTn>
                                        <p:tgtEl>
                                          <p:spTgt spid="36148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14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9" grpId="0" animBg="1"/>
      <p:bldP spid="361491" grpId="0" animBg="1"/>
      <p:bldP spid="361493" grpId="0" animBg="1"/>
      <p:bldP spid="361496" grpId="0" animBg="1"/>
      <p:bldP spid="24" grpId="0" animBg="1"/>
      <p:bldP spid="25" grpId="0" animBg="1"/>
      <p:bldP spid="26" grpId="0" animBg="1"/>
      <p:bldP spid="28" grpId="0" animBg="1"/>
      <p:bldP spid="30" grpId="0" animBg="1"/>
      <p:bldP spid="31" grpId="0" animBg="1"/>
      <p:bldP spid="33" grpId="0" animBg="1"/>
      <p:bldP spid="34" grpId="0" animBg="1"/>
      <p:bldP spid="35"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074" name="Picture 2" descr="1st Mt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066800" y="95250"/>
            <a:ext cx="7010400" cy="5238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8131" name="Rectangle 3"/>
          <p:cNvSpPr>
            <a:spLocks noGrp="1" noChangeArrowheads="1"/>
          </p:cNvSpPr>
          <p:nvPr>
            <p:ph type="ctrTitle" idx="4294967295"/>
          </p:nvPr>
        </p:nvSpPr>
        <p:spPr>
          <a:xfrm>
            <a:off x="0" y="5562600"/>
            <a:ext cx="9144000" cy="1143000"/>
          </a:xfrm>
        </p:spPr>
        <p:txBody>
          <a:bodyPr/>
          <a:lstStyle/>
          <a:p>
            <a:pPr eaLnBrk="1" hangingPunct="1"/>
            <a:r>
              <a:rPr lang="en-US" sz="4000" dirty="0">
                <a:solidFill>
                  <a:schemeClr val="bg1"/>
                </a:solidFill>
                <a:latin typeface="Arial" charset="0"/>
                <a:ea typeface="ＭＳ Ｐゴシック" charset="0"/>
                <a:cs typeface="ＭＳ Ｐゴシック" charset="0"/>
              </a:rPr>
              <a:t>2006</a:t>
            </a:r>
            <a:r>
              <a:rPr lang="zh-CN" altLang="en-US" sz="4000" dirty="0">
                <a:solidFill>
                  <a:schemeClr val="bg1"/>
                </a:solidFill>
                <a:latin typeface="Arial" charset="0"/>
                <a:ea typeface="ＭＳ Ｐゴシック" charset="0"/>
                <a:cs typeface="ＭＳ Ｐゴシック" charset="0"/>
              </a:rPr>
              <a:t>年</a:t>
            </a:r>
            <a:r>
              <a:rPr lang="en-US" altLang="zh-CN" sz="4000" dirty="0">
                <a:solidFill>
                  <a:schemeClr val="bg1"/>
                </a:solidFill>
                <a:latin typeface="Arial" charset="0"/>
                <a:ea typeface="ＭＳ Ｐゴシック" charset="0"/>
                <a:cs typeface="ＭＳ Ｐゴシック" charset="0"/>
              </a:rPr>
              <a:t>10</a:t>
            </a:r>
            <a:r>
              <a:rPr lang="zh-CN" altLang="en-US" sz="4000" dirty="0">
                <a:solidFill>
                  <a:schemeClr val="bg1"/>
                </a:solidFill>
                <a:latin typeface="Arial" charset="0"/>
                <a:ea typeface="ＭＳ Ｐゴシック" charset="0"/>
                <a:cs typeface="ＭＳ Ｐゴシック" charset="0"/>
              </a:rPr>
              <a:t>月</a:t>
            </a:r>
            <a:r>
              <a:rPr lang="en-US" altLang="zh-CN" sz="4000" dirty="0">
                <a:solidFill>
                  <a:schemeClr val="bg1"/>
                </a:solidFill>
                <a:latin typeface="Arial" charset="0"/>
                <a:ea typeface="ＭＳ Ｐゴシック" charset="0"/>
                <a:cs typeface="ＭＳ Ｐゴシック" charset="0"/>
              </a:rPr>
              <a:t>6</a:t>
            </a:r>
            <a:r>
              <a:rPr lang="zh-CN" altLang="en-US" sz="4000" dirty="0">
                <a:solidFill>
                  <a:schemeClr val="bg1"/>
                </a:solidFill>
                <a:latin typeface="Arial" charset="0"/>
                <a:ea typeface="ＭＳ Ｐゴシック" charset="0"/>
                <a:cs typeface="ＭＳ Ｐゴシック" charset="0"/>
              </a:rPr>
              <a:t>号周五第一次聚会</a:t>
            </a:r>
            <a:br>
              <a:rPr lang="en-US" altLang="zh-CN" sz="4000" dirty="0">
                <a:solidFill>
                  <a:schemeClr val="bg1"/>
                </a:solidFill>
                <a:latin typeface="Arial" charset="0"/>
                <a:ea typeface="ＭＳ Ｐゴシック" charset="0"/>
                <a:cs typeface="ＭＳ Ｐゴシック" charset="0"/>
              </a:rPr>
            </a:br>
            <a:r>
              <a:rPr lang="en-US" sz="4000" dirty="0">
                <a:solidFill>
                  <a:schemeClr val="bg1"/>
                </a:solidFill>
                <a:latin typeface="Arial" charset="0"/>
                <a:ea typeface="ＭＳ Ｐゴシック" charset="0"/>
                <a:cs typeface="ＭＳ Ｐゴシック" charset="0"/>
              </a:rPr>
              <a:t>17</a:t>
            </a:r>
            <a:r>
              <a:rPr lang="zh-CN" altLang="en-US" sz="4000" dirty="0">
                <a:solidFill>
                  <a:schemeClr val="bg1"/>
                </a:solidFill>
                <a:latin typeface="Arial" charset="0"/>
                <a:ea typeface="ＭＳ Ｐゴシック" charset="0"/>
                <a:cs typeface="ＭＳ Ｐゴシック" charset="0"/>
              </a:rPr>
              <a:t>个信徒来自</a:t>
            </a:r>
            <a:r>
              <a:rPr lang="en-US" altLang="zh-CN" sz="4000" dirty="0">
                <a:solidFill>
                  <a:schemeClr val="bg1"/>
                </a:solidFill>
                <a:latin typeface="Arial" charset="0"/>
                <a:ea typeface="ＭＳ Ｐゴシック" charset="0"/>
                <a:cs typeface="ＭＳ Ｐゴシック" charset="0"/>
              </a:rPr>
              <a:t>6</a:t>
            </a:r>
            <a:r>
              <a:rPr lang="zh-CN" altLang="en-US" sz="4000" dirty="0">
                <a:solidFill>
                  <a:schemeClr val="bg1"/>
                </a:solidFill>
                <a:latin typeface="Arial" charset="0"/>
                <a:ea typeface="ＭＳ Ｐゴシック" charset="0"/>
                <a:cs typeface="ＭＳ Ｐゴシック" charset="0"/>
              </a:rPr>
              <a:t>个国家</a:t>
            </a:r>
            <a:endParaRPr lang="en-US" sz="40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3591934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63522" name="Rectangle 1026"/>
          <p:cNvSpPr>
            <a:spLocks noGrp="1" noChangeArrowheads="1"/>
          </p:cNvSpPr>
          <p:nvPr>
            <p:ph type="title"/>
          </p:nvPr>
        </p:nvSpPr>
        <p:spPr>
          <a:xfrm>
            <a:off x="1714500" y="4191000"/>
            <a:ext cx="5715000" cy="2057400"/>
          </a:xfrm>
          <a:solidFill>
            <a:srgbClr val="000000"/>
          </a:solidFill>
        </p:spPr>
        <p:txBody>
          <a:bodyPr/>
          <a:lstStyle/>
          <a:p>
            <a:pPr eaLnBrk="1" hangingPunct="1">
              <a:defRPr/>
            </a:pPr>
            <a:r>
              <a:rPr lang="zh-CN" altLang="en-US" sz="3600" b="1" dirty="0">
                <a:solidFill>
                  <a:schemeClr val="tx1"/>
                </a:solidFill>
                <a:latin typeface="Arial Black" charset="0"/>
                <a:ea typeface="ＭＳ Ｐゴシック" charset="0"/>
                <a:cs typeface="ＭＳ Ｐゴシック" charset="0"/>
              </a:rPr>
              <a:t>你怎么知道上帝是否</a:t>
            </a:r>
            <a:r>
              <a:rPr lang="zh-CN" altLang="en-US" sz="3600" b="1" dirty="0">
                <a:solidFill>
                  <a:srgbClr val="FFFF00"/>
                </a:solidFill>
                <a:latin typeface="Arial Black" charset="0"/>
                <a:ea typeface="ＭＳ Ｐゴシック" charset="0"/>
                <a:cs typeface="ＭＳ Ｐゴシック" charset="0"/>
              </a:rPr>
              <a:t>希望</a:t>
            </a:r>
            <a:r>
              <a:rPr lang="zh-CN" altLang="en-US" sz="3600" b="1" dirty="0">
                <a:solidFill>
                  <a:schemeClr val="tx1"/>
                </a:solidFill>
                <a:latin typeface="Arial Black" charset="0"/>
                <a:ea typeface="ＭＳ Ｐゴシック" charset="0"/>
                <a:cs typeface="ＭＳ Ｐゴシック" charset="0"/>
              </a:rPr>
              <a:t>你做某项任务？</a:t>
            </a:r>
            <a:endParaRPr lang="en-US" b="1" dirty="0">
              <a:latin typeface="Arial Black" charset="0"/>
              <a:ea typeface="ＭＳ Ｐゴシック" charset="0"/>
              <a:cs typeface="ＭＳ Ｐゴシック" charset="0"/>
            </a:endParaRPr>
          </a:p>
        </p:txBody>
      </p:sp>
      <p:pic>
        <p:nvPicPr>
          <p:cNvPr id="566275"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4462187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zh-CN" altLang="en-US" sz="3600" b="1" dirty="0">
                <a:solidFill>
                  <a:schemeClr val="tx1"/>
                </a:solidFill>
                <a:latin typeface="Arial Black" charset="0"/>
                <a:ea typeface="ＭＳ Ｐゴシック" charset="0"/>
                <a:cs typeface="ＭＳ Ｐゴシック" charset="0"/>
              </a:rPr>
              <a:t>“尼希米记 </a:t>
            </a:r>
            <a:r>
              <a:rPr lang="en-US" altLang="zh-CN" sz="3600" b="1" dirty="0">
                <a:solidFill>
                  <a:schemeClr val="tx1"/>
                </a:solidFill>
                <a:latin typeface="Arial Black" charset="0"/>
                <a:ea typeface="ＭＳ Ｐゴシック" charset="0"/>
                <a:cs typeface="ＭＳ Ｐゴシック" charset="0"/>
              </a:rPr>
              <a:t>1 </a:t>
            </a:r>
            <a:r>
              <a:rPr lang="zh-CN" altLang="en-US" sz="3600" b="1" dirty="0">
                <a:solidFill>
                  <a:schemeClr val="tx1"/>
                </a:solidFill>
                <a:latin typeface="Arial Black" charset="0"/>
                <a:ea typeface="ＭＳ Ｐゴシック" charset="0"/>
                <a:cs typeface="ＭＳ Ｐゴシック" charset="0"/>
              </a:rPr>
              <a:t>的关键思想”</a:t>
            </a:r>
            <a:endParaRPr lang="en-US" dirty="0">
              <a:solidFill>
                <a:schemeClr val="tx1"/>
              </a:solidFill>
              <a:latin typeface="Times New Roman" charset="0"/>
              <a:ea typeface="ＭＳ Ｐゴシック" charset="0"/>
              <a:cs typeface="ＭＳ Ｐゴシック"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209800"/>
            <a:ext cx="2341562"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276" name="Rectangle 1028"/>
          <p:cNvSpPr>
            <a:spLocks noChangeArrowheads="1"/>
          </p:cNvSpPr>
          <p:nvPr/>
        </p:nvSpPr>
        <p:spPr bwMode="auto">
          <a:xfrm>
            <a:off x="0" y="1524000"/>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EAE8E2"/>
                </a:solidFill>
                <a:effectLst/>
                <a:uLnTx/>
                <a:uFillTx/>
                <a:latin typeface="Arial Black" charset="0"/>
                <a:ea typeface="ＭＳ Ｐゴシック" charset="0"/>
              </a:rPr>
              <a:t>上帝给你</a:t>
            </a:r>
            <a:endPar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sp>
        <p:nvSpPr>
          <p:cNvPr id="438277" name="Rectangle 1029"/>
          <p:cNvSpPr>
            <a:spLocks noChangeArrowheads="1"/>
          </p:cNvSpPr>
          <p:nvPr/>
        </p:nvSpPr>
        <p:spPr bwMode="auto">
          <a:xfrm>
            <a:off x="0" y="3048000"/>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uLnTx/>
                <a:uFillTx/>
                <a:latin typeface="Arial Black" charset="0"/>
                <a:ea typeface="ＭＳ Ｐゴシック" charset="0"/>
              </a:rPr>
              <a:t>信息</a:t>
            </a:r>
            <a:r>
              <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6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en-US" sz="3600" b="1" i="0" u="none" strike="noStrike" kern="1200" cap="none" spc="0" normalizeH="0" baseline="0" noProof="0" dirty="0" err="1">
                <a:ln>
                  <a:noFill/>
                </a:ln>
                <a:solidFill>
                  <a:srgbClr val="FFFF00"/>
                </a:solidFill>
                <a:effectLst/>
                <a:uLnTx/>
                <a:uFillTx/>
                <a:latin typeface="Arial Black" charset="0"/>
                <a:ea typeface="ＭＳ Ｐゴシック" charset="0"/>
              </a:rPr>
              <a:t>愿景</a:t>
            </a:r>
            <a:r>
              <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rPr>
              <a:t>, &amp;</a:t>
            </a:r>
            <a:r>
              <a:rPr kumimoji="0" lang="zh-CN" altLang="en-US" sz="36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en-US" sz="3600" b="1" i="0" u="none" strike="noStrike" kern="1200" cap="none" spc="0" normalizeH="0" baseline="0" noProof="0" dirty="0" err="1">
                <a:ln>
                  <a:noFill/>
                </a:ln>
                <a:solidFill>
                  <a:srgbClr val="FFFF00"/>
                </a:solidFill>
                <a:effectLst/>
                <a:uLnTx/>
                <a:uFillTx/>
                <a:latin typeface="Arial Black" charset="0"/>
                <a:ea typeface="ＭＳ Ｐゴシック" charset="0"/>
              </a:rPr>
              <a:t>岗位</a:t>
            </a:r>
            <a:endPar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EAE8E2"/>
                </a:solidFill>
                <a:effectLst/>
                <a:uLnTx/>
                <a:uFillTx/>
                <a:latin typeface="Arial Black" charset="0"/>
                <a:ea typeface="ＭＳ Ｐゴシック" charset="0"/>
              </a:rPr>
              <a:t>你需要遵行他的意愿。</a:t>
            </a:r>
            <a:endPar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grpSp>
        <p:nvGrpSpPr>
          <p:cNvPr id="2" name="Group 1"/>
          <p:cNvGrpSpPr>
            <a:grpSpLocks/>
          </p:cNvGrpSpPr>
          <p:nvPr/>
        </p:nvGrpSpPr>
        <p:grpSpPr bwMode="auto">
          <a:xfrm>
            <a:off x="3312318" y="2590800"/>
            <a:ext cx="2519363" cy="2819400"/>
            <a:chOff x="3491880" y="2590800"/>
            <a:chExt cx="2520280" cy="2820144"/>
          </a:xfrm>
        </p:grpSpPr>
        <p:pic>
          <p:nvPicPr>
            <p:cNvPr id="692235" name="Picture 1031" descr="vision2010_index_01_0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590800"/>
              <a:ext cx="2224088" cy="271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1028"/>
            <p:cNvSpPr>
              <a:spLocks noChangeArrowheads="1"/>
            </p:cNvSpPr>
            <p:nvPr/>
          </p:nvSpPr>
          <p:spPr bwMode="auto">
            <a:xfrm>
              <a:off x="3491880" y="4724963"/>
              <a:ext cx="2520280" cy="685981"/>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uLnTx/>
                  <a:uFillTx/>
                  <a:latin typeface="Arial Black" charset="0"/>
                  <a:ea typeface="ＭＳ Ｐゴシック" charset="0"/>
                </a:rPr>
                <a:t>愿景</a:t>
              </a:r>
              <a:endParaRPr kumimoji="0" lang="en-US" sz="3600" b="1" i="0" u="none" strike="noStrike" kern="1200" cap="none" spc="0" normalizeH="0" baseline="0" noProof="0" dirty="0">
                <a:ln>
                  <a:noFill/>
                </a:ln>
                <a:solidFill>
                  <a:srgbClr val="FFFF00"/>
                </a:solidFill>
                <a:effectLst/>
                <a:uLnTx/>
                <a:uFillTx/>
                <a:latin typeface="Arial Black" charset="0"/>
                <a:ea typeface="ＭＳ Ｐゴシック" charset="0"/>
              </a:endParaRPr>
            </a:p>
          </p:txBody>
        </p:sp>
      </p:grpSp>
      <p:grpSp>
        <p:nvGrpSpPr>
          <p:cNvPr id="3" name="Group 2"/>
          <p:cNvGrpSpPr>
            <a:grpSpLocks/>
          </p:cNvGrpSpPr>
          <p:nvPr/>
        </p:nvGrpSpPr>
        <p:grpSpPr bwMode="auto">
          <a:xfrm>
            <a:off x="609600" y="3733800"/>
            <a:ext cx="2514600" cy="1885950"/>
            <a:chOff x="609600" y="3733800"/>
            <a:chExt cx="2514600" cy="1885950"/>
          </a:xfrm>
        </p:grpSpPr>
        <p:pic>
          <p:nvPicPr>
            <p:cNvPr id="6922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EAE8E2"/>
                  </a:solidFill>
                  <a:effectLst/>
                  <a:uLnTx/>
                  <a:uFillTx/>
                  <a:latin typeface="Arial Black" charset="0"/>
                  <a:ea typeface="ＭＳ Ｐゴシック" charset="0"/>
                </a:rPr>
                <a:t>KNOW THE FACTS</a:t>
              </a:r>
            </a:p>
          </p:txBody>
        </p:sp>
      </p:grpSp>
    </p:spTree>
    <p:extLst>
      <p:ext uri="{BB962C8B-B14F-4D97-AF65-F5344CB8AC3E}">
        <p14:creationId xmlns:p14="http://schemas.microsoft.com/office/powerpoint/2010/main" val="15744905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2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69427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19" y="332656"/>
            <a:ext cx="9177338" cy="6108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6226" name="Rectangle 1026"/>
          <p:cNvSpPr>
            <a:spLocks noGrp="1" noChangeArrowheads="1"/>
          </p:cNvSpPr>
          <p:nvPr>
            <p:ph type="title"/>
          </p:nvPr>
        </p:nvSpPr>
        <p:spPr>
          <a:xfrm>
            <a:off x="1187624" y="2461605"/>
            <a:ext cx="7128793" cy="1850802"/>
          </a:xfrm>
          <a:solidFill>
            <a:srgbClr val="B8B4A9"/>
          </a:solidFill>
          <a:effectLst/>
        </p:spPr>
        <p:txBody>
          <a:bodyPr anchor="ctr"/>
          <a:lstStyle/>
          <a:p>
            <a:pPr algn="ctr" eaLnBrk="1" hangingPunct="1">
              <a:defRPr/>
            </a:pPr>
            <a:r>
              <a:rPr lang="zh-CN" altLang="en-US" sz="4800" b="1" dirty="0">
                <a:solidFill>
                  <a:schemeClr val="bg2"/>
                </a:solidFill>
                <a:latin typeface="Arial Black" charset="0"/>
                <a:ea typeface="ＭＳ Ｐゴシック" charset="0"/>
                <a:cs typeface="ＭＳ Ｐゴシック" charset="0"/>
              </a:rPr>
              <a:t>当神指引时，他会供应。</a:t>
            </a:r>
            <a:endParaRPr lang="en-US" sz="6000" b="1" dirty="0">
              <a:solidFill>
                <a:schemeClr val="bg2"/>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099350059"/>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6226" name="Rectangle 1026"/>
          <p:cNvSpPr>
            <a:spLocks noGrp="1" noChangeArrowheads="1"/>
          </p:cNvSpPr>
          <p:nvPr>
            <p:ph type="title"/>
          </p:nvPr>
        </p:nvSpPr>
        <p:spPr>
          <a:xfrm>
            <a:off x="5459413" y="650875"/>
            <a:ext cx="3505200" cy="4938713"/>
          </a:xfrm>
        </p:spPr>
        <p:txBody>
          <a:bodyPr anchor="ctr"/>
          <a:lstStyle/>
          <a:p>
            <a:pPr eaLnBrk="1" hangingPunct="1">
              <a:defRPr/>
            </a:pPr>
            <a:r>
              <a:rPr lang="zh-CN" altLang="en-US" sz="4800" b="1" dirty="0">
                <a:solidFill>
                  <a:schemeClr val="tx1"/>
                </a:solidFill>
                <a:latin typeface="Arial Black" charset="0"/>
                <a:ea typeface="ＭＳ Ｐゴシック" charset="0"/>
                <a:cs typeface="ＭＳ Ｐゴシック" charset="0"/>
              </a:rPr>
              <a:t>神所指引的地方，我们必须回应！</a:t>
            </a:r>
            <a:endParaRPr lang="en-US" sz="6000" b="1" dirty="0">
              <a:latin typeface="Arial Black" charset="0"/>
              <a:ea typeface="ＭＳ Ｐゴシック" charset="0"/>
              <a:cs typeface="ＭＳ Ｐゴシック" charset="0"/>
            </a:endParaRPr>
          </a:p>
        </p:txBody>
      </p:sp>
      <p:pic>
        <p:nvPicPr>
          <p:cNvPr id="696323"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0307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AE7A1613-2EEA-4B09-65B0-DCE368A4C199}"/>
              </a:ext>
            </a:extLst>
          </p:cNvPr>
          <p:cNvSpPr txBox="1"/>
          <p:nvPr/>
        </p:nvSpPr>
        <p:spPr>
          <a:xfrm>
            <a:off x="175071" y="0"/>
            <a:ext cx="4680645" cy="1754326"/>
          </a:xfrm>
          <a:prstGeom prst="rect">
            <a:avLst/>
          </a:prstGeom>
          <a:solidFill>
            <a:srgbClr val="E0DDC4"/>
          </a:solidFill>
        </p:spPr>
        <p:txBody>
          <a:bodyPr wrap="square" rtlCol="0">
            <a:spAutoFit/>
          </a:bodyPr>
          <a:lstStyle/>
          <a:p>
            <a:pPr algn="ctr"/>
            <a:r>
              <a:rPr lang="zh-CN" altLang="en-US" sz="6000" b="1" dirty="0">
                <a:solidFill>
                  <a:srgbClr val="FF0000"/>
                </a:solidFill>
              </a:rPr>
              <a:t>团结起来</a:t>
            </a:r>
          </a:p>
          <a:p>
            <a:pPr algn="ctr"/>
            <a:r>
              <a:rPr lang="zh-CN" altLang="en-US" sz="4400" b="1" dirty="0"/>
              <a:t>我们就能做到！</a:t>
            </a:r>
            <a:endParaRPr lang="en-US" sz="4400" b="1" dirty="0"/>
          </a:p>
        </p:txBody>
      </p:sp>
      <p:sp>
        <p:nvSpPr>
          <p:cNvPr id="3" name="TextBox 2">
            <a:extLst>
              <a:ext uri="{FF2B5EF4-FFF2-40B4-BE49-F238E27FC236}">
                <a16:creationId xmlns:a16="http://schemas.microsoft.com/office/drawing/2014/main" id="{D86601B9-91CA-9DF6-EFD9-DEF62C5CBA4A}"/>
              </a:ext>
            </a:extLst>
          </p:cNvPr>
          <p:cNvSpPr txBox="1"/>
          <p:nvPr/>
        </p:nvSpPr>
        <p:spPr>
          <a:xfrm>
            <a:off x="121668" y="5805264"/>
            <a:ext cx="4734048" cy="707886"/>
          </a:xfrm>
          <a:prstGeom prst="rect">
            <a:avLst/>
          </a:prstGeom>
          <a:solidFill>
            <a:srgbClr val="E0DDC4"/>
          </a:solidFill>
        </p:spPr>
        <p:txBody>
          <a:bodyPr wrap="square" rtlCol="0">
            <a:spAutoFit/>
          </a:bodyPr>
          <a:lstStyle/>
          <a:p>
            <a:pPr algn="ctr"/>
            <a:r>
              <a:rPr lang="zh-CN" altLang="en-US" sz="4000" b="1" dirty="0"/>
              <a:t>尼希米砖厂</a:t>
            </a:r>
            <a:endParaRPr lang="en-US" sz="4000" b="1" dirty="0"/>
          </a:p>
        </p:txBody>
      </p:sp>
    </p:spTree>
    <p:extLst>
      <p:ext uri="{BB962C8B-B14F-4D97-AF65-F5344CB8AC3E}">
        <p14:creationId xmlns:p14="http://schemas.microsoft.com/office/powerpoint/2010/main" val="279815090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40322" name="Rectangle 1026"/>
          <p:cNvSpPr>
            <a:spLocks noGrp="1" noChangeArrowheads="1"/>
          </p:cNvSpPr>
          <p:nvPr>
            <p:ph type="title"/>
          </p:nvPr>
        </p:nvSpPr>
        <p:spPr>
          <a:xfrm>
            <a:off x="838200" y="304800"/>
            <a:ext cx="7162800" cy="533400"/>
          </a:xfrm>
          <a:solidFill>
            <a:srgbClr val="000000"/>
          </a:solidFill>
        </p:spPr>
        <p:txBody>
          <a:bodyPr/>
          <a:lstStyle/>
          <a:p>
            <a:pPr eaLnBrk="1" hangingPunct="1">
              <a:defRPr/>
            </a:pPr>
            <a:r>
              <a:rPr lang="en-US" sz="3600" b="1">
                <a:solidFill>
                  <a:srgbClr val="000000"/>
                </a:solidFill>
                <a:latin typeface="Arial Black" charset="0"/>
                <a:ea typeface="ＭＳ Ｐゴシック" charset="0"/>
                <a:cs typeface="ＭＳ Ｐゴシック" charset="0"/>
              </a:rPr>
              <a:t>Black</a:t>
            </a:r>
            <a:endParaRPr lang="en-US" b="1">
              <a:latin typeface="Arial Black" charset="0"/>
              <a:ea typeface="ＭＳ Ｐゴシック" charset="0"/>
              <a:cs typeface="ＭＳ Ｐゴシック" charset="0"/>
            </a:endParaRPr>
          </a:p>
        </p:txBody>
      </p:sp>
      <p:sp>
        <p:nvSpPr>
          <p:cNvPr id="698371"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defTabSz="914400">
              <a:buClrTx/>
              <a:buSzTx/>
              <a:buFontTx/>
              <a:buNone/>
            </a:pPr>
            <a:endParaRPr lang="en-US" sz="1800">
              <a:solidFill>
                <a:srgbClr val="EAE8E2"/>
              </a:solidFill>
            </a:endParaRPr>
          </a:p>
        </p:txBody>
      </p:sp>
      <p:pic>
        <p:nvPicPr>
          <p:cNvPr id="69837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750" y="0"/>
            <a:ext cx="9144000" cy="571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4161370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121883462"/>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700418" name="Rectangle 1027"/>
          <p:cNvSpPr>
            <a:spLocks noChangeArrowheads="1"/>
          </p:cNvSpPr>
          <p:nvPr/>
        </p:nvSpPr>
        <p:spPr bwMode="auto">
          <a:xfrm>
            <a:off x="0" y="0"/>
            <a:ext cx="9144000" cy="68580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40322" name="Rectangle 1026"/>
          <p:cNvSpPr>
            <a:spLocks noGrp="1" noChangeArrowheads="1"/>
          </p:cNvSpPr>
          <p:nvPr>
            <p:ph type="title"/>
          </p:nvPr>
        </p:nvSpPr>
        <p:spPr>
          <a:xfrm>
            <a:off x="395288" y="304800"/>
            <a:ext cx="8353425" cy="1828800"/>
          </a:xfrm>
        </p:spPr>
        <p:txBody>
          <a:bodyPr/>
          <a:lstStyle/>
          <a:p>
            <a:pPr algn="ctr" eaLnBrk="1" hangingPunct="1">
              <a:defRPr/>
            </a:pPr>
            <a:r>
              <a:rPr lang="zh-CN" altLang="en-US" sz="4800" b="1" dirty="0">
                <a:solidFill>
                  <a:srgbClr val="000000"/>
                </a:solidFill>
                <a:latin typeface="Arial Black" charset="0"/>
                <a:ea typeface="ＭＳ Ｐゴシック" charset="0"/>
                <a:cs typeface="ＭＳ Ｐゴシック" charset="0"/>
              </a:rPr>
              <a:t>上帝赋予了你什么知识、信仰和影响力？</a:t>
            </a:r>
            <a:endParaRPr lang="en-US" sz="6000" b="1" dirty="0">
              <a:latin typeface="Arial Black" charset="0"/>
              <a:ea typeface="ＭＳ Ｐゴシック" charset="0"/>
              <a:cs typeface="ＭＳ Ｐゴシック" charset="0"/>
            </a:endParaRPr>
          </a:p>
        </p:txBody>
      </p:sp>
      <p:pic>
        <p:nvPicPr>
          <p:cNvPr id="70042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08088" y="2389188"/>
            <a:ext cx="6172200" cy="276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26"/>
          <p:cNvSpPr txBox="1">
            <a:spLocks noChangeArrowheads="1"/>
          </p:cNvSpPr>
          <p:nvPr/>
        </p:nvSpPr>
        <p:spPr bwMode="auto">
          <a:xfrm>
            <a:off x="990600" y="4365625"/>
            <a:ext cx="7162800" cy="20875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000000"/>
                </a:solidFill>
                <a:effectLst/>
                <a:uLnTx/>
                <a:uFillTx/>
                <a:latin typeface="Arial Black" charset="0"/>
                <a:ea typeface="ＭＳ Ｐゴシック" charset="0"/>
                <a:cs typeface="ＭＳ Ｐゴシック" charset="0"/>
              </a:rPr>
              <a:t>上帝想让你用它做什么？</a:t>
            </a:r>
            <a:endParaRPr kumimoji="0" lang="en-US" sz="4800" b="1" i="0" u="none" strike="noStrike" kern="1200" cap="none" spc="0" normalizeH="0" baseline="0" noProof="0" dirty="0">
              <a:ln>
                <a:noFill/>
              </a:ln>
              <a:solidFill>
                <a:srgbClr val="FDBC03"/>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921660126"/>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ChangeArrowheads="1"/>
          </p:cNvSpPr>
          <p:nvPr/>
        </p:nvSpPr>
        <p:spPr bwMode="auto">
          <a:xfrm>
            <a:off x="304800" y="2057400"/>
            <a:ext cx="8458200" cy="4800600"/>
          </a:xfrm>
          <a:prstGeom prst="rect">
            <a:avLst/>
          </a:prstGeom>
          <a:solidFill>
            <a:schemeClr val="folHlink"/>
          </a:solidFill>
          <a:ln w="12700" cap="sq">
            <a:solidFill>
              <a:schemeClr val="tx1"/>
            </a:solidFill>
            <a:miter lim="800000"/>
            <a:headEnd type="none" w="sm" len="sm"/>
            <a:tailEnd type="none" w="sm" len="sm"/>
          </a:ln>
        </p:spPr>
        <p:txBody>
          <a:bodyPr wrap="none" anchor="ctr"/>
          <a:lstStyle/>
          <a:p>
            <a:pPr algn="ctr" defTabSz="914400" eaLnBrk="1" hangingPunct="1">
              <a:buClrTx/>
              <a:buSzTx/>
              <a:buFontTx/>
              <a:buNone/>
            </a:pPr>
            <a:endParaRPr lang="en-US">
              <a:solidFill>
                <a:srgbClr val="EAE8E2"/>
              </a:solidFill>
              <a:latin typeface="Arial" charset="0"/>
              <a:cs typeface="Arial" charset="0"/>
            </a:endParaRPr>
          </a:p>
        </p:txBody>
      </p:sp>
      <p:sp>
        <p:nvSpPr>
          <p:cNvPr id="285699" name="Rectangle 3"/>
          <p:cNvSpPr>
            <a:spLocks noGrp="1" noChangeArrowheads="1"/>
          </p:cNvSpPr>
          <p:nvPr>
            <p:ph type="title"/>
          </p:nvPr>
        </p:nvSpPr>
        <p:spPr>
          <a:xfrm>
            <a:off x="838200" y="304800"/>
            <a:ext cx="7162800" cy="533400"/>
          </a:xfrm>
          <a:solidFill>
            <a:srgbClr val="000000"/>
          </a:solidFill>
        </p:spPr>
        <p:txBody>
          <a:bodyPr/>
          <a:lstStyle/>
          <a:p>
            <a:pPr eaLnBrk="1" hangingPunct="1">
              <a:defRPr/>
            </a:pPr>
            <a:r>
              <a:rPr kumimoji="1" lang="zh-CN" altLang="en-US" sz="3600" dirty="0">
                <a:ea typeface="ＭＳ Ｐゴシック" charset="0"/>
              </a:rPr>
              <a:t>为什么要建墙？</a:t>
            </a:r>
            <a:endParaRPr kumimoji="1" lang="en-US" dirty="0">
              <a:ea typeface="ＭＳ Ｐゴシック" charset="0"/>
            </a:endParaRPr>
          </a:p>
        </p:txBody>
      </p:sp>
      <p:sp>
        <p:nvSpPr>
          <p:cNvPr id="704516" name="Text Box 4"/>
          <p:cNvSpPr txBox="1">
            <a:spLocks noChangeArrowheads="1"/>
          </p:cNvSpPr>
          <p:nvPr/>
        </p:nvSpPr>
        <p:spPr bwMode="auto">
          <a:xfrm>
            <a:off x="7924800" y="0"/>
            <a:ext cx="1219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spcBef>
                <a:spcPct val="50000"/>
              </a:spcBef>
              <a:buClrTx/>
              <a:buSzTx/>
              <a:buFontTx/>
              <a:buNone/>
            </a:pPr>
            <a:r>
              <a:rPr lang="en-US" sz="2000" b="1" baseline="0">
                <a:solidFill>
                  <a:srgbClr val="FFFFFF"/>
                </a:solidFill>
                <a:latin typeface="Arial" charset="0"/>
                <a:cs typeface="Arial" charset="0"/>
              </a:rPr>
              <a:t>290-291</a:t>
            </a:r>
          </a:p>
        </p:txBody>
      </p:sp>
      <p:sp>
        <p:nvSpPr>
          <p:cNvPr id="285701" name="Text Box 5"/>
          <p:cNvSpPr txBox="1">
            <a:spLocks noChangeArrowheads="1"/>
          </p:cNvSpPr>
          <p:nvPr/>
        </p:nvSpPr>
        <p:spPr bwMode="auto">
          <a:xfrm>
            <a:off x="533400" y="2362200"/>
            <a:ext cx="8229600" cy="450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lnSpc>
                <a:spcPct val="80000"/>
              </a:lnSpc>
              <a:buClrTx/>
              <a:buSzTx/>
              <a:buFontTx/>
              <a:buNone/>
            </a:pPr>
            <a:r>
              <a:rPr lang="zh-CN" altLang="en-US" sz="2800" b="1" u="sng" baseline="0" dirty="0">
                <a:solidFill>
                  <a:srgbClr val="000000"/>
                </a:solidFill>
                <a:latin typeface="Arial" charset="0"/>
                <a:cs typeface="Arial" charset="0"/>
              </a:rPr>
              <a:t>与亚伯拉罕契约的关系</a:t>
            </a:r>
            <a:endParaRPr lang="en-US" sz="2800" b="1" baseline="0" dirty="0">
              <a:solidFill>
                <a:srgbClr val="000000"/>
              </a:solidFill>
              <a:latin typeface="Arial" charset="0"/>
              <a:cs typeface="Arial" charset="0"/>
            </a:endParaRPr>
          </a:p>
        </p:txBody>
      </p:sp>
      <p:sp>
        <p:nvSpPr>
          <p:cNvPr id="704518" name="Text Box 6"/>
          <p:cNvSpPr txBox="1">
            <a:spLocks noChangeArrowheads="1"/>
          </p:cNvSpPr>
          <p:nvPr/>
        </p:nvSpPr>
        <p:spPr bwMode="auto">
          <a:xfrm>
            <a:off x="914400" y="2895600"/>
            <a:ext cx="7772400" cy="25053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marL="457200" indent="-4572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lnSpc>
                <a:spcPct val="80000"/>
              </a:lnSpc>
              <a:buClrTx/>
              <a:buSzTx/>
              <a:buFontTx/>
              <a:buNone/>
            </a:pPr>
            <a:r>
              <a:rPr lang="en-US" altLang="zh-CN" sz="2800" b="1" baseline="0" dirty="0">
                <a:solidFill>
                  <a:srgbClr val="000000"/>
                </a:solidFill>
                <a:latin typeface="Arial" charset="0"/>
                <a:cs typeface="Arial" charset="0"/>
              </a:rPr>
              <a:t>a)</a:t>
            </a:r>
            <a:r>
              <a:rPr lang="zh-CN" altLang="en-US" sz="2800" b="1" baseline="0" dirty="0">
                <a:solidFill>
                  <a:srgbClr val="000000"/>
                </a:solidFill>
                <a:latin typeface="Arial" charset="0"/>
                <a:cs typeface="Arial" charset="0"/>
              </a:rPr>
              <a:t> 神曾应许亚伯拉罕，他的后裔将占领从埃及河到幼发拉底河的地域（创世记</a:t>
            </a:r>
            <a:r>
              <a:rPr lang="en-US" altLang="zh-CN" sz="2800" b="1" baseline="0" dirty="0">
                <a:solidFill>
                  <a:srgbClr val="000000"/>
                </a:solidFill>
                <a:latin typeface="Arial" charset="0"/>
                <a:cs typeface="Arial" charset="0"/>
              </a:rPr>
              <a:t>15:18</a:t>
            </a:r>
            <a:r>
              <a:rPr lang="zh-CN" altLang="en-US" sz="2800" b="1" baseline="0" dirty="0">
                <a:solidFill>
                  <a:srgbClr val="000000"/>
                </a:solidFill>
                <a:latin typeface="Arial" charset="0"/>
                <a:cs typeface="Arial" charset="0"/>
              </a:rPr>
              <a:t>），然而，在巴比伦的以色列人却生活在这些边界之外。国家需要回归故土。</a:t>
            </a:r>
          </a:p>
          <a:p>
            <a:pPr defTabSz="914400">
              <a:lnSpc>
                <a:spcPct val="80000"/>
              </a:lnSpc>
              <a:buClrTx/>
              <a:buSzTx/>
              <a:buFontTx/>
              <a:buNone/>
            </a:pPr>
            <a:endParaRPr lang="zh-CN" altLang="en-US" sz="2800" b="1" baseline="0" dirty="0">
              <a:solidFill>
                <a:srgbClr val="000000"/>
              </a:solidFill>
              <a:latin typeface="Arial" charset="0"/>
              <a:cs typeface="Arial" charset="0"/>
            </a:endParaRPr>
          </a:p>
          <a:p>
            <a:pPr defTabSz="914400">
              <a:lnSpc>
                <a:spcPct val="80000"/>
              </a:lnSpc>
              <a:buClrTx/>
              <a:buSzTx/>
              <a:buFontTx/>
              <a:buNone/>
            </a:pPr>
            <a:r>
              <a:rPr lang="en-US" altLang="zh-CN" sz="2800" b="1" baseline="0" dirty="0">
                <a:solidFill>
                  <a:srgbClr val="000000"/>
                </a:solidFill>
                <a:latin typeface="Arial" charset="0"/>
                <a:cs typeface="Arial" charset="0"/>
              </a:rPr>
              <a:t>b)</a:t>
            </a:r>
            <a:r>
              <a:rPr lang="zh-CN" altLang="en-US" sz="2800" b="1" baseline="0" dirty="0">
                <a:solidFill>
                  <a:srgbClr val="000000"/>
                </a:solidFill>
                <a:latin typeface="Arial" charset="0"/>
                <a:cs typeface="Arial" charset="0"/>
              </a:rPr>
              <a:t> 弥赛亚已被预言将在伯利恒出生（弥迦书</a:t>
            </a:r>
            <a:r>
              <a:rPr lang="en-US" altLang="zh-CN" sz="2800" b="1" baseline="0" dirty="0">
                <a:solidFill>
                  <a:srgbClr val="000000"/>
                </a:solidFill>
                <a:latin typeface="Arial" charset="0"/>
                <a:cs typeface="Arial" charset="0"/>
              </a:rPr>
              <a:t>5:2</a:t>
            </a:r>
            <a:r>
              <a:rPr lang="zh-CN" altLang="en-US" sz="2800" b="1" baseline="0" dirty="0">
                <a:solidFill>
                  <a:srgbClr val="000000"/>
                </a:solidFill>
                <a:latin typeface="Arial" charset="0"/>
                <a:cs typeface="Arial" charset="0"/>
              </a:rPr>
              <a:t>）。</a:t>
            </a:r>
            <a:endParaRPr lang="en-US" sz="2800" b="1" baseline="0" dirty="0">
              <a:solidFill>
                <a:srgbClr val="000000"/>
              </a:solidFill>
              <a:latin typeface="Arial" charset="0"/>
              <a:cs typeface="Arial" charset="0"/>
            </a:endParaRPr>
          </a:p>
        </p:txBody>
      </p:sp>
      <p:sp>
        <p:nvSpPr>
          <p:cNvPr id="704519" name="Rectangle 7"/>
          <p:cNvSpPr>
            <a:spLocks noChangeArrowheads="1"/>
          </p:cNvSpPr>
          <p:nvPr/>
        </p:nvSpPr>
        <p:spPr bwMode="auto">
          <a:xfrm>
            <a:off x="76200" y="838200"/>
            <a:ext cx="8839200" cy="12192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457200" indent="-457200" defTabSz="914400" eaLnBrk="1" hangingPunct="1">
              <a:lnSpc>
                <a:spcPct val="90000"/>
              </a:lnSpc>
              <a:spcBef>
                <a:spcPct val="20000"/>
              </a:spcBef>
              <a:buClr>
                <a:srgbClr val="A7C1CB"/>
              </a:buClr>
              <a:buSzPct val="80000"/>
              <a:buFont typeface="Wingdings" charset="0"/>
              <a:buNone/>
            </a:pPr>
            <a:r>
              <a:rPr lang="zh-CN" altLang="en-US" sz="2800" b="1" dirty="0">
                <a:solidFill>
                  <a:srgbClr val="FFFFFF"/>
                </a:solidFill>
                <a:latin typeface="Arial" charset="0"/>
                <a:cs typeface="Arial" charset="0"/>
              </a:rPr>
              <a:t>以斯拉和尼希米记的回归之地直接关系到神对以色列的目的，即亚伯拉罕的应许（创世记</a:t>
            </a:r>
            <a:r>
              <a:rPr lang="en-US" altLang="zh-CN" sz="2800" b="1" dirty="0">
                <a:solidFill>
                  <a:srgbClr val="FFFFFF"/>
                </a:solidFill>
                <a:latin typeface="Arial" charset="0"/>
                <a:cs typeface="Arial" charset="0"/>
              </a:rPr>
              <a:t>12:1-3</a:t>
            </a:r>
            <a:r>
              <a:rPr lang="zh-CN" altLang="en-US" sz="2800" b="1" dirty="0">
                <a:solidFill>
                  <a:srgbClr val="FFFFFF"/>
                </a:solidFill>
                <a:latin typeface="Arial" charset="0"/>
                <a:cs typeface="Arial" charset="0"/>
              </a:rPr>
              <a:t>）。**</a:t>
            </a:r>
            <a:endParaRPr lang="en-US" altLang="zh-CN" sz="2800" b="1" dirty="0">
              <a:solidFill>
                <a:srgbClr val="FFFFFF"/>
              </a:solidFill>
              <a:latin typeface="Arial" charset="0"/>
              <a:cs typeface="Arial" charset="0"/>
            </a:endParaRPr>
          </a:p>
        </p:txBody>
      </p:sp>
    </p:spTree>
    <p:extLst>
      <p:ext uri="{BB962C8B-B14F-4D97-AF65-F5344CB8AC3E}">
        <p14:creationId xmlns:p14="http://schemas.microsoft.com/office/powerpoint/2010/main" val="20437429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285701">
                                            <p:txEl>
                                              <p:pRg st="0" end="0"/>
                                            </p:txEl>
                                          </p:spTgt>
                                        </p:tgtEl>
                                        <p:attrNameLst>
                                          <p:attrName>style.visibility</p:attrName>
                                        </p:attrNameLst>
                                      </p:cBhvr>
                                      <p:to>
                                        <p:strVal val="visible"/>
                                      </p:to>
                                    </p:set>
                                    <p:anim calcmode="lin" valueType="num">
                                      <p:cBhvr additive="base">
                                        <p:cTn id="7" dur="500" fill="hold"/>
                                        <p:tgtEl>
                                          <p:spTgt spid="28570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8570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5" presetClass="entr" presetSubtype="10" fill="hold" nodeType="clickEffect">
                                  <p:stCondLst>
                                    <p:cond delay="0"/>
                                  </p:stCondLst>
                                  <p:childTnLst>
                                    <p:set>
                                      <p:cBhvr>
                                        <p:cTn id="12" dur="1" fill="hold">
                                          <p:stCondLst>
                                            <p:cond delay="0"/>
                                          </p:stCondLst>
                                        </p:cTn>
                                        <p:tgtEl>
                                          <p:spTgt spid="285698"/>
                                        </p:tgtEl>
                                        <p:attrNameLst>
                                          <p:attrName>style.visibility</p:attrName>
                                        </p:attrNameLst>
                                      </p:cBhvr>
                                      <p:to>
                                        <p:strVal val="visible"/>
                                      </p:to>
                                    </p:set>
                                    <p:animEffect transition="in" filter="checkerboard(across)">
                                      <p:cBhvr>
                                        <p:cTn id="13" dur="500"/>
                                        <p:tgtEl>
                                          <p:spTgt spid="285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701" grpId="0" build="p"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525000" cy="698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4" name="Rectangle 3"/>
          <p:cNvSpPr txBox="1">
            <a:spLocks noChangeArrowheads="1"/>
          </p:cNvSpPr>
          <p:nvPr/>
        </p:nvSpPr>
        <p:spPr bwMode="auto">
          <a:xfrm>
            <a:off x="-76200" y="0"/>
            <a:ext cx="9525000" cy="685800"/>
          </a:xfrm>
          <a:prstGeom prst="rect">
            <a:avLst/>
          </a:prstGeom>
          <a:solidFill>
            <a:srgbClr val="2A02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kumimoji="1" sz="4400">
                <a:solidFill>
                  <a:schemeClr val="tx2"/>
                </a:solidFill>
                <a:latin typeface="Arial"/>
                <a:ea typeface="ＭＳ Ｐゴシック" pitchFamily="-112" charset="-128"/>
                <a:cs typeface="Arial"/>
              </a:defRPr>
            </a:lvl1pPr>
            <a:lvl2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2pPr>
            <a:lvl3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3pPr>
            <a:lvl4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4pPr>
            <a:lvl5pPr algn="l" rtl="0" eaLnBrk="0" fontAlgn="base" hangingPunct="0">
              <a:spcBef>
                <a:spcPct val="0"/>
              </a:spcBef>
              <a:spcAft>
                <a:spcPct val="0"/>
              </a:spcAft>
              <a:defRPr kumimoji="1" sz="4400">
                <a:solidFill>
                  <a:schemeClr val="tx2"/>
                </a:solidFill>
                <a:latin typeface="Arial" charset="0"/>
                <a:ea typeface="ＭＳ Ｐゴシック" pitchFamily="-112" charset="-128"/>
                <a:cs typeface="ＭＳ Ｐゴシック" pitchFamily="-112" charset="-128"/>
              </a:defRPr>
            </a:lvl5pPr>
            <a:lvl6pPr marL="457200" algn="l" rtl="0" eaLnBrk="0" fontAlgn="base" hangingPunct="0">
              <a:spcBef>
                <a:spcPct val="0"/>
              </a:spcBef>
              <a:spcAft>
                <a:spcPct val="0"/>
              </a:spcAft>
              <a:defRPr kumimoji="1" sz="4400">
                <a:solidFill>
                  <a:schemeClr val="tx2"/>
                </a:solidFill>
                <a:latin typeface="Times New Roman" pitchFamily="24" charset="0"/>
              </a:defRPr>
            </a:lvl6pPr>
            <a:lvl7pPr marL="914400" algn="l" rtl="0" eaLnBrk="0" fontAlgn="base" hangingPunct="0">
              <a:spcBef>
                <a:spcPct val="0"/>
              </a:spcBef>
              <a:spcAft>
                <a:spcPct val="0"/>
              </a:spcAft>
              <a:defRPr kumimoji="1" sz="4400">
                <a:solidFill>
                  <a:schemeClr val="tx2"/>
                </a:solidFill>
                <a:latin typeface="Times New Roman" pitchFamily="24" charset="0"/>
              </a:defRPr>
            </a:lvl7pPr>
            <a:lvl8pPr marL="1371600" algn="l" rtl="0" eaLnBrk="0" fontAlgn="base" hangingPunct="0">
              <a:spcBef>
                <a:spcPct val="0"/>
              </a:spcBef>
              <a:spcAft>
                <a:spcPct val="0"/>
              </a:spcAft>
              <a:defRPr kumimoji="1" sz="4400">
                <a:solidFill>
                  <a:schemeClr val="tx2"/>
                </a:solidFill>
                <a:latin typeface="Times New Roman" pitchFamily="24" charset="0"/>
              </a:defRPr>
            </a:lvl8pPr>
            <a:lvl9pPr marL="1828800" algn="l" rtl="0" eaLnBrk="0" fontAlgn="base" hangingPunct="0">
              <a:spcBef>
                <a:spcPct val="0"/>
              </a:spcBef>
              <a:spcAft>
                <a:spcPct val="0"/>
              </a:spcAft>
              <a:defRPr kumimoji="1" sz="4400">
                <a:solidFill>
                  <a:schemeClr val="tx2"/>
                </a:solidFill>
                <a:latin typeface="Times New Roman" pitchFamily="24" charset="0"/>
              </a:defRPr>
            </a:lvl9pPr>
          </a:lstStyle>
          <a:p>
            <a:pPr algn="ctr" defTabSz="914400">
              <a:buClrTx/>
              <a:buSzTx/>
              <a:buFontTx/>
            </a:pPr>
            <a:r>
              <a:rPr lang="zh-CN" altLang="en-US" sz="3600" b="1" kern="0" dirty="0">
                <a:solidFill>
                  <a:srgbClr val="FFFFFF"/>
                </a:solidFill>
                <a:latin typeface="Arial" charset="0"/>
                <a:ea typeface="ＭＳ Ｐゴシック" charset="0"/>
              </a:rPr>
              <a:t>今天的墙围围着两座清真寺</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220200" cy="7018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61443" name="Text Box 2"/>
          <p:cNvSpPr txBox="1">
            <a:spLocks noChangeArrowheads="1"/>
          </p:cNvSpPr>
          <p:nvPr/>
        </p:nvSpPr>
        <p:spPr bwMode="auto">
          <a:xfrm>
            <a:off x="685800" y="225425"/>
            <a:ext cx="7772400" cy="763588"/>
          </a:xfrm>
          <a:prstGeom prst="rect">
            <a:avLst/>
          </a:prstGeom>
          <a:solidFill>
            <a:srgbClr val="094707"/>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4400" b="1">
                <a:solidFill>
                  <a:srgbClr val="FFFFFF"/>
                </a:solidFill>
                <a:cs typeface="宋体" charset="0"/>
              </a:rPr>
              <a:t>围墙围着圣殿山</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0657" name="Title 2"/>
          <p:cNvSpPr>
            <a:spLocks noGrp="1"/>
          </p:cNvSpPr>
          <p:nvPr>
            <p:ph type="title" idx="4294967295"/>
          </p:nvPr>
        </p:nvSpPr>
        <p:spPr>
          <a:xfrm>
            <a:off x="3276600" y="990600"/>
            <a:ext cx="5295900" cy="609600"/>
          </a:xfrm>
        </p:spPr>
        <p:txBody>
          <a:bodyPr/>
          <a:lstStyle/>
          <a:p>
            <a:pPr eaLnBrk="1" hangingPunct="1"/>
            <a:r>
              <a:rPr lang="en-US">
                <a:latin typeface="Helvetica" charset="0"/>
                <a:ea typeface="Osaka" charset="0"/>
                <a:cs typeface="Osaka" charset="0"/>
              </a:rPr>
              <a:t>Title Slide</a:t>
            </a:r>
          </a:p>
        </p:txBody>
      </p:sp>
      <p:pic>
        <p:nvPicPr>
          <p:cNvPr id="710658" name="Picture 1" descr="titlesli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8" name="Text Box 4"/>
          <p:cNvSpPr txBox="1">
            <a:spLocks noChangeArrowheads="1"/>
          </p:cNvSpPr>
          <p:nvPr/>
        </p:nvSpPr>
        <p:spPr bwMode="auto">
          <a:xfrm>
            <a:off x="0" y="5529263"/>
            <a:ext cx="9144000" cy="1015663"/>
          </a:xfrm>
          <a:prstGeom prst="rect">
            <a:avLst/>
          </a:prstGeom>
          <a:solidFill>
            <a:schemeClr val="hlink"/>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a:buClrTx/>
              <a:buSzTx/>
              <a:buFontTx/>
              <a:buNone/>
              <a:defRPr/>
            </a:pPr>
            <a:r>
              <a:rPr lang="zh-CN" altLang="en-US" sz="6000" b="1" dirty="0">
                <a:latin typeface="Helvetica" charset="0"/>
                <a:ea typeface="Osaka" charset="0"/>
                <a:cs typeface="Osaka" charset="0"/>
              </a:rPr>
              <a:t>遍布各墙面的工人</a:t>
            </a:r>
            <a:endParaRPr lang="en-US" sz="4000" b="1" i="1" dirty="0">
              <a:solidFill>
                <a:srgbClr val="FFFFFF"/>
              </a:solidFill>
              <a:effectLst>
                <a:outerShdw blurRad="38100" dist="38100" dir="2700000" algn="tl">
                  <a:srgbClr val="000000"/>
                </a:outerShdw>
              </a:effectLst>
              <a:latin typeface="Cooper Black" charset="0"/>
            </a:endParaRPr>
          </a:p>
        </p:txBody>
      </p:sp>
      <p:sp>
        <p:nvSpPr>
          <p:cNvPr id="710660" name="Rectangle 4"/>
          <p:cNvSpPr txBox="1">
            <a:spLocks noChangeArrowheads="1"/>
          </p:cNvSpPr>
          <p:nvPr/>
        </p:nvSpPr>
        <p:spPr bwMode="auto">
          <a:xfrm>
            <a:off x="-36513" y="6415088"/>
            <a:ext cx="9180513" cy="4699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1800" b="1" baseline="0" dirty="0">
                <a:solidFill>
                  <a:srgbClr val="FFFFFF"/>
                </a:solidFill>
                <a:latin typeface="Arial" charset="0"/>
                <a:ea typeface="Osaka" charset="0"/>
                <a:cs typeface="Osaka" charset="0"/>
              </a:rPr>
              <a:t>Rick Griffith • </a:t>
            </a:r>
            <a:r>
              <a:rPr lang="zh-CN" altLang="en-US" sz="1800" b="1" baseline="0" dirty="0">
                <a:solidFill>
                  <a:srgbClr val="FFFFFF"/>
                </a:solidFill>
                <a:latin typeface="Arial" charset="0"/>
                <a:ea typeface="Osaka" charset="0"/>
                <a:cs typeface="Osaka" charset="0"/>
              </a:rPr>
              <a:t>十字路口国际教会 </a:t>
            </a:r>
            <a:r>
              <a:rPr lang="en-US" sz="1800" b="1" baseline="0" dirty="0">
                <a:solidFill>
                  <a:srgbClr val="FFFFFF"/>
                </a:solidFill>
                <a:latin typeface="Arial" charset="0"/>
                <a:ea typeface="Osaka" charset="0"/>
                <a:cs typeface="Osaka" charset="0"/>
              </a:rPr>
              <a:t>• BibleStudyDownloads.org</a:t>
            </a:r>
            <a:endParaRPr lang="en-US" sz="1800" baseline="0" dirty="0">
              <a:solidFill>
                <a:srgbClr val="FFFFFF"/>
              </a:solidFill>
              <a:latin typeface="Arial" charset="0"/>
              <a:ea typeface="Osaka" charset="0"/>
              <a:cs typeface="Osaka" charset="0"/>
            </a:endParaRPr>
          </a:p>
        </p:txBody>
      </p:sp>
      <p:sp>
        <p:nvSpPr>
          <p:cNvPr id="2" name="TextBox 1">
            <a:extLst>
              <a:ext uri="{FF2B5EF4-FFF2-40B4-BE49-F238E27FC236}">
                <a16:creationId xmlns:a16="http://schemas.microsoft.com/office/drawing/2014/main" id="{DDF424AF-6B1D-6C3A-21C6-8B980F38DF93}"/>
              </a:ext>
            </a:extLst>
          </p:cNvPr>
          <p:cNvSpPr txBox="1"/>
          <p:nvPr/>
        </p:nvSpPr>
        <p:spPr>
          <a:xfrm>
            <a:off x="6300192" y="833110"/>
            <a:ext cx="2664296" cy="646331"/>
          </a:xfrm>
          <a:prstGeom prst="rect">
            <a:avLst/>
          </a:prstGeom>
          <a:solidFill>
            <a:schemeClr val="bg1"/>
          </a:solidFill>
        </p:spPr>
        <p:txBody>
          <a:bodyPr wrap="square" rtlCol="0">
            <a:spAutoFit/>
          </a:bodyPr>
          <a:lstStyle/>
          <a:p>
            <a:r>
              <a:rPr lang="zh-CN" altLang="en-US" sz="3600" dirty="0">
                <a:solidFill>
                  <a:schemeClr val="tx1"/>
                </a:solidFill>
              </a:rPr>
              <a:t>在城中建城</a:t>
            </a:r>
            <a:endParaRPr lang="en-US" sz="3600" dirty="0">
              <a:solidFill>
                <a:schemeClr val="tx1"/>
              </a:solidFill>
            </a:endParaRPr>
          </a:p>
        </p:txBody>
      </p:sp>
      <p:sp>
        <p:nvSpPr>
          <p:cNvPr id="3" name="TextBox 2">
            <a:extLst>
              <a:ext uri="{FF2B5EF4-FFF2-40B4-BE49-F238E27FC236}">
                <a16:creationId xmlns:a16="http://schemas.microsoft.com/office/drawing/2014/main" id="{0CB3BF78-6AC2-931C-EF82-2CD884E25E7B}"/>
              </a:ext>
            </a:extLst>
          </p:cNvPr>
          <p:cNvSpPr txBox="1"/>
          <p:nvPr/>
        </p:nvSpPr>
        <p:spPr>
          <a:xfrm>
            <a:off x="2414825" y="1613833"/>
            <a:ext cx="1723549" cy="707886"/>
          </a:xfrm>
          <a:prstGeom prst="rect">
            <a:avLst/>
          </a:prstGeom>
          <a:noFill/>
        </p:spPr>
        <p:txBody>
          <a:bodyPr wrap="none" rtlCol="0">
            <a:spAutoFit/>
          </a:bodyPr>
          <a:lstStyle/>
          <a:p>
            <a:r>
              <a:rPr lang="en-US" sz="4000" dirty="0" err="1"/>
              <a:t>尼希米</a:t>
            </a:r>
            <a:endParaRPr lang="en-US" sz="4000" dirty="0"/>
          </a:p>
        </p:txBody>
      </p:sp>
    </p:spTree>
    <p:extLst>
      <p:ext uri="{BB962C8B-B14F-4D97-AF65-F5344CB8AC3E}">
        <p14:creationId xmlns:p14="http://schemas.microsoft.com/office/powerpoint/2010/main" val="3157060210"/>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27714"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7715" name="Title 1"/>
          <p:cNvSpPr>
            <a:spLocks noGrp="1"/>
          </p:cNvSpPr>
          <p:nvPr>
            <p:ph type="title"/>
          </p:nvPr>
        </p:nvSpPr>
        <p:spPr>
          <a:xfrm>
            <a:off x="15875" y="5589588"/>
            <a:ext cx="9128125" cy="1143000"/>
          </a:xfrm>
        </p:spPr>
        <p:txBody>
          <a:bodyPr/>
          <a:lstStyle/>
          <a:p>
            <a:r>
              <a:rPr lang="zh-CN" altLang="en-US" b="1" dirty="0">
                <a:solidFill>
                  <a:schemeClr val="bg1"/>
                </a:solidFill>
                <a:latin typeface="Arial" charset="0"/>
                <a:ea typeface="ＭＳ Ｐゴシック" charset="0"/>
                <a:cs typeface="ＭＳ Ｐゴシック" charset="0"/>
              </a:rPr>
              <a:t>聆听讲道系列</a:t>
            </a:r>
            <a:endParaRPr lang="en-US" b="1" dirty="0">
              <a:solidFill>
                <a:schemeClr val="bg1"/>
              </a:solidFill>
              <a:latin typeface="Arial" charset="0"/>
              <a:ea typeface="ＭＳ Ｐゴシック" charset="0"/>
              <a:cs typeface="ＭＳ Ｐゴシック" charset="0"/>
            </a:endParaRPr>
          </a:p>
        </p:txBody>
      </p:sp>
      <p:sp>
        <p:nvSpPr>
          <p:cNvPr id="62771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2013</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年</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7</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月至</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10</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月</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 name="TextBox 1">
            <a:extLst>
              <a:ext uri="{FF2B5EF4-FFF2-40B4-BE49-F238E27FC236}">
                <a16:creationId xmlns:a16="http://schemas.microsoft.com/office/drawing/2014/main" id="{8009D241-2B09-D7BC-1289-7271273B1307}"/>
              </a:ext>
            </a:extLst>
          </p:cNvPr>
          <p:cNvSpPr txBox="1"/>
          <p:nvPr/>
        </p:nvSpPr>
        <p:spPr>
          <a:xfrm>
            <a:off x="2123728" y="122307"/>
            <a:ext cx="5314275" cy="707886"/>
          </a:xfrm>
          <a:prstGeom prst="rect">
            <a:avLst/>
          </a:prstGeom>
          <a:noFill/>
        </p:spPr>
        <p:txBody>
          <a:bodyPr wrap="none" rtlCol="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4000" b="0" i="0" u="none" strike="noStrike" kern="1200" cap="none" spc="0" normalizeH="0" baseline="0" noProof="0" dirty="0">
                <a:ln>
                  <a:noFill/>
                </a:ln>
                <a:solidFill>
                  <a:srgbClr val="FFFFFF"/>
                </a:solidFill>
                <a:effectLst/>
                <a:uLnTx/>
                <a:uFillTx/>
                <a:latin typeface="Times New Roman" charset="0"/>
                <a:ea typeface="ＭＳ Ｐゴシック" charset="0"/>
              </a:rPr>
              <a:t>尼希米重建破碎的梦想</a:t>
            </a:r>
            <a:endParaRPr kumimoji="0" lang="en-US" sz="40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0036166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3729" name="Title 2"/>
          <p:cNvSpPr>
            <a:spLocks noGrp="1"/>
          </p:cNvSpPr>
          <p:nvPr>
            <p:ph type="title" idx="4294967295"/>
          </p:nvPr>
        </p:nvSpPr>
        <p:spPr/>
        <p:txBody>
          <a:bodyPr/>
          <a:lstStyle/>
          <a:p>
            <a:pPr eaLnBrk="1" hangingPunct="1"/>
            <a:r>
              <a:rPr lang="en-US">
                <a:latin typeface="Helvetica" charset="0"/>
                <a:ea typeface="Osaka" charset="0"/>
                <a:cs typeface="Osaka" charset="0"/>
              </a:rPr>
              <a:t>Solitude</a:t>
            </a:r>
          </a:p>
        </p:txBody>
      </p:sp>
      <p:pic>
        <p:nvPicPr>
          <p:cNvPr id="713730" name="Picture 1" descr="solitude.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3731" name="Title 2"/>
          <p:cNvSpPr txBox="1">
            <a:spLocks/>
          </p:cNvSpPr>
          <p:nvPr/>
        </p:nvSpPr>
        <p:spPr bwMode="auto">
          <a:xfrm>
            <a:off x="250825" y="5373688"/>
            <a:ext cx="8569325"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6000" b="1" baseline="0" dirty="0">
                <a:solidFill>
                  <a:srgbClr val="FFFFFF"/>
                </a:solidFill>
                <a:latin typeface="Helvetica" charset="0"/>
                <a:ea typeface="Osaka" charset="0"/>
                <a:cs typeface="Osaka" charset="0"/>
              </a:rPr>
              <a:t>独处</a:t>
            </a:r>
            <a:endParaRPr kumimoji="1" lang="en-US" sz="6000" b="1" baseline="0" dirty="0">
              <a:solidFill>
                <a:srgbClr val="FFFFFF"/>
              </a:solidFill>
              <a:latin typeface="Helvetica" charset="0"/>
              <a:ea typeface="Osaka" charset="0"/>
              <a:cs typeface="Osaka" charset="0"/>
            </a:endParaRPr>
          </a:p>
        </p:txBody>
      </p:sp>
      <p:sp>
        <p:nvSpPr>
          <p:cNvPr id="713732" name="Title 2"/>
          <p:cNvSpPr txBox="1">
            <a:spLocks/>
          </p:cNvSpPr>
          <p:nvPr/>
        </p:nvSpPr>
        <p:spPr bwMode="auto">
          <a:xfrm>
            <a:off x="250825" y="6165850"/>
            <a:ext cx="8642350" cy="3587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2800" baseline="0" dirty="0">
                <a:solidFill>
                  <a:srgbClr val="FFFFFF"/>
                </a:solidFill>
                <a:latin typeface="Helvetica" charset="0"/>
                <a:ea typeface="Osaka" charset="0"/>
                <a:cs typeface="Osaka" charset="0"/>
              </a:rPr>
              <a:t>停止</a:t>
            </a:r>
            <a:r>
              <a:rPr kumimoji="1" lang="en-US" sz="2800" baseline="0" dirty="0">
                <a:solidFill>
                  <a:srgbClr val="FFFFFF"/>
                </a:solidFill>
                <a:latin typeface="Helvetica" charset="0"/>
                <a:ea typeface="Osaka" charset="0"/>
                <a:cs typeface="Osaka" charset="0"/>
              </a:rPr>
              <a:t>.  </a:t>
            </a:r>
            <a:r>
              <a:rPr kumimoji="1" lang="zh-CN" altLang="en-US" sz="2800" baseline="0" dirty="0">
                <a:solidFill>
                  <a:srgbClr val="FFFFFF"/>
                </a:solidFill>
                <a:latin typeface="Helvetica" charset="0"/>
                <a:ea typeface="Osaka" charset="0"/>
                <a:cs typeface="Osaka" charset="0"/>
              </a:rPr>
              <a:t>止步</a:t>
            </a:r>
            <a:r>
              <a:rPr kumimoji="1" lang="en-US" sz="2800" baseline="0" dirty="0">
                <a:solidFill>
                  <a:srgbClr val="FFFFFF"/>
                </a:solidFill>
                <a:latin typeface="Helvetica" charset="0"/>
                <a:ea typeface="Osaka" charset="0"/>
                <a:cs typeface="Osaka" charset="0"/>
              </a:rPr>
              <a:t>.  </a:t>
            </a:r>
            <a:r>
              <a:rPr kumimoji="1" lang="zh-CN" altLang="en-US" sz="2800" baseline="0" dirty="0">
                <a:solidFill>
                  <a:srgbClr val="FFFFFF"/>
                </a:solidFill>
                <a:latin typeface="Helvetica" charset="0"/>
                <a:ea typeface="Osaka" charset="0"/>
                <a:cs typeface="Osaka" charset="0"/>
              </a:rPr>
              <a:t>享受生命的美丽</a:t>
            </a:r>
            <a:r>
              <a:rPr kumimoji="1" lang="en-US" sz="2800" baseline="0" dirty="0">
                <a:solidFill>
                  <a:srgbClr val="FFFFFF"/>
                </a:solidFill>
                <a:latin typeface="Helvetica" charset="0"/>
                <a:ea typeface="Osaka" charset="0"/>
                <a:cs typeface="Osaka" charset="0"/>
              </a:rPr>
              <a:t>.</a:t>
            </a:r>
          </a:p>
        </p:txBody>
      </p:sp>
    </p:spTree>
    <p:extLst>
      <p:ext uri="{BB962C8B-B14F-4D97-AF65-F5344CB8AC3E}">
        <p14:creationId xmlns:p14="http://schemas.microsoft.com/office/powerpoint/2010/main" val="162125891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5777" name="Title 2"/>
          <p:cNvSpPr>
            <a:spLocks noGrp="1"/>
          </p:cNvSpPr>
          <p:nvPr>
            <p:ph type="title" idx="4294967295"/>
          </p:nvPr>
        </p:nvSpPr>
        <p:spPr>
          <a:xfrm>
            <a:off x="1143000" y="1295400"/>
            <a:ext cx="8001000" cy="914400"/>
          </a:xfrm>
        </p:spPr>
        <p:txBody>
          <a:bodyPr/>
          <a:lstStyle/>
          <a:p>
            <a:pPr eaLnBrk="1" hangingPunct="1"/>
            <a:r>
              <a:rPr lang="en-US">
                <a:latin typeface="Helvetica" charset="0"/>
                <a:ea typeface="Osaka" charset="0"/>
                <a:cs typeface="Osaka" charset="0"/>
              </a:rPr>
              <a:t>Lead with Vision</a:t>
            </a:r>
          </a:p>
        </p:txBody>
      </p:sp>
      <p:pic>
        <p:nvPicPr>
          <p:cNvPr id="715778" name="Picture 1" descr="Motivational-Poster-C.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04800"/>
            <a:ext cx="9144000" cy="692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5779" name="Rectangle 1029"/>
          <p:cNvSpPr>
            <a:spLocks noChangeArrowheads="1"/>
          </p:cNvSpPr>
          <p:nvPr/>
        </p:nvSpPr>
        <p:spPr bwMode="auto">
          <a:xfrm>
            <a:off x="2667000" y="6324600"/>
            <a:ext cx="3810000" cy="5334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3" name="TextBox 2">
            <a:extLst>
              <a:ext uri="{FF2B5EF4-FFF2-40B4-BE49-F238E27FC236}">
                <a16:creationId xmlns:a16="http://schemas.microsoft.com/office/drawing/2014/main" id="{07B1EAE6-B622-62A1-9C30-7FF2702AD467}"/>
              </a:ext>
            </a:extLst>
          </p:cNvPr>
          <p:cNvSpPr txBox="1"/>
          <p:nvPr/>
        </p:nvSpPr>
        <p:spPr>
          <a:xfrm>
            <a:off x="2286000" y="6399788"/>
            <a:ext cx="4572000" cy="646331"/>
          </a:xfrm>
          <a:prstGeom prst="rect">
            <a:avLst/>
          </a:prstGeom>
          <a:noFill/>
        </p:spPr>
        <p:txBody>
          <a:bodyPr wrap="square">
            <a:spAutoFit/>
          </a:bodyPr>
          <a:lstStyle/>
          <a:p>
            <a:pPr algn="ctr"/>
            <a:r>
              <a:rPr lang="en-US" sz="3600" dirty="0" err="1">
                <a:solidFill>
                  <a:srgbClr val="00B0F0"/>
                </a:solidFill>
              </a:rPr>
              <a:t>以愿景引领</a:t>
            </a:r>
            <a:endParaRPr lang="en-US" sz="3600" dirty="0">
              <a:solidFill>
                <a:srgbClr val="00B0F0"/>
              </a:solidFill>
            </a:endParaRPr>
          </a:p>
        </p:txBody>
      </p:sp>
    </p:spTree>
    <p:extLst>
      <p:ext uri="{BB962C8B-B14F-4D97-AF65-F5344CB8AC3E}">
        <p14:creationId xmlns:p14="http://schemas.microsoft.com/office/powerpoint/2010/main" val="925749570"/>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825" name="Title 1"/>
          <p:cNvSpPr>
            <a:spLocks noGrp="1"/>
          </p:cNvSpPr>
          <p:nvPr>
            <p:ph type="title" idx="4294967295"/>
          </p:nvPr>
        </p:nvSpPr>
        <p:spPr/>
        <p:txBody>
          <a:bodyPr/>
          <a:lstStyle/>
          <a:p>
            <a:pPr eaLnBrk="1" hangingPunct="1"/>
            <a:r>
              <a:rPr lang="en-US">
                <a:latin typeface="Helvetica" charset="0"/>
                <a:ea typeface="Osaka" charset="0"/>
                <a:cs typeface="Osaka" charset="0"/>
              </a:rPr>
              <a:t>Motivational Posters</a:t>
            </a:r>
          </a:p>
        </p:txBody>
      </p:sp>
      <p:pic>
        <p:nvPicPr>
          <p:cNvPr id="717826" name="Picture 2" descr="determina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7848600" cy="6897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7827" name="Title 2"/>
          <p:cNvSpPr txBox="1">
            <a:spLocks/>
          </p:cNvSpPr>
          <p:nvPr/>
        </p:nvSpPr>
        <p:spPr bwMode="auto">
          <a:xfrm>
            <a:off x="684213" y="5949950"/>
            <a:ext cx="7559675" cy="39211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baseline="0" dirty="0">
                <a:solidFill>
                  <a:srgbClr val="FFFFFF"/>
                </a:solidFill>
                <a:latin typeface="Helvetica" charset="0"/>
                <a:ea typeface="Osaka" charset="0"/>
                <a:cs typeface="Osaka" charset="0"/>
              </a:rPr>
              <a:t>在困难压倒你之前先克服它们。</a:t>
            </a:r>
            <a:endParaRPr kumimoji="1" lang="en-US" baseline="0" dirty="0">
              <a:solidFill>
                <a:srgbClr val="FFFFFF"/>
              </a:solidFill>
              <a:latin typeface="Helvetica" charset="0"/>
              <a:ea typeface="Osaka" charset="0"/>
              <a:cs typeface="Osaka" charset="0"/>
            </a:endParaRPr>
          </a:p>
        </p:txBody>
      </p:sp>
      <p:sp>
        <p:nvSpPr>
          <p:cNvPr id="717828" name="Title 2"/>
          <p:cNvSpPr txBox="1">
            <a:spLocks/>
          </p:cNvSpPr>
          <p:nvPr/>
        </p:nvSpPr>
        <p:spPr bwMode="auto">
          <a:xfrm>
            <a:off x="1763713" y="5229225"/>
            <a:ext cx="5472112" cy="609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4800" b="1" baseline="0" dirty="0" err="1">
                <a:solidFill>
                  <a:srgbClr val="FFFFFF"/>
                </a:solidFill>
                <a:latin typeface="Helvetica" charset="0"/>
                <a:ea typeface="Osaka" charset="0"/>
                <a:cs typeface="Osaka" charset="0"/>
              </a:rPr>
              <a:t>决心</a:t>
            </a:r>
            <a:endParaRPr kumimoji="1" lang="en-US" sz="4800" b="1" baseline="0" dirty="0">
              <a:solidFill>
                <a:srgbClr val="FFFFFF"/>
              </a:solidFill>
              <a:latin typeface="Helvetica" charset="0"/>
              <a:ea typeface="Osaka" charset="0"/>
              <a:cs typeface="Osaka" charset="0"/>
            </a:endParaRPr>
          </a:p>
        </p:txBody>
      </p:sp>
    </p:spTree>
    <p:extLst>
      <p:ext uri="{BB962C8B-B14F-4D97-AF65-F5344CB8AC3E}">
        <p14:creationId xmlns:p14="http://schemas.microsoft.com/office/powerpoint/2010/main" val="369676202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9873" name="Rectangle 3"/>
          <p:cNvSpPr>
            <a:spLocks noGrp="1" noChangeArrowheads="1"/>
          </p:cNvSpPr>
          <p:nvPr>
            <p:ph type="title" idx="4294967295"/>
          </p:nvPr>
        </p:nvSpPr>
        <p:spPr/>
        <p:txBody>
          <a:bodyPr/>
          <a:lstStyle/>
          <a:p>
            <a:r>
              <a:rPr lang="en-US">
                <a:latin typeface="Helvetica" charset="0"/>
                <a:ea typeface="Osaka" charset="0"/>
                <a:cs typeface="Osaka" charset="0"/>
              </a:rPr>
              <a:t>Persistent Steps</a:t>
            </a:r>
          </a:p>
        </p:txBody>
      </p:sp>
      <p:pic>
        <p:nvPicPr>
          <p:cNvPr id="719874" name="Picture 2" descr="persistenc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154613"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BC407792-6774-EF00-52F4-3F5A61FD19B6}"/>
              </a:ext>
            </a:extLst>
          </p:cNvPr>
          <p:cNvSpPr txBox="1"/>
          <p:nvPr/>
        </p:nvSpPr>
        <p:spPr>
          <a:xfrm>
            <a:off x="24137" y="1825"/>
            <a:ext cx="5130476" cy="830997"/>
          </a:xfrm>
          <a:prstGeom prst="rect">
            <a:avLst/>
          </a:prstGeom>
          <a:solidFill>
            <a:schemeClr val="bg1"/>
          </a:solidFill>
        </p:spPr>
        <p:txBody>
          <a:bodyPr wrap="square">
            <a:spAutoFit/>
          </a:bodyPr>
          <a:lstStyle/>
          <a:p>
            <a:pPr algn="ctr"/>
            <a:r>
              <a:rPr lang="en-US" sz="4800" dirty="0" err="1">
                <a:solidFill>
                  <a:schemeClr val="tx1"/>
                </a:solidFill>
              </a:rPr>
              <a:t>坚持</a:t>
            </a:r>
            <a:endParaRPr lang="en-US" sz="4800" dirty="0">
              <a:solidFill>
                <a:schemeClr val="tx1"/>
              </a:solidFill>
            </a:endParaRPr>
          </a:p>
        </p:txBody>
      </p:sp>
      <p:sp>
        <p:nvSpPr>
          <p:cNvPr id="4" name="TextBox 3">
            <a:extLst>
              <a:ext uri="{FF2B5EF4-FFF2-40B4-BE49-F238E27FC236}">
                <a16:creationId xmlns:a16="http://schemas.microsoft.com/office/drawing/2014/main" id="{B4C33334-A015-2CB6-606A-B9F66BFC753B}"/>
              </a:ext>
            </a:extLst>
          </p:cNvPr>
          <p:cNvSpPr txBox="1"/>
          <p:nvPr/>
        </p:nvSpPr>
        <p:spPr>
          <a:xfrm>
            <a:off x="27719" y="5589240"/>
            <a:ext cx="4904321" cy="830997"/>
          </a:xfrm>
          <a:prstGeom prst="rect">
            <a:avLst/>
          </a:prstGeom>
          <a:solidFill>
            <a:schemeClr val="tx1"/>
          </a:solidFill>
        </p:spPr>
        <p:txBody>
          <a:bodyPr wrap="square" rtlCol="0">
            <a:spAutoFit/>
          </a:bodyPr>
          <a:lstStyle/>
          <a:p>
            <a:pPr algn="ctr"/>
            <a:r>
              <a:rPr lang="zh-CN" altLang="en-US" dirty="0"/>
              <a:t>没有一步到位的巨大跨越。</a:t>
            </a:r>
          </a:p>
          <a:p>
            <a:pPr algn="ctr"/>
            <a:r>
              <a:rPr lang="zh-CN" altLang="en-US" dirty="0"/>
              <a:t>这是许多小步骤的累积。</a:t>
            </a:r>
            <a:endParaRPr lang="en-US" dirty="0"/>
          </a:p>
        </p:txBody>
      </p:sp>
    </p:spTree>
    <p:extLst>
      <p:ext uri="{BB962C8B-B14F-4D97-AF65-F5344CB8AC3E}">
        <p14:creationId xmlns:p14="http://schemas.microsoft.com/office/powerpoint/2010/main" val="419114488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zh-CN" altLang="en-US" sz="11500" b="1" dirty="0">
                <a:solidFill>
                  <a:schemeClr val="tx1"/>
                </a:solidFill>
                <a:latin typeface="Arial Black" charset="0"/>
                <a:ea typeface="ＭＳ Ｐゴシック" charset="0"/>
                <a:cs typeface="ＭＳ Ｐゴシック" charset="0"/>
              </a:rPr>
              <a:t>神</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9144000"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他经常呼求</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天上的神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(4b)</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lvl="0" indent="-457200" defTabSz="914400" eaLnBrk="1" hangingPunct="1">
              <a:buClrTx/>
              <a:buSzTx/>
              <a:buFont typeface="Arial" charset="0"/>
              <a:buChar char="•"/>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他是</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lang="zh-CN" altLang="en-US" sz="3200" b="1" dirty="0">
                <a:solidFill>
                  <a:srgbClr val="EAE8E2"/>
                </a:solidFill>
                <a:latin typeface="Arial Black" charset="0"/>
              </a:rPr>
              <a:t>大而可畏的神，守约施慈爱</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(5)</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神听祷告</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(6, 11a)</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神满有恩慈地借着摩西吩咐诫命，律例，典章</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(7)</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神应许不只是分散同时也会归回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(8-9)</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神用大能大力赎回这些余民 </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(10)</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rPr>
              <a:t>专注</a:t>
            </a:r>
            <a:endParaRPr kumimoji="0" lang="en-US" sz="80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684833421"/>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1921" name="Picture 4" descr="wate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314" name="Rectangle 2"/>
          <p:cNvSpPr>
            <a:spLocks noGrp="1" noChangeArrowheads="1"/>
          </p:cNvSpPr>
          <p:nvPr>
            <p:ph type="title" idx="4294967295"/>
          </p:nvPr>
        </p:nvSpPr>
        <p:spPr>
          <a:xfrm>
            <a:off x="0" y="685800"/>
            <a:ext cx="9144000" cy="914400"/>
          </a:xfrm>
          <a:effectLst>
            <a:outerShdw blurRad="63500" dist="35921" dir="2700000" algn="ctr" rotWithShape="0">
              <a:schemeClr val="bg1">
                <a:alpha val="74998"/>
              </a:schemeClr>
            </a:outerShdw>
          </a:effectLst>
        </p:spPr>
        <p:txBody>
          <a:bodyPr/>
          <a:lstStyle/>
          <a:p>
            <a:pPr algn="ctr">
              <a:defRPr/>
            </a:pPr>
            <a:r>
              <a:rPr lang="zh-CN" altLang="en-US" sz="8000" dirty="0">
                <a:latin typeface="Times" charset="0"/>
                <a:ea typeface="Osaka" charset="0"/>
                <a:cs typeface="Osaka" charset="0"/>
              </a:rPr>
              <a:t>坚持</a:t>
            </a:r>
            <a:endParaRPr lang="en-US" sz="4800" dirty="0">
              <a:latin typeface="Helvetica" charset="0"/>
              <a:ea typeface="Osaka" charset="0"/>
              <a:cs typeface="Osaka" charset="0"/>
            </a:endParaRPr>
          </a:p>
        </p:txBody>
      </p:sp>
      <p:sp>
        <p:nvSpPr>
          <p:cNvPr id="141315" name="Rectangle 3"/>
          <p:cNvSpPr>
            <a:spLocks noChangeArrowheads="1"/>
          </p:cNvSpPr>
          <p:nvPr/>
        </p:nvSpPr>
        <p:spPr bwMode="auto">
          <a:xfrm>
            <a:off x="304800" y="2133600"/>
            <a:ext cx="5105400" cy="4572000"/>
          </a:xfrm>
          <a:prstGeom prst="rect">
            <a:avLst/>
          </a:prstGeom>
          <a:noFill/>
          <a:ln w="9525">
            <a:noFill/>
            <a:miter lim="800000"/>
            <a:headEnd/>
            <a:tailEnd/>
          </a:ln>
          <a:effectLst>
            <a:outerShdw blurRad="63500" dist="35921" dir="2700000" algn="ctr" rotWithShape="0">
              <a:schemeClr val="bg1">
                <a:alpha val="74998"/>
              </a:schemeClr>
            </a:outerShdw>
          </a:effectLst>
        </p:spPr>
        <p:txBody>
          <a:bodyPr anchor="ctr"/>
          <a:lstStyle/>
          <a:p>
            <a:pPr algn="r" defTabSz="914400">
              <a:buClrTx/>
              <a:buSzTx/>
              <a:buFontTx/>
              <a:buNone/>
              <a:defRPr/>
            </a:pPr>
            <a:r>
              <a:rPr kumimoji="1" lang="ja-JP" altLang="en-US" sz="3600">
                <a:solidFill>
                  <a:srgbClr val="FFFFFF"/>
                </a:solidFill>
                <a:latin typeface="Helvetica" charset="0"/>
                <a:ea typeface="Osaka" charset="0"/>
                <a:cs typeface="Osaka" charset="0"/>
              </a:rPr>
              <a:t>在溪流和岩石的对抗中，溪流总是会胜出</a:t>
            </a:r>
            <a:r>
              <a:rPr kumimoji="1" lang="en-US" altLang="ja-JP" sz="3600" dirty="0">
                <a:solidFill>
                  <a:srgbClr val="FFFFFF"/>
                </a:solidFill>
                <a:latin typeface="Helvetica" charset="0"/>
                <a:ea typeface="Osaka" charset="0"/>
                <a:cs typeface="Osaka" charset="0"/>
              </a:rPr>
              <a:t>——</a:t>
            </a:r>
            <a:r>
              <a:rPr kumimoji="1" lang="ja-JP" altLang="en-US" sz="3600">
                <a:solidFill>
                  <a:srgbClr val="FFFFFF"/>
                </a:solidFill>
                <a:latin typeface="Helvetica" charset="0"/>
                <a:ea typeface="Osaka" charset="0"/>
                <a:cs typeface="Osaka" charset="0"/>
              </a:rPr>
              <a:t>不是靠力量，而是靠坚持不懈。</a:t>
            </a:r>
          </a:p>
          <a:p>
            <a:pPr algn="r" defTabSz="914400">
              <a:buClrTx/>
              <a:buSzTx/>
              <a:buFontTx/>
              <a:buNone/>
              <a:defRPr/>
            </a:pPr>
            <a:endParaRPr kumimoji="1" lang="ja-JP" altLang="en-US" sz="3600">
              <a:solidFill>
                <a:srgbClr val="FFFFFF"/>
              </a:solidFill>
              <a:latin typeface="Helvetica" charset="0"/>
              <a:ea typeface="Osaka" charset="0"/>
              <a:cs typeface="Osaka" charset="0"/>
            </a:endParaRPr>
          </a:p>
          <a:p>
            <a:pPr algn="r" defTabSz="914400">
              <a:buClrTx/>
              <a:buSzTx/>
              <a:buFontTx/>
              <a:buNone/>
              <a:defRPr/>
            </a:pPr>
            <a:r>
              <a:rPr kumimoji="1" lang="en-US" altLang="ja-JP" sz="3600" dirty="0">
                <a:solidFill>
                  <a:srgbClr val="FFFFFF"/>
                </a:solidFill>
                <a:latin typeface="Helvetica" charset="0"/>
                <a:ea typeface="Osaka" charset="0"/>
                <a:cs typeface="Osaka" charset="0"/>
              </a:rPr>
              <a:t>—— H. </a:t>
            </a:r>
            <a:r>
              <a:rPr kumimoji="1" lang="ja-JP" altLang="en-US" sz="3600">
                <a:solidFill>
                  <a:srgbClr val="FFFFFF"/>
                </a:solidFill>
                <a:latin typeface="Helvetica" charset="0"/>
                <a:ea typeface="Osaka" charset="0"/>
                <a:cs typeface="Osaka" charset="0"/>
              </a:rPr>
              <a:t>杰克逊</a:t>
            </a:r>
            <a:r>
              <a:rPr kumimoji="1" lang="en-US" altLang="ja-JP" sz="3600" dirty="0">
                <a:solidFill>
                  <a:srgbClr val="FFFFFF"/>
                </a:solidFill>
                <a:latin typeface="Helvetica" charset="0"/>
                <a:ea typeface="Osaka" charset="0"/>
                <a:cs typeface="Osaka" charset="0"/>
              </a:rPr>
              <a:t>·</a:t>
            </a:r>
            <a:r>
              <a:rPr kumimoji="1" lang="ja-JP" altLang="en-US" sz="3600">
                <a:solidFill>
                  <a:srgbClr val="FFFFFF"/>
                </a:solidFill>
                <a:latin typeface="Helvetica" charset="0"/>
                <a:ea typeface="Osaka" charset="0"/>
                <a:cs typeface="Osaka" charset="0"/>
              </a:rPr>
              <a:t>布朗</a:t>
            </a:r>
            <a:endParaRPr kumimoji="1" lang="en-US" sz="3600" dirty="0">
              <a:solidFill>
                <a:srgbClr val="FFFFFF"/>
              </a:solidFill>
              <a:latin typeface="Helvetica" charset="0"/>
              <a:ea typeface="Osaka" charset="0"/>
              <a:cs typeface="Osaka" charset="0"/>
            </a:endParaRPr>
          </a:p>
        </p:txBody>
      </p:sp>
    </p:spTree>
    <p:extLst>
      <p:ext uri="{BB962C8B-B14F-4D97-AF65-F5344CB8AC3E}">
        <p14:creationId xmlns:p14="http://schemas.microsoft.com/office/powerpoint/2010/main" val="2874287788"/>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3969" name="Title 2"/>
          <p:cNvSpPr>
            <a:spLocks noGrp="1"/>
          </p:cNvSpPr>
          <p:nvPr>
            <p:ph type="title" idx="4294967295"/>
          </p:nvPr>
        </p:nvSpPr>
        <p:spPr/>
        <p:txBody>
          <a:bodyPr/>
          <a:lstStyle/>
          <a:p>
            <a:pPr eaLnBrk="1" hangingPunct="1"/>
            <a:r>
              <a:rPr lang="en-US">
                <a:latin typeface="Helvetica" charset="0"/>
                <a:ea typeface="Osaka" charset="0"/>
                <a:cs typeface="Osaka" charset="0"/>
              </a:rPr>
              <a:t>Despair.com</a:t>
            </a:r>
          </a:p>
        </p:txBody>
      </p:sp>
      <p:pic>
        <p:nvPicPr>
          <p:cNvPr id="723970" name="Picture 1" descr="visiondespai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71450"/>
            <a:ext cx="91281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3971" name="Title 2"/>
          <p:cNvSpPr txBox="1">
            <a:spLocks/>
          </p:cNvSpPr>
          <p:nvPr/>
        </p:nvSpPr>
        <p:spPr bwMode="auto">
          <a:xfrm>
            <a:off x="250825" y="5084763"/>
            <a:ext cx="8569325" cy="8651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6000" b="1" baseline="0" dirty="0" err="1">
                <a:solidFill>
                  <a:srgbClr val="FFFFFF"/>
                </a:solidFill>
                <a:latin typeface="Helvetica" charset="0"/>
                <a:ea typeface="Osaka" charset="0"/>
                <a:cs typeface="Osaka" charset="0"/>
              </a:rPr>
              <a:t>愿景</a:t>
            </a:r>
            <a:endParaRPr kumimoji="1" lang="en-US" sz="6000" b="1" baseline="0" dirty="0">
              <a:solidFill>
                <a:srgbClr val="FFFFFF"/>
              </a:solidFill>
              <a:latin typeface="Helvetica" charset="0"/>
              <a:ea typeface="Osaka" charset="0"/>
              <a:cs typeface="Osaka" charset="0"/>
            </a:endParaRPr>
          </a:p>
        </p:txBody>
      </p:sp>
      <p:sp>
        <p:nvSpPr>
          <p:cNvPr id="723972" name="Title 2"/>
          <p:cNvSpPr txBox="1">
            <a:spLocks/>
          </p:cNvSpPr>
          <p:nvPr/>
        </p:nvSpPr>
        <p:spPr bwMode="auto">
          <a:xfrm>
            <a:off x="250825" y="5876925"/>
            <a:ext cx="8642350" cy="936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2800" b="1" baseline="0" dirty="0">
                <a:solidFill>
                  <a:srgbClr val="FFFFFF"/>
                </a:solidFill>
                <a:latin typeface="Helvetica" charset="0"/>
                <a:ea typeface="Osaka" charset="0"/>
                <a:cs typeface="Osaka" charset="0"/>
              </a:rPr>
              <a:t>为什么当我所有最坏的恐惧不断成真时，未来还是如此难以预测？</a:t>
            </a:r>
            <a:endParaRPr kumimoji="1" lang="en-US" sz="2800" b="1" baseline="0" dirty="0">
              <a:solidFill>
                <a:srgbClr val="FFFFFF"/>
              </a:solidFill>
              <a:latin typeface="Helvetica" charset="0"/>
              <a:ea typeface="Osaka" charset="0"/>
              <a:cs typeface="Osaka" charset="0"/>
            </a:endParaRPr>
          </a:p>
        </p:txBody>
      </p:sp>
    </p:spTree>
    <p:extLst>
      <p:ext uri="{BB962C8B-B14F-4D97-AF65-F5344CB8AC3E}">
        <p14:creationId xmlns:p14="http://schemas.microsoft.com/office/powerpoint/2010/main" val="195096397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6017" name="Rectangle 1027"/>
          <p:cNvSpPr>
            <a:spLocks noGrp="1" noChangeArrowheads="1"/>
          </p:cNvSpPr>
          <p:nvPr>
            <p:ph type="title" idx="4294967295"/>
          </p:nvPr>
        </p:nvSpPr>
        <p:spPr>
          <a:xfrm>
            <a:off x="1371600" y="685800"/>
            <a:ext cx="7200900" cy="762000"/>
          </a:xfrm>
        </p:spPr>
        <p:txBody>
          <a:bodyPr/>
          <a:lstStyle/>
          <a:p>
            <a:r>
              <a:rPr lang="en-US">
                <a:latin typeface="Helvetica" charset="0"/>
                <a:ea typeface="Osaka" charset="0"/>
                <a:cs typeface="Osaka" charset="0"/>
              </a:rPr>
              <a:t>Success</a:t>
            </a:r>
          </a:p>
        </p:txBody>
      </p:sp>
      <p:pic>
        <p:nvPicPr>
          <p:cNvPr id="726018" name="Picture 1" descr="UniversityOfFloridaGatorsSuccessPost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15913" y="0"/>
            <a:ext cx="85232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6019" name="Title 2"/>
          <p:cNvSpPr txBox="1">
            <a:spLocks/>
          </p:cNvSpPr>
          <p:nvPr/>
        </p:nvSpPr>
        <p:spPr bwMode="auto">
          <a:xfrm>
            <a:off x="-26988" y="5157788"/>
            <a:ext cx="9144001"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6000" b="1" baseline="0" dirty="0" err="1">
                <a:solidFill>
                  <a:srgbClr val="FFFFFF"/>
                </a:solidFill>
                <a:latin typeface="Helvetica" charset="0"/>
                <a:ea typeface="Osaka" charset="0"/>
                <a:cs typeface="Osaka" charset="0"/>
              </a:rPr>
              <a:t>成功</a:t>
            </a:r>
            <a:endParaRPr kumimoji="1" lang="en-US" sz="6000" b="1" baseline="0" dirty="0">
              <a:solidFill>
                <a:srgbClr val="FFFFFF"/>
              </a:solidFill>
              <a:latin typeface="Helvetica" charset="0"/>
              <a:ea typeface="Osaka" charset="0"/>
              <a:cs typeface="Osaka" charset="0"/>
            </a:endParaRPr>
          </a:p>
        </p:txBody>
      </p:sp>
      <p:sp>
        <p:nvSpPr>
          <p:cNvPr id="726020" name="Title 2"/>
          <p:cNvSpPr txBox="1">
            <a:spLocks/>
          </p:cNvSpPr>
          <p:nvPr/>
        </p:nvSpPr>
        <p:spPr bwMode="auto">
          <a:xfrm>
            <a:off x="-28575" y="5949950"/>
            <a:ext cx="9145588" cy="9350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2800" b="1" baseline="0" dirty="0">
                <a:solidFill>
                  <a:srgbClr val="FFFFFF"/>
                </a:solidFill>
                <a:latin typeface="Helvetica" charset="0"/>
                <a:ea typeface="Osaka" charset="0"/>
                <a:cs typeface="Osaka" charset="0"/>
              </a:rPr>
              <a:t>有些人梦想成功，而另一些人则生活在粉碎这些梦想中。</a:t>
            </a:r>
            <a:endParaRPr kumimoji="1" lang="en-US" sz="2800" b="1" baseline="0" dirty="0">
              <a:solidFill>
                <a:srgbClr val="FFFFFF"/>
              </a:solidFill>
              <a:latin typeface="Helvetica" charset="0"/>
              <a:ea typeface="Osaka" charset="0"/>
              <a:cs typeface="Osaka" charset="0"/>
            </a:endParaRPr>
          </a:p>
        </p:txBody>
      </p:sp>
    </p:spTree>
    <p:extLst>
      <p:ext uri="{BB962C8B-B14F-4D97-AF65-F5344CB8AC3E}">
        <p14:creationId xmlns:p14="http://schemas.microsoft.com/office/powerpoint/2010/main" val="15268492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8065" name="Title 2"/>
          <p:cNvSpPr>
            <a:spLocks noGrp="1"/>
          </p:cNvSpPr>
          <p:nvPr>
            <p:ph type="title" idx="4294967295"/>
          </p:nvPr>
        </p:nvSpPr>
        <p:spPr/>
        <p:txBody>
          <a:bodyPr/>
          <a:lstStyle/>
          <a:p>
            <a:pPr eaLnBrk="1" hangingPunct="1"/>
            <a:r>
              <a:rPr lang="en-US">
                <a:latin typeface="Helvetica" charset="0"/>
                <a:ea typeface="Osaka" charset="0"/>
                <a:cs typeface="Osaka" charset="0"/>
              </a:rPr>
              <a:t>Retards</a:t>
            </a:r>
          </a:p>
        </p:txBody>
      </p:sp>
      <p:pic>
        <p:nvPicPr>
          <p:cNvPr id="728066" name="Picture 1" descr="Retards_motivational_poste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531813"/>
            <a:ext cx="9372600" cy="7010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8067" name="Title 2"/>
          <p:cNvSpPr txBox="1">
            <a:spLocks/>
          </p:cNvSpPr>
          <p:nvPr/>
        </p:nvSpPr>
        <p:spPr bwMode="auto">
          <a:xfrm>
            <a:off x="250825" y="5732463"/>
            <a:ext cx="8642350" cy="9366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800" b="1" baseline="0" dirty="0" err="1">
                <a:solidFill>
                  <a:srgbClr val="FFFFFF"/>
                </a:solidFill>
                <a:latin typeface="Helvetica" charset="0"/>
                <a:ea typeface="Osaka" charset="0"/>
                <a:cs typeface="Osaka" charset="0"/>
              </a:rPr>
              <a:t>我们身边都有一位</a:t>
            </a:r>
            <a:endParaRPr kumimoji="1" lang="en-US" sz="2800" b="1" baseline="0" dirty="0">
              <a:solidFill>
                <a:srgbClr val="FFFFFF"/>
              </a:solidFill>
              <a:latin typeface="Helvetica" charset="0"/>
              <a:ea typeface="Osaka" charset="0"/>
              <a:cs typeface="Osaka" charset="0"/>
            </a:endParaRPr>
          </a:p>
        </p:txBody>
      </p:sp>
      <p:sp>
        <p:nvSpPr>
          <p:cNvPr id="728068" name="Title 2"/>
          <p:cNvSpPr txBox="1">
            <a:spLocks/>
          </p:cNvSpPr>
          <p:nvPr/>
        </p:nvSpPr>
        <p:spPr bwMode="auto">
          <a:xfrm>
            <a:off x="250825" y="5157788"/>
            <a:ext cx="8569325"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6000" b="1" baseline="0" dirty="0" err="1">
                <a:solidFill>
                  <a:srgbClr val="FFFFFF"/>
                </a:solidFill>
                <a:latin typeface="Helvetica" charset="0"/>
                <a:ea typeface="Osaka" charset="0"/>
                <a:cs typeface="Osaka" charset="0"/>
              </a:rPr>
              <a:t>智障</a:t>
            </a:r>
            <a:endParaRPr kumimoji="1" lang="en-US" sz="6000" b="1" baseline="0" dirty="0">
              <a:solidFill>
                <a:srgbClr val="FFFFFF"/>
              </a:solidFill>
              <a:latin typeface="Helvetica" charset="0"/>
              <a:ea typeface="Osaka" charset="0"/>
              <a:cs typeface="Osaka" charset="0"/>
            </a:endParaRPr>
          </a:p>
        </p:txBody>
      </p:sp>
    </p:spTree>
    <p:extLst>
      <p:ext uri="{BB962C8B-B14F-4D97-AF65-F5344CB8AC3E}">
        <p14:creationId xmlns:p14="http://schemas.microsoft.com/office/powerpoint/2010/main" val="235882272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1606" name="Picture 6" descr="image005"/>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562600" y="0"/>
            <a:ext cx="37338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9" name="Picture 9" descr="5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048000" y="0"/>
            <a:ext cx="3429000" cy="2986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0" name="Picture 10" descr="3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0" y="3092450"/>
            <a:ext cx="5021263" cy="3765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11" name="Picture 11" descr="22"/>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0" y="0"/>
            <a:ext cx="3765550" cy="3944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4" name="Picture 4" descr="RestartButton"/>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3505200" y="3124200"/>
            <a:ext cx="5638800" cy="383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1607" name="Picture 7" descr="image002"/>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953000" y="2667000"/>
            <a:ext cx="4191000"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2" name="Rectangle 2"/>
          <p:cNvSpPr>
            <a:spLocks noGrp="1" noChangeArrowheads="1"/>
          </p:cNvSpPr>
          <p:nvPr>
            <p:ph type="title" idx="4294967295"/>
          </p:nvPr>
        </p:nvSpPr>
        <p:spPr>
          <a:xfrm>
            <a:off x="2819400" y="2438400"/>
            <a:ext cx="6096000" cy="1219200"/>
          </a:xfrm>
          <a:solidFill>
            <a:srgbClr val="000000"/>
          </a:solidFill>
        </p:spPr>
        <p:txBody>
          <a:bodyPr/>
          <a:lstStyle/>
          <a:p>
            <a:pPr eaLnBrk="1" hangingPunct="1">
              <a:defRPr/>
            </a:pPr>
            <a:r>
              <a:rPr lang="zh-CN" altLang="en-US" sz="3600" b="1" dirty="0">
                <a:solidFill>
                  <a:schemeClr val="tx1"/>
                </a:solidFill>
                <a:latin typeface="Arial Black" charset="0"/>
                <a:ea typeface="ＭＳ Ｐゴシック" charset="0"/>
                <a:cs typeface="ＭＳ Ｐゴシック" charset="0"/>
              </a:rPr>
              <a:t>您现在是否遭遇到反对？</a:t>
            </a:r>
            <a:endParaRPr lang="en-US" dirty="0">
              <a:solidFill>
                <a:schemeClr val="tx1"/>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050200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81606"/>
                                        </p:tgtEl>
                                        <p:attrNameLst>
                                          <p:attrName>style.visibility</p:attrName>
                                        </p:attrNameLst>
                                      </p:cBhvr>
                                      <p:to>
                                        <p:strVal val="visible"/>
                                      </p:to>
                                    </p:set>
                                    <p:animEffect transition="in" filter="dissolve">
                                      <p:cBhvr>
                                        <p:cTn id="7" dur="500"/>
                                        <p:tgtEl>
                                          <p:spTgt spid="2816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281610"/>
                                        </p:tgtEl>
                                        <p:attrNameLst>
                                          <p:attrName>style.visibility</p:attrName>
                                        </p:attrNameLst>
                                      </p:cBhvr>
                                      <p:to>
                                        <p:strVal val="visible"/>
                                      </p:to>
                                    </p:set>
                                    <p:animEffect transition="in" filter="dissolve">
                                      <p:cBhvr>
                                        <p:cTn id="12" dur="500"/>
                                        <p:tgtEl>
                                          <p:spTgt spid="28161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281611"/>
                                        </p:tgtEl>
                                        <p:attrNameLst>
                                          <p:attrName>style.visibility</p:attrName>
                                        </p:attrNameLst>
                                      </p:cBhvr>
                                      <p:to>
                                        <p:strVal val="visible"/>
                                      </p:to>
                                    </p:set>
                                    <p:animEffect transition="in" filter="dissolve">
                                      <p:cBhvr>
                                        <p:cTn id="17" dur="500"/>
                                        <p:tgtEl>
                                          <p:spTgt spid="281611"/>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281609"/>
                                        </p:tgtEl>
                                        <p:attrNameLst>
                                          <p:attrName>style.visibility</p:attrName>
                                        </p:attrNameLst>
                                      </p:cBhvr>
                                      <p:to>
                                        <p:strVal val="visible"/>
                                      </p:to>
                                    </p:set>
                                    <p:animEffect transition="in" filter="dissolve">
                                      <p:cBhvr>
                                        <p:cTn id="22" dur="500"/>
                                        <p:tgtEl>
                                          <p:spTgt spid="28160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281604"/>
                                        </p:tgtEl>
                                        <p:attrNameLst>
                                          <p:attrName>style.visibility</p:attrName>
                                        </p:attrNameLst>
                                      </p:cBhvr>
                                      <p:to>
                                        <p:strVal val="visible"/>
                                      </p:to>
                                    </p:set>
                                    <p:animEffect transition="in" filter="dissolve">
                                      <p:cBhvr>
                                        <p:cTn id="27" dur="500"/>
                                        <p:tgtEl>
                                          <p:spTgt spid="28160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281607"/>
                                        </p:tgtEl>
                                        <p:attrNameLst>
                                          <p:attrName>style.visibility</p:attrName>
                                        </p:attrNameLst>
                                      </p:cBhvr>
                                      <p:to>
                                        <p:strVal val="visible"/>
                                      </p:to>
                                    </p:set>
                                    <p:animEffect transition="in" filter="dissolve">
                                      <p:cBhvr>
                                        <p:cTn id="32" dur="500"/>
                                        <p:tgtEl>
                                          <p:spTgt spid="2816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8204" name="Rectangle 12"/>
          <p:cNvSpPr>
            <a:spLocks noChangeArrowheads="1"/>
          </p:cNvSpPr>
          <p:nvPr/>
        </p:nvSpPr>
        <p:spPr bwMode="auto">
          <a:xfrm>
            <a:off x="1600200" y="381000"/>
            <a:ext cx="7086600" cy="1090613"/>
          </a:xfrm>
          <a:prstGeom prst="rect">
            <a:avLst/>
          </a:prstGeom>
          <a:solidFill>
            <a:schemeClr val="tx1"/>
          </a:solid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57347" name="Text Box 2"/>
          <p:cNvSpPr txBox="1">
            <a:spLocks noChangeArrowheads="1"/>
          </p:cNvSpPr>
          <p:nvPr/>
        </p:nvSpPr>
        <p:spPr bwMode="auto">
          <a:xfrm>
            <a:off x="304800" y="4648200"/>
            <a:ext cx="2286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重建  </a:t>
            </a:r>
            <a:r>
              <a:rPr lang="en-US" b="1">
                <a:solidFill>
                  <a:srgbClr val="FFFFFF"/>
                </a:solidFill>
              </a:rPr>
              <a:t>1-6</a:t>
            </a:r>
          </a:p>
        </p:txBody>
      </p:sp>
      <p:sp>
        <p:nvSpPr>
          <p:cNvPr id="57348" name="Text Box 3"/>
          <p:cNvSpPr txBox="1">
            <a:spLocks noChangeArrowheads="1"/>
          </p:cNvSpPr>
          <p:nvPr/>
        </p:nvSpPr>
        <p:spPr bwMode="auto">
          <a:xfrm>
            <a:off x="5105400" y="593725"/>
            <a:ext cx="35052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500"/>
              </a:spcBef>
            </a:pPr>
            <a:r>
              <a:rPr lang="en-US" sz="4000" b="1">
                <a:solidFill>
                  <a:srgbClr val="FFFFFF"/>
                </a:solidFill>
                <a:cs typeface="宋体" charset="0"/>
              </a:rPr>
              <a:t>尼希米记</a:t>
            </a:r>
          </a:p>
        </p:txBody>
      </p:sp>
      <p:sp>
        <p:nvSpPr>
          <p:cNvPr id="57349" name="Text Box 4"/>
          <p:cNvSpPr txBox="1">
            <a:spLocks noChangeArrowheads="1"/>
          </p:cNvSpPr>
          <p:nvPr/>
        </p:nvSpPr>
        <p:spPr bwMode="auto">
          <a:xfrm>
            <a:off x="1752600" y="593725"/>
            <a:ext cx="32004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500"/>
              </a:spcBef>
            </a:pPr>
            <a:r>
              <a:rPr lang="en-US" sz="4000" b="1">
                <a:solidFill>
                  <a:srgbClr val="FFFFFF"/>
                </a:solidFill>
                <a:cs typeface="宋体" charset="0"/>
              </a:rPr>
              <a:t>以斯拉记</a:t>
            </a:r>
          </a:p>
        </p:txBody>
      </p:sp>
      <p:sp>
        <p:nvSpPr>
          <p:cNvPr id="8197" name="Line 5"/>
          <p:cNvSpPr>
            <a:spLocks noChangeShapeType="1"/>
          </p:cNvSpPr>
          <p:nvPr/>
        </p:nvSpPr>
        <p:spPr bwMode="auto">
          <a:xfrm flipH="1">
            <a:off x="531813" y="1473200"/>
            <a:ext cx="1069975" cy="3152775"/>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198" name="Line 6"/>
          <p:cNvSpPr>
            <a:spLocks noChangeShapeType="1"/>
          </p:cNvSpPr>
          <p:nvPr/>
        </p:nvSpPr>
        <p:spPr bwMode="auto">
          <a:xfrm flipH="1">
            <a:off x="7523163" y="1447800"/>
            <a:ext cx="1165225" cy="32067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199" name="Line 7"/>
          <p:cNvSpPr>
            <a:spLocks noChangeShapeType="1"/>
          </p:cNvSpPr>
          <p:nvPr/>
        </p:nvSpPr>
        <p:spPr bwMode="auto">
          <a:xfrm flipH="1">
            <a:off x="57705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0" name="Line 8"/>
          <p:cNvSpPr>
            <a:spLocks noChangeShapeType="1"/>
          </p:cNvSpPr>
          <p:nvPr/>
        </p:nvSpPr>
        <p:spPr bwMode="auto">
          <a:xfrm flipH="1">
            <a:off x="40179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1" name="Line 9"/>
          <p:cNvSpPr>
            <a:spLocks noChangeShapeType="1"/>
          </p:cNvSpPr>
          <p:nvPr/>
        </p:nvSpPr>
        <p:spPr bwMode="auto">
          <a:xfrm flipH="1">
            <a:off x="22653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2" name="Text Box 10"/>
          <p:cNvSpPr txBox="1">
            <a:spLocks noChangeArrowheads="1"/>
          </p:cNvSpPr>
          <p:nvPr/>
        </p:nvSpPr>
        <p:spPr bwMode="auto">
          <a:xfrm rot="-4260000">
            <a:off x="2934494" y="2348707"/>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规划 </a:t>
            </a:r>
            <a:r>
              <a:rPr lang="en-US" sz="3600" b="1">
                <a:solidFill>
                  <a:srgbClr val="FFFFFF"/>
                </a:solidFill>
              </a:rPr>
              <a:t>1-2</a:t>
            </a:r>
          </a:p>
        </p:txBody>
      </p:sp>
      <p:sp>
        <p:nvSpPr>
          <p:cNvPr id="8203" name="Text Box 11"/>
          <p:cNvSpPr txBox="1">
            <a:spLocks noChangeArrowheads="1"/>
          </p:cNvSpPr>
          <p:nvPr/>
        </p:nvSpPr>
        <p:spPr bwMode="auto">
          <a:xfrm rot="-4260000">
            <a:off x="3772694" y="2345532"/>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进展 </a:t>
            </a:r>
            <a:r>
              <a:rPr lang="en-US" sz="3600" b="1">
                <a:solidFill>
                  <a:srgbClr val="FFFFFF"/>
                </a:solidFill>
              </a:rPr>
              <a:t>3-7</a:t>
            </a:r>
          </a:p>
        </p:txBody>
      </p:sp>
      <p:sp>
        <p:nvSpPr>
          <p:cNvPr id="8205" name="Rectangle 13"/>
          <p:cNvSpPr>
            <a:spLocks noChangeArrowheads="1"/>
          </p:cNvSpPr>
          <p:nvPr/>
        </p:nvSpPr>
        <p:spPr bwMode="auto">
          <a:xfrm>
            <a:off x="533400" y="5419725"/>
            <a:ext cx="7032625" cy="56197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8206" name="Line 14"/>
          <p:cNvSpPr>
            <a:spLocks noChangeShapeType="1"/>
          </p:cNvSpPr>
          <p:nvPr/>
        </p:nvSpPr>
        <p:spPr bwMode="auto">
          <a:xfrm flipH="1">
            <a:off x="13890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7" name="Line 15"/>
          <p:cNvSpPr>
            <a:spLocks noChangeShapeType="1"/>
          </p:cNvSpPr>
          <p:nvPr/>
        </p:nvSpPr>
        <p:spPr bwMode="auto">
          <a:xfrm flipH="1">
            <a:off x="31416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8" name="Line 16"/>
          <p:cNvSpPr>
            <a:spLocks noChangeShapeType="1"/>
          </p:cNvSpPr>
          <p:nvPr/>
        </p:nvSpPr>
        <p:spPr bwMode="auto">
          <a:xfrm flipH="1">
            <a:off x="66468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09" name="Line 17"/>
          <p:cNvSpPr>
            <a:spLocks noChangeShapeType="1"/>
          </p:cNvSpPr>
          <p:nvPr/>
        </p:nvSpPr>
        <p:spPr bwMode="auto">
          <a:xfrm flipH="1">
            <a:off x="48942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57363" name="Text Box 18"/>
          <p:cNvSpPr txBox="1">
            <a:spLocks noChangeArrowheads="1"/>
          </p:cNvSpPr>
          <p:nvPr/>
        </p:nvSpPr>
        <p:spPr bwMode="auto">
          <a:xfrm rot="-4260000">
            <a:off x="1318419" y="2350294"/>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返回 </a:t>
            </a:r>
            <a:r>
              <a:rPr lang="en-US" sz="3600" b="1">
                <a:solidFill>
                  <a:srgbClr val="FFFFFF"/>
                </a:solidFill>
              </a:rPr>
              <a:t>7-8</a:t>
            </a:r>
          </a:p>
        </p:txBody>
      </p:sp>
      <p:sp>
        <p:nvSpPr>
          <p:cNvPr id="57364" name="Text Box 19"/>
          <p:cNvSpPr txBox="1">
            <a:spLocks noChangeArrowheads="1"/>
          </p:cNvSpPr>
          <p:nvPr/>
        </p:nvSpPr>
        <p:spPr bwMode="auto">
          <a:xfrm rot="-4260000">
            <a:off x="2161381" y="2386807"/>
            <a:ext cx="392112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恢复 </a:t>
            </a:r>
            <a:r>
              <a:rPr lang="en-US" sz="3600" b="1">
                <a:solidFill>
                  <a:srgbClr val="FFFFFF"/>
                </a:solidFill>
              </a:rPr>
              <a:t>9-10 </a:t>
            </a:r>
          </a:p>
        </p:txBody>
      </p:sp>
      <p:sp>
        <p:nvSpPr>
          <p:cNvPr id="57365" name="Text Box 20"/>
          <p:cNvSpPr txBox="1">
            <a:spLocks noChangeArrowheads="1"/>
          </p:cNvSpPr>
          <p:nvPr/>
        </p:nvSpPr>
        <p:spPr bwMode="auto">
          <a:xfrm rot="-4260000">
            <a:off x="-496094" y="2348707"/>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返回</a:t>
            </a:r>
            <a:r>
              <a:rPr lang="en-US" altLang="ja-JP" sz="3600" b="1">
                <a:solidFill>
                  <a:srgbClr val="FFFFFF"/>
                </a:solidFill>
                <a:cs typeface="宋体" charset="0"/>
              </a:rPr>
              <a:t> </a:t>
            </a:r>
            <a:r>
              <a:rPr lang="en-US" altLang="ja-JP" sz="3600" b="1">
                <a:solidFill>
                  <a:srgbClr val="FFFFFF"/>
                </a:solidFill>
              </a:rPr>
              <a:t>1-2</a:t>
            </a:r>
            <a:endParaRPr lang="en-US" sz="3600" b="1">
              <a:solidFill>
                <a:srgbClr val="FFFFFF"/>
              </a:solidFill>
            </a:endParaRPr>
          </a:p>
        </p:txBody>
      </p:sp>
      <p:sp>
        <p:nvSpPr>
          <p:cNvPr id="57366" name="Text Box 21"/>
          <p:cNvSpPr txBox="1">
            <a:spLocks noChangeArrowheads="1"/>
          </p:cNvSpPr>
          <p:nvPr/>
        </p:nvSpPr>
        <p:spPr bwMode="auto">
          <a:xfrm rot="-4260000">
            <a:off x="405606" y="2343944"/>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恢复 </a:t>
            </a:r>
            <a:r>
              <a:rPr lang="en-US" sz="3600" b="1">
                <a:solidFill>
                  <a:srgbClr val="FFFFFF"/>
                </a:solidFill>
              </a:rPr>
              <a:t>3-6</a:t>
            </a:r>
          </a:p>
        </p:txBody>
      </p:sp>
      <p:sp>
        <p:nvSpPr>
          <p:cNvPr id="8214" name="Text Box 22"/>
          <p:cNvSpPr txBox="1">
            <a:spLocks noChangeArrowheads="1"/>
          </p:cNvSpPr>
          <p:nvPr/>
        </p:nvSpPr>
        <p:spPr bwMode="auto">
          <a:xfrm>
            <a:off x="3733800" y="4648200"/>
            <a:ext cx="2286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重建  </a:t>
            </a:r>
            <a:r>
              <a:rPr lang="en-US" b="1">
                <a:solidFill>
                  <a:srgbClr val="FFFFFF"/>
                </a:solidFill>
              </a:rPr>
              <a:t>1-7</a:t>
            </a:r>
          </a:p>
        </p:txBody>
      </p:sp>
      <p:sp>
        <p:nvSpPr>
          <p:cNvPr id="57368" name="Text Box 23"/>
          <p:cNvSpPr txBox="1">
            <a:spLocks noChangeArrowheads="1"/>
          </p:cNvSpPr>
          <p:nvPr/>
        </p:nvSpPr>
        <p:spPr bwMode="auto">
          <a:xfrm>
            <a:off x="1981200" y="4648200"/>
            <a:ext cx="228600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250"/>
              </a:spcBef>
            </a:pPr>
            <a:r>
              <a:rPr lang="en-US" sz="2000" b="1">
                <a:solidFill>
                  <a:srgbClr val="FFFFFF"/>
                </a:solidFill>
                <a:cs typeface="宋体" charset="0"/>
              </a:rPr>
              <a:t>重订方向  </a:t>
            </a:r>
            <a:r>
              <a:rPr lang="en-US" sz="2000" b="1">
                <a:solidFill>
                  <a:srgbClr val="FFFFFF"/>
                </a:solidFill>
              </a:rPr>
              <a:t>7-10</a:t>
            </a:r>
          </a:p>
        </p:txBody>
      </p:sp>
      <p:sp>
        <p:nvSpPr>
          <p:cNvPr id="8216" name="Line 24"/>
          <p:cNvSpPr>
            <a:spLocks noChangeShapeType="1"/>
          </p:cNvSpPr>
          <p:nvPr/>
        </p:nvSpPr>
        <p:spPr bwMode="auto">
          <a:xfrm>
            <a:off x="5080000" y="406400"/>
            <a:ext cx="1588" cy="1016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17" name="Text Box 25"/>
          <p:cNvSpPr txBox="1">
            <a:spLocks noChangeArrowheads="1"/>
          </p:cNvSpPr>
          <p:nvPr/>
        </p:nvSpPr>
        <p:spPr bwMode="auto">
          <a:xfrm>
            <a:off x="3962400" y="5426075"/>
            <a:ext cx="1828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尼希米记</a:t>
            </a:r>
          </a:p>
        </p:txBody>
      </p:sp>
      <p:sp>
        <p:nvSpPr>
          <p:cNvPr id="57371" name="Text Box 26"/>
          <p:cNvSpPr txBox="1">
            <a:spLocks noChangeArrowheads="1"/>
          </p:cNvSpPr>
          <p:nvPr/>
        </p:nvSpPr>
        <p:spPr bwMode="auto">
          <a:xfrm>
            <a:off x="2195513" y="5426075"/>
            <a:ext cx="18716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以斯拉记</a:t>
            </a:r>
          </a:p>
        </p:txBody>
      </p:sp>
      <p:sp>
        <p:nvSpPr>
          <p:cNvPr id="57372" name="Text Box 27"/>
          <p:cNvSpPr txBox="1">
            <a:spLocks noChangeArrowheads="1"/>
          </p:cNvSpPr>
          <p:nvPr/>
        </p:nvSpPr>
        <p:spPr bwMode="auto">
          <a:xfrm>
            <a:off x="533400" y="5426075"/>
            <a:ext cx="1752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所罗巴伯</a:t>
            </a:r>
          </a:p>
        </p:txBody>
      </p:sp>
      <p:sp>
        <p:nvSpPr>
          <p:cNvPr id="8220" name="Line 28"/>
          <p:cNvSpPr>
            <a:spLocks noChangeShapeType="1"/>
          </p:cNvSpPr>
          <p:nvPr/>
        </p:nvSpPr>
        <p:spPr bwMode="auto">
          <a:xfrm>
            <a:off x="5791200" y="4648200"/>
            <a:ext cx="1588" cy="13144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21" name="Line 29"/>
          <p:cNvSpPr>
            <a:spLocks noChangeShapeType="1"/>
          </p:cNvSpPr>
          <p:nvPr/>
        </p:nvSpPr>
        <p:spPr bwMode="auto">
          <a:xfrm>
            <a:off x="2257425" y="4648200"/>
            <a:ext cx="1588" cy="1905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22" name="Line 30"/>
          <p:cNvSpPr>
            <a:spLocks noChangeShapeType="1"/>
          </p:cNvSpPr>
          <p:nvPr/>
        </p:nvSpPr>
        <p:spPr bwMode="auto">
          <a:xfrm>
            <a:off x="4010025" y="4610100"/>
            <a:ext cx="1588" cy="1905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23" name="Rectangle 31"/>
          <p:cNvSpPr>
            <a:spLocks noChangeArrowheads="1"/>
          </p:cNvSpPr>
          <p:nvPr/>
        </p:nvSpPr>
        <p:spPr bwMode="auto">
          <a:xfrm>
            <a:off x="536575" y="4648200"/>
            <a:ext cx="7029450" cy="77152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8224" name="Rectangle 32"/>
          <p:cNvSpPr>
            <a:spLocks noChangeArrowheads="1"/>
          </p:cNvSpPr>
          <p:nvPr/>
        </p:nvSpPr>
        <p:spPr bwMode="auto">
          <a:xfrm>
            <a:off x="533400" y="5953125"/>
            <a:ext cx="7032625" cy="56197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8225" name="Line 33"/>
          <p:cNvSpPr>
            <a:spLocks noChangeShapeType="1"/>
          </p:cNvSpPr>
          <p:nvPr/>
        </p:nvSpPr>
        <p:spPr bwMode="auto">
          <a:xfrm>
            <a:off x="6629400" y="5448300"/>
            <a:ext cx="1588" cy="11049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8226" name="Text Box 34"/>
          <p:cNvSpPr txBox="1">
            <a:spLocks noChangeArrowheads="1"/>
          </p:cNvSpPr>
          <p:nvPr/>
        </p:nvSpPr>
        <p:spPr bwMode="auto">
          <a:xfrm>
            <a:off x="4343400" y="5943600"/>
            <a:ext cx="1828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444</a:t>
            </a:r>
          </a:p>
        </p:txBody>
      </p:sp>
      <p:sp>
        <p:nvSpPr>
          <p:cNvPr id="57380" name="Text Box 35"/>
          <p:cNvSpPr txBox="1">
            <a:spLocks noChangeArrowheads="1"/>
          </p:cNvSpPr>
          <p:nvPr/>
        </p:nvSpPr>
        <p:spPr bwMode="auto">
          <a:xfrm>
            <a:off x="2286000" y="5943600"/>
            <a:ext cx="1676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457</a:t>
            </a:r>
          </a:p>
        </p:txBody>
      </p:sp>
      <p:sp>
        <p:nvSpPr>
          <p:cNvPr id="57381" name="Text Box 36"/>
          <p:cNvSpPr txBox="1">
            <a:spLocks noChangeArrowheads="1"/>
          </p:cNvSpPr>
          <p:nvPr/>
        </p:nvSpPr>
        <p:spPr bwMode="auto">
          <a:xfrm>
            <a:off x="533400" y="5943600"/>
            <a:ext cx="1676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537</a:t>
            </a:r>
          </a:p>
        </p:txBody>
      </p:sp>
      <p:sp>
        <p:nvSpPr>
          <p:cNvPr id="57382" name="Text Box 37"/>
          <p:cNvSpPr txBox="1">
            <a:spLocks noChangeArrowheads="1"/>
          </p:cNvSpPr>
          <p:nvPr/>
        </p:nvSpPr>
        <p:spPr bwMode="auto">
          <a:xfrm>
            <a:off x="0" y="0"/>
            <a:ext cx="15240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2000" b="1">
                <a:solidFill>
                  <a:srgbClr val="FFFFFF"/>
                </a:solidFill>
                <a:cs typeface="宋体" charset="0"/>
              </a:rPr>
              <a:t>重建 </a:t>
            </a:r>
            <a:br>
              <a:rPr lang="en-US" sz="2000" b="1">
                <a:solidFill>
                  <a:srgbClr val="FFFFFF"/>
                </a:solidFill>
                <a:cs typeface="宋体" charset="0"/>
              </a:rPr>
            </a:br>
            <a:r>
              <a:rPr lang="en-US" sz="2000" b="1">
                <a:solidFill>
                  <a:srgbClr val="FFFFFF"/>
                </a:solidFill>
                <a:cs typeface="宋体" charset="0"/>
              </a:rPr>
              <a:t>(尼</a:t>
            </a:r>
            <a:r>
              <a:rPr lang="en-US" altLang="ja-JP" sz="2000" b="1">
                <a:solidFill>
                  <a:srgbClr val="FFFFFF"/>
                </a:solidFill>
              </a:rPr>
              <a:t> 1–7)</a:t>
            </a:r>
            <a:endParaRPr lang="en-US" sz="2000" b="1">
              <a:solidFill>
                <a:srgbClr val="FFFFFF"/>
              </a:solidFil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1000"/>
                                  </p:stCondLst>
                                  <p:childTnLst>
                                    <p:set>
                                      <p:cBhvr additive="repl">
                                        <p:cTn id="6" dur="1" fill="hold">
                                          <p:stCondLst>
                                            <p:cond delay="0"/>
                                          </p:stCondLst>
                                        </p:cTn>
                                        <p:tgtEl>
                                          <p:spTgt spid="8226"/>
                                        </p:tgtEl>
                                        <p:attrNameLst>
                                          <p:attrName>style.visibility</p:attrName>
                                        </p:attrNameLst>
                                      </p:cBhvr>
                                      <p:to>
                                        <p:strVal val="visible"/>
                                      </p:to>
                                    </p:set>
                                    <p:animEffect transition="in" filter="dissolve">
                                      <p:cBhvr additive="repl">
                                        <p:cTn id="7" dur="500"/>
                                        <p:tgtEl>
                                          <p:spTgt spid="8226"/>
                                        </p:tgtEl>
                                      </p:cBhvr>
                                    </p:animEffect>
                                  </p:childTnLst>
                                </p:cTn>
                              </p:par>
                            </p:childTnLst>
                          </p:cTn>
                        </p:par>
                        <p:par>
                          <p:cTn id="8" fill="hold" nodeType="afterGroup">
                            <p:stCondLst>
                              <p:cond delay="1500"/>
                            </p:stCondLst>
                            <p:childTnLst>
                              <p:par>
                                <p:cTn id="9" presetID="9" presetClass="entr" fill="hold" nodeType="afterEffect">
                                  <p:stCondLst>
                                    <p:cond delay="3000"/>
                                  </p:stCondLst>
                                  <p:childTnLst>
                                    <p:set>
                                      <p:cBhvr additive="repl">
                                        <p:cTn id="10" dur="1" fill="hold">
                                          <p:stCondLst>
                                            <p:cond delay="0"/>
                                          </p:stCondLst>
                                        </p:cTn>
                                        <p:tgtEl>
                                          <p:spTgt spid="8217"/>
                                        </p:tgtEl>
                                        <p:attrNameLst>
                                          <p:attrName>style.visibility</p:attrName>
                                        </p:attrNameLst>
                                      </p:cBhvr>
                                      <p:to>
                                        <p:strVal val="visible"/>
                                      </p:to>
                                    </p:set>
                                    <p:animEffect transition="in" filter="dissolve">
                                      <p:cBhvr additive="repl">
                                        <p:cTn id="11" dur="500"/>
                                        <p:tgtEl>
                                          <p:spTgt spid="8217"/>
                                        </p:tgtEl>
                                      </p:cBhvr>
                                    </p:animEffect>
                                  </p:childTnLst>
                                </p:cTn>
                              </p:par>
                            </p:childTnLst>
                          </p:cTn>
                        </p:par>
                        <p:par>
                          <p:cTn id="12" fill="hold" nodeType="afterGroup">
                            <p:stCondLst>
                              <p:cond delay="5000"/>
                            </p:stCondLst>
                            <p:childTnLst>
                              <p:par>
                                <p:cTn id="13" presetID="7" presetClass="entr" presetSubtype="4" fill="hold" nodeType="afterEffect">
                                  <p:stCondLst>
                                    <p:cond delay="0"/>
                                  </p:stCondLst>
                                  <p:childTnLst>
                                    <p:set>
                                      <p:cBhvr additive="repl">
                                        <p:cTn id="14" dur="1" fill="hold">
                                          <p:stCondLst>
                                            <p:cond delay="0"/>
                                          </p:stCondLst>
                                        </p:cTn>
                                        <p:tgtEl>
                                          <p:spTgt spid="8214"/>
                                        </p:tgtEl>
                                        <p:attrNameLst>
                                          <p:attrName>style.visibility</p:attrName>
                                        </p:attrNameLst>
                                      </p:cBhvr>
                                      <p:to>
                                        <p:strVal val="visible"/>
                                      </p:to>
                                    </p:set>
                                    <p:anim calcmode="lin" valueType="num">
                                      <p:cBhvr>
                                        <p:cTn id="15" dur="5000" fill="hold"/>
                                        <p:tgtEl>
                                          <p:spTgt spid="8214"/>
                                        </p:tgtEl>
                                        <p:attrNameLst>
                                          <p:attrName>ppt_x</p:attrName>
                                        </p:attrNameLst>
                                      </p:cBhvr>
                                      <p:tavLst>
                                        <p:tav tm="100000">
                                          <p:val>
                                            <p:strVal val="#ppt_x"/>
                                          </p:val>
                                        </p:tav>
                                        <p:tav>
                                          <p:val>
                                            <p:strVal val="#ppt_x"/>
                                          </p:val>
                                        </p:tav>
                                      </p:tavLst>
                                    </p:anim>
                                    <p:anim calcmode="lin" valueType="num">
                                      <p:cBhvr>
                                        <p:cTn id="16" dur="5000" fill="hold"/>
                                        <p:tgtEl>
                                          <p:spTgt spid="8214"/>
                                        </p:tgtEl>
                                        <p:attrNameLst>
                                          <p:attrName>ppt_y</p:attrName>
                                        </p:attrNameLst>
                                      </p:cBhvr>
                                      <p:tavLst>
                                        <p:tav tm="100000">
                                          <p:val>
                                            <p:strVal val="1+#ppt_h/2"/>
                                          </p:val>
                                        </p:tav>
                                        <p:tav>
                                          <p:val>
                                            <p:strVal val="#ppt_y"/>
                                          </p:val>
                                        </p:tav>
                                      </p:tavLst>
                                    </p:anim>
                                  </p:childTnLst>
                                </p:cTn>
                              </p:par>
                            </p:childTnLst>
                          </p:cTn>
                        </p:par>
                        <p:par>
                          <p:cTn id="17" fill="hold" nodeType="afterGroup">
                            <p:stCondLst>
                              <p:cond delay="13000"/>
                            </p:stCondLst>
                            <p:childTnLst>
                              <p:par>
                                <p:cTn id="18" presetID="9" presetClass="entr" fill="hold" nodeType="afterEffect">
                                  <p:stCondLst>
                                    <p:cond delay="3000"/>
                                  </p:stCondLst>
                                  <p:childTnLst>
                                    <p:set>
                                      <p:cBhvr additive="repl">
                                        <p:cTn id="19" dur="1" fill="hold">
                                          <p:stCondLst>
                                            <p:cond delay="0"/>
                                          </p:stCondLst>
                                        </p:cTn>
                                        <p:tgtEl>
                                          <p:spTgt spid="8202"/>
                                        </p:tgtEl>
                                        <p:attrNameLst>
                                          <p:attrName>style.visibility</p:attrName>
                                        </p:attrNameLst>
                                      </p:cBhvr>
                                      <p:to>
                                        <p:strVal val="visible"/>
                                      </p:to>
                                    </p:set>
                                    <p:animEffect transition="in" filter="dissolve">
                                      <p:cBhvr additive="repl">
                                        <p:cTn id="20" dur="500"/>
                                        <p:tgtEl>
                                          <p:spTgt spid="8202"/>
                                        </p:tgtEl>
                                      </p:cBhvr>
                                    </p:animEffect>
                                  </p:childTnLst>
                                </p:cTn>
                              </p:par>
                            </p:childTnLst>
                          </p:cTn>
                        </p:par>
                        <p:par>
                          <p:cTn id="21" fill="hold" nodeType="afterGroup">
                            <p:stCondLst>
                              <p:cond delay="16500"/>
                            </p:stCondLst>
                            <p:childTnLst>
                              <p:par>
                                <p:cTn id="22" presetID="9" presetClass="entr" fill="hold" nodeType="afterEffect">
                                  <p:stCondLst>
                                    <p:cond delay="2000"/>
                                  </p:stCondLst>
                                  <p:childTnLst>
                                    <p:set>
                                      <p:cBhvr additive="repl">
                                        <p:cTn id="23" dur="1" fill="hold">
                                          <p:stCondLst>
                                            <p:cond delay="0"/>
                                          </p:stCondLst>
                                        </p:cTn>
                                        <p:tgtEl>
                                          <p:spTgt spid="8203"/>
                                        </p:tgtEl>
                                        <p:attrNameLst>
                                          <p:attrName>style.visibility</p:attrName>
                                        </p:attrNameLst>
                                      </p:cBhvr>
                                      <p:to>
                                        <p:strVal val="visible"/>
                                      </p:to>
                                    </p:set>
                                    <p:animEffect transition="in" filter="dissolve">
                                      <p:cBhvr additive="repl">
                                        <p:cTn id="24" dur="500"/>
                                        <p:tgtEl>
                                          <p:spTgt spid="8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20482" name="Picture 2" descr="1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4211" name="Picture 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76200"/>
            <a:ext cx="5097463"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pic>
      <p:sp>
        <p:nvSpPr>
          <p:cNvPr id="20484" name="Rectangle 4"/>
          <p:cNvSpPr>
            <a:spLocks noGrp="1" noChangeArrowheads="1"/>
          </p:cNvSpPr>
          <p:nvPr>
            <p:ph type="title" idx="4294967295"/>
          </p:nvPr>
        </p:nvSpPr>
        <p:spPr>
          <a:xfrm>
            <a:off x="2667000" y="304800"/>
            <a:ext cx="3078163" cy="641350"/>
          </a:xfrm>
          <a:gradFill rotWithShape="0">
            <a:gsLst>
              <a:gs pos="0">
                <a:schemeClr val="bg2"/>
              </a:gs>
              <a:gs pos="100000">
                <a:schemeClr val="bg2">
                  <a:gamma/>
                  <a:shade val="46275"/>
                  <a:invGamma/>
                </a:schemeClr>
              </a:gs>
            </a:gsLst>
            <a:path path="rect">
              <a:fillToRect r="100000" b="100000"/>
            </a:path>
          </a:gradFill>
          <a:effectLst/>
        </p:spPr>
        <p:txBody>
          <a:bodyPr anchor="t">
            <a:spAutoFit/>
          </a:bodyPr>
          <a:lstStyle/>
          <a:p>
            <a:pPr algn="ctr" eaLnBrk="1" hangingPunct="1">
              <a:spcBef>
                <a:spcPct val="50000"/>
              </a:spcBef>
              <a:defRPr/>
            </a:pPr>
            <a:r>
              <a:rPr kumimoji="1" lang="zh-CN" altLang="en-US" sz="3600" b="1" dirty="0">
                <a:solidFill>
                  <a:srgbClr val="FFFFFF"/>
                </a:solidFill>
                <a:latin typeface="Arial Black" pitchFamily="-65" charset="0"/>
                <a:ea typeface="Times New Roman" pitchFamily="-65" charset="0"/>
                <a:cs typeface="Times New Roman" pitchFamily="-65" charset="0"/>
              </a:rPr>
              <a:t>所罗巴伯</a:t>
            </a:r>
            <a:endParaRPr kumimoji="1" lang="en-US" sz="3600" b="1" dirty="0">
              <a:solidFill>
                <a:srgbClr val="FFFFFF"/>
              </a:solidFill>
              <a:latin typeface="Arial Black" pitchFamily="-65" charset="0"/>
              <a:ea typeface="Times New Roman" pitchFamily="-65" charset="0"/>
              <a:cs typeface="Times New Roman" pitchFamily="-65" charset="0"/>
            </a:endParaRPr>
          </a:p>
        </p:txBody>
      </p:sp>
      <p:sp>
        <p:nvSpPr>
          <p:cNvPr id="20485" name="Text Box 5"/>
          <p:cNvSpPr txBox="1">
            <a:spLocks noChangeArrowheads="1"/>
          </p:cNvSpPr>
          <p:nvPr/>
        </p:nvSpPr>
        <p:spPr bwMode="auto">
          <a:xfrm>
            <a:off x="5715000" y="5105400"/>
            <a:ext cx="3429000" cy="646331"/>
          </a:xfrm>
          <a:prstGeom prst="rect">
            <a:avLst/>
          </a:prstGeom>
          <a:gradFill rotWithShape="0">
            <a:gsLst>
              <a:gs pos="0">
                <a:schemeClr val="bg2"/>
              </a:gs>
              <a:gs pos="100000">
                <a:schemeClr val="bg2">
                  <a:gamma/>
                  <a:shade val="46275"/>
                  <a:invGamma/>
                </a:schemeClr>
              </a:gs>
            </a:gsLst>
            <a:path path="rect">
              <a:fillToRect r="100000" b="100000"/>
            </a:path>
          </a:gradFill>
          <a:ln w="12700" cap="sq">
            <a:noFill/>
            <a:miter lim="800000"/>
            <a:headEnd type="none" w="sm" len="sm"/>
            <a:tailEnd type="none" w="sm" len="sm"/>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spcBef>
                <a:spcPct val="50000"/>
              </a:spcBef>
              <a:buClrTx/>
              <a:buSzTx/>
              <a:buFontTx/>
              <a:buNone/>
              <a:defRPr/>
            </a:pPr>
            <a:r>
              <a:rPr lang="zh-CN" altLang="en-US" sz="3600" dirty="0">
                <a:solidFill>
                  <a:srgbClr val="FFFFFF"/>
                </a:solidFill>
                <a:latin typeface="Arial Black" charset="0"/>
              </a:rPr>
              <a:t>重建圣殿</a:t>
            </a:r>
            <a:endParaRPr lang="en-US" sz="3600" dirty="0">
              <a:solidFill>
                <a:srgbClr val="FFFFFF"/>
              </a:solidFill>
              <a:latin typeface="Arial Black" charset="0"/>
            </a:endParaRPr>
          </a:p>
        </p:txBody>
      </p:sp>
    </p:spTree>
    <p:extLst>
      <p:ext uri="{BB962C8B-B14F-4D97-AF65-F5344CB8AC3E}">
        <p14:creationId xmlns:p14="http://schemas.microsoft.com/office/powerpoint/2010/main" val="4949921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0482"/>
                                        </p:tgtEl>
                                        <p:attrNameLst>
                                          <p:attrName>style.visibility</p:attrName>
                                        </p:attrNameLst>
                                      </p:cBhvr>
                                      <p:to>
                                        <p:strVal val="visible"/>
                                      </p:to>
                                    </p:set>
                                    <p:animEffect transition="in" filter="dissolve">
                                      <p:cBhvr>
                                        <p:cTn id="7" dur="500"/>
                                        <p:tgtEl>
                                          <p:spTgt spid="20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36260" name="Rectangle 4"/>
          <p:cNvSpPr>
            <a:spLocks noGrp="1" noChangeArrowheads="1"/>
          </p:cNvSpPr>
          <p:nvPr>
            <p:ph type="ctrTitle" idx="4294967295"/>
          </p:nvPr>
        </p:nvSpPr>
        <p:spPr>
          <a:xfrm>
            <a:off x="304800" y="0"/>
            <a:ext cx="3962400" cy="1447800"/>
          </a:xfrm>
        </p:spPr>
        <p:txBody>
          <a:bodyPr/>
          <a:lstStyle/>
          <a:p>
            <a:r>
              <a:rPr lang="zh-CN" altLang="en-US" sz="2800" b="1" dirty="0">
                <a:latin typeface="Arial" charset="0"/>
                <a:ea typeface="ＭＳ Ｐゴシック" charset="0"/>
                <a:cs typeface="ＭＳ Ｐゴシック" charset="0"/>
              </a:rPr>
              <a:t>公元前</a:t>
            </a:r>
            <a:r>
              <a:rPr lang="en-US" sz="2800" b="1" dirty="0">
                <a:latin typeface="Arial" charset="0"/>
                <a:ea typeface="ＭＳ Ｐゴシック" charset="0"/>
                <a:cs typeface="ＭＳ Ｐゴシック" charset="0"/>
              </a:rPr>
              <a:t> 520 </a:t>
            </a:r>
            <a:r>
              <a:rPr lang="zh-CN" altLang="en-US" sz="2800" b="1" dirty="0">
                <a:latin typeface="Arial" charset="0"/>
                <a:ea typeface="ＭＳ Ｐゴシック" charset="0"/>
                <a:cs typeface="ＭＳ Ｐゴシック" charset="0"/>
              </a:rPr>
              <a:t>返回的犹太人庆祝完成圣殿的重建</a:t>
            </a:r>
            <a:endParaRPr lang="en-US" sz="28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69884331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306" name="Title 2"/>
          <p:cNvSpPr>
            <a:spLocks noGrp="1"/>
          </p:cNvSpPr>
          <p:nvPr>
            <p:ph type="title" idx="4294967295"/>
          </p:nvPr>
        </p:nvSpPr>
        <p:spPr>
          <a:xfrm>
            <a:off x="6019800" y="685800"/>
            <a:ext cx="2552700" cy="4191000"/>
          </a:xfrm>
        </p:spPr>
        <p:txBody>
          <a:bodyPr/>
          <a:lstStyle/>
          <a:p>
            <a:pPr eaLnBrk="1" hangingPunct="1"/>
            <a:r>
              <a:rPr lang="zh-CN" altLang="en-US" dirty="0">
                <a:latin typeface="Helvetica" charset="0"/>
                <a:ea typeface="Osaka" charset="0"/>
                <a:cs typeface="Osaka" charset="0"/>
              </a:rPr>
              <a:t>以斯拉感谢上帝的帮助</a:t>
            </a:r>
            <a:endParaRPr lang="en-US" dirty="0">
              <a:latin typeface="Helvetica" charset="0"/>
              <a:ea typeface="Osaka" charset="0"/>
              <a:cs typeface="Osaka" charset="0"/>
            </a:endParaRPr>
          </a:p>
        </p:txBody>
      </p:sp>
    </p:spTree>
    <p:extLst>
      <p:ext uri="{BB962C8B-B14F-4D97-AF65-F5344CB8AC3E}">
        <p14:creationId xmlns:p14="http://schemas.microsoft.com/office/powerpoint/2010/main" val="3245022987"/>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r>
              <a:rPr lang="zh-CN" altLang="en-US" sz="3200" dirty="0"/>
              <a:t>没有城墙保护，圣殿就处于无防护状态。</a:t>
            </a:r>
            <a:endParaRPr lang="en-US" b="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09638453"/>
      </p:ext>
    </p:extLst>
  </p:cSld>
  <p:clrMapOvr>
    <a:masterClrMapping/>
  </p:clrMapOvr>
  <p:transition spd="med">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服事</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solidFill>
                  <a:srgbClr val="FFFF00"/>
                </a:solidFill>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1–7).</a:t>
            </a:r>
          </a:p>
        </p:txBody>
      </p:sp>
    </p:spTree>
    <p:extLst>
      <p:ext uri="{BB962C8B-B14F-4D97-AF65-F5344CB8AC3E}">
        <p14:creationId xmlns:p14="http://schemas.microsoft.com/office/powerpoint/2010/main" val="3272425560"/>
      </p:ext>
    </p:extLst>
  </p:cSld>
  <p:clrMapOvr>
    <a:masterClrMapping/>
  </p:clrMapOvr>
  <p:transition/>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2401" name="Picture 1" descr="prayer&amp;vision.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2402" name="Title 2"/>
          <p:cNvSpPr>
            <a:spLocks noGrp="1"/>
          </p:cNvSpPr>
          <p:nvPr>
            <p:ph type="title" idx="4294967295"/>
          </p:nvPr>
        </p:nvSpPr>
        <p:spPr>
          <a:xfrm>
            <a:off x="179388" y="5562600"/>
            <a:ext cx="8736012" cy="914400"/>
          </a:xfrm>
        </p:spPr>
        <p:txBody>
          <a:bodyPr/>
          <a:lstStyle/>
          <a:p>
            <a:pPr algn="ctr" eaLnBrk="1" hangingPunct="1"/>
            <a:r>
              <a:rPr lang="zh-CN" altLang="en-US" sz="4800" b="1" dirty="0">
                <a:latin typeface="Helvetica" charset="0"/>
                <a:ea typeface="Osaka" charset="0"/>
                <a:cs typeface="Osaka" charset="0"/>
              </a:rPr>
              <a:t>祈祷与愿景</a:t>
            </a:r>
            <a:endParaRPr lang="en-US" sz="4800" b="1" dirty="0">
              <a:latin typeface="Helvetica" charset="0"/>
              <a:ea typeface="Osaka" charset="0"/>
              <a:cs typeface="Osaka" charset="0"/>
            </a:endParaRPr>
          </a:p>
        </p:txBody>
      </p:sp>
    </p:spTree>
    <p:extLst>
      <p:ext uri="{BB962C8B-B14F-4D97-AF65-F5344CB8AC3E}">
        <p14:creationId xmlns:p14="http://schemas.microsoft.com/office/powerpoint/2010/main" val="77771580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4449"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744450" name="Picture 1" descr="requestofthek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38200" y="0"/>
            <a:ext cx="7696200" cy="69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4451" name="Title 2"/>
          <p:cNvSpPr>
            <a:spLocks noGrp="1"/>
          </p:cNvSpPr>
          <p:nvPr>
            <p:ph type="title" idx="4294967295"/>
          </p:nvPr>
        </p:nvSpPr>
        <p:spPr>
          <a:xfrm>
            <a:off x="1143000" y="2514600"/>
            <a:ext cx="3619500" cy="4343400"/>
          </a:xfrm>
        </p:spPr>
        <p:txBody>
          <a:bodyPr/>
          <a:lstStyle/>
          <a:p>
            <a:pPr eaLnBrk="1" hangingPunct="1"/>
            <a:r>
              <a:rPr lang="zh-CN" altLang="en-US" b="1" dirty="0">
                <a:solidFill>
                  <a:schemeClr val="bg1"/>
                </a:solidFill>
                <a:latin typeface="Helvetica" charset="0"/>
                <a:ea typeface="Osaka" charset="0"/>
                <a:cs typeface="Osaka" charset="0"/>
              </a:rPr>
              <a:t>获得国王的帮助</a:t>
            </a:r>
            <a:endParaRPr lang="en-US" b="1" dirty="0">
              <a:solidFill>
                <a:schemeClr val="bg1"/>
              </a:solidFill>
              <a:latin typeface="Helvetica" charset="0"/>
              <a:ea typeface="Osaka" charset="0"/>
              <a:cs typeface="Osaka" charset="0"/>
            </a:endParaRPr>
          </a:p>
        </p:txBody>
      </p:sp>
    </p:spTree>
    <p:extLst>
      <p:ext uri="{BB962C8B-B14F-4D97-AF65-F5344CB8AC3E}">
        <p14:creationId xmlns:p14="http://schemas.microsoft.com/office/powerpoint/2010/main" val="2573094192"/>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1400993890"/>
      </p:ext>
    </p:extLst>
  </p:cSld>
  <p:clrMapOvr>
    <a:overrideClrMapping bg1="lt1" tx1="dk1" bg2="lt2" tx2="dk2" accent1="accent1" accent2="accent2" accent3="accent3" accent4="accent4" accent5="accent5" accent6="accent6" hlink="hlink" folHlink="folHlink"/>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hadow of nehemiah.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106497" name="Rectangle 1026"/>
          <p:cNvSpPr>
            <a:spLocks noGrp="1" noChangeArrowheads="1"/>
          </p:cNvSpPr>
          <p:nvPr>
            <p:ph type="ctrTitle"/>
          </p:nvPr>
        </p:nvSpPr>
        <p:spPr>
          <a:xfrm>
            <a:off x="4655889" y="405902"/>
            <a:ext cx="4262438" cy="1536625"/>
          </a:xfrm>
          <a:solidFill>
            <a:srgbClr val="000000"/>
          </a:solidFill>
        </p:spPr>
        <p:txBody>
          <a:bodyPr anchor="ctr" anchorCtr="1"/>
          <a:lstStyle/>
          <a:p>
            <a:pPr algn="ctr"/>
            <a:r>
              <a:rPr kumimoji="0" lang="zh-CN" altLang="en-US" b="1" dirty="0">
                <a:solidFill>
                  <a:srgbClr val="FFFFFF"/>
                </a:solidFill>
                <a:latin typeface="Arial Black" charset="0"/>
                <a:ea typeface="ＭＳ Ｐゴシック" charset="0"/>
                <a:cs typeface="ＭＳ Ｐゴシック" charset="0"/>
              </a:rPr>
              <a:t>尼希米</a:t>
            </a:r>
            <a:br>
              <a:rPr kumimoji="0" lang="en-US" altLang="zh-CN" b="1" dirty="0">
                <a:solidFill>
                  <a:srgbClr val="FFFFFF"/>
                </a:solidFill>
                <a:latin typeface="Arial Black" charset="0"/>
                <a:ea typeface="ＭＳ Ｐゴシック" charset="0"/>
                <a:cs typeface="ＭＳ Ｐゴシック" charset="0"/>
              </a:rPr>
            </a:br>
            <a:r>
              <a:rPr kumimoji="0" lang="en-US" b="1" dirty="0">
                <a:solidFill>
                  <a:srgbClr val="FFFFFF"/>
                </a:solidFill>
                <a:latin typeface="Arial Black" charset="0"/>
                <a:ea typeface="ＭＳ Ｐゴシック" charset="0"/>
                <a:cs typeface="ＭＳ Ｐゴシック" charset="0"/>
              </a:rPr>
              <a:t>2:11-20</a:t>
            </a:r>
          </a:p>
        </p:txBody>
      </p:sp>
      <p:sp>
        <p:nvSpPr>
          <p:cNvPr id="106499" name="Rectangle 1028"/>
          <p:cNvSpPr>
            <a:spLocks noChangeArrowheads="1"/>
          </p:cNvSpPr>
          <p:nvPr/>
        </p:nvSpPr>
        <p:spPr bwMode="auto">
          <a:xfrm>
            <a:off x="4767808" y="2924175"/>
            <a:ext cx="4038600" cy="2514600"/>
          </a:xfrm>
          <a:prstGeom prst="rect">
            <a:avLst/>
          </a:prstGeom>
          <a:solidFill>
            <a:srgbClr val="FFFFFF"/>
          </a:solidFill>
          <a:ln w="9525">
            <a:solidFill>
              <a:schemeClr val="tx1"/>
            </a:solidFill>
            <a:miter lim="800000"/>
            <a:headEnd/>
            <a:tailEnd/>
          </a:ln>
        </p:spPr>
        <p:txBody>
          <a:bodyPr anchor="ctr" anchorCtr="1"/>
          <a:lstStyle/>
          <a:p>
            <a:pPr marL="0" marR="0" lvl="0" indent="0" algn="ctr" defTabSz="914400" rtl="0" eaLnBrk="0" fontAlgn="base" latinLnBrk="0" hangingPunct="0">
              <a:lnSpc>
                <a:spcPct val="100000"/>
              </a:lnSpc>
              <a:spcBef>
                <a:spcPct val="20000"/>
              </a:spcBef>
              <a:spcAft>
                <a:spcPct val="0"/>
              </a:spcAft>
              <a:buClr>
                <a:srgbClr val="578963"/>
              </a:buClr>
              <a:buSzTx/>
              <a:buFont typeface="Monotype Sorts" charset="0"/>
              <a:buNone/>
              <a:tabLst/>
              <a:defRPr/>
            </a:pPr>
            <a:r>
              <a:rPr kumimoji="1" lang="zh-CN" altLang="en-US" sz="5400" b="1" i="0" u="none" strike="noStrike" kern="1200" cap="none" spc="0" normalizeH="0" baseline="0" noProof="0" dirty="0">
                <a:ln>
                  <a:noFill/>
                </a:ln>
                <a:solidFill>
                  <a:srgbClr val="000000"/>
                </a:solidFill>
                <a:effectLst/>
                <a:uLnTx/>
                <a:uFillTx/>
                <a:latin typeface="Arial Black" charset="0"/>
                <a:ea typeface="ＭＳ Ｐゴシック" charset="0"/>
                <a:cs typeface="Times New Roman" charset="0"/>
              </a:rPr>
              <a:t>恢复上帝的荣耀</a:t>
            </a:r>
            <a:endParaRPr kumimoji="1" lang="en-US" sz="5400" b="1" i="0" u="none" strike="noStrike" kern="1200" cap="none" spc="0" normalizeH="0" baseline="0" noProof="0" dirty="0">
              <a:ln>
                <a:noFill/>
              </a:ln>
              <a:solidFill>
                <a:srgbClr val="000000"/>
              </a:solidFill>
              <a:effectLst/>
              <a:uLnTx/>
              <a:uFillTx/>
              <a:latin typeface="Arial Black" charset="0"/>
              <a:ea typeface="ＭＳ Ｐゴシック" charset="0"/>
              <a:cs typeface="Times New Roman" charset="0"/>
            </a:endParaRPr>
          </a:p>
        </p:txBody>
      </p:sp>
      <p:sp>
        <p:nvSpPr>
          <p:cNvPr id="106500" name="Rectangle 4"/>
          <p:cNvSpPr txBox="1">
            <a:spLocks noChangeArrowheads="1"/>
          </p:cNvSpPr>
          <p:nvPr/>
        </p:nvSpPr>
        <p:spPr bwMode="auto">
          <a:xfrm>
            <a:off x="-36513" y="5988794"/>
            <a:ext cx="9180513" cy="863600"/>
          </a:xfrm>
          <a:prstGeom prst="rect">
            <a:avLst/>
          </a:prstGeom>
          <a:noFill/>
          <a:ln>
            <a:noFill/>
          </a:ln>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Osaka" charset="0"/>
                <a:cs typeface="Osaka" charset="0"/>
              </a:rPr>
              <a:t>Rick Griffith, </a:t>
            </a:r>
            <a:r>
              <a:rPr kumimoji="0" lang="zh-CN" altLang="en-US" sz="2400" b="1" i="0" u="none" strike="noStrike" kern="1200" cap="none" spc="0" normalizeH="0" baseline="0" noProof="0" dirty="0">
                <a:ln>
                  <a:noFill/>
                </a:ln>
                <a:solidFill>
                  <a:srgbClr val="FFFFFF"/>
                </a:solidFill>
                <a:effectLst/>
                <a:uLnTx/>
                <a:uFillTx/>
                <a:latin typeface="Arial" charset="0"/>
                <a:ea typeface="Osaka" charset="0"/>
                <a:cs typeface="Osaka" charset="0"/>
              </a:rPr>
              <a:t>十字路口国际教会</a:t>
            </a:r>
            <a:br>
              <a:rPr kumimoji="0" lang="en-US" sz="2400" b="1" i="0" u="none" strike="noStrike" kern="1200" cap="none" spc="0" normalizeH="0" baseline="0" noProof="0" dirty="0">
                <a:ln>
                  <a:noFill/>
                </a:ln>
                <a:solidFill>
                  <a:srgbClr val="FFFFFF"/>
                </a:solidFill>
                <a:effectLst/>
                <a:uLnTx/>
                <a:uFillTx/>
                <a:latin typeface="Arial" charset="0"/>
                <a:ea typeface="Osaka" charset="0"/>
                <a:cs typeface="Osaka" charset="0"/>
              </a:rPr>
            </a:br>
            <a:r>
              <a:rPr kumimoji="0" lang="en-US" sz="2400" b="1" i="0" u="none" strike="noStrike" kern="1200" cap="none" spc="0" normalizeH="0" baseline="0" noProof="0" dirty="0">
                <a:ln>
                  <a:noFill/>
                </a:ln>
                <a:solidFill>
                  <a:srgbClr val="FFFFFF"/>
                </a:solidFill>
                <a:effectLst/>
                <a:uLnTx/>
                <a:uFillTx/>
                <a:latin typeface="Arial" charset="0"/>
                <a:ea typeface="Osaka" charset="0"/>
                <a:cs typeface="Osaka" charset="0"/>
              </a:rPr>
              <a:t>BibleStudyDownloads.org</a:t>
            </a:r>
            <a:endParaRPr kumimoji="0" lang="en-US" sz="2400" b="0" i="0" u="none" strike="noStrike" kern="1200" cap="none" spc="0" normalizeH="0" baseline="0" noProof="0" dirty="0">
              <a:ln>
                <a:noFill/>
              </a:ln>
              <a:solidFill>
                <a:srgbClr val="FFFFFF"/>
              </a:solidFill>
              <a:effectLst/>
              <a:uLnTx/>
              <a:uFillTx/>
              <a:latin typeface="Arial" charset="0"/>
              <a:ea typeface="Osaka" charset="0"/>
              <a:cs typeface="Osaka" charset="0"/>
            </a:endParaRPr>
          </a:p>
        </p:txBody>
      </p:sp>
    </p:spTree>
    <p:extLst>
      <p:ext uri="{BB962C8B-B14F-4D97-AF65-F5344CB8AC3E}">
        <p14:creationId xmlns:p14="http://schemas.microsoft.com/office/powerpoint/2010/main" val="365151735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dness_2.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22882" name="Rectangle 2"/>
          <p:cNvSpPr>
            <a:spLocks noGrp="1" noChangeArrowheads="1"/>
          </p:cNvSpPr>
          <p:nvPr>
            <p:ph type="title"/>
          </p:nvPr>
        </p:nvSpPr>
        <p:spPr>
          <a:xfrm>
            <a:off x="5427135" y="152399"/>
            <a:ext cx="3632200" cy="2048933"/>
          </a:xfrm>
        </p:spPr>
        <p:txBody>
          <a:bodyPr/>
          <a:lstStyle/>
          <a:p>
            <a:pPr eaLnBrk="1" hangingPunct="1"/>
            <a:r>
              <a:rPr lang="zh-CN" altLang="en-US" b="1" dirty="0"/>
              <a:t>上帝被羞辱</a:t>
            </a:r>
            <a:endParaRPr lang="nl-NL" b="1" dirty="0"/>
          </a:p>
        </p:txBody>
      </p:sp>
      <p:sp>
        <p:nvSpPr>
          <p:cNvPr id="4" name="Rectangle 2"/>
          <p:cNvSpPr txBox="1">
            <a:spLocks noChangeArrowheads="1"/>
          </p:cNvSpPr>
          <p:nvPr/>
        </p:nvSpPr>
        <p:spPr bwMode="auto">
          <a:xfrm>
            <a:off x="286932" y="152399"/>
            <a:ext cx="3632200" cy="982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buClrTx/>
              <a:buSzTx/>
              <a:buFontTx/>
              <a:buNone/>
            </a:pPr>
            <a:r>
              <a:rPr lang="nl-NL" sz="5400" b="1" dirty="0"/>
              <a:t>OMG</a:t>
            </a:r>
          </a:p>
        </p:txBody>
      </p:sp>
      <p:sp>
        <p:nvSpPr>
          <p:cNvPr id="5" name="Rectangle 2"/>
          <p:cNvSpPr txBox="1">
            <a:spLocks noChangeArrowheads="1"/>
          </p:cNvSpPr>
          <p:nvPr/>
        </p:nvSpPr>
        <p:spPr bwMode="auto">
          <a:xfrm>
            <a:off x="286932" y="1287388"/>
            <a:ext cx="3632200" cy="982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buClrTx/>
              <a:buSzTx/>
              <a:buFontTx/>
              <a:buNone/>
            </a:pPr>
            <a:r>
              <a:rPr lang="nl-NL" sz="5400" b="1" dirty="0"/>
              <a:t>“</a:t>
            </a:r>
            <a:r>
              <a:rPr lang="zh-CN" altLang="en-US" sz="5400" b="1" dirty="0"/>
              <a:t>耶稣</a:t>
            </a:r>
            <a:r>
              <a:rPr lang="nl-NL" sz="5400" b="1" dirty="0"/>
              <a:t>"</a:t>
            </a:r>
          </a:p>
        </p:txBody>
      </p:sp>
      <p:sp>
        <p:nvSpPr>
          <p:cNvPr id="6" name="Rectangle 2"/>
          <p:cNvSpPr txBox="1">
            <a:spLocks noChangeArrowheads="1"/>
          </p:cNvSpPr>
          <p:nvPr/>
        </p:nvSpPr>
        <p:spPr bwMode="auto">
          <a:xfrm>
            <a:off x="286932" y="2542466"/>
            <a:ext cx="3632200" cy="982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buClrTx/>
              <a:buSzTx/>
              <a:buFontTx/>
              <a:buNone/>
            </a:pPr>
            <a:r>
              <a:rPr lang="zh-CN" altLang="en-US" sz="5400" b="1" dirty="0"/>
              <a:t>婚姻</a:t>
            </a:r>
            <a:endParaRPr lang="nl-NL" sz="5400" b="1" dirty="0"/>
          </a:p>
        </p:txBody>
      </p:sp>
      <p:sp>
        <p:nvSpPr>
          <p:cNvPr id="7" name="Rectangle 2"/>
          <p:cNvSpPr txBox="1">
            <a:spLocks noChangeArrowheads="1"/>
          </p:cNvSpPr>
          <p:nvPr/>
        </p:nvSpPr>
        <p:spPr bwMode="auto">
          <a:xfrm>
            <a:off x="398006" y="3962511"/>
            <a:ext cx="3632200" cy="982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eaLnBrk="1" hangingPunct="1">
              <a:buClrTx/>
              <a:buSzTx/>
              <a:buFontTx/>
              <a:buNone/>
            </a:pPr>
            <a:r>
              <a:rPr lang="nl-NL" sz="5400" b="1" dirty="0"/>
              <a:t>Pastors</a:t>
            </a:r>
          </a:p>
        </p:txBody>
      </p:sp>
      <p:pic>
        <p:nvPicPr>
          <p:cNvPr id="8" name="Picture 7" descr="Crossroads-Logo-Onl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928078" y="2542466"/>
            <a:ext cx="2642305" cy="2642305"/>
          </a:xfrm>
          <a:prstGeom prst="rect">
            <a:avLst/>
          </a:prstGeom>
        </p:spPr>
      </p:pic>
      <p:pic>
        <p:nvPicPr>
          <p:cNvPr id="9" name="Picture 8"/>
          <p:cNvPicPr>
            <a:picLocks noChangeAspect="1"/>
          </p:cNvPicPr>
          <p:nvPr/>
        </p:nvPicPr>
        <p:blipFill>
          <a:blip r:embed="rId4"/>
          <a:stretch>
            <a:fillRect/>
          </a:stretch>
        </p:blipFill>
        <p:spPr>
          <a:xfrm>
            <a:off x="758424" y="3679577"/>
            <a:ext cx="7620000" cy="3175000"/>
          </a:xfrm>
          <a:prstGeom prst="rect">
            <a:avLst/>
          </a:prstGeom>
        </p:spPr>
      </p:pic>
    </p:spTree>
    <p:extLst>
      <p:ext uri="{BB962C8B-B14F-4D97-AF65-F5344CB8AC3E}">
        <p14:creationId xmlns:p14="http://schemas.microsoft.com/office/powerpoint/2010/main" val="3967235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par>
                          <p:cTn id="18" fill="hold">
                            <p:stCondLst>
                              <p:cond delay="500"/>
                            </p:stCondLst>
                            <p:childTnLst>
                              <p:par>
                                <p:cTn id="19" presetID="16" presetClass="entr" presetSubtype="21" fill="hold"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3" presetClass="exit" presetSubtype="10" fill="hold" nodeType="clickEffect">
                                  <p:stCondLst>
                                    <p:cond delay="0"/>
                                  </p:stCondLst>
                                  <p:childTnLst>
                                    <p:animEffect transition="out" filter="blinds(horizontal)">
                                      <p:cBhvr>
                                        <p:cTn id="25" dur="500"/>
                                        <p:tgtEl>
                                          <p:spTgt spid="9"/>
                                        </p:tgtEl>
                                      </p:cBhvr>
                                    </p:animEffect>
                                    <p:set>
                                      <p:cBhvr>
                                        <p:cTn id="26" dur="1" fill="hold">
                                          <p:stCondLst>
                                            <p:cond delay="499"/>
                                          </p:stCondLst>
                                        </p:cTn>
                                        <p:tgtEl>
                                          <p:spTgt spid="9"/>
                                        </p:tgtEl>
                                        <p:attrNameLst>
                                          <p:attrName>style.visibility</p:attrName>
                                        </p:attrNameLst>
                                      </p:cBhvr>
                                      <p:to>
                                        <p:strVal val="hidden"/>
                                      </p:to>
                                    </p:set>
                                  </p:childTnLst>
                                </p:cTn>
                              </p:par>
                              <p:par>
                                <p:cTn id="27" presetID="14" presetClass="entr" presetSubtype="1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randombar(horizontal)">
                                      <p:cBhvr>
                                        <p:cTn id="29" dur="5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randombar(horizontal)">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5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descr="another logo over brick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714500"/>
            <a:ext cx="9144000" cy="5143500"/>
          </a:xfrm>
          <a:prstGeom prst="rect">
            <a:avLst/>
          </a:prstGeom>
        </p:spPr>
      </p:pic>
      <p:sp>
        <p:nvSpPr>
          <p:cNvPr id="406530" name="Rectangle 1026"/>
          <p:cNvSpPr>
            <a:spLocks noGrp="1" noChangeArrowheads="1"/>
          </p:cNvSpPr>
          <p:nvPr>
            <p:ph type="title"/>
          </p:nvPr>
        </p:nvSpPr>
        <p:spPr>
          <a:xfrm>
            <a:off x="0" y="5404556"/>
            <a:ext cx="9144000" cy="1185333"/>
          </a:xfrm>
          <a:noFill/>
        </p:spPr>
        <p:txBody>
          <a:bodyPr anchor="ctr"/>
          <a:lstStyle/>
          <a:p>
            <a:pPr eaLnBrk="1" hangingPunct="1">
              <a:defRPr/>
            </a:pPr>
            <a:r>
              <a:rPr lang="zh-CN" altLang="en-US" sz="7200" dirty="0">
                <a:solidFill>
                  <a:schemeClr val="tx1"/>
                </a:solidFill>
                <a:effectLst>
                  <a:glow rad="215900">
                    <a:schemeClr val="bg2"/>
                  </a:glow>
                </a:effectLst>
                <a:latin typeface="Times New Roman" charset="0"/>
                <a:ea typeface="ＭＳ Ｐゴシック" charset="0"/>
                <a:cs typeface="ＭＳ Ｐゴシック" charset="0"/>
              </a:rPr>
              <a:t>我们的需要</a:t>
            </a:r>
            <a:endParaRPr lang="en-US" sz="7200" dirty="0">
              <a:solidFill>
                <a:schemeClr val="tx1"/>
              </a:solidFill>
              <a:effectLst>
                <a:glow rad="215900">
                  <a:schemeClr val="bg2"/>
                </a:glow>
              </a:effectLst>
              <a:latin typeface="Times New Roman" charset="0"/>
              <a:ea typeface="ＭＳ Ｐゴシック" charset="0"/>
              <a:cs typeface="ＭＳ Ｐゴシック" charset="0"/>
            </a:endParaRPr>
          </a:p>
        </p:txBody>
      </p:sp>
      <p:pic>
        <p:nvPicPr>
          <p:cNvPr id="3" name="Picture 2" descr="bricks-250wi.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726185" y="14110"/>
            <a:ext cx="5452022" cy="3598334"/>
          </a:xfrm>
          <a:prstGeom prst="rect">
            <a:avLst/>
          </a:prstGeom>
        </p:spPr>
      </p:pic>
      <p:sp>
        <p:nvSpPr>
          <p:cNvPr id="5" name="Rectangle 1026"/>
          <p:cNvSpPr txBox="1">
            <a:spLocks noChangeArrowheads="1"/>
          </p:cNvSpPr>
          <p:nvPr/>
        </p:nvSpPr>
        <p:spPr bwMode="auto">
          <a:xfrm>
            <a:off x="4071055" y="579085"/>
            <a:ext cx="5107151" cy="2819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buClrTx/>
              <a:buSzTx/>
              <a:buFontTx/>
              <a:buNone/>
              <a:defRPr/>
            </a:pPr>
            <a:r>
              <a:rPr lang="zh-CN" altLang="en-US" sz="6000" b="1" dirty="0">
                <a:solidFill>
                  <a:srgbClr val="EAE8E2"/>
                </a:solidFill>
                <a:effectLst>
                  <a:glow rad="215900">
                    <a:srgbClr val="000000"/>
                  </a:glow>
                </a:effectLst>
                <a:latin typeface="Arial Black" charset="0"/>
                <a:ea typeface="ＭＳ Ｐゴシック" charset="0"/>
                <a:cs typeface="ＭＳ Ｐゴシック" charset="0"/>
              </a:rPr>
              <a:t>上帝将如何</a:t>
            </a:r>
            <a:r>
              <a:rPr lang="zh-CN" altLang="en-US" sz="6000" b="1" dirty="0">
                <a:solidFill>
                  <a:srgbClr val="FFFF00"/>
                </a:solidFill>
                <a:effectLst>
                  <a:glow rad="215900">
                    <a:srgbClr val="000000"/>
                  </a:glow>
                </a:effectLst>
                <a:latin typeface="Arial Black" charset="0"/>
                <a:ea typeface="ＭＳ Ｐゴシック" charset="0"/>
                <a:cs typeface="ＭＳ Ｐゴシック" charset="0"/>
              </a:rPr>
              <a:t>恢复</a:t>
            </a:r>
            <a:r>
              <a:rPr lang="zh-CN" altLang="en-US" sz="6000" b="1" dirty="0">
                <a:solidFill>
                  <a:srgbClr val="EAE8E2"/>
                </a:solidFill>
                <a:effectLst>
                  <a:glow rad="215900">
                    <a:srgbClr val="000000"/>
                  </a:glow>
                </a:effectLst>
                <a:latin typeface="Arial Black" charset="0"/>
                <a:ea typeface="ＭＳ Ｐゴシック" charset="0"/>
                <a:cs typeface="ＭＳ Ｐゴシック" charset="0"/>
              </a:rPr>
              <a:t>我们？</a:t>
            </a:r>
            <a:endParaRPr lang="en-US" sz="7200" dirty="0">
              <a:solidFill>
                <a:srgbClr val="EAE8E2"/>
              </a:solidFill>
              <a:effectLst>
                <a:glow rad="215900">
                  <a:srgbClr val="000000"/>
                </a:glow>
              </a:effectLst>
              <a:latin typeface="Times New Roman" charset="0"/>
              <a:ea typeface="ＭＳ Ｐゴシック" charset="0"/>
              <a:cs typeface="ＭＳ Ｐゴシック" charset="0"/>
            </a:endParaRPr>
          </a:p>
        </p:txBody>
      </p:sp>
      <p:sp>
        <p:nvSpPr>
          <p:cNvPr id="4" name="TextBox 3">
            <a:extLst>
              <a:ext uri="{FF2B5EF4-FFF2-40B4-BE49-F238E27FC236}">
                <a16:creationId xmlns:a16="http://schemas.microsoft.com/office/drawing/2014/main" id="{BA1C0746-D1CA-677E-11DC-2225DF9A2357}"/>
              </a:ext>
            </a:extLst>
          </p:cNvPr>
          <p:cNvSpPr txBox="1"/>
          <p:nvPr/>
        </p:nvSpPr>
        <p:spPr>
          <a:xfrm>
            <a:off x="1694860" y="2817135"/>
            <a:ext cx="2031325" cy="830997"/>
          </a:xfrm>
          <a:prstGeom prst="rect">
            <a:avLst/>
          </a:prstGeom>
          <a:noFill/>
        </p:spPr>
        <p:txBody>
          <a:bodyPr wrap="none" rtlCol="0">
            <a:spAutoFit/>
          </a:bodyPr>
          <a:lstStyle/>
          <a:p>
            <a:r>
              <a:rPr lang="en-US" sz="4800" dirty="0" err="1">
                <a:solidFill>
                  <a:srgbClr val="FFFF00"/>
                </a:solidFill>
              </a:rPr>
              <a:t>尼希米</a:t>
            </a:r>
            <a:endParaRPr lang="en-US" sz="4800" dirty="0">
              <a:solidFill>
                <a:srgbClr val="FFFF00"/>
              </a:solidFill>
            </a:endParaRPr>
          </a:p>
        </p:txBody>
      </p:sp>
    </p:spTree>
    <p:extLst>
      <p:ext uri="{BB962C8B-B14F-4D97-AF65-F5344CB8AC3E}">
        <p14:creationId xmlns:p14="http://schemas.microsoft.com/office/powerpoint/2010/main" val="3522918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653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6530" grpId="0"/>
      <p:bldP spid="5" grpId="0"/>
    </p:bldLst>
  </p:timing>
</p:sld>
</file>

<file path=ppt/slides/slide156.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ctrTitle"/>
          </p:nvPr>
        </p:nvSpPr>
        <p:spPr>
          <a:xfrm>
            <a:off x="1295400" y="0"/>
            <a:ext cx="6477000" cy="1295400"/>
          </a:xfrm>
          <a:solidFill>
            <a:srgbClr val="004200"/>
          </a:solidFill>
          <a:effectLst>
            <a:outerShdw blurRad="63500" dist="35921" dir="2700000" algn="ctr" rotWithShape="0">
              <a:srgbClr val="000000">
                <a:alpha val="99962"/>
              </a:srgbClr>
            </a:outerShdw>
          </a:effectLst>
        </p:spPr>
        <p:txBody>
          <a:bodyPr/>
          <a:lstStyle/>
          <a:p>
            <a:pPr eaLnBrk="1" hangingPunct="1">
              <a:defRPr/>
            </a:pPr>
            <a:r>
              <a:rPr lang="en-US" sz="2400">
                <a:solidFill>
                  <a:srgbClr val="004200"/>
                </a:solidFill>
                <a:latin typeface="Times" pitchFamily="-112" charset="0"/>
              </a:rPr>
              <a:t>The Postexilic Era</a:t>
            </a:r>
          </a:p>
        </p:txBody>
      </p:sp>
      <p:sp>
        <p:nvSpPr>
          <p:cNvPr id="9219"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dist="35921" dir="2700000" algn="ctr" rotWithShape="0">
              <a:srgbClr val="808080">
                <a:alpha val="74997"/>
              </a:srgbClr>
            </a:outerShdw>
          </a:effectLst>
        </p:spPr>
        <p:txBody>
          <a:bodyPr wrap="none" anchor="ctr"/>
          <a:lstStyle/>
          <a:p>
            <a:pPr defTabSz="914400" eaLnBrk="1" hangingPunct="1">
              <a:buClrTx/>
              <a:buSzTx/>
              <a:buFontTx/>
              <a:buNone/>
              <a:defRPr/>
            </a:pPr>
            <a:endParaRPr lang="en-US">
              <a:solidFill>
                <a:srgbClr val="FFFF66"/>
              </a:solidFill>
              <a:ea typeface="Osaka" charset="-128"/>
              <a:cs typeface="Osaka" charset="-128"/>
            </a:endParaRPr>
          </a:p>
        </p:txBody>
      </p:sp>
      <p:sp>
        <p:nvSpPr>
          <p:cNvPr id="9220" name="Rectangle 4"/>
          <p:cNvSpPr>
            <a:spLocks noChangeArrowheads="1"/>
          </p:cNvSpPr>
          <p:nvPr/>
        </p:nvSpPr>
        <p:spPr bwMode="auto">
          <a:xfrm>
            <a:off x="0" y="3505200"/>
            <a:ext cx="1371600" cy="1371600"/>
          </a:xfrm>
          <a:prstGeom prst="rect">
            <a:avLst/>
          </a:prstGeom>
          <a:solidFill>
            <a:schemeClr val="accent1"/>
          </a:solidFill>
          <a:ln w="12700" cap="sq">
            <a:solidFill>
              <a:schemeClr val="tx1"/>
            </a:solidFill>
            <a:miter lim="800000"/>
            <a:headEnd type="none" w="sm" len="sm"/>
            <a:tailEnd type="none" w="sm" len="sm"/>
          </a:ln>
          <a:effectLst>
            <a:outerShdw dist="35921" dir="2700000" algn="ctr" rotWithShape="0">
              <a:srgbClr val="808080">
                <a:alpha val="74997"/>
              </a:srgbClr>
            </a:outerShdw>
          </a:effectLst>
        </p:spPr>
        <p:txBody>
          <a:bodyPr wrap="none" anchor="ctr"/>
          <a:lstStyle/>
          <a:p>
            <a:pPr defTabSz="914400" eaLnBrk="1" hangingPunct="1">
              <a:buClrTx/>
              <a:buSzTx/>
              <a:buFontTx/>
              <a:buNone/>
              <a:defRPr/>
            </a:pPr>
            <a:endParaRPr lang="en-US">
              <a:solidFill>
                <a:srgbClr val="FFFF66"/>
              </a:solidFill>
              <a:ea typeface="Osaka" charset="-128"/>
              <a:cs typeface="Osaka" charset="-128"/>
            </a:endParaRPr>
          </a:p>
        </p:txBody>
      </p:sp>
      <p:sp>
        <p:nvSpPr>
          <p:cNvPr id="264197" name="Text Box 5"/>
          <p:cNvSpPr txBox="1">
            <a:spLocks noChangeArrowheads="1"/>
          </p:cNvSpPr>
          <p:nvPr/>
        </p:nvSpPr>
        <p:spPr bwMode="auto">
          <a:xfrm>
            <a:off x="8382000" y="76200"/>
            <a:ext cx="641350" cy="457200"/>
          </a:xfrm>
          <a:prstGeom prst="rect">
            <a:avLst/>
          </a:prstGeom>
          <a:noFill/>
          <a:ln w="12700" cap="sq">
            <a:noFill/>
            <a:miter lim="800000"/>
            <a:headEnd type="none" w="sm" len="sm"/>
            <a:tailEnd type="none" w="sm" len="sm"/>
          </a:ln>
          <a:effectLst>
            <a:outerShdw dist="35921" dir="2700000" algn="ctr" rotWithShape="0">
              <a:srgbClr val="808080">
                <a:alpha val="74997"/>
              </a:srgbClr>
            </a:outerShdw>
          </a:effectLst>
        </p:spPr>
        <p:txBody>
          <a:bodyPr wrap="none">
            <a:spAutoFit/>
          </a:bodyPr>
          <a:lstStyle/>
          <a:p>
            <a:pPr defTabSz="914400" eaLnBrk="1" hangingPunct="1">
              <a:buClrTx/>
              <a:buSzTx/>
              <a:buFontTx/>
              <a:buNone/>
              <a:defRPr/>
            </a:pPr>
            <a:r>
              <a:rPr lang="en-US" b="1">
                <a:solidFill>
                  <a:srgbClr val="FFFFFF"/>
                </a:solidFill>
                <a:latin typeface="Times New Roman" pitchFamily="-111" charset="0"/>
                <a:ea typeface="+mn-ea"/>
                <a:cs typeface="+mn-cs"/>
              </a:rPr>
              <a:t>560</a:t>
            </a:r>
          </a:p>
        </p:txBody>
      </p:sp>
      <p:sp>
        <p:nvSpPr>
          <p:cNvPr id="264198" name="Rectangle 6"/>
          <p:cNvSpPr>
            <a:spLocks noChangeArrowheads="1"/>
          </p:cNvSpPr>
          <p:nvPr/>
        </p:nvSpPr>
        <p:spPr bwMode="auto">
          <a:xfrm>
            <a:off x="838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586</a:t>
            </a:r>
          </a:p>
        </p:txBody>
      </p:sp>
      <p:sp>
        <p:nvSpPr>
          <p:cNvPr id="47111"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algn="ctr" defTabSz="914400" eaLnBrk="1" hangingPunct="1">
              <a:buClrTx/>
              <a:buSzTx/>
              <a:buFontTx/>
              <a:buNone/>
            </a:pPr>
            <a:r>
              <a:rPr lang="zh-TW" alt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algn="ctr" rotWithShape="0">
                    <a:srgbClr val="000000">
                      <a:alpha val="74997"/>
                    </a:srgbClr>
                  </a:outerShdw>
                </a:effectLst>
                <a:latin typeface="ＭＳ Ｐゴシック"/>
                <a:ea typeface="ＭＳ Ｐゴシック"/>
                <a:cs typeface="ＭＳ Ｐゴシック"/>
              </a:rPr>
              <a:t>被掳后时代</a:t>
            </a:r>
            <a:endParaRPr 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algn="ctr" rotWithShape="0">
                  <a:srgbClr val="000000">
                    <a:alpha val="74997"/>
                  </a:srgbClr>
                </a:outerShdw>
              </a:effectLst>
              <a:latin typeface="ＭＳ Ｐゴシック"/>
              <a:ea typeface="ＭＳ Ｐゴシック"/>
              <a:cs typeface="ＭＳ Ｐゴシック"/>
            </a:endParaRPr>
          </a:p>
        </p:txBody>
      </p:sp>
      <p:sp>
        <p:nvSpPr>
          <p:cNvPr id="264200" name="Rectangle 8"/>
          <p:cNvSpPr>
            <a:spLocks noChangeArrowheads="1"/>
          </p:cNvSpPr>
          <p:nvPr/>
        </p:nvSpPr>
        <p:spPr bwMode="auto">
          <a:xfrm>
            <a:off x="2362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539</a:t>
            </a:r>
          </a:p>
        </p:txBody>
      </p:sp>
      <p:sp>
        <p:nvSpPr>
          <p:cNvPr id="264201" name="Rectangle 9"/>
          <p:cNvSpPr>
            <a:spLocks noChangeArrowheads="1"/>
          </p:cNvSpPr>
          <p:nvPr/>
        </p:nvSpPr>
        <p:spPr bwMode="auto">
          <a:xfrm>
            <a:off x="30480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536</a:t>
            </a:r>
          </a:p>
        </p:txBody>
      </p:sp>
      <p:sp>
        <p:nvSpPr>
          <p:cNvPr id="264202" name="Rectangle 10"/>
          <p:cNvSpPr>
            <a:spLocks noChangeArrowheads="1"/>
          </p:cNvSpPr>
          <p:nvPr/>
        </p:nvSpPr>
        <p:spPr bwMode="auto">
          <a:xfrm>
            <a:off x="4800600" y="2971800"/>
            <a:ext cx="838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516</a:t>
            </a:r>
          </a:p>
        </p:txBody>
      </p:sp>
      <p:sp>
        <p:nvSpPr>
          <p:cNvPr id="264203" name="Rectangle 11"/>
          <p:cNvSpPr>
            <a:spLocks noChangeArrowheads="1"/>
          </p:cNvSpPr>
          <p:nvPr/>
        </p:nvSpPr>
        <p:spPr bwMode="auto">
          <a:xfrm>
            <a:off x="-76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605</a:t>
            </a:r>
          </a:p>
        </p:txBody>
      </p:sp>
      <p:sp>
        <p:nvSpPr>
          <p:cNvPr id="264204" name="Rectangle 12"/>
          <p:cNvSpPr>
            <a:spLocks noChangeArrowheads="1"/>
          </p:cNvSpPr>
          <p:nvPr/>
        </p:nvSpPr>
        <p:spPr bwMode="auto">
          <a:xfrm>
            <a:off x="4038600" y="18669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哈该</a:t>
            </a:r>
            <a:endParaRPr lang="en-US" sz="2800">
              <a:solidFill>
                <a:srgbClr val="FFFFFF"/>
              </a:solidFill>
              <a:ea typeface="Osaka" charset="0"/>
              <a:cs typeface="Osaka" charset="0"/>
            </a:endParaRPr>
          </a:p>
        </p:txBody>
      </p:sp>
      <p:sp>
        <p:nvSpPr>
          <p:cNvPr id="264205" name="Rectangle 13"/>
          <p:cNvSpPr>
            <a:spLocks noChangeArrowheads="1"/>
          </p:cNvSpPr>
          <p:nvPr/>
        </p:nvSpPr>
        <p:spPr bwMode="auto">
          <a:xfrm>
            <a:off x="4038600" y="2286000"/>
            <a:ext cx="19050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撒迦利亚</a:t>
            </a:r>
            <a:endParaRPr lang="en-US" sz="2800">
              <a:solidFill>
                <a:srgbClr val="FFFFFF"/>
              </a:solidFill>
              <a:ea typeface="Osaka" charset="0"/>
              <a:cs typeface="Osaka" charset="0"/>
            </a:endParaRPr>
          </a:p>
        </p:txBody>
      </p:sp>
      <p:sp>
        <p:nvSpPr>
          <p:cNvPr id="264206" name="Rectangle 14"/>
          <p:cNvSpPr>
            <a:spLocks noChangeArrowheads="1"/>
          </p:cNvSpPr>
          <p:nvPr/>
        </p:nvSpPr>
        <p:spPr bwMode="auto">
          <a:xfrm>
            <a:off x="7467600" y="22479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玛拉基</a:t>
            </a:r>
            <a:endParaRPr lang="en-US" sz="2800">
              <a:solidFill>
                <a:srgbClr val="FFFFFF"/>
              </a:solidFill>
              <a:ea typeface="Osaka" charset="0"/>
              <a:cs typeface="Osaka" charset="0"/>
            </a:endParaRPr>
          </a:p>
        </p:txBody>
      </p:sp>
      <p:sp>
        <p:nvSpPr>
          <p:cNvPr id="264207" name="Rectangle 15"/>
          <p:cNvSpPr>
            <a:spLocks noChangeArrowheads="1"/>
          </p:cNvSpPr>
          <p:nvPr/>
        </p:nvSpPr>
        <p:spPr bwMode="auto">
          <a:xfrm>
            <a:off x="3886200" y="2971800"/>
            <a:ext cx="838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520</a:t>
            </a:r>
          </a:p>
        </p:txBody>
      </p:sp>
      <p:sp>
        <p:nvSpPr>
          <p:cNvPr id="264208" name="Rectangle 16"/>
          <p:cNvSpPr>
            <a:spLocks noChangeArrowheads="1"/>
          </p:cNvSpPr>
          <p:nvPr/>
        </p:nvSpPr>
        <p:spPr bwMode="auto">
          <a:xfrm>
            <a:off x="838200" y="1295400"/>
            <a:ext cx="2209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圣殿建造</a:t>
            </a:r>
            <a:endParaRPr lang="en-US" sz="2800">
              <a:solidFill>
                <a:srgbClr val="FFFFFF"/>
              </a:solidFill>
              <a:ea typeface="Osaka" charset="0"/>
              <a:cs typeface="Osaka" charset="0"/>
            </a:endParaRPr>
          </a:p>
        </p:txBody>
      </p:sp>
      <p:sp>
        <p:nvSpPr>
          <p:cNvPr id="264209" name="Rectangle 17"/>
          <p:cNvSpPr>
            <a:spLocks noChangeArrowheads="1"/>
          </p:cNvSpPr>
          <p:nvPr/>
        </p:nvSpPr>
        <p:spPr bwMode="auto">
          <a:xfrm>
            <a:off x="7053263" y="5105400"/>
            <a:ext cx="1304925"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以斯拉</a:t>
            </a:r>
            <a:endParaRPr lang="en-US" sz="2800">
              <a:solidFill>
                <a:srgbClr val="FFFFFF"/>
              </a:solidFill>
              <a:ea typeface="Osaka" charset="0"/>
              <a:cs typeface="Osaka" charset="0"/>
            </a:endParaRPr>
          </a:p>
        </p:txBody>
      </p:sp>
      <p:sp>
        <p:nvSpPr>
          <p:cNvPr id="264210" name="Rectangle 18"/>
          <p:cNvSpPr>
            <a:spLocks noChangeArrowheads="1"/>
          </p:cNvSpPr>
          <p:nvPr/>
        </p:nvSpPr>
        <p:spPr bwMode="auto">
          <a:xfrm>
            <a:off x="7543800" y="55626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尼希米</a:t>
            </a:r>
            <a:endParaRPr lang="en-US" sz="2800">
              <a:solidFill>
                <a:srgbClr val="FFFFFF"/>
              </a:solidFill>
              <a:ea typeface="Osaka" charset="0"/>
              <a:cs typeface="Osaka" charset="0"/>
            </a:endParaRPr>
          </a:p>
        </p:txBody>
      </p:sp>
      <p:sp>
        <p:nvSpPr>
          <p:cNvPr id="9235" name="Rectangle 19"/>
          <p:cNvSpPr>
            <a:spLocks noChangeArrowheads="1"/>
          </p:cNvSpPr>
          <p:nvPr/>
        </p:nvSpPr>
        <p:spPr bwMode="auto">
          <a:xfrm>
            <a:off x="2667000" y="3505200"/>
            <a:ext cx="914400" cy="13716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9236" name="Rectangle 20"/>
          <p:cNvSpPr>
            <a:spLocks noChangeArrowheads="1"/>
          </p:cNvSpPr>
          <p:nvPr/>
        </p:nvSpPr>
        <p:spPr bwMode="auto">
          <a:xfrm>
            <a:off x="4114800" y="3505200"/>
            <a:ext cx="1295400" cy="13716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9237" name="Rectangle 21"/>
          <p:cNvSpPr>
            <a:spLocks noChangeArrowheads="1"/>
          </p:cNvSpPr>
          <p:nvPr/>
        </p:nvSpPr>
        <p:spPr bwMode="auto">
          <a:xfrm>
            <a:off x="228600" y="1295400"/>
            <a:ext cx="609600" cy="4572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264214" name="Rectangle 22"/>
          <p:cNvSpPr>
            <a:spLocks noChangeArrowheads="1"/>
          </p:cNvSpPr>
          <p:nvPr/>
        </p:nvSpPr>
        <p:spPr bwMode="auto">
          <a:xfrm>
            <a:off x="2667000" y="5105400"/>
            <a:ext cx="1828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所罗巴伯</a:t>
            </a:r>
            <a:endParaRPr lang="en-US" sz="2800">
              <a:solidFill>
                <a:srgbClr val="FFFFFF"/>
              </a:solidFill>
              <a:ea typeface="Osaka" charset="0"/>
              <a:cs typeface="Osaka" charset="0"/>
            </a:endParaRPr>
          </a:p>
        </p:txBody>
      </p:sp>
      <p:sp>
        <p:nvSpPr>
          <p:cNvPr id="264215" name="Rectangle 23"/>
          <p:cNvSpPr>
            <a:spLocks noChangeArrowheads="1"/>
          </p:cNvSpPr>
          <p:nvPr/>
        </p:nvSpPr>
        <p:spPr bwMode="auto">
          <a:xfrm>
            <a:off x="7543800" y="2971800"/>
            <a:ext cx="1600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444-425</a:t>
            </a:r>
          </a:p>
        </p:txBody>
      </p:sp>
      <p:sp>
        <p:nvSpPr>
          <p:cNvPr id="264216" name="Rectangle 24"/>
          <p:cNvSpPr>
            <a:spLocks noChangeArrowheads="1"/>
          </p:cNvSpPr>
          <p:nvPr/>
        </p:nvSpPr>
        <p:spPr bwMode="auto">
          <a:xfrm>
            <a:off x="5867400" y="5105400"/>
            <a:ext cx="127635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以斯帖</a:t>
            </a:r>
            <a:endParaRPr lang="en-US" sz="2800">
              <a:solidFill>
                <a:srgbClr val="FFFFFF"/>
              </a:solidFill>
              <a:ea typeface="Osaka" charset="0"/>
              <a:cs typeface="Osaka" charset="0"/>
            </a:endParaRPr>
          </a:p>
        </p:txBody>
      </p:sp>
      <p:sp>
        <p:nvSpPr>
          <p:cNvPr id="264217" name="Rectangle 25"/>
          <p:cNvSpPr>
            <a:spLocks noChangeArrowheads="1"/>
          </p:cNvSpPr>
          <p:nvPr/>
        </p:nvSpPr>
        <p:spPr bwMode="auto">
          <a:xfrm>
            <a:off x="5638800" y="2971800"/>
            <a:ext cx="1600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483-473</a:t>
            </a:r>
          </a:p>
        </p:txBody>
      </p:sp>
      <p:sp>
        <p:nvSpPr>
          <p:cNvPr id="264218" name="Rectangle 26"/>
          <p:cNvSpPr>
            <a:spLocks noChangeArrowheads="1"/>
          </p:cNvSpPr>
          <p:nvPr/>
        </p:nvSpPr>
        <p:spPr bwMode="auto">
          <a:xfrm>
            <a:off x="76200" y="19812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先知</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19" name="Rectangle 27"/>
          <p:cNvSpPr>
            <a:spLocks noChangeArrowheads="1"/>
          </p:cNvSpPr>
          <p:nvPr/>
        </p:nvSpPr>
        <p:spPr bwMode="auto">
          <a:xfrm>
            <a:off x="76200" y="5219700"/>
            <a:ext cx="1828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其他</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20" name="Rectangle 28"/>
          <p:cNvSpPr>
            <a:spLocks noChangeArrowheads="1"/>
          </p:cNvSpPr>
          <p:nvPr/>
        </p:nvSpPr>
        <p:spPr bwMode="auto">
          <a:xfrm>
            <a:off x="0" y="6115050"/>
            <a:ext cx="2819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波斯国王</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21" name="Rectangle 29"/>
          <p:cNvSpPr>
            <a:spLocks noChangeArrowheads="1"/>
          </p:cNvSpPr>
          <p:nvPr/>
        </p:nvSpPr>
        <p:spPr bwMode="auto">
          <a:xfrm>
            <a:off x="2209800" y="60960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塞鲁士</a:t>
            </a:r>
            <a:endParaRPr lang="en-US" sz="2800">
              <a:solidFill>
                <a:srgbClr val="FFFFFF"/>
              </a:solidFill>
              <a:ea typeface="Osaka" charset="0"/>
              <a:cs typeface="Osaka" charset="0"/>
            </a:endParaRPr>
          </a:p>
        </p:txBody>
      </p:sp>
      <p:sp>
        <p:nvSpPr>
          <p:cNvPr id="264222" name="Rectangle 30"/>
          <p:cNvSpPr>
            <a:spLocks noChangeArrowheads="1"/>
          </p:cNvSpPr>
          <p:nvPr/>
        </p:nvSpPr>
        <p:spPr bwMode="auto">
          <a:xfrm>
            <a:off x="3962400" y="60960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大利乌</a:t>
            </a:r>
            <a:endParaRPr lang="en-US" sz="2800">
              <a:solidFill>
                <a:srgbClr val="FFFFFF"/>
              </a:solidFill>
              <a:ea typeface="Osaka" charset="0"/>
              <a:cs typeface="Osaka" charset="0"/>
            </a:endParaRPr>
          </a:p>
        </p:txBody>
      </p:sp>
      <p:sp>
        <p:nvSpPr>
          <p:cNvPr id="264223" name="Rectangle 31"/>
          <p:cNvSpPr>
            <a:spLocks noChangeArrowheads="1"/>
          </p:cNvSpPr>
          <p:nvPr/>
        </p:nvSpPr>
        <p:spPr bwMode="auto">
          <a:xfrm>
            <a:off x="5334000" y="6096000"/>
            <a:ext cx="19050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亚哈随鲁</a:t>
            </a:r>
            <a:endParaRPr lang="en-US" sz="2800">
              <a:solidFill>
                <a:srgbClr val="FFFFFF"/>
              </a:solidFill>
              <a:ea typeface="Osaka" charset="0"/>
              <a:cs typeface="Osaka" charset="0"/>
            </a:endParaRPr>
          </a:p>
        </p:txBody>
      </p:sp>
      <p:sp>
        <p:nvSpPr>
          <p:cNvPr id="264224" name="Rectangle 32"/>
          <p:cNvSpPr>
            <a:spLocks noChangeArrowheads="1"/>
          </p:cNvSpPr>
          <p:nvPr/>
        </p:nvSpPr>
        <p:spPr bwMode="auto">
          <a:xfrm>
            <a:off x="7010400" y="6096000"/>
            <a:ext cx="19050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亚达薛西</a:t>
            </a:r>
            <a:endParaRPr lang="en-US" sz="2800">
              <a:solidFill>
                <a:srgbClr val="FFFFFF"/>
              </a:solidFill>
              <a:ea typeface="Osaka" charset="0"/>
              <a:cs typeface="Osaka" charset="0"/>
            </a:endParaRPr>
          </a:p>
        </p:txBody>
      </p:sp>
      <p:pic>
        <p:nvPicPr>
          <p:cNvPr id="47137" name="Picture 33" descr="1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191000" y="3657600"/>
            <a:ext cx="1143000" cy="114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38" name="Picture 34" descr="thum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3581400"/>
            <a:ext cx="642938"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131744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4203"/>
                                        </p:tgtEl>
                                        <p:attrNameLst>
                                          <p:attrName>style.visibility</p:attrName>
                                        </p:attrNameLst>
                                      </p:cBhvr>
                                      <p:to>
                                        <p:strVal val="visible"/>
                                      </p:to>
                                    </p:set>
                                    <p:anim calcmode="lin" valueType="num">
                                      <p:cBhvr additive="base">
                                        <p:cTn id="7" dur="500" fill="hold"/>
                                        <p:tgtEl>
                                          <p:spTgt spid="264203"/>
                                        </p:tgtEl>
                                        <p:attrNameLst>
                                          <p:attrName>ppt_x</p:attrName>
                                        </p:attrNameLst>
                                      </p:cBhvr>
                                      <p:tavLst>
                                        <p:tav tm="0">
                                          <p:val>
                                            <p:strVal val="0-#ppt_w/2"/>
                                          </p:val>
                                        </p:tav>
                                        <p:tav tm="100000">
                                          <p:val>
                                            <p:strVal val="#ppt_x"/>
                                          </p:val>
                                        </p:tav>
                                      </p:tavLst>
                                    </p:anim>
                                    <p:anim calcmode="lin" valueType="num">
                                      <p:cBhvr additive="base">
                                        <p:cTn id="8" dur="500" fill="hold"/>
                                        <p:tgtEl>
                                          <p:spTgt spid="264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4198"/>
                                        </p:tgtEl>
                                        <p:attrNameLst>
                                          <p:attrName>style.visibility</p:attrName>
                                        </p:attrNameLst>
                                      </p:cBhvr>
                                      <p:to>
                                        <p:strVal val="visible"/>
                                      </p:to>
                                    </p:set>
                                    <p:anim calcmode="lin" valueType="num">
                                      <p:cBhvr additive="base">
                                        <p:cTn id="13" dur="500" fill="hold"/>
                                        <p:tgtEl>
                                          <p:spTgt spid="264198"/>
                                        </p:tgtEl>
                                        <p:attrNameLst>
                                          <p:attrName>ppt_x</p:attrName>
                                        </p:attrNameLst>
                                      </p:cBhvr>
                                      <p:tavLst>
                                        <p:tav tm="0">
                                          <p:val>
                                            <p:strVal val="0-#ppt_w/2"/>
                                          </p:val>
                                        </p:tav>
                                        <p:tav tm="100000">
                                          <p:val>
                                            <p:strVal val="#ppt_x"/>
                                          </p:val>
                                        </p:tav>
                                      </p:tavLst>
                                    </p:anim>
                                    <p:anim calcmode="lin" valueType="num">
                                      <p:cBhvr additive="base">
                                        <p:cTn id="14" dur="500" fill="hold"/>
                                        <p:tgtEl>
                                          <p:spTgt spid="2641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4200"/>
                                        </p:tgtEl>
                                        <p:attrNameLst>
                                          <p:attrName>style.visibility</p:attrName>
                                        </p:attrNameLst>
                                      </p:cBhvr>
                                      <p:to>
                                        <p:strVal val="visible"/>
                                      </p:to>
                                    </p:set>
                                    <p:anim calcmode="lin" valueType="num">
                                      <p:cBhvr additive="base">
                                        <p:cTn id="19" dur="500" fill="hold"/>
                                        <p:tgtEl>
                                          <p:spTgt spid="264200"/>
                                        </p:tgtEl>
                                        <p:attrNameLst>
                                          <p:attrName>ppt_x</p:attrName>
                                        </p:attrNameLst>
                                      </p:cBhvr>
                                      <p:tavLst>
                                        <p:tav tm="0">
                                          <p:val>
                                            <p:strVal val="0-#ppt_w/2"/>
                                          </p:val>
                                        </p:tav>
                                        <p:tav tm="100000">
                                          <p:val>
                                            <p:strVal val="#ppt_x"/>
                                          </p:val>
                                        </p:tav>
                                      </p:tavLst>
                                    </p:anim>
                                    <p:anim calcmode="lin" valueType="num">
                                      <p:cBhvr additive="base">
                                        <p:cTn id="20" dur="500" fill="hold"/>
                                        <p:tgtEl>
                                          <p:spTgt spid="264200"/>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264214"/>
                                        </p:tgtEl>
                                        <p:attrNameLst>
                                          <p:attrName>style.visibility</p:attrName>
                                        </p:attrNameLst>
                                      </p:cBhvr>
                                      <p:to>
                                        <p:strVal val="visible"/>
                                      </p:to>
                                    </p:set>
                                    <p:anim calcmode="lin" valueType="num">
                                      <p:cBhvr additive="base">
                                        <p:cTn id="24" dur="500" fill="hold"/>
                                        <p:tgtEl>
                                          <p:spTgt spid="264214"/>
                                        </p:tgtEl>
                                        <p:attrNameLst>
                                          <p:attrName>ppt_x</p:attrName>
                                        </p:attrNameLst>
                                      </p:cBhvr>
                                      <p:tavLst>
                                        <p:tav tm="0">
                                          <p:val>
                                            <p:strVal val="0-#ppt_w/2"/>
                                          </p:val>
                                        </p:tav>
                                        <p:tav tm="100000">
                                          <p:val>
                                            <p:strVal val="#ppt_x"/>
                                          </p:val>
                                        </p:tav>
                                      </p:tavLst>
                                    </p:anim>
                                    <p:anim calcmode="lin" valueType="num">
                                      <p:cBhvr additive="base">
                                        <p:cTn id="25" dur="500" fill="hold"/>
                                        <p:tgtEl>
                                          <p:spTgt spid="264214"/>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64201"/>
                                        </p:tgtEl>
                                        <p:attrNameLst>
                                          <p:attrName>style.visibility</p:attrName>
                                        </p:attrNameLst>
                                      </p:cBhvr>
                                      <p:to>
                                        <p:strVal val="visible"/>
                                      </p:to>
                                    </p:set>
                                    <p:anim calcmode="lin" valueType="num">
                                      <p:cBhvr additive="base">
                                        <p:cTn id="30" dur="500" fill="hold"/>
                                        <p:tgtEl>
                                          <p:spTgt spid="264201"/>
                                        </p:tgtEl>
                                        <p:attrNameLst>
                                          <p:attrName>ppt_x</p:attrName>
                                        </p:attrNameLst>
                                      </p:cBhvr>
                                      <p:tavLst>
                                        <p:tav tm="0">
                                          <p:val>
                                            <p:strVal val="0-#ppt_w/2"/>
                                          </p:val>
                                        </p:tav>
                                        <p:tav tm="100000">
                                          <p:val>
                                            <p:strVal val="#ppt_x"/>
                                          </p:val>
                                        </p:tav>
                                      </p:tavLst>
                                    </p:anim>
                                    <p:anim calcmode="lin" valueType="num">
                                      <p:cBhvr additive="base">
                                        <p:cTn id="31" dur="500" fill="hold"/>
                                        <p:tgtEl>
                                          <p:spTgt spid="264201"/>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264207"/>
                                        </p:tgtEl>
                                        <p:attrNameLst>
                                          <p:attrName>style.visibility</p:attrName>
                                        </p:attrNameLst>
                                      </p:cBhvr>
                                      <p:to>
                                        <p:strVal val="visible"/>
                                      </p:to>
                                    </p:set>
                                    <p:anim calcmode="lin" valueType="num">
                                      <p:cBhvr additive="base">
                                        <p:cTn id="36" dur="500" fill="hold"/>
                                        <p:tgtEl>
                                          <p:spTgt spid="264207"/>
                                        </p:tgtEl>
                                        <p:attrNameLst>
                                          <p:attrName>ppt_x</p:attrName>
                                        </p:attrNameLst>
                                      </p:cBhvr>
                                      <p:tavLst>
                                        <p:tav tm="0">
                                          <p:val>
                                            <p:strVal val="0-#ppt_w/2"/>
                                          </p:val>
                                        </p:tav>
                                        <p:tav tm="100000">
                                          <p:val>
                                            <p:strVal val="#ppt_x"/>
                                          </p:val>
                                        </p:tav>
                                      </p:tavLst>
                                    </p:anim>
                                    <p:anim calcmode="lin" valueType="num">
                                      <p:cBhvr additive="base">
                                        <p:cTn id="37" dur="500" fill="hold"/>
                                        <p:tgtEl>
                                          <p:spTgt spid="264207"/>
                                        </p:tgtEl>
                                        <p:attrNameLst>
                                          <p:attrName>ppt_y</p:attrName>
                                        </p:attrNameLst>
                                      </p:cBhvr>
                                      <p:tavLst>
                                        <p:tav tm="0">
                                          <p:val>
                                            <p:strVal val="#ppt_y"/>
                                          </p:val>
                                        </p:tav>
                                        <p:tav tm="100000">
                                          <p:val>
                                            <p:strVal val="#ppt_y"/>
                                          </p:val>
                                        </p:tav>
                                      </p:tavLst>
                                    </p:anim>
                                  </p:childTnLst>
                                </p:cTn>
                              </p:par>
                            </p:childTnLst>
                          </p:cTn>
                        </p:par>
                        <p:par>
                          <p:cTn id="38" fill="hold" nodeType="afterGroup">
                            <p:stCondLst>
                              <p:cond delay="500"/>
                            </p:stCondLst>
                            <p:childTnLst>
                              <p:par>
                                <p:cTn id="39" presetID="2" presetClass="entr" presetSubtype="8" fill="hold" grpId="0" nodeType="afterEffect">
                                  <p:stCondLst>
                                    <p:cond delay="0"/>
                                  </p:stCondLst>
                                  <p:childTnLst>
                                    <p:set>
                                      <p:cBhvr>
                                        <p:cTn id="40" dur="1" fill="hold">
                                          <p:stCondLst>
                                            <p:cond delay="0"/>
                                          </p:stCondLst>
                                        </p:cTn>
                                        <p:tgtEl>
                                          <p:spTgt spid="264204"/>
                                        </p:tgtEl>
                                        <p:attrNameLst>
                                          <p:attrName>style.visibility</p:attrName>
                                        </p:attrNameLst>
                                      </p:cBhvr>
                                      <p:to>
                                        <p:strVal val="visible"/>
                                      </p:to>
                                    </p:set>
                                    <p:anim calcmode="lin" valueType="num">
                                      <p:cBhvr additive="base">
                                        <p:cTn id="41" dur="500" fill="hold"/>
                                        <p:tgtEl>
                                          <p:spTgt spid="264204"/>
                                        </p:tgtEl>
                                        <p:attrNameLst>
                                          <p:attrName>ppt_x</p:attrName>
                                        </p:attrNameLst>
                                      </p:cBhvr>
                                      <p:tavLst>
                                        <p:tav tm="0">
                                          <p:val>
                                            <p:strVal val="0-#ppt_w/2"/>
                                          </p:val>
                                        </p:tav>
                                        <p:tav tm="100000">
                                          <p:val>
                                            <p:strVal val="#ppt_x"/>
                                          </p:val>
                                        </p:tav>
                                      </p:tavLst>
                                    </p:anim>
                                    <p:anim calcmode="lin" valueType="num">
                                      <p:cBhvr additive="base">
                                        <p:cTn id="42" dur="500" fill="hold"/>
                                        <p:tgtEl>
                                          <p:spTgt spid="264204"/>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1000"/>
                            </p:stCondLst>
                            <p:childTnLst>
                              <p:par>
                                <p:cTn id="44" presetID="2" presetClass="entr" presetSubtype="8" fill="hold" grpId="0" nodeType="afterEffect">
                                  <p:stCondLst>
                                    <p:cond delay="0"/>
                                  </p:stCondLst>
                                  <p:childTnLst>
                                    <p:set>
                                      <p:cBhvr>
                                        <p:cTn id="45" dur="1" fill="hold">
                                          <p:stCondLst>
                                            <p:cond delay="0"/>
                                          </p:stCondLst>
                                        </p:cTn>
                                        <p:tgtEl>
                                          <p:spTgt spid="264205"/>
                                        </p:tgtEl>
                                        <p:attrNameLst>
                                          <p:attrName>style.visibility</p:attrName>
                                        </p:attrNameLst>
                                      </p:cBhvr>
                                      <p:to>
                                        <p:strVal val="visible"/>
                                      </p:to>
                                    </p:set>
                                    <p:anim calcmode="lin" valueType="num">
                                      <p:cBhvr additive="base">
                                        <p:cTn id="46" dur="500" fill="hold"/>
                                        <p:tgtEl>
                                          <p:spTgt spid="264205"/>
                                        </p:tgtEl>
                                        <p:attrNameLst>
                                          <p:attrName>ppt_x</p:attrName>
                                        </p:attrNameLst>
                                      </p:cBhvr>
                                      <p:tavLst>
                                        <p:tav tm="0">
                                          <p:val>
                                            <p:strVal val="0-#ppt_w/2"/>
                                          </p:val>
                                        </p:tav>
                                        <p:tav tm="100000">
                                          <p:val>
                                            <p:strVal val="#ppt_x"/>
                                          </p:val>
                                        </p:tav>
                                      </p:tavLst>
                                    </p:anim>
                                    <p:anim calcmode="lin" valueType="num">
                                      <p:cBhvr additive="base">
                                        <p:cTn id="47" dur="500" fill="hold"/>
                                        <p:tgtEl>
                                          <p:spTgt spid="264205"/>
                                        </p:tgtEl>
                                        <p:attrNameLst>
                                          <p:attrName>ppt_y</p:attrName>
                                        </p:attrNameLst>
                                      </p:cBhvr>
                                      <p:tavLst>
                                        <p:tav tm="0">
                                          <p:val>
                                            <p:strVal val="#ppt_y"/>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64202"/>
                                        </p:tgtEl>
                                        <p:attrNameLst>
                                          <p:attrName>style.visibility</p:attrName>
                                        </p:attrNameLst>
                                      </p:cBhvr>
                                      <p:to>
                                        <p:strVal val="visible"/>
                                      </p:to>
                                    </p:set>
                                    <p:anim calcmode="lin" valueType="num">
                                      <p:cBhvr additive="base">
                                        <p:cTn id="52" dur="500" fill="hold"/>
                                        <p:tgtEl>
                                          <p:spTgt spid="264202"/>
                                        </p:tgtEl>
                                        <p:attrNameLst>
                                          <p:attrName>ppt_x</p:attrName>
                                        </p:attrNameLst>
                                      </p:cBhvr>
                                      <p:tavLst>
                                        <p:tav tm="0">
                                          <p:val>
                                            <p:strVal val="0-#ppt_w/2"/>
                                          </p:val>
                                        </p:tav>
                                        <p:tav tm="100000">
                                          <p:val>
                                            <p:strVal val="#ppt_x"/>
                                          </p:val>
                                        </p:tav>
                                      </p:tavLst>
                                    </p:anim>
                                    <p:anim calcmode="lin" valueType="num">
                                      <p:cBhvr additive="base">
                                        <p:cTn id="53" dur="500" fill="hold"/>
                                        <p:tgtEl>
                                          <p:spTgt spid="264202"/>
                                        </p:tgtEl>
                                        <p:attrNameLst>
                                          <p:attrName>ppt_y</p:attrName>
                                        </p:attrNameLst>
                                      </p:cBhvr>
                                      <p:tavLst>
                                        <p:tav tm="0">
                                          <p:val>
                                            <p:strVal val="#ppt_y"/>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2" presetClass="entr" presetSubtype="8" fill="hold" grpId="0" nodeType="clickEffect">
                                  <p:stCondLst>
                                    <p:cond delay="0"/>
                                  </p:stCondLst>
                                  <p:childTnLst>
                                    <p:set>
                                      <p:cBhvr>
                                        <p:cTn id="57" dur="1" fill="hold">
                                          <p:stCondLst>
                                            <p:cond delay="0"/>
                                          </p:stCondLst>
                                        </p:cTn>
                                        <p:tgtEl>
                                          <p:spTgt spid="264217"/>
                                        </p:tgtEl>
                                        <p:attrNameLst>
                                          <p:attrName>style.visibility</p:attrName>
                                        </p:attrNameLst>
                                      </p:cBhvr>
                                      <p:to>
                                        <p:strVal val="visible"/>
                                      </p:to>
                                    </p:set>
                                    <p:anim calcmode="lin" valueType="num">
                                      <p:cBhvr additive="base">
                                        <p:cTn id="58" dur="500" fill="hold"/>
                                        <p:tgtEl>
                                          <p:spTgt spid="264217"/>
                                        </p:tgtEl>
                                        <p:attrNameLst>
                                          <p:attrName>ppt_x</p:attrName>
                                        </p:attrNameLst>
                                      </p:cBhvr>
                                      <p:tavLst>
                                        <p:tav tm="0">
                                          <p:val>
                                            <p:strVal val="0-#ppt_w/2"/>
                                          </p:val>
                                        </p:tav>
                                        <p:tav tm="100000">
                                          <p:val>
                                            <p:strVal val="#ppt_x"/>
                                          </p:val>
                                        </p:tav>
                                      </p:tavLst>
                                    </p:anim>
                                    <p:anim calcmode="lin" valueType="num">
                                      <p:cBhvr additive="base">
                                        <p:cTn id="59" dur="500" fill="hold"/>
                                        <p:tgtEl>
                                          <p:spTgt spid="264217"/>
                                        </p:tgtEl>
                                        <p:attrNameLst>
                                          <p:attrName>ppt_y</p:attrName>
                                        </p:attrNameLst>
                                      </p:cBhvr>
                                      <p:tavLst>
                                        <p:tav tm="0">
                                          <p:val>
                                            <p:strVal val="#ppt_y"/>
                                          </p:val>
                                        </p:tav>
                                        <p:tav tm="100000">
                                          <p:val>
                                            <p:strVal val="#ppt_y"/>
                                          </p:val>
                                        </p:tav>
                                      </p:tavLst>
                                    </p:anim>
                                  </p:childTnLst>
                                </p:cTn>
                              </p:par>
                            </p:childTnLst>
                          </p:cTn>
                        </p:par>
                        <p:par>
                          <p:cTn id="60" fill="hold" nodeType="afterGroup">
                            <p:stCondLst>
                              <p:cond delay="500"/>
                            </p:stCondLst>
                            <p:childTnLst>
                              <p:par>
                                <p:cTn id="61" presetID="2" presetClass="entr" presetSubtype="8" fill="hold" grpId="0" nodeType="afterEffect">
                                  <p:stCondLst>
                                    <p:cond delay="0"/>
                                  </p:stCondLst>
                                  <p:childTnLst>
                                    <p:set>
                                      <p:cBhvr>
                                        <p:cTn id="62" dur="1" fill="hold">
                                          <p:stCondLst>
                                            <p:cond delay="0"/>
                                          </p:stCondLst>
                                        </p:cTn>
                                        <p:tgtEl>
                                          <p:spTgt spid="264216"/>
                                        </p:tgtEl>
                                        <p:attrNameLst>
                                          <p:attrName>style.visibility</p:attrName>
                                        </p:attrNameLst>
                                      </p:cBhvr>
                                      <p:to>
                                        <p:strVal val="visible"/>
                                      </p:to>
                                    </p:set>
                                    <p:anim calcmode="lin" valueType="num">
                                      <p:cBhvr additive="base">
                                        <p:cTn id="63" dur="500" fill="hold"/>
                                        <p:tgtEl>
                                          <p:spTgt spid="264216"/>
                                        </p:tgtEl>
                                        <p:attrNameLst>
                                          <p:attrName>ppt_x</p:attrName>
                                        </p:attrNameLst>
                                      </p:cBhvr>
                                      <p:tavLst>
                                        <p:tav tm="0">
                                          <p:val>
                                            <p:strVal val="0-#ppt_w/2"/>
                                          </p:val>
                                        </p:tav>
                                        <p:tav tm="100000">
                                          <p:val>
                                            <p:strVal val="#ppt_x"/>
                                          </p:val>
                                        </p:tav>
                                      </p:tavLst>
                                    </p:anim>
                                    <p:anim calcmode="lin" valueType="num">
                                      <p:cBhvr additive="base">
                                        <p:cTn id="64" dur="500" fill="hold"/>
                                        <p:tgtEl>
                                          <p:spTgt spid="264216"/>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264215"/>
                                        </p:tgtEl>
                                        <p:attrNameLst>
                                          <p:attrName>style.visibility</p:attrName>
                                        </p:attrNameLst>
                                      </p:cBhvr>
                                      <p:to>
                                        <p:strVal val="visible"/>
                                      </p:to>
                                    </p:set>
                                    <p:anim calcmode="lin" valueType="num">
                                      <p:cBhvr additive="base">
                                        <p:cTn id="69" dur="500" fill="hold"/>
                                        <p:tgtEl>
                                          <p:spTgt spid="264215"/>
                                        </p:tgtEl>
                                        <p:attrNameLst>
                                          <p:attrName>ppt_x</p:attrName>
                                        </p:attrNameLst>
                                      </p:cBhvr>
                                      <p:tavLst>
                                        <p:tav tm="0">
                                          <p:val>
                                            <p:strVal val="0-#ppt_w/2"/>
                                          </p:val>
                                        </p:tav>
                                        <p:tav tm="100000">
                                          <p:val>
                                            <p:strVal val="#ppt_x"/>
                                          </p:val>
                                        </p:tav>
                                      </p:tavLst>
                                    </p:anim>
                                    <p:anim calcmode="lin" valueType="num">
                                      <p:cBhvr additive="base">
                                        <p:cTn id="70" dur="500" fill="hold"/>
                                        <p:tgtEl>
                                          <p:spTgt spid="264215"/>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264209"/>
                                        </p:tgtEl>
                                        <p:attrNameLst>
                                          <p:attrName>style.visibility</p:attrName>
                                        </p:attrNameLst>
                                      </p:cBhvr>
                                      <p:to>
                                        <p:strVal val="visible"/>
                                      </p:to>
                                    </p:set>
                                    <p:anim calcmode="lin" valueType="num">
                                      <p:cBhvr additive="base">
                                        <p:cTn id="75" dur="500" fill="hold"/>
                                        <p:tgtEl>
                                          <p:spTgt spid="264209"/>
                                        </p:tgtEl>
                                        <p:attrNameLst>
                                          <p:attrName>ppt_x</p:attrName>
                                        </p:attrNameLst>
                                      </p:cBhvr>
                                      <p:tavLst>
                                        <p:tav tm="0">
                                          <p:val>
                                            <p:strVal val="0-#ppt_w/2"/>
                                          </p:val>
                                        </p:tav>
                                        <p:tav tm="100000">
                                          <p:val>
                                            <p:strVal val="#ppt_x"/>
                                          </p:val>
                                        </p:tav>
                                      </p:tavLst>
                                    </p:anim>
                                    <p:anim calcmode="lin" valueType="num">
                                      <p:cBhvr additive="base">
                                        <p:cTn id="76" dur="500" fill="hold"/>
                                        <p:tgtEl>
                                          <p:spTgt spid="264209"/>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264210"/>
                                        </p:tgtEl>
                                        <p:attrNameLst>
                                          <p:attrName>style.visibility</p:attrName>
                                        </p:attrNameLst>
                                      </p:cBhvr>
                                      <p:to>
                                        <p:strVal val="visible"/>
                                      </p:to>
                                    </p:set>
                                    <p:anim calcmode="lin" valueType="num">
                                      <p:cBhvr additive="base">
                                        <p:cTn id="81" dur="500" fill="hold"/>
                                        <p:tgtEl>
                                          <p:spTgt spid="264210"/>
                                        </p:tgtEl>
                                        <p:attrNameLst>
                                          <p:attrName>ppt_x</p:attrName>
                                        </p:attrNameLst>
                                      </p:cBhvr>
                                      <p:tavLst>
                                        <p:tav tm="0">
                                          <p:val>
                                            <p:strVal val="0-#ppt_w/2"/>
                                          </p:val>
                                        </p:tav>
                                        <p:tav tm="100000">
                                          <p:val>
                                            <p:strVal val="#ppt_x"/>
                                          </p:val>
                                        </p:tav>
                                      </p:tavLst>
                                    </p:anim>
                                    <p:anim calcmode="lin" valueType="num">
                                      <p:cBhvr additive="base">
                                        <p:cTn id="82" dur="500" fill="hold"/>
                                        <p:tgtEl>
                                          <p:spTgt spid="264210"/>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264206"/>
                                        </p:tgtEl>
                                        <p:attrNameLst>
                                          <p:attrName>style.visibility</p:attrName>
                                        </p:attrNameLst>
                                      </p:cBhvr>
                                      <p:to>
                                        <p:strVal val="visible"/>
                                      </p:to>
                                    </p:set>
                                    <p:anim calcmode="lin" valueType="num">
                                      <p:cBhvr additive="base">
                                        <p:cTn id="87" dur="500" fill="hold"/>
                                        <p:tgtEl>
                                          <p:spTgt spid="264206"/>
                                        </p:tgtEl>
                                        <p:attrNameLst>
                                          <p:attrName>ppt_x</p:attrName>
                                        </p:attrNameLst>
                                      </p:cBhvr>
                                      <p:tavLst>
                                        <p:tav tm="0">
                                          <p:val>
                                            <p:strVal val="0-#ppt_w/2"/>
                                          </p:val>
                                        </p:tav>
                                        <p:tav tm="100000">
                                          <p:val>
                                            <p:strVal val="#ppt_x"/>
                                          </p:val>
                                        </p:tav>
                                      </p:tavLst>
                                    </p:anim>
                                    <p:anim calcmode="lin" valueType="num">
                                      <p:cBhvr additive="base">
                                        <p:cTn id="88" dur="500" fill="hold"/>
                                        <p:tgtEl>
                                          <p:spTgt spid="264206"/>
                                        </p:tgtEl>
                                        <p:attrNameLst>
                                          <p:attrName>ppt_y</p:attrName>
                                        </p:attrNameLst>
                                      </p:cBhvr>
                                      <p:tavLst>
                                        <p:tav tm="0">
                                          <p:val>
                                            <p:strVal val="#ppt_y"/>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264221"/>
                                        </p:tgtEl>
                                        <p:attrNameLst>
                                          <p:attrName>style.visibility</p:attrName>
                                        </p:attrNameLst>
                                      </p:cBhvr>
                                      <p:to>
                                        <p:strVal val="visible"/>
                                      </p:to>
                                    </p:set>
                                    <p:anim calcmode="lin" valueType="num">
                                      <p:cBhvr additive="base">
                                        <p:cTn id="93" dur="500" fill="hold"/>
                                        <p:tgtEl>
                                          <p:spTgt spid="264221"/>
                                        </p:tgtEl>
                                        <p:attrNameLst>
                                          <p:attrName>ppt_x</p:attrName>
                                        </p:attrNameLst>
                                      </p:cBhvr>
                                      <p:tavLst>
                                        <p:tav tm="0">
                                          <p:val>
                                            <p:strVal val="0-#ppt_w/2"/>
                                          </p:val>
                                        </p:tav>
                                        <p:tav tm="100000">
                                          <p:val>
                                            <p:strVal val="#ppt_x"/>
                                          </p:val>
                                        </p:tav>
                                      </p:tavLst>
                                    </p:anim>
                                    <p:anim calcmode="lin" valueType="num">
                                      <p:cBhvr additive="base">
                                        <p:cTn id="94" dur="500" fill="hold"/>
                                        <p:tgtEl>
                                          <p:spTgt spid="264221"/>
                                        </p:tgtEl>
                                        <p:attrNameLst>
                                          <p:attrName>ppt_y</p:attrName>
                                        </p:attrNameLst>
                                      </p:cBhvr>
                                      <p:tavLst>
                                        <p:tav tm="0">
                                          <p:val>
                                            <p:strVal val="#ppt_y"/>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264222"/>
                                        </p:tgtEl>
                                        <p:attrNameLst>
                                          <p:attrName>style.visibility</p:attrName>
                                        </p:attrNameLst>
                                      </p:cBhvr>
                                      <p:to>
                                        <p:strVal val="visible"/>
                                      </p:to>
                                    </p:set>
                                    <p:anim calcmode="lin" valueType="num">
                                      <p:cBhvr additive="base">
                                        <p:cTn id="99" dur="500" fill="hold"/>
                                        <p:tgtEl>
                                          <p:spTgt spid="264222"/>
                                        </p:tgtEl>
                                        <p:attrNameLst>
                                          <p:attrName>ppt_x</p:attrName>
                                        </p:attrNameLst>
                                      </p:cBhvr>
                                      <p:tavLst>
                                        <p:tav tm="0">
                                          <p:val>
                                            <p:strVal val="0-#ppt_w/2"/>
                                          </p:val>
                                        </p:tav>
                                        <p:tav tm="100000">
                                          <p:val>
                                            <p:strVal val="#ppt_x"/>
                                          </p:val>
                                        </p:tav>
                                      </p:tavLst>
                                    </p:anim>
                                    <p:anim calcmode="lin" valueType="num">
                                      <p:cBhvr additive="base">
                                        <p:cTn id="100" dur="500" fill="hold"/>
                                        <p:tgtEl>
                                          <p:spTgt spid="264222"/>
                                        </p:tgtEl>
                                        <p:attrNameLst>
                                          <p:attrName>ppt_y</p:attrName>
                                        </p:attrNameLst>
                                      </p:cBhvr>
                                      <p:tavLst>
                                        <p:tav tm="0">
                                          <p:val>
                                            <p:strVal val="#ppt_y"/>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264223"/>
                                        </p:tgtEl>
                                        <p:attrNameLst>
                                          <p:attrName>style.visibility</p:attrName>
                                        </p:attrNameLst>
                                      </p:cBhvr>
                                      <p:to>
                                        <p:strVal val="visible"/>
                                      </p:to>
                                    </p:set>
                                    <p:anim calcmode="lin" valueType="num">
                                      <p:cBhvr additive="base">
                                        <p:cTn id="105" dur="500" fill="hold"/>
                                        <p:tgtEl>
                                          <p:spTgt spid="264223"/>
                                        </p:tgtEl>
                                        <p:attrNameLst>
                                          <p:attrName>ppt_x</p:attrName>
                                        </p:attrNameLst>
                                      </p:cBhvr>
                                      <p:tavLst>
                                        <p:tav tm="0">
                                          <p:val>
                                            <p:strVal val="0-#ppt_w/2"/>
                                          </p:val>
                                        </p:tav>
                                        <p:tav tm="100000">
                                          <p:val>
                                            <p:strVal val="#ppt_x"/>
                                          </p:val>
                                        </p:tav>
                                      </p:tavLst>
                                    </p:anim>
                                    <p:anim calcmode="lin" valueType="num">
                                      <p:cBhvr additive="base">
                                        <p:cTn id="106" dur="500" fill="hold"/>
                                        <p:tgtEl>
                                          <p:spTgt spid="264223"/>
                                        </p:tgtEl>
                                        <p:attrNameLst>
                                          <p:attrName>ppt_y</p:attrName>
                                        </p:attrNameLst>
                                      </p:cBhvr>
                                      <p:tavLst>
                                        <p:tav tm="0">
                                          <p:val>
                                            <p:strVal val="#ppt_y"/>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264224"/>
                                        </p:tgtEl>
                                        <p:attrNameLst>
                                          <p:attrName>style.visibility</p:attrName>
                                        </p:attrNameLst>
                                      </p:cBhvr>
                                      <p:to>
                                        <p:strVal val="visible"/>
                                      </p:to>
                                    </p:set>
                                    <p:anim calcmode="lin" valueType="num">
                                      <p:cBhvr additive="base">
                                        <p:cTn id="111" dur="500" fill="hold"/>
                                        <p:tgtEl>
                                          <p:spTgt spid="264224"/>
                                        </p:tgtEl>
                                        <p:attrNameLst>
                                          <p:attrName>ppt_x</p:attrName>
                                        </p:attrNameLst>
                                      </p:cBhvr>
                                      <p:tavLst>
                                        <p:tav tm="0">
                                          <p:val>
                                            <p:strVal val="0-#ppt_w/2"/>
                                          </p:val>
                                        </p:tav>
                                        <p:tav tm="100000">
                                          <p:val>
                                            <p:strVal val="#ppt_x"/>
                                          </p:val>
                                        </p:tav>
                                      </p:tavLst>
                                    </p:anim>
                                    <p:anim calcmode="lin" valueType="num">
                                      <p:cBhvr additive="base">
                                        <p:cTn id="112" dur="500" fill="hold"/>
                                        <p:tgtEl>
                                          <p:spTgt spid="2642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8" grpId="0" autoUpdateAnimBg="0"/>
      <p:bldP spid="264200" grpId="0" autoUpdateAnimBg="0"/>
      <p:bldP spid="264201" grpId="0" autoUpdateAnimBg="0"/>
      <p:bldP spid="264202" grpId="0" autoUpdateAnimBg="0"/>
      <p:bldP spid="264203" grpId="0" autoUpdateAnimBg="0"/>
      <p:bldP spid="264204" grpId="0" autoUpdateAnimBg="0"/>
      <p:bldP spid="264205" grpId="0" autoUpdateAnimBg="0"/>
      <p:bldP spid="264206" grpId="0" autoUpdateAnimBg="0"/>
      <p:bldP spid="264207" grpId="0" autoUpdateAnimBg="0"/>
      <p:bldP spid="264209" grpId="0" autoUpdateAnimBg="0"/>
      <p:bldP spid="264210" grpId="0" autoUpdateAnimBg="0"/>
      <p:bldP spid="264214" grpId="0" autoUpdateAnimBg="0"/>
      <p:bldP spid="264215" grpId="0" autoUpdateAnimBg="0"/>
      <p:bldP spid="264216" grpId="0" autoUpdateAnimBg="0"/>
      <p:bldP spid="264217" grpId="0" autoUpdateAnimBg="0"/>
      <p:bldP spid="264221" grpId="0" autoUpdateAnimBg="0"/>
      <p:bldP spid="264222" grpId="0" autoUpdateAnimBg="0"/>
      <p:bldP spid="264223" grpId="0" autoUpdateAnimBg="0"/>
      <p:bldP spid="264224"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55600"/>
            <a:ext cx="9144000" cy="6143625"/>
          </a:xfrm>
          <a:prstGeom prst="rect">
            <a:avLst/>
          </a:prstGeom>
        </p:spPr>
      </p:pic>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en-US" sz="4800" b="1" dirty="0" err="1">
                <a:solidFill>
                  <a:srgbClr val="FFFFFF"/>
                </a:solidFill>
                <a:latin typeface="Arial Black" charset="0"/>
                <a:ea typeface="ＭＳ Ｐゴシック" charset="0"/>
                <a:cs typeface="ＭＳ Ｐゴシック" charset="0"/>
              </a:rPr>
              <a:t>有圣殿但无墙</a:t>
            </a:r>
            <a:endParaRPr lang="en-US" sz="6000" b="1" dirty="0">
              <a:solidFill>
                <a:srgbClr val="FFFFFF"/>
              </a:solidFill>
              <a:latin typeface="Arial Black" charset="0"/>
              <a:ea typeface="ＭＳ Ｐゴシック" charset="0"/>
              <a:cs typeface="ＭＳ Ｐゴシック" charset="0"/>
            </a:endParaRPr>
          </a:p>
        </p:txBody>
      </p:sp>
      <p:sp>
        <p:nvSpPr>
          <p:cNvPr id="5" name="TextBox 4">
            <a:extLst>
              <a:ext uri="{FF2B5EF4-FFF2-40B4-BE49-F238E27FC236}">
                <a16:creationId xmlns:a16="http://schemas.microsoft.com/office/drawing/2014/main" id="{2DEFF007-08C3-EB33-07E8-918899A7E0B0}"/>
              </a:ext>
            </a:extLst>
          </p:cNvPr>
          <p:cNvSpPr txBox="1"/>
          <p:nvPr/>
        </p:nvSpPr>
        <p:spPr>
          <a:xfrm>
            <a:off x="1763688" y="3265306"/>
            <a:ext cx="2954655" cy="1200329"/>
          </a:xfrm>
          <a:prstGeom prst="rect">
            <a:avLst/>
          </a:prstGeom>
          <a:noFill/>
        </p:spPr>
        <p:txBody>
          <a:bodyPr wrap="none" rtlCol="0">
            <a:spAutoFit/>
          </a:bodyPr>
          <a:lstStyle/>
          <a:p>
            <a:r>
              <a:rPr lang="zh-CN" altLang="en-US" sz="7200" dirty="0">
                <a:solidFill>
                  <a:schemeClr val="tx1"/>
                </a:solidFill>
              </a:rPr>
              <a:t>哈该书</a:t>
            </a:r>
            <a:endParaRPr lang="en-US" sz="7200" dirty="0">
              <a:solidFill>
                <a:schemeClr val="tx1"/>
              </a:solidFill>
            </a:endParaRPr>
          </a:p>
        </p:txBody>
      </p:sp>
    </p:spTree>
    <p:extLst>
      <p:ext uri="{BB962C8B-B14F-4D97-AF65-F5344CB8AC3E}">
        <p14:creationId xmlns:p14="http://schemas.microsoft.com/office/powerpoint/2010/main" val="3063854228"/>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16770" name="Rectangle 1026"/>
          <p:cNvSpPr>
            <a:spLocks noGrp="1" noChangeArrowheads="1"/>
          </p:cNvSpPr>
          <p:nvPr>
            <p:ph type="title"/>
          </p:nvPr>
        </p:nvSpPr>
        <p:spPr>
          <a:xfrm>
            <a:off x="0" y="230103"/>
            <a:ext cx="9144000" cy="1170441"/>
          </a:xfrm>
          <a:noFill/>
        </p:spPr>
        <p:txBody>
          <a:bodyPr anchor="ctr"/>
          <a:lstStyle/>
          <a:p>
            <a:pPr algn="ctr" eaLnBrk="1" hangingPunct="1">
              <a:defRPr/>
            </a:pPr>
            <a:r>
              <a:rPr lang="en-US" sz="4800" b="1" dirty="0" err="1">
                <a:solidFill>
                  <a:srgbClr val="FFFFFF"/>
                </a:solidFill>
                <a:latin typeface="Arial Black" charset="0"/>
                <a:ea typeface="ＭＳ Ｐゴシック" charset="0"/>
                <a:cs typeface="ＭＳ Ｐゴシック" charset="0"/>
              </a:rPr>
              <a:t>有圣殿但无墙</a:t>
            </a:r>
            <a:endParaRPr lang="en-US" sz="6000" b="1" dirty="0">
              <a:solidFill>
                <a:srgbClr val="FFFFFF"/>
              </a:solidFill>
              <a:latin typeface="Arial Black"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32244" y="1628800"/>
            <a:ext cx="9111756" cy="5206718"/>
          </a:xfrm>
          <a:prstGeom prst="rect">
            <a:avLst/>
          </a:prstGeom>
        </p:spPr>
      </p:pic>
    </p:spTree>
    <p:extLst>
      <p:ext uri="{BB962C8B-B14F-4D97-AF65-F5344CB8AC3E}">
        <p14:creationId xmlns:p14="http://schemas.microsoft.com/office/powerpoint/2010/main" val="3068344462"/>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171010"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16770" name="Rectangle 1026"/>
          <p:cNvSpPr>
            <a:spLocks noGrp="1" noChangeArrowheads="1"/>
          </p:cNvSpPr>
          <p:nvPr>
            <p:ph type="title"/>
          </p:nvPr>
        </p:nvSpPr>
        <p:spPr>
          <a:xfrm>
            <a:off x="838200" y="304799"/>
            <a:ext cx="7162800" cy="1587921"/>
          </a:xfrm>
          <a:solidFill>
            <a:srgbClr val="000000"/>
          </a:solidFill>
        </p:spPr>
        <p:txBody>
          <a:bodyPr anchor="ctr"/>
          <a:lstStyle/>
          <a:p>
            <a:pPr algn="ctr" eaLnBrk="1" hangingPunct="1">
              <a:defRPr/>
            </a:pPr>
            <a:r>
              <a:rPr lang="zh-CN" altLang="en-US" sz="4800" b="1" dirty="0">
                <a:solidFill>
                  <a:srgbClr val="FFFFFF"/>
                </a:solidFill>
                <a:latin typeface="Arial Black" charset="0"/>
                <a:ea typeface="ＭＳ Ｐゴシック" charset="0"/>
                <a:cs typeface="ＭＳ Ｐゴシック" charset="0"/>
              </a:rPr>
              <a:t>尼希米 </a:t>
            </a:r>
            <a:r>
              <a:rPr lang="en-US" sz="4800" b="1" dirty="0">
                <a:solidFill>
                  <a:srgbClr val="FFFFFF"/>
                </a:solidFill>
                <a:latin typeface="Arial Black" charset="0"/>
                <a:ea typeface="ＭＳ Ｐゴシック" charset="0"/>
                <a:cs typeface="ＭＳ Ｐゴシック" charset="0"/>
              </a:rPr>
              <a:t>1:1–2:10 </a:t>
            </a:r>
            <a:br>
              <a:rPr lang="en-US" sz="4800" b="1" dirty="0">
                <a:solidFill>
                  <a:srgbClr val="FFFFFF"/>
                </a:solidFill>
                <a:latin typeface="Arial Black" charset="0"/>
                <a:ea typeface="ＭＳ Ｐゴシック" charset="0"/>
                <a:cs typeface="ＭＳ Ｐゴシック" charset="0"/>
              </a:rPr>
            </a:br>
            <a:r>
              <a:rPr lang="zh-CN" altLang="en-US" sz="4800" b="1" dirty="0">
                <a:solidFill>
                  <a:srgbClr val="FFFFFF"/>
                </a:solidFill>
                <a:latin typeface="Arial Black" charset="0"/>
                <a:ea typeface="ＭＳ Ｐゴシック" charset="0"/>
                <a:cs typeface="ＭＳ Ｐゴシック" charset="0"/>
              </a:rPr>
              <a:t>总结</a:t>
            </a:r>
            <a:endParaRPr lang="en-US" sz="6000" b="1" dirty="0">
              <a:solidFill>
                <a:srgbClr val="FFFFFF"/>
              </a:solidFill>
              <a:latin typeface="Arial Black" charset="0"/>
              <a:ea typeface="ＭＳ Ｐゴシック" charset="0"/>
              <a:cs typeface="ＭＳ Ｐゴシック" charset="0"/>
            </a:endParaRPr>
          </a:p>
        </p:txBody>
      </p:sp>
      <p:pic>
        <p:nvPicPr>
          <p:cNvPr id="2" name="Picture 1" descr="broken-wall-siloutt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516194"/>
            <a:ext cx="9144000" cy="2341084"/>
          </a:xfrm>
          <a:prstGeom prst="rect">
            <a:avLst/>
          </a:prstGeom>
        </p:spPr>
      </p:pic>
      <p:sp>
        <p:nvSpPr>
          <p:cNvPr id="6" name="Rectangle 1026"/>
          <p:cNvSpPr txBox="1">
            <a:spLocks noChangeArrowheads="1"/>
          </p:cNvSpPr>
          <p:nvPr/>
        </p:nvSpPr>
        <p:spPr bwMode="auto">
          <a:xfrm rot="20886181">
            <a:off x="1008928" y="2332710"/>
            <a:ext cx="7162800" cy="2402647"/>
          </a:xfrm>
          <a:prstGeom prst="rect">
            <a:avLst/>
          </a:prstGeom>
          <a:solidFill>
            <a:srgbClr val="FF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200" b="1" i="0" u="none" strike="noStrike" kern="1200" cap="none" spc="0" normalizeH="0" baseline="0" noProof="0" dirty="0" err="1">
                <a:ln>
                  <a:noFill/>
                </a:ln>
                <a:solidFill>
                  <a:srgbClr val="FFFFFF"/>
                </a:solidFill>
                <a:effectLst/>
                <a:uLnTx/>
                <a:uFillTx/>
                <a:latin typeface="Chalkduster"/>
                <a:ea typeface="ＭＳ Ｐゴシック" charset="0"/>
                <a:cs typeface="Chalkduster"/>
              </a:rPr>
              <a:t>上帝斥责</a:t>
            </a:r>
            <a:endParaRPr kumimoji="0" lang="en-US" sz="7200" b="1" i="0" u="none" strike="noStrike" kern="1200" cap="none" spc="0" normalizeH="0" baseline="0" noProof="0" dirty="0">
              <a:ln>
                <a:noFill/>
              </a:ln>
              <a:solidFill>
                <a:srgbClr val="FFFFFF"/>
              </a:solidFill>
              <a:effectLst/>
              <a:uLnTx/>
              <a:uFillTx/>
              <a:latin typeface="Chalkduster"/>
              <a:ea typeface="ＭＳ Ｐゴシック" charset="0"/>
              <a:cs typeface="Chalkduster"/>
            </a:endParaRPr>
          </a:p>
        </p:txBody>
      </p:sp>
    </p:spTree>
    <p:extLst>
      <p:ext uri="{BB962C8B-B14F-4D97-AF65-F5344CB8AC3E}">
        <p14:creationId xmlns:p14="http://schemas.microsoft.com/office/powerpoint/2010/main" val="9516315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神</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8–13).</a:t>
            </a:r>
          </a:p>
        </p:txBody>
      </p:sp>
    </p:spTree>
    <p:extLst>
      <p:ext uri="{BB962C8B-B14F-4D97-AF65-F5344CB8AC3E}">
        <p14:creationId xmlns:p14="http://schemas.microsoft.com/office/powerpoint/2010/main" val="1848399683"/>
      </p:ext>
    </p:extLst>
  </p:cSld>
  <p:clrMapOvr>
    <a:masterClrMapping/>
  </p:clrMapOvr>
  <p:transition/>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55654"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268760"/>
            <a:ext cx="91440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0" name="Rectangle 2"/>
          <p:cNvSpPr>
            <a:spLocks noGrp="1" noChangeArrowheads="1"/>
          </p:cNvSpPr>
          <p:nvPr>
            <p:ph type="title"/>
          </p:nvPr>
        </p:nvSpPr>
        <p:spPr>
          <a:xfrm>
            <a:off x="152400" y="0"/>
            <a:ext cx="8077200" cy="990600"/>
          </a:xfrm>
          <a:solidFill>
            <a:srgbClr val="000000"/>
          </a:solidFill>
        </p:spPr>
        <p:txBody>
          <a:bodyPr/>
          <a:lstStyle/>
          <a:p>
            <a:pPr algn="ctr">
              <a:defRPr/>
            </a:pPr>
            <a:r>
              <a:rPr lang="zh-CN" altLang="en-US" i="0" dirty="0">
                <a:effectLst>
                  <a:outerShdw blurRad="38100" dist="38100" dir="2700000" algn="tl">
                    <a:srgbClr val="366B1B"/>
                  </a:outerShdw>
                </a:effectLst>
                <a:latin typeface="Arial Black" charset="0"/>
                <a:ea typeface="ＭＳ Ｐゴシック" charset="0"/>
                <a:cs typeface="Times New Roman" charset="0"/>
              </a:rPr>
              <a:t>波丝帝国地图</a:t>
            </a:r>
            <a:endParaRPr lang="en-US" sz="2000" i="0" dirty="0">
              <a:effectLst>
                <a:outerShdw blurRad="38100" dist="38100" dir="2700000" algn="tl">
                  <a:srgbClr val="366B1B"/>
                </a:outerShdw>
              </a:effectLst>
              <a:latin typeface="Arial Narrow" charset="0"/>
              <a:ea typeface="ＭＳ Ｐゴシック" charset="0"/>
              <a:cs typeface="Times New Roman" charset="0"/>
            </a:endParaRPr>
          </a:p>
        </p:txBody>
      </p:sp>
      <p:sp>
        <p:nvSpPr>
          <p:cNvPr id="155651" name="Text Box 3"/>
          <p:cNvSpPr txBox="1">
            <a:spLocks noChangeArrowheads="1"/>
          </p:cNvSpPr>
          <p:nvPr/>
        </p:nvSpPr>
        <p:spPr bwMode="auto">
          <a:xfrm>
            <a:off x="8305800" y="152400"/>
            <a:ext cx="731838" cy="457200"/>
          </a:xfrm>
          <a:prstGeom prst="rect">
            <a:avLst/>
          </a:prstGeom>
          <a:solidFill>
            <a:srgbClr val="FFFFFF"/>
          </a:solidFill>
          <a:ln w="12700">
            <a:solidFill>
              <a:schemeClr val="tx1"/>
            </a:solidFill>
            <a:miter lim="800000"/>
            <a:headEnd type="none" w="sm" len="sm"/>
            <a:tailEnd type="none" w="sm" len="sm"/>
          </a:ln>
        </p:spPr>
        <p:txBody>
          <a:bodyPr/>
          <a:lstStyle>
            <a:lvl1pPr eaLnBrk="0" hangingPunct="0">
              <a:defRPr sz="2400" b="1">
                <a:solidFill>
                  <a:srgbClr val="000000"/>
                </a:solidFill>
                <a:latin typeface="Arial Narrow" charset="0"/>
                <a:ea typeface="ＭＳ Ｐゴシック" charset="0"/>
                <a:cs typeface="ＭＳ Ｐゴシック" charset="0"/>
              </a:defRPr>
            </a:lvl1pPr>
            <a:lvl2pPr marL="742950" indent="-285750" eaLnBrk="0" hangingPunct="0">
              <a:defRPr sz="2400" b="1">
                <a:solidFill>
                  <a:srgbClr val="000000"/>
                </a:solidFill>
                <a:latin typeface="Arial Narrow" charset="0"/>
                <a:ea typeface="ＭＳ Ｐゴシック" charset="0"/>
              </a:defRPr>
            </a:lvl2pPr>
            <a:lvl3pPr marL="1143000" indent="-228600" eaLnBrk="0" hangingPunct="0">
              <a:defRPr sz="2400" b="1">
                <a:solidFill>
                  <a:srgbClr val="000000"/>
                </a:solidFill>
                <a:latin typeface="Arial Narrow" charset="0"/>
                <a:ea typeface="ＭＳ Ｐゴシック" charset="0"/>
              </a:defRPr>
            </a:lvl3pPr>
            <a:lvl4pPr marL="1600200" indent="-228600" eaLnBrk="0" hangingPunct="0">
              <a:defRPr sz="2400" b="1">
                <a:solidFill>
                  <a:srgbClr val="000000"/>
                </a:solidFill>
                <a:latin typeface="Arial Narrow" charset="0"/>
                <a:ea typeface="ＭＳ Ｐゴシック" charset="0"/>
              </a:defRPr>
            </a:lvl4pPr>
            <a:lvl5pPr marL="2057400" indent="-228600" eaLnBrk="0" hangingPunct="0">
              <a:defRPr sz="2400" b="1">
                <a:solidFill>
                  <a:srgbClr val="000000"/>
                </a:solidFill>
                <a:latin typeface="Arial Narrow" charset="0"/>
                <a:ea typeface="ＭＳ Ｐゴシック" charset="0"/>
              </a:defRPr>
            </a:lvl5pPr>
            <a:lvl6pPr marL="2514600" indent="-228600" eaLnBrk="0" fontAlgn="base" hangingPunct="0">
              <a:spcBef>
                <a:spcPct val="0"/>
              </a:spcBef>
              <a:spcAft>
                <a:spcPct val="0"/>
              </a:spcAft>
              <a:defRPr sz="2400" b="1">
                <a:solidFill>
                  <a:srgbClr val="000000"/>
                </a:solidFill>
                <a:latin typeface="Arial Narrow" charset="0"/>
                <a:ea typeface="ＭＳ Ｐゴシック" charset="0"/>
              </a:defRPr>
            </a:lvl6pPr>
            <a:lvl7pPr marL="2971800" indent="-228600" eaLnBrk="0" fontAlgn="base" hangingPunct="0">
              <a:spcBef>
                <a:spcPct val="0"/>
              </a:spcBef>
              <a:spcAft>
                <a:spcPct val="0"/>
              </a:spcAft>
              <a:defRPr sz="2400" b="1">
                <a:solidFill>
                  <a:srgbClr val="000000"/>
                </a:solidFill>
                <a:latin typeface="Arial Narrow" charset="0"/>
                <a:ea typeface="ＭＳ Ｐゴシック" charset="0"/>
              </a:defRPr>
            </a:lvl7pPr>
            <a:lvl8pPr marL="3429000" indent="-228600" eaLnBrk="0" fontAlgn="base" hangingPunct="0">
              <a:spcBef>
                <a:spcPct val="0"/>
              </a:spcBef>
              <a:spcAft>
                <a:spcPct val="0"/>
              </a:spcAft>
              <a:defRPr sz="2400" b="1">
                <a:solidFill>
                  <a:srgbClr val="000000"/>
                </a:solidFill>
                <a:latin typeface="Arial Narrow" charset="0"/>
                <a:ea typeface="ＭＳ Ｐゴシック" charset="0"/>
              </a:defRPr>
            </a:lvl8pPr>
            <a:lvl9pPr marL="3886200" indent="-228600" eaLnBrk="0" fontAlgn="base" hangingPunct="0">
              <a:spcBef>
                <a:spcPct val="0"/>
              </a:spcBef>
              <a:spcAft>
                <a:spcPct val="0"/>
              </a:spcAft>
              <a:defRPr sz="2400" b="1">
                <a:solidFill>
                  <a:srgbClr val="000000"/>
                </a:solidFill>
                <a:latin typeface="Arial Narrow" charset="0"/>
                <a:ea typeface="ＭＳ Ｐゴシック" charset="0"/>
              </a:defRPr>
            </a:lvl9pPr>
          </a:lstStyle>
          <a:p>
            <a:pPr algn="ctr" defTabSz="914400">
              <a:spcBef>
                <a:spcPct val="50000"/>
              </a:spcBef>
              <a:buClrTx/>
              <a:buSzTx/>
              <a:buFontTx/>
              <a:buNone/>
            </a:pPr>
            <a:r>
              <a:rPr lang="en-US">
                <a:latin typeface="Arial"/>
                <a:cs typeface="Arial"/>
              </a:rPr>
              <a:t>317</a:t>
            </a:r>
          </a:p>
        </p:txBody>
      </p:sp>
      <p:sp>
        <p:nvSpPr>
          <p:cNvPr id="155652" name="Rectangle 4"/>
          <p:cNvSpPr>
            <a:spLocks noChangeArrowheads="1"/>
          </p:cNvSpPr>
          <p:nvPr/>
        </p:nvSpPr>
        <p:spPr bwMode="auto">
          <a:xfrm>
            <a:off x="1933575" y="15049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pPr>
            <a:endParaRPr lang="en-US" b="1">
              <a:solidFill>
                <a:srgbClr val="000000"/>
              </a:solidFill>
              <a:latin typeface="Arial Narrow" charset="0"/>
            </a:endParaRPr>
          </a:p>
        </p:txBody>
      </p:sp>
      <p:sp>
        <p:nvSpPr>
          <p:cNvPr id="155653" name="Rectangle 5"/>
          <p:cNvSpPr>
            <a:spLocks noChangeArrowheads="1"/>
          </p:cNvSpPr>
          <p:nvPr/>
        </p:nvSpPr>
        <p:spPr bwMode="auto">
          <a:xfrm>
            <a:off x="1938338" y="220027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pPr>
            <a:endParaRPr lang="en-US" b="1">
              <a:solidFill>
                <a:srgbClr val="000000"/>
              </a:solidFill>
              <a:latin typeface="Arial Narrow" charset="0"/>
            </a:endParaRPr>
          </a:p>
        </p:txBody>
      </p:sp>
      <p:sp>
        <p:nvSpPr>
          <p:cNvPr id="7" name="TextBox 6"/>
          <p:cNvSpPr txBox="1"/>
          <p:nvPr/>
        </p:nvSpPr>
        <p:spPr>
          <a:xfrm>
            <a:off x="161925" y="764704"/>
            <a:ext cx="8067675" cy="400050"/>
          </a:xfrm>
          <a:prstGeom prst="rect">
            <a:avLst/>
          </a:prstGeom>
          <a:solidFill>
            <a:srgbClr val="000000"/>
          </a:solidFill>
        </p:spPr>
        <p:txBody>
          <a:bodyPr>
            <a:spAutoFit/>
          </a:bodyPr>
          <a:lstStyle>
            <a:lvl1pPr eaLnBrk="0" hangingPunct="0">
              <a:defRPr sz="2400" b="1">
                <a:solidFill>
                  <a:srgbClr val="000000"/>
                </a:solidFill>
                <a:latin typeface="Arial Narrow" charset="0"/>
                <a:ea typeface="ＭＳ Ｐゴシック" charset="0"/>
                <a:cs typeface="Times New Roman" charset="0"/>
              </a:defRPr>
            </a:lvl1pPr>
            <a:lvl2pPr marL="37931725" indent="-37474525" eaLnBrk="0" hangingPunct="0">
              <a:defRPr sz="2400" b="1">
                <a:solidFill>
                  <a:srgbClr val="000000"/>
                </a:solidFill>
                <a:latin typeface="Arial Narrow" charset="0"/>
                <a:ea typeface="Times New Roman" charset="0"/>
                <a:cs typeface="Times New Roman" charset="0"/>
              </a:defRPr>
            </a:lvl2pPr>
            <a:lvl3pPr eaLnBrk="0" hangingPunct="0">
              <a:defRPr sz="2400" b="1">
                <a:solidFill>
                  <a:srgbClr val="000000"/>
                </a:solidFill>
                <a:latin typeface="Arial Narrow" charset="0"/>
                <a:ea typeface="Times New Roman" charset="0"/>
                <a:cs typeface="Times New Roman" charset="0"/>
              </a:defRPr>
            </a:lvl3pPr>
            <a:lvl4pPr eaLnBrk="0" hangingPunct="0">
              <a:defRPr sz="2400" b="1">
                <a:solidFill>
                  <a:srgbClr val="000000"/>
                </a:solidFill>
                <a:latin typeface="Arial Narrow" charset="0"/>
                <a:ea typeface="Times New Roman" charset="0"/>
                <a:cs typeface="Times New Roman" charset="0"/>
              </a:defRPr>
            </a:lvl4pPr>
            <a:lvl5pPr eaLnBrk="0" hangingPunct="0">
              <a:defRPr sz="2400" b="1">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2400" b="1">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2400" b="1">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2400" b="1">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2400" b="1">
                <a:solidFill>
                  <a:srgbClr val="000000"/>
                </a:solidFill>
                <a:latin typeface="Arial Narrow" charset="0"/>
                <a:ea typeface="Times New Roman" charset="0"/>
                <a:cs typeface="Times New Roman" charset="0"/>
              </a:defRPr>
            </a:lvl9pPr>
          </a:lstStyle>
          <a:p>
            <a:pPr algn="ctr" defTabSz="914400" eaLnBrk="1" hangingPunct="1">
              <a:buClrTx/>
              <a:buSzTx/>
              <a:buFontTx/>
              <a:buNone/>
              <a:defRPr/>
            </a:pPr>
            <a:r>
              <a:rPr kumimoji="1" lang="en-US" altLang="zh-CN" sz="2000" dirty="0">
                <a:solidFill>
                  <a:srgbClr val="FFFFFF"/>
                </a:solidFill>
                <a:effectLst>
                  <a:outerShdw blurRad="38100" dist="38100" dir="2700000" algn="tl">
                    <a:srgbClr val="366B1B"/>
                  </a:outerShdw>
                </a:effectLst>
              </a:rPr>
              <a:t>Barry J. Beitzel, </a:t>
            </a:r>
            <a:r>
              <a:rPr kumimoji="1" lang="en-US" altLang="zh-CN" sz="2000" i="1" dirty="0">
                <a:solidFill>
                  <a:srgbClr val="FFFFFF"/>
                </a:solidFill>
                <a:effectLst>
                  <a:outerShdw blurRad="38100" dist="38100" dir="2700000" algn="tl">
                    <a:srgbClr val="366B1B"/>
                  </a:outerShdw>
                </a:effectLst>
              </a:rPr>
              <a:t>Moody Atlas of Bible Lands</a:t>
            </a:r>
            <a:r>
              <a:rPr kumimoji="1" lang="en-US" altLang="zh-CN" sz="2000" dirty="0">
                <a:solidFill>
                  <a:srgbClr val="FFFFFF"/>
                </a:solidFill>
                <a:effectLst>
                  <a:outerShdw blurRad="38100" dist="38100" dir="2700000" algn="tl">
                    <a:srgbClr val="366B1B"/>
                  </a:outerShdw>
                </a:effectLst>
              </a:rPr>
              <a:t>, 150-51</a:t>
            </a:r>
            <a:endParaRPr lang="en-US" dirty="0"/>
          </a:p>
        </p:txBody>
      </p:sp>
      <p:sp>
        <p:nvSpPr>
          <p:cNvPr id="12" name="Rectangle 3"/>
          <p:cNvSpPr>
            <a:spLocks noChangeArrowheads="1"/>
          </p:cNvSpPr>
          <p:nvPr/>
        </p:nvSpPr>
        <p:spPr bwMode="auto">
          <a:xfrm>
            <a:off x="0" y="6165304"/>
            <a:ext cx="9144000" cy="707886"/>
          </a:xfrm>
          <a:prstGeom prst="rect">
            <a:avLst/>
          </a:prstGeom>
          <a:solidFill>
            <a:schemeClr val="tx1"/>
          </a:solidFill>
          <a:ln>
            <a:noFill/>
          </a:ln>
        </p:spPr>
        <p:txBody>
          <a:bodyPr>
            <a:spAutoFit/>
          </a:bodyPr>
          <a:lstStyle/>
          <a:p>
            <a:pPr algn="ctr" defTabSz="914400" eaLnBrk="1" hangingPunct="1">
              <a:buClrTx/>
              <a:buSzTx/>
              <a:buFontTx/>
              <a:buNone/>
            </a:pPr>
            <a:r>
              <a:rPr lang="zh-CN" altLang="en-US" sz="2000" b="1" dirty="0">
                <a:solidFill>
                  <a:srgbClr val="FFFFFF"/>
                </a:solidFill>
                <a:latin typeface="Arial" charset="0"/>
                <a:cs typeface="Arial" charset="0"/>
              </a:rPr>
              <a:t>由古列王二世所开始，大利乌一世王统管的帝国边界。这边界由希腊开始直到印度。</a:t>
            </a:r>
          </a:p>
        </p:txBody>
      </p:sp>
      <p:grpSp>
        <p:nvGrpSpPr>
          <p:cNvPr id="9" name="Group 1030"/>
          <p:cNvGrpSpPr>
            <a:grpSpLocks/>
          </p:cNvGrpSpPr>
          <p:nvPr/>
        </p:nvGrpSpPr>
        <p:grpSpPr bwMode="auto">
          <a:xfrm>
            <a:off x="4259266" y="3935413"/>
            <a:ext cx="693738" cy="685800"/>
            <a:chOff x="2971" y="2623"/>
            <a:chExt cx="437" cy="432"/>
          </a:xfrm>
        </p:grpSpPr>
        <p:sp>
          <p:nvSpPr>
            <p:cNvPr id="10" name="Oval 1031"/>
            <p:cNvSpPr>
              <a:spLocks noChangeArrowheads="1"/>
            </p:cNvSpPr>
            <p:nvPr/>
          </p:nvSpPr>
          <p:spPr bwMode="auto">
            <a:xfrm>
              <a:off x="2976" y="2623"/>
              <a:ext cx="432" cy="432"/>
            </a:xfrm>
            <a:prstGeom prst="ellipse">
              <a:avLst/>
            </a:prstGeom>
            <a:solidFill>
              <a:srgbClr val="FF0000"/>
            </a:solidFill>
            <a:ln w="12700">
              <a:solidFill>
                <a:srgbClr val="000000"/>
              </a:solidFill>
              <a:miter lim="800000"/>
              <a:headEnd type="none" w="sm" len="sm"/>
              <a:tailEnd type="none" w="sm" len="sm"/>
            </a:ln>
          </p:spPr>
          <p:txBody>
            <a:bodyPr wrap="none" anchor="ctr"/>
            <a:lstStyle/>
            <a:p>
              <a:pPr defTabSz="914400" fontAlgn="auto">
                <a:spcBef>
                  <a:spcPts val="0"/>
                </a:spcBef>
                <a:spcAft>
                  <a:spcPts val="0"/>
                </a:spcAft>
                <a:buClrTx/>
                <a:buSzTx/>
                <a:buFontTx/>
                <a:buNone/>
              </a:pPr>
              <a:endParaRPr lang="en-US" sz="1800" kern="0">
                <a:solidFill>
                  <a:srgbClr val="000000"/>
                </a:solidFill>
              </a:endParaRPr>
            </a:p>
          </p:txBody>
        </p:sp>
        <p:sp>
          <p:nvSpPr>
            <p:cNvPr id="11" name="Text Box 1032"/>
            <p:cNvSpPr txBox="1">
              <a:spLocks noChangeArrowheads="1"/>
            </p:cNvSpPr>
            <p:nvPr/>
          </p:nvSpPr>
          <p:spPr bwMode="auto">
            <a:xfrm>
              <a:off x="2971" y="2767"/>
              <a:ext cx="43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fontAlgn="auto">
                <a:spcBef>
                  <a:spcPts val="0"/>
                </a:spcBef>
                <a:spcAft>
                  <a:spcPts val="0"/>
                </a:spcAft>
                <a:buClrTx/>
                <a:buSzTx/>
                <a:buFontTx/>
                <a:buNone/>
              </a:pPr>
              <a:r>
                <a:rPr lang="zh-CN" altLang="en-US" kern="0" dirty="0">
                  <a:solidFill>
                    <a:srgbClr val="FFFFFF"/>
                  </a:solidFill>
                  <a:latin typeface="Arial" charset="0"/>
                </a:rPr>
                <a:t>书珊</a:t>
              </a:r>
              <a:endParaRPr lang="en-US" kern="0" dirty="0">
                <a:solidFill>
                  <a:srgbClr val="FFFFFF"/>
                </a:solidFill>
                <a:latin typeface="Arial" charset="0"/>
              </a:endParaRPr>
            </a:p>
          </p:txBody>
        </p:sp>
      </p:grpSp>
    </p:spTree>
    <p:extLst>
      <p:ext uri="{BB962C8B-B14F-4D97-AF65-F5344CB8AC3E}">
        <p14:creationId xmlns:p14="http://schemas.microsoft.com/office/powerpoint/2010/main" val="1230179647"/>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95586" name="Picture 1026" descr="cupbearervino-rosso"/>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324525" cy="3324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9059" name="Rectangle 1027"/>
          <p:cNvSpPr>
            <a:spLocks noGrp="1" noChangeArrowheads="1"/>
          </p:cNvSpPr>
          <p:nvPr>
            <p:ph type="title"/>
          </p:nvPr>
        </p:nvSpPr>
        <p:spPr>
          <a:xfrm>
            <a:off x="3854823" y="304800"/>
            <a:ext cx="4724400" cy="1981200"/>
          </a:xfrm>
        </p:spPr>
        <p:txBody>
          <a:bodyPr/>
          <a:lstStyle/>
          <a:p>
            <a:pPr algn="ctr" eaLnBrk="1" hangingPunct="1">
              <a:defRPr/>
            </a:pPr>
            <a:r>
              <a:rPr lang="en-US" sz="6600" b="1" dirty="0" err="1">
                <a:solidFill>
                  <a:schemeClr val="tx1"/>
                </a:solidFill>
                <a:latin typeface="Arial Black" charset="0"/>
                <a:ea typeface="ＭＳ Ｐゴシック" charset="0"/>
                <a:cs typeface="ＭＳ Ｐゴシック" charset="0"/>
              </a:rPr>
              <a:t>酒侍</a:t>
            </a:r>
            <a:endParaRPr lang="en-US" sz="6600" b="1" dirty="0">
              <a:latin typeface="Arial Black" charset="0"/>
              <a:ea typeface="ＭＳ Ｐゴシック" charset="0"/>
              <a:cs typeface="ＭＳ Ｐゴシック" charset="0"/>
            </a:endParaRPr>
          </a:p>
        </p:txBody>
      </p:sp>
      <p:pic>
        <p:nvPicPr>
          <p:cNvPr id="429060" name="Picture 1028" descr="Neh2pleadsforJerusalem"/>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37" y="2980515"/>
            <a:ext cx="3322688" cy="38774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1027"/>
          <p:cNvSpPr txBox="1">
            <a:spLocks noChangeArrowheads="1"/>
          </p:cNvSpPr>
          <p:nvPr/>
        </p:nvSpPr>
        <p:spPr bwMode="auto">
          <a:xfrm>
            <a:off x="3324525" y="5232008"/>
            <a:ext cx="5819475" cy="1625992"/>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1" i="0" u="none" strike="noStrike" kern="1200" cap="none" spc="0" normalizeH="0" baseline="0" noProof="0" dirty="0">
                <a:ln>
                  <a:noFill/>
                </a:ln>
                <a:solidFill>
                  <a:srgbClr val="EAE8E2"/>
                </a:solidFill>
                <a:effectLst/>
                <a:uLnTx/>
                <a:uFillTx/>
                <a:latin typeface="Arial"/>
                <a:ea typeface="ＭＳ Ｐゴシック" charset="0"/>
                <a:cs typeface="Arial"/>
              </a:rPr>
              <a:t>愿意当领班</a:t>
            </a:r>
            <a:endParaRPr kumimoji="0" lang="en-US" sz="6000" b="1" i="0" u="none" strike="noStrike" kern="1200" cap="none" spc="0" normalizeH="0" baseline="0" noProof="0" dirty="0">
              <a:ln>
                <a:noFill/>
              </a:ln>
              <a:solidFill>
                <a:srgbClr val="FDBC03"/>
              </a:solidFill>
              <a:effectLst/>
              <a:uLnTx/>
              <a:uFillTx/>
              <a:latin typeface="Arial"/>
              <a:ea typeface="ＭＳ Ｐゴシック" charset="0"/>
              <a:cs typeface="Arial"/>
            </a:endParaRPr>
          </a:p>
        </p:txBody>
      </p:sp>
      <p:pic>
        <p:nvPicPr>
          <p:cNvPr id="2" name="Picture 1" descr="hard-hat.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201920" y="2951152"/>
            <a:ext cx="3130826" cy="2280856"/>
          </a:xfrm>
          <a:prstGeom prst="rect">
            <a:avLst/>
          </a:prstGeom>
        </p:spPr>
      </p:pic>
      <p:sp>
        <p:nvSpPr>
          <p:cNvPr id="3" name="Right Arrow 2"/>
          <p:cNvSpPr/>
          <p:nvPr/>
        </p:nvSpPr>
        <p:spPr>
          <a:xfrm>
            <a:off x="3411036" y="3324716"/>
            <a:ext cx="1780550" cy="1615972"/>
          </a:xfrm>
          <a:prstGeom prst="rightArrow">
            <a:avLst/>
          </a:prstGeom>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Arial Narrow"/>
              <a:ea typeface="+mn-ea"/>
              <a:cs typeface="+mn-cs"/>
            </a:endParaRPr>
          </a:p>
        </p:txBody>
      </p:sp>
    </p:spTree>
    <p:extLst>
      <p:ext uri="{BB962C8B-B14F-4D97-AF65-F5344CB8AC3E}">
        <p14:creationId xmlns:p14="http://schemas.microsoft.com/office/powerpoint/2010/main" val="8937953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nodeType="afterEffect">
                                  <p:stCondLst>
                                    <p:cond delay="0"/>
                                  </p:stCondLst>
                                  <p:childTnLst>
                                    <p:set>
                                      <p:cBhvr>
                                        <p:cTn id="6" dur="1" fill="hold">
                                          <p:stCondLst>
                                            <p:cond delay="0"/>
                                          </p:stCondLst>
                                        </p:cTn>
                                        <p:tgtEl>
                                          <p:spTgt spid="429060"/>
                                        </p:tgtEl>
                                        <p:attrNameLst>
                                          <p:attrName>style.visibility</p:attrName>
                                        </p:attrNameLst>
                                      </p:cBhvr>
                                      <p:to>
                                        <p:strVal val="visible"/>
                                      </p:to>
                                    </p:set>
                                    <p:animEffect transition="in" filter="dissolve">
                                      <p:cBhvr>
                                        <p:cTn id="7" dur="500"/>
                                        <p:tgtEl>
                                          <p:spTgt spid="429060"/>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linds(horizontal)">
                                      <p:cBhvr>
                                        <p:cTn id="12" dur="500"/>
                                        <p:tgtEl>
                                          <p:spTgt spid="3"/>
                                        </p:tgtEl>
                                      </p:cBhvr>
                                    </p:animEffect>
                                  </p:childTnLst>
                                </p:cTn>
                              </p:par>
                              <p:par>
                                <p:cTn id="13" presetID="3" presetClass="entr" presetSubtype="10"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blinds(horizontal)">
                                      <p:cBhvr>
                                        <p:cTn id="15" dur="500"/>
                                        <p:tgtEl>
                                          <p:spTgt spid="2"/>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linds(horizont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animBg="1"/>
    </p:bldLst>
  </p:timing>
</p:sld>
</file>

<file path=ppt/slides/slide16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38274" name="Rectangle 1026"/>
          <p:cNvSpPr>
            <a:spLocks noGrp="1" noChangeArrowheads="1"/>
          </p:cNvSpPr>
          <p:nvPr>
            <p:ph type="title"/>
          </p:nvPr>
        </p:nvSpPr>
        <p:spPr>
          <a:xfrm>
            <a:off x="723900" y="381000"/>
            <a:ext cx="7696200" cy="762000"/>
          </a:xfrm>
          <a:solidFill>
            <a:srgbClr val="094707"/>
          </a:solidFill>
        </p:spPr>
        <p:txBody>
          <a:bodyPr anchor="ctr"/>
          <a:lstStyle/>
          <a:p>
            <a:pPr algn="ctr" eaLnBrk="1" hangingPunct="1">
              <a:defRPr/>
            </a:pPr>
            <a:r>
              <a:rPr lang="zh-CN" altLang="en-US" sz="3600" b="1" dirty="0">
                <a:solidFill>
                  <a:schemeClr val="tx1"/>
                </a:solidFill>
                <a:latin typeface="Arial Black" charset="0"/>
                <a:ea typeface="ＭＳ Ｐゴシック" charset="0"/>
                <a:cs typeface="ＭＳ Ｐゴシック" charset="0"/>
              </a:rPr>
              <a:t>“尼希米记 </a:t>
            </a:r>
            <a:r>
              <a:rPr lang="en-US" altLang="zh-CN" sz="3600" b="1" dirty="0">
                <a:solidFill>
                  <a:schemeClr val="tx1"/>
                </a:solidFill>
                <a:latin typeface="Arial Black" charset="0"/>
                <a:ea typeface="ＭＳ Ｐゴシック" charset="0"/>
                <a:cs typeface="ＭＳ Ｐゴシック" charset="0"/>
              </a:rPr>
              <a:t>1 </a:t>
            </a:r>
            <a:r>
              <a:rPr lang="zh-CN" altLang="en-US" sz="3600" b="1" dirty="0">
                <a:solidFill>
                  <a:schemeClr val="tx1"/>
                </a:solidFill>
                <a:latin typeface="Arial Black" charset="0"/>
                <a:ea typeface="ＭＳ Ｐゴシック" charset="0"/>
                <a:cs typeface="ＭＳ Ｐゴシック" charset="0"/>
              </a:rPr>
              <a:t>的关键思想”</a:t>
            </a:r>
            <a:endParaRPr lang="en-US" dirty="0">
              <a:solidFill>
                <a:schemeClr val="tx1"/>
              </a:solidFill>
              <a:latin typeface="Times New Roman" charset="0"/>
              <a:ea typeface="ＭＳ Ｐゴシック" charset="0"/>
              <a:cs typeface="ＭＳ Ｐゴシック" charset="0"/>
            </a:endParaRPr>
          </a:p>
        </p:txBody>
      </p:sp>
      <p:pic>
        <p:nvPicPr>
          <p:cNvPr id="438275" name="Picture 1027" descr="positionchessboard_diagonal_L2"/>
          <p:cNvPicPr>
            <a:picLocks noChangeAspect="1" noChangeArrowheads="1"/>
          </p:cNvPicPr>
          <p:nvPr/>
        </p:nvPicPr>
        <p:blipFill>
          <a:blip r:embed="rId3">
            <a:lum bright="-30000"/>
            <a:extLst>
              <a:ext uri="{28A0092B-C50C-407E-A947-70E740481C1C}">
                <a14:useLocalDpi xmlns:a14="http://schemas.microsoft.com/office/drawing/2010/main"/>
              </a:ext>
            </a:extLst>
          </a:blip>
          <a:srcRect/>
          <a:stretch>
            <a:fillRect/>
          </a:stretch>
        </p:blipFill>
        <p:spPr bwMode="auto">
          <a:xfrm>
            <a:off x="6497638" y="2209800"/>
            <a:ext cx="2341562"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8276" name="Rectangle 1028"/>
          <p:cNvSpPr>
            <a:spLocks noChangeArrowheads="1"/>
          </p:cNvSpPr>
          <p:nvPr/>
        </p:nvSpPr>
        <p:spPr bwMode="auto">
          <a:xfrm>
            <a:off x="0" y="1524000"/>
            <a:ext cx="91440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EAE8E2"/>
                </a:solidFill>
                <a:effectLst/>
                <a:uLnTx/>
                <a:uFillTx/>
                <a:latin typeface="Arial Black" charset="0"/>
                <a:ea typeface="ＭＳ Ｐゴシック" charset="0"/>
              </a:rPr>
              <a:t>上帝给你</a:t>
            </a:r>
            <a:endPar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sp>
        <p:nvSpPr>
          <p:cNvPr id="438277" name="Rectangle 1029"/>
          <p:cNvSpPr>
            <a:spLocks noChangeArrowheads="1"/>
          </p:cNvSpPr>
          <p:nvPr/>
        </p:nvSpPr>
        <p:spPr bwMode="auto">
          <a:xfrm>
            <a:off x="0" y="3048000"/>
            <a:ext cx="9144000" cy="685800"/>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00"/>
                </a:solidFill>
                <a:effectLst/>
                <a:uLnTx/>
                <a:uFillTx/>
                <a:latin typeface="Arial Black" charset="0"/>
                <a:ea typeface="ＭＳ Ｐゴシック" charset="0"/>
              </a:rPr>
              <a:t>信息</a:t>
            </a:r>
            <a:r>
              <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6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en-US" sz="3600" b="1" i="0" u="none" strike="noStrike" kern="1200" cap="none" spc="0" normalizeH="0" baseline="0" noProof="0" dirty="0" err="1">
                <a:ln>
                  <a:noFill/>
                </a:ln>
                <a:solidFill>
                  <a:srgbClr val="FFFF00"/>
                </a:solidFill>
                <a:effectLst/>
                <a:uLnTx/>
                <a:uFillTx/>
                <a:latin typeface="Arial Black" charset="0"/>
                <a:ea typeface="ＭＳ Ｐゴシック" charset="0"/>
              </a:rPr>
              <a:t>愿景</a:t>
            </a:r>
            <a:r>
              <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rPr>
              <a:t>, &amp;</a:t>
            </a:r>
            <a:r>
              <a:rPr kumimoji="0" lang="zh-CN" altLang="en-US" sz="36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en-US" sz="3600" b="1" i="0" u="none" strike="noStrike" kern="1200" cap="none" spc="0" normalizeH="0" baseline="0" noProof="0" dirty="0" err="1">
                <a:ln>
                  <a:noFill/>
                </a:ln>
                <a:solidFill>
                  <a:srgbClr val="FFFF00"/>
                </a:solidFill>
                <a:effectLst/>
                <a:uLnTx/>
                <a:uFillTx/>
                <a:latin typeface="Arial Black" charset="0"/>
                <a:ea typeface="ＭＳ Ｐゴシック" charset="0"/>
              </a:rPr>
              <a:t>岗位</a:t>
            </a:r>
            <a:endPar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sp>
        <p:nvSpPr>
          <p:cNvPr id="438278" name="Rectangle 1030"/>
          <p:cNvSpPr>
            <a:spLocks noChangeArrowheads="1"/>
          </p:cNvSpPr>
          <p:nvPr/>
        </p:nvSpPr>
        <p:spPr bwMode="auto">
          <a:xfrm>
            <a:off x="152400" y="5791200"/>
            <a:ext cx="8839200" cy="68580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EAE8E2"/>
                </a:solidFill>
                <a:effectLst/>
                <a:uLnTx/>
                <a:uFillTx/>
                <a:latin typeface="Arial Black" charset="0"/>
                <a:ea typeface="ＭＳ Ｐゴシック" charset="0"/>
              </a:rPr>
              <a:t>你需要遵行他的意愿。</a:t>
            </a:r>
            <a:endParaRPr kumimoji="0" lang="en-US" sz="36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grpSp>
        <p:nvGrpSpPr>
          <p:cNvPr id="2" name="Group 1"/>
          <p:cNvGrpSpPr>
            <a:grpSpLocks/>
          </p:cNvGrpSpPr>
          <p:nvPr/>
        </p:nvGrpSpPr>
        <p:grpSpPr bwMode="auto">
          <a:xfrm>
            <a:off x="3312318" y="2590800"/>
            <a:ext cx="2519363" cy="2819400"/>
            <a:chOff x="3491880" y="2590800"/>
            <a:chExt cx="2520280" cy="2820144"/>
          </a:xfrm>
        </p:grpSpPr>
        <p:pic>
          <p:nvPicPr>
            <p:cNvPr id="692235" name="Picture 1031" descr="vision2010_index_01_00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590800"/>
              <a:ext cx="2224088" cy="2716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1028"/>
            <p:cNvSpPr>
              <a:spLocks noChangeArrowheads="1"/>
            </p:cNvSpPr>
            <p:nvPr/>
          </p:nvSpPr>
          <p:spPr bwMode="auto">
            <a:xfrm>
              <a:off x="3491880" y="4724963"/>
              <a:ext cx="2520280" cy="685981"/>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b"/>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dirty="0" err="1">
                  <a:ln>
                    <a:noFill/>
                  </a:ln>
                  <a:solidFill>
                    <a:srgbClr val="FFFF00"/>
                  </a:solidFill>
                  <a:effectLst/>
                  <a:uLnTx/>
                  <a:uFillTx/>
                  <a:latin typeface="Arial Black" charset="0"/>
                  <a:ea typeface="ＭＳ Ｐゴシック" charset="0"/>
                </a:rPr>
                <a:t>愿景</a:t>
              </a:r>
              <a:endParaRPr kumimoji="0" lang="en-US" sz="3600" b="1" i="0" u="none" strike="noStrike" kern="1200" cap="none" spc="0" normalizeH="0" baseline="0" noProof="0" dirty="0">
                <a:ln>
                  <a:noFill/>
                </a:ln>
                <a:solidFill>
                  <a:srgbClr val="FFFF00"/>
                </a:solidFill>
                <a:effectLst/>
                <a:uLnTx/>
                <a:uFillTx/>
                <a:latin typeface="Arial Black" charset="0"/>
                <a:ea typeface="ＭＳ Ｐゴシック" charset="0"/>
              </a:endParaRPr>
            </a:p>
          </p:txBody>
        </p:sp>
      </p:grpSp>
      <p:grpSp>
        <p:nvGrpSpPr>
          <p:cNvPr id="3" name="Group 2"/>
          <p:cNvGrpSpPr>
            <a:grpSpLocks/>
          </p:cNvGrpSpPr>
          <p:nvPr/>
        </p:nvGrpSpPr>
        <p:grpSpPr bwMode="auto">
          <a:xfrm>
            <a:off x="609600" y="3733800"/>
            <a:ext cx="2514600" cy="1885950"/>
            <a:chOff x="609600" y="3733800"/>
            <a:chExt cx="2514600" cy="1885950"/>
          </a:xfrm>
        </p:grpSpPr>
        <p:pic>
          <p:nvPicPr>
            <p:cNvPr id="692233" name="Picture 1032" descr="infoknow the facts full 640x48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09600" y="3733800"/>
              <a:ext cx="2514600" cy="188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Rectangle 1028"/>
            <p:cNvSpPr>
              <a:spLocks noChangeArrowheads="1"/>
            </p:cNvSpPr>
            <p:nvPr/>
          </p:nvSpPr>
          <p:spPr bwMode="auto">
            <a:xfrm>
              <a:off x="755650" y="3933825"/>
              <a:ext cx="2160588" cy="1189038"/>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EAE8E2"/>
                  </a:solidFill>
                  <a:effectLst/>
                  <a:uLnTx/>
                  <a:uFillTx/>
                  <a:latin typeface="Arial Black" charset="0"/>
                  <a:ea typeface="ＭＳ Ｐゴシック" charset="0"/>
                </a:rPr>
                <a:t>KNOW THE FACTS</a:t>
              </a:r>
            </a:p>
          </p:txBody>
        </p:sp>
      </p:grpSp>
    </p:spTree>
    <p:extLst>
      <p:ext uri="{BB962C8B-B14F-4D97-AF65-F5344CB8AC3E}">
        <p14:creationId xmlns:p14="http://schemas.microsoft.com/office/powerpoint/2010/main" val="4438522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827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827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43827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3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8276" grpId="0" animBg="1"/>
      <p:bldP spid="438277" grpId="0"/>
      <p:bldP spid="438278" grpId="0" animBg="1"/>
    </p:bldLst>
  </p:timing>
</p:sld>
</file>

<file path=ppt/slides/slide16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87074" name="Rectangle 1026"/>
          <p:cNvSpPr>
            <a:spLocks noGrp="1" noChangeArrowheads="1"/>
          </p:cNvSpPr>
          <p:nvPr>
            <p:ph type="title"/>
          </p:nvPr>
        </p:nvSpPr>
        <p:spPr>
          <a:xfrm>
            <a:off x="0" y="0"/>
            <a:ext cx="9031937" cy="958813"/>
          </a:xfrm>
          <a:noFill/>
        </p:spPr>
        <p:txBody>
          <a:bodyPr/>
          <a:lstStyle/>
          <a:p>
            <a:pPr eaLnBrk="1" hangingPunct="1">
              <a:defRPr/>
            </a:pPr>
            <a:r>
              <a:rPr lang="ko-KR" altLang="en-US" sz="4000" b="1" dirty="0" err="1">
                <a:solidFill>
                  <a:srgbClr val="FFFFFF"/>
                </a:solidFill>
                <a:latin typeface="Arial"/>
                <a:ea typeface="Arial"/>
                <a:cs typeface="Arial"/>
              </a:rPr>
              <a:t>尼希米记</a:t>
            </a:r>
            <a:r>
              <a:rPr lang="en-US" sz="4000" b="1" dirty="0">
                <a:solidFill>
                  <a:srgbClr val="FFFFFF"/>
                </a:solidFill>
                <a:latin typeface="Arial"/>
                <a:ea typeface="Arial"/>
                <a:cs typeface="Arial"/>
              </a:rPr>
              <a:t> 2:1-10 </a:t>
            </a:r>
            <a:r>
              <a:rPr lang="zh-CN" altLang="en-US" sz="4000" b="1" dirty="0">
                <a:solidFill>
                  <a:srgbClr val="FFFFFF"/>
                </a:solidFill>
                <a:latin typeface="Arial"/>
                <a:ea typeface="Arial"/>
                <a:cs typeface="Arial"/>
              </a:rPr>
              <a:t>关键思想</a:t>
            </a:r>
            <a:endParaRPr lang="en-US" sz="4800" b="1" dirty="0">
              <a:solidFill>
                <a:srgbClr val="FFFFFF"/>
              </a:solidFill>
              <a:latin typeface="Arial Black" charset="0"/>
              <a:ea typeface="ＭＳ Ｐゴシック" charset="0"/>
              <a:cs typeface="ＭＳ Ｐゴシック" charset="0"/>
            </a:endParaRPr>
          </a:p>
        </p:txBody>
      </p:sp>
      <p:sp>
        <p:nvSpPr>
          <p:cNvPr id="5" name="Rectangle 1026"/>
          <p:cNvSpPr txBox="1">
            <a:spLocks noChangeArrowheads="1"/>
          </p:cNvSpPr>
          <p:nvPr/>
        </p:nvSpPr>
        <p:spPr bwMode="auto">
          <a:xfrm>
            <a:off x="2699792" y="4509120"/>
            <a:ext cx="5416372" cy="2057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eaLnBrk="1" hangingPunct="1">
              <a:buClrTx/>
              <a:buSzTx/>
              <a:buFontTx/>
              <a:buNone/>
              <a:defRPr/>
            </a:pPr>
            <a:r>
              <a:rPr lang="zh-CN" altLang="en-US" sz="3600" b="1" dirty="0">
                <a:solidFill>
                  <a:srgbClr val="000000">
                    <a:lumMod val="95000"/>
                    <a:lumOff val="5000"/>
                  </a:srgbClr>
                </a:solidFill>
                <a:latin typeface="Arial"/>
                <a:ea typeface="Arial"/>
                <a:cs typeface="Arial"/>
              </a:rPr>
              <a:t>神给我们一个负担，让我们提出不寻常的要求。</a:t>
            </a:r>
            <a:endParaRPr lang="en-US" b="1" dirty="0">
              <a:solidFill>
                <a:srgbClr val="000000">
                  <a:lumMod val="95000"/>
                  <a:lumOff val="5000"/>
                </a:srgbClr>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127244989"/>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437586" y="1095976"/>
            <a:ext cx="6007100" cy="5562600"/>
          </a:xfrm>
          <a:prstGeom prst="rect">
            <a:avLst/>
          </a:prstGeom>
        </p:spPr>
      </p:pic>
      <p:sp>
        <p:nvSpPr>
          <p:cNvPr id="387074" name="Rectangle 1026"/>
          <p:cNvSpPr>
            <a:spLocks noGrp="1" noChangeArrowheads="1"/>
          </p:cNvSpPr>
          <p:nvPr>
            <p:ph type="title"/>
          </p:nvPr>
        </p:nvSpPr>
        <p:spPr>
          <a:xfrm>
            <a:off x="0" y="0"/>
            <a:ext cx="9031937" cy="958813"/>
          </a:xfrm>
          <a:noFill/>
        </p:spPr>
        <p:txBody>
          <a:bodyPr/>
          <a:lstStyle/>
          <a:p>
            <a:pPr eaLnBrk="1" hangingPunct="1">
              <a:defRPr/>
            </a:pPr>
            <a:r>
              <a:rPr lang="ko-KR" altLang="en-US" sz="4000" b="1" dirty="0" err="1">
                <a:solidFill>
                  <a:srgbClr val="FFFFFF"/>
                </a:solidFill>
                <a:latin typeface="Arial"/>
                <a:ea typeface="Arial"/>
                <a:cs typeface="Arial"/>
              </a:rPr>
              <a:t>尼希米记</a:t>
            </a:r>
            <a:r>
              <a:rPr lang="en-US" sz="4000" b="1" dirty="0">
                <a:solidFill>
                  <a:srgbClr val="FFFFFF"/>
                </a:solidFill>
                <a:latin typeface="Arial"/>
                <a:ea typeface="Arial"/>
                <a:cs typeface="Arial"/>
              </a:rPr>
              <a:t> 2:1-10 </a:t>
            </a:r>
            <a:r>
              <a:rPr lang="en-US" sz="4000" b="1" dirty="0" err="1">
                <a:solidFill>
                  <a:srgbClr val="FFFFFF"/>
                </a:solidFill>
                <a:latin typeface="Arial"/>
                <a:ea typeface="Arial"/>
                <a:cs typeface="Arial"/>
              </a:rPr>
              <a:t>关键思想</a:t>
            </a:r>
            <a:endParaRPr lang="en-US" sz="4800" b="1" dirty="0">
              <a:solidFill>
                <a:srgbClr val="FFFFFF"/>
              </a:solidFill>
              <a:latin typeface="Arial Black" charset="0"/>
              <a:ea typeface="ＭＳ Ｐゴシック" charset="0"/>
              <a:cs typeface="ＭＳ Ｐゴシック" charset="0"/>
            </a:endParaRPr>
          </a:p>
        </p:txBody>
      </p:sp>
      <p:sp>
        <p:nvSpPr>
          <p:cNvPr id="5" name="Rectangle 1026"/>
          <p:cNvSpPr txBox="1">
            <a:spLocks noChangeArrowheads="1"/>
          </p:cNvSpPr>
          <p:nvPr/>
        </p:nvSpPr>
        <p:spPr bwMode="auto">
          <a:xfrm>
            <a:off x="0" y="4800600"/>
            <a:ext cx="9144000" cy="2057400"/>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algn="ctr" eaLnBrk="1" hangingPunct="1">
              <a:buClrTx/>
              <a:buSzTx/>
              <a:buFontTx/>
              <a:buNone/>
              <a:defRPr/>
            </a:pPr>
            <a:r>
              <a:rPr lang="zh-CN" altLang="en-US" sz="3600" b="1" dirty="0">
                <a:solidFill>
                  <a:srgbClr val="FFFFFF"/>
                </a:solidFill>
                <a:effectLst>
                  <a:glow rad="228600">
                    <a:srgbClr val="000000"/>
                  </a:glow>
                </a:effectLst>
                <a:latin typeface="Arial"/>
                <a:ea typeface="Arial"/>
                <a:cs typeface="Arial"/>
              </a:rPr>
              <a:t>上帝也会让其他人来满足我们的请求。</a:t>
            </a:r>
            <a:endParaRPr lang="en-US" b="1" dirty="0">
              <a:solidFill>
                <a:srgbClr val="FFFFFF"/>
              </a:solidFill>
              <a:effectLst>
                <a:glow rad="228600">
                  <a:srgbClr val="000000"/>
                </a:glow>
              </a:effectLst>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038665533"/>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572"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12713"/>
            <a:ext cx="9144000" cy="663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570" name="Rectangle 2"/>
          <p:cNvSpPr>
            <a:spLocks noGrp="1" noChangeArrowheads="1"/>
          </p:cNvSpPr>
          <p:nvPr>
            <p:ph type="title"/>
          </p:nvPr>
        </p:nvSpPr>
        <p:spPr>
          <a:xfrm>
            <a:off x="0" y="38100"/>
            <a:ext cx="4699000" cy="787400"/>
          </a:xfrm>
          <a:solidFill>
            <a:schemeClr val="tx1"/>
          </a:solidFill>
        </p:spPr>
        <p:txBody>
          <a:bodyPr/>
          <a:lstStyle/>
          <a:p>
            <a:pPr eaLnBrk="1" hangingPunct="1"/>
            <a:r>
              <a:rPr lang="zh-CN" altLang="en-US" sz="3600" dirty="0"/>
              <a:t>尼希米的路程</a:t>
            </a:r>
            <a:endParaRPr lang="nl-NL" sz="3600" dirty="0"/>
          </a:p>
        </p:txBody>
      </p:sp>
    </p:spTree>
    <p:extLst>
      <p:ext uri="{BB962C8B-B14F-4D97-AF65-F5344CB8AC3E}">
        <p14:creationId xmlns:p14="http://schemas.microsoft.com/office/powerpoint/2010/main" val="2750541825"/>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a:xfrm>
            <a:off x="0" y="0"/>
            <a:ext cx="8305800" cy="1600200"/>
          </a:xfrm>
          <a:solidFill>
            <a:schemeClr val="accent1"/>
          </a:solidFill>
          <a:ln>
            <a:solidFill>
              <a:srgbClr val="000000"/>
            </a:solidFill>
            <a:miter lim="800000"/>
            <a:headEnd/>
            <a:tailEnd/>
          </a:ln>
        </p:spPr>
        <p:txBody>
          <a:bodyPr anchorCtr="1"/>
          <a:lstStyle/>
          <a:p>
            <a:pPr eaLnBrk="1" hangingPunct="1"/>
            <a:r>
              <a:rPr lang="zh-CN" altLang="en-US" sz="3200" b="1" dirty="0">
                <a:solidFill>
                  <a:srgbClr val="000000"/>
                </a:solidFill>
                <a:latin typeface="Arial Black" charset="0"/>
                <a:cs typeface="Times New Roman" charset="0"/>
              </a:rPr>
              <a:t>被掳归回的耶路撒冷</a:t>
            </a:r>
            <a:endParaRPr lang="en-US" sz="2000" b="1" dirty="0">
              <a:solidFill>
                <a:srgbClr val="000000"/>
              </a:solidFill>
              <a:latin typeface="Arial Narrow" charset="0"/>
              <a:cs typeface="Times New Roman" charset="0"/>
            </a:endParaRPr>
          </a:p>
        </p:txBody>
      </p:sp>
      <p:pic>
        <p:nvPicPr>
          <p:cNvPr id="116739" name="Picture 4"/>
          <p:cNvPicPr>
            <a:picLocks noChangeAspect="1" noChangeArrowheads="1"/>
          </p:cNvPicPr>
          <p:nvPr/>
        </p:nvPicPr>
        <p:blipFill>
          <a:blip r:embed="rId3" cstate="screen">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0" y="1676400"/>
            <a:ext cx="9144000" cy="5226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116740" name="Text Box 5"/>
          <p:cNvSpPr txBox="1">
            <a:spLocks noChangeArrowheads="1"/>
          </p:cNvSpPr>
          <p:nvPr/>
        </p:nvSpPr>
        <p:spPr bwMode="auto">
          <a:xfrm>
            <a:off x="0" y="1187450"/>
            <a:ext cx="81534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buClrTx/>
              <a:buSzTx/>
              <a:buFontTx/>
              <a:buNone/>
            </a:pPr>
            <a:r>
              <a:rPr kumimoji="1" lang="en-US" altLang="zh-CN" sz="1600" b="1" i="1" dirty="0">
                <a:solidFill>
                  <a:srgbClr val="000000"/>
                </a:solidFill>
                <a:latin typeface="Arial Narrow" charset="0"/>
                <a:cs typeface="Times New Roman" charset="0"/>
              </a:rPr>
              <a:t>Bible Visual Resource Book</a:t>
            </a:r>
            <a:r>
              <a:rPr kumimoji="1" lang="en-US" altLang="zh-CN" sz="1600" b="1" dirty="0">
                <a:solidFill>
                  <a:srgbClr val="000000"/>
                </a:solidFill>
                <a:latin typeface="Arial Narrow" charset="0"/>
                <a:cs typeface="Times New Roman" charset="0"/>
              </a:rPr>
              <a:t>, 99; Gene Getz, </a:t>
            </a:r>
            <a:r>
              <a:rPr kumimoji="1" lang="ko-KR" altLang="en-US" sz="1600" b="1" dirty="0" err="1">
                <a:solidFill>
                  <a:srgbClr val="000000"/>
                </a:solidFill>
                <a:latin typeface="Arial Narrow" charset="0"/>
                <a:cs typeface="Times New Roman" charset="0"/>
              </a:rPr>
              <a:t>尼希米记</a:t>
            </a:r>
            <a:r>
              <a:rPr kumimoji="1" lang="en-US" altLang="zh-CN" sz="1600" b="1" dirty="0">
                <a:solidFill>
                  <a:srgbClr val="000000"/>
                </a:solidFill>
                <a:latin typeface="Arial Narrow" charset="0"/>
                <a:cs typeface="Times New Roman" charset="0"/>
              </a:rPr>
              <a:t>,” in </a:t>
            </a:r>
            <a:r>
              <a:rPr kumimoji="1" lang="en-US" altLang="zh-CN" sz="1600" b="1" i="1" dirty="0">
                <a:solidFill>
                  <a:srgbClr val="000000"/>
                </a:solidFill>
                <a:latin typeface="Arial Narrow" charset="0"/>
                <a:cs typeface="Times New Roman" charset="0"/>
              </a:rPr>
              <a:t>Bible Knowledge Commentary</a:t>
            </a:r>
            <a:r>
              <a:rPr kumimoji="1" lang="en-US" altLang="zh-CN" sz="1600" b="1" dirty="0">
                <a:solidFill>
                  <a:srgbClr val="000000"/>
                </a:solidFill>
                <a:latin typeface="Arial Narrow" charset="0"/>
                <a:cs typeface="Times New Roman" charset="0"/>
              </a:rPr>
              <a:t>, 1:679</a:t>
            </a:r>
            <a:endParaRPr kumimoji="1" lang="en-US" sz="1600" b="1" dirty="0">
              <a:solidFill>
                <a:srgbClr val="000000"/>
              </a:solidFill>
              <a:latin typeface="Arial Narrow" charset="0"/>
              <a:cs typeface="Times New Roman" charset="0"/>
            </a:endParaRPr>
          </a:p>
        </p:txBody>
      </p:sp>
    </p:spTree>
    <p:extLst>
      <p:ext uri="{BB962C8B-B14F-4D97-AF65-F5344CB8AC3E}">
        <p14:creationId xmlns:p14="http://schemas.microsoft.com/office/powerpoint/2010/main" val="1653012555"/>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3" name="Picture 2" descr="bricks-250wi.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8659" y="2667"/>
            <a:ext cx="9192659" cy="6947598"/>
          </a:xfrm>
          <a:prstGeom prst="rect">
            <a:avLst/>
          </a:prstGeom>
        </p:spPr>
      </p:pic>
      <p:sp>
        <p:nvSpPr>
          <p:cNvPr id="406530" name="Rectangle 1026"/>
          <p:cNvSpPr>
            <a:spLocks noGrp="1" noChangeArrowheads="1"/>
          </p:cNvSpPr>
          <p:nvPr>
            <p:ph type="title"/>
          </p:nvPr>
        </p:nvSpPr>
        <p:spPr>
          <a:xfrm>
            <a:off x="-48659" y="1109867"/>
            <a:ext cx="9144000" cy="4290063"/>
          </a:xfrm>
          <a:noFill/>
        </p:spPr>
        <p:txBody>
          <a:bodyPr anchor="ctr"/>
          <a:lstStyle/>
          <a:p>
            <a:pPr algn="ctr" eaLnBrk="1" hangingPunct="1">
              <a:defRPr/>
            </a:pPr>
            <a:r>
              <a:rPr lang="zh-CN" altLang="en-US" sz="8000" b="1" dirty="0">
                <a:solidFill>
                  <a:schemeClr val="tx1"/>
                </a:solidFill>
                <a:effectLst>
                  <a:glow rad="215900">
                    <a:schemeClr val="bg2"/>
                  </a:glow>
                </a:effectLst>
                <a:latin typeface="Arial Black" charset="0"/>
                <a:ea typeface="ＭＳ Ｐゴシック" charset="0"/>
                <a:cs typeface="ＭＳ Ｐゴシック" charset="0"/>
              </a:rPr>
              <a:t>神如何</a:t>
            </a:r>
            <a:r>
              <a:rPr lang="zh-CN" altLang="en-US" sz="8000" b="1" dirty="0">
                <a:solidFill>
                  <a:srgbClr val="FFFF00"/>
                </a:solidFill>
                <a:effectLst>
                  <a:glow rad="215900">
                    <a:schemeClr val="bg2"/>
                  </a:glow>
                </a:effectLst>
                <a:latin typeface="Arial Black" charset="0"/>
                <a:ea typeface="ＭＳ Ｐゴシック" charset="0"/>
                <a:cs typeface="ＭＳ Ｐゴシック" charset="0"/>
              </a:rPr>
              <a:t>复兴</a:t>
            </a:r>
            <a:r>
              <a:rPr lang="zh-CN" altLang="en-US" sz="8000" b="1" dirty="0">
                <a:solidFill>
                  <a:schemeClr val="tx1"/>
                </a:solidFill>
                <a:effectLst>
                  <a:glow rad="215900">
                    <a:schemeClr val="bg2"/>
                  </a:glow>
                </a:effectLst>
                <a:latin typeface="Arial Black" charset="0"/>
                <a:ea typeface="ＭＳ Ｐゴシック" charset="0"/>
                <a:cs typeface="ＭＳ Ｐゴシック" charset="0"/>
              </a:rPr>
              <a:t>我们？</a:t>
            </a:r>
            <a:endParaRPr lang="en-US" sz="9600" dirty="0">
              <a:solidFill>
                <a:schemeClr val="tx1"/>
              </a:solidFill>
              <a:effectLst>
                <a:glow rad="215900">
                  <a:schemeClr val="bg2"/>
                </a:glow>
              </a:effectLst>
              <a:latin typeface="Times New Roman" charset="0"/>
              <a:ea typeface="ＭＳ Ｐゴシック" charset="0"/>
              <a:cs typeface="ＭＳ Ｐゴシック" charset="0"/>
            </a:endParaRPr>
          </a:p>
        </p:txBody>
      </p:sp>
      <p:sp>
        <p:nvSpPr>
          <p:cNvPr id="6" name="Rectangle 1026"/>
          <p:cNvSpPr txBox="1">
            <a:spLocks noChangeArrowheads="1"/>
          </p:cNvSpPr>
          <p:nvPr/>
        </p:nvSpPr>
        <p:spPr bwMode="auto">
          <a:xfrm>
            <a:off x="-48659" y="4313603"/>
            <a:ext cx="9144000" cy="2636662"/>
          </a:xfrm>
          <a:prstGeom prst="rect">
            <a:avLst/>
          </a:prstGeo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8000" b="1" i="0" u="none" strike="noStrike" kern="1200" cap="none" spc="0" normalizeH="0" baseline="0" noProof="0" dirty="0">
                <a:ln>
                  <a:noFill/>
                </a:ln>
                <a:solidFill>
                  <a:srgbClr val="EAE8E2"/>
                </a:solidFill>
                <a:effectLst>
                  <a:glow rad="215900">
                    <a:srgbClr val="000000"/>
                  </a:glow>
                </a:effectLst>
                <a:uLnTx/>
                <a:uFillTx/>
                <a:latin typeface="Arial Black" charset="0"/>
                <a:ea typeface="ＭＳ Ｐゴシック" charset="0"/>
                <a:cs typeface="ＭＳ Ｐゴシック" charset="0"/>
              </a:rPr>
              <a:t>(3</a:t>
            </a:r>
            <a:r>
              <a:rPr kumimoji="0" lang="zh-CN" altLang="en-US" sz="8000" b="1" i="0" u="none" strike="noStrike" kern="1200" cap="none" spc="0" normalizeH="0" baseline="0" noProof="0" dirty="0">
                <a:ln>
                  <a:noFill/>
                </a:ln>
                <a:solidFill>
                  <a:srgbClr val="EAE8E2"/>
                </a:solidFill>
                <a:effectLst>
                  <a:glow rad="215900">
                    <a:srgbClr val="000000"/>
                  </a:glow>
                </a:effectLst>
                <a:uLnTx/>
                <a:uFillTx/>
                <a:latin typeface="Arial Black" charset="0"/>
                <a:ea typeface="ＭＳ Ｐゴシック" charset="0"/>
                <a:cs typeface="ＭＳ Ｐゴシック" charset="0"/>
              </a:rPr>
              <a:t> 种方式</a:t>
            </a:r>
            <a:r>
              <a:rPr kumimoji="0" lang="en-US" sz="8000" b="1" i="0" u="none" strike="noStrike" kern="1200" cap="none" spc="0" normalizeH="0" baseline="0" noProof="0" dirty="0">
                <a:ln>
                  <a:noFill/>
                </a:ln>
                <a:solidFill>
                  <a:srgbClr val="EAE8E2"/>
                </a:solidFill>
                <a:effectLst>
                  <a:glow rad="215900">
                    <a:srgbClr val="000000"/>
                  </a:glow>
                </a:effectLst>
                <a:uLnTx/>
                <a:uFillTx/>
                <a:latin typeface="Arial Black" charset="0"/>
                <a:ea typeface="ＭＳ Ｐゴシック" charset="0"/>
                <a:cs typeface="ＭＳ Ｐゴシック" charset="0"/>
              </a:rPr>
              <a:t>)</a:t>
            </a:r>
            <a:endParaRPr kumimoji="0" lang="en-US" sz="9600" b="0" i="0" u="none" strike="noStrike" kern="1200" cap="none" spc="0" normalizeH="0" baseline="0" noProof="0" dirty="0">
              <a:ln>
                <a:noFill/>
              </a:ln>
              <a:solidFill>
                <a:srgbClr val="EAE8E2"/>
              </a:solidFill>
              <a:effectLst>
                <a:glow rad="215900">
                  <a:srgbClr val="000000"/>
                </a:glow>
              </a:effectLst>
              <a:uLnTx/>
              <a:uFillTx/>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9778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87165"/>
            <a:ext cx="9150543" cy="6770835"/>
          </a:xfrm>
          <a:prstGeom prst="rect">
            <a:avLst/>
          </a:prstGeom>
        </p:spPr>
      </p:pic>
      <p:sp>
        <p:nvSpPr>
          <p:cNvPr id="389122" name="Rectangle 1026"/>
          <p:cNvSpPr>
            <a:spLocks noGrp="1" noChangeArrowheads="1"/>
          </p:cNvSpPr>
          <p:nvPr>
            <p:ph type="title"/>
          </p:nvPr>
        </p:nvSpPr>
        <p:spPr>
          <a:xfrm>
            <a:off x="2699792" y="404664"/>
            <a:ext cx="6603878" cy="1830592"/>
          </a:xfrm>
        </p:spPr>
        <p:txBody>
          <a:bodyPr/>
          <a:lstStyle/>
          <a:p>
            <a:pPr marL="719138" indent="-719138" eaLnBrk="1" hangingPunct="1">
              <a:defRPr/>
            </a:pPr>
            <a:r>
              <a:rPr lang="en-US" b="1" dirty="0">
                <a:solidFill>
                  <a:schemeClr val="bg2"/>
                </a:solidFill>
                <a:latin typeface="Arial Black" charset="0"/>
                <a:ea typeface="ＭＳ Ｐゴシック" charset="0"/>
                <a:cs typeface="ＭＳ Ｐゴシック" charset="0"/>
              </a:rPr>
              <a:t>I. </a:t>
            </a:r>
            <a:r>
              <a:rPr lang="zh-CN" altLang="en-US" b="1" dirty="0">
                <a:solidFill>
                  <a:schemeClr val="bg2"/>
                </a:solidFill>
                <a:latin typeface="Arial Black" charset="0"/>
                <a:ea typeface="ＭＳ Ｐゴシック" charset="0"/>
                <a:cs typeface="ＭＳ Ｐゴシック" charset="0"/>
              </a:rPr>
              <a:t>上帝</a:t>
            </a:r>
            <a:r>
              <a:rPr lang="zh-CN" altLang="en-US" b="1" dirty="0">
                <a:solidFill>
                  <a:srgbClr val="00B0F0"/>
                </a:solidFill>
                <a:latin typeface="Arial Black" charset="0"/>
                <a:ea typeface="ＭＳ Ｐゴシック" charset="0"/>
                <a:cs typeface="ＭＳ Ｐゴシック" charset="0"/>
              </a:rPr>
              <a:t>告诉</a:t>
            </a:r>
            <a:r>
              <a:rPr lang="zh-CN" altLang="en-US" b="1" dirty="0">
                <a:solidFill>
                  <a:schemeClr val="bg2"/>
                </a:solidFill>
                <a:latin typeface="Arial Black" charset="0"/>
                <a:ea typeface="ＭＳ Ｐゴシック" charset="0"/>
                <a:cs typeface="ＭＳ Ｐゴシック" charset="0"/>
              </a:rPr>
              <a:t>我们</a:t>
            </a:r>
            <a:br>
              <a:rPr lang="en-US" altLang="zh-CN" b="1" dirty="0">
                <a:solidFill>
                  <a:schemeClr val="bg2"/>
                </a:solidFill>
                <a:latin typeface="Arial Black" charset="0"/>
                <a:ea typeface="ＭＳ Ｐゴシック" charset="0"/>
                <a:cs typeface="ＭＳ Ｐゴシック" charset="0"/>
              </a:rPr>
            </a:br>
            <a:r>
              <a:rPr lang="zh-CN" altLang="en-US" b="1" dirty="0">
                <a:solidFill>
                  <a:schemeClr val="bg2"/>
                </a:solidFill>
                <a:latin typeface="Arial Black" charset="0"/>
                <a:ea typeface="ＭＳ Ｐゴシック" charset="0"/>
                <a:cs typeface="ＭＳ Ｐゴシック" charset="0"/>
              </a:rPr>
              <a:t>我们悲哀的处境（</a:t>
            </a:r>
            <a:r>
              <a:rPr lang="en-US" altLang="zh-CN" b="1" dirty="0">
                <a:solidFill>
                  <a:schemeClr val="bg2"/>
                </a:solidFill>
                <a:latin typeface="Arial Black" charset="0"/>
                <a:ea typeface="ＭＳ Ｐゴシック" charset="0"/>
                <a:cs typeface="ＭＳ Ｐゴシック" charset="0"/>
              </a:rPr>
              <a:t>2:11-15</a:t>
            </a:r>
            <a:r>
              <a:rPr lang="zh-CN" altLang="en-US" b="1" dirty="0">
                <a:solidFill>
                  <a:schemeClr val="bg2"/>
                </a:solidFill>
                <a:latin typeface="Arial Black" charset="0"/>
                <a:ea typeface="ＭＳ Ｐゴシック" charset="0"/>
                <a:cs typeface="ＭＳ Ｐゴシック" charset="0"/>
              </a:rPr>
              <a:t>）。</a:t>
            </a:r>
            <a:endParaRPr lang="en-US" sz="5400" dirty="0">
              <a:solidFill>
                <a:schemeClr val="bg2"/>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31082155"/>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5117531" y="0"/>
            <a:ext cx="3978159" cy="6858000"/>
          </a:xfrm>
        </p:spPr>
        <p:txBody>
          <a:bodyPr/>
          <a:lstStyle/>
          <a:p>
            <a:pPr algn="l" eaLnBrk="1" hangingPunct="1"/>
            <a:r>
              <a:rPr lang="nl-NL" sz="2600" baseline="30000" dirty="0">
                <a:solidFill>
                  <a:schemeClr val="bg1"/>
                </a:solidFill>
                <a:latin typeface="Arial" charset="0"/>
                <a:cs typeface="Arial" charset="0"/>
              </a:rPr>
              <a:t>“</a:t>
            </a:r>
            <a:r>
              <a:rPr lang="zh-CN" altLang="en-US" sz="2600" b="1" dirty="0">
                <a:solidFill>
                  <a:schemeClr val="bg1"/>
                </a:solidFill>
                <a:latin typeface="Arial" charset="0"/>
                <a:cs typeface="Arial" charset="0"/>
              </a:rPr>
              <a:t>我到了耶路撒冷，在那里停留了三天。 </a:t>
            </a:r>
            <a:r>
              <a:rPr lang="en-US" altLang="zh-CN" sz="2600" b="1" baseline="30000" dirty="0">
                <a:solidFill>
                  <a:schemeClr val="bg1"/>
                </a:solidFill>
                <a:latin typeface="Arial" charset="0"/>
                <a:cs typeface="Arial" charset="0"/>
              </a:rPr>
              <a:t>12</a:t>
            </a:r>
            <a:r>
              <a:rPr lang="en-US" altLang="zh-CN" sz="2600" b="1" dirty="0">
                <a:solidFill>
                  <a:schemeClr val="bg1"/>
                </a:solidFill>
                <a:latin typeface="Arial" charset="0"/>
                <a:cs typeface="Arial" charset="0"/>
              </a:rPr>
              <a:t> </a:t>
            </a:r>
            <a:r>
              <a:rPr lang="zh-CN" altLang="en-US" sz="2600" b="1" dirty="0">
                <a:solidFill>
                  <a:schemeClr val="bg1"/>
                </a:solidFill>
                <a:latin typeface="Arial" charset="0"/>
                <a:cs typeface="Arial" charset="0"/>
              </a:rPr>
              <a:t>我在夜间起来，和几个人一起出去，我没有告诉任何人我的　神使我定意要为耶路撒冷作的事，除了我所骑的一头牲口以外，没有带着别的牲口。</a:t>
            </a:r>
            <a:r>
              <a:rPr lang="nl-NL" sz="2600" b="1" dirty="0">
                <a:solidFill>
                  <a:schemeClr val="bg1"/>
                </a:solidFill>
                <a:latin typeface="Arial" charset="0"/>
                <a:cs typeface="Arial" charset="0"/>
              </a:rPr>
              <a:t>” </a:t>
            </a:r>
            <a:br>
              <a:rPr lang="nl-NL" sz="2600" b="1" dirty="0">
                <a:solidFill>
                  <a:schemeClr val="bg1"/>
                </a:solidFill>
                <a:latin typeface="Arial" charset="0"/>
                <a:cs typeface="Arial" charset="0"/>
              </a:rPr>
            </a:br>
            <a:r>
              <a:rPr lang="nl-NL" sz="2600" b="1" dirty="0">
                <a:solidFill>
                  <a:schemeClr val="bg1"/>
                </a:solidFill>
                <a:latin typeface="Arial" charset="0"/>
                <a:cs typeface="Arial" charset="0"/>
              </a:rPr>
              <a:t>(2:11-12 </a:t>
            </a:r>
            <a:r>
              <a:rPr lang="en-US" altLang="zh-CN" sz="2600" b="1" dirty="0">
                <a:solidFill>
                  <a:schemeClr val="bg1"/>
                </a:solidFill>
                <a:latin typeface="Arial" charset="0"/>
                <a:cs typeface="Arial" charset="0"/>
              </a:rPr>
              <a:t>CNVS</a:t>
            </a:r>
            <a:r>
              <a:rPr lang="nl-NL" sz="2600" b="1" dirty="0">
                <a:solidFill>
                  <a:schemeClr val="bg1"/>
                </a:solidFill>
                <a:latin typeface="Arial" charset="0"/>
                <a:cs typeface="Arial" charset="0"/>
              </a:rPr>
              <a:t>).</a:t>
            </a:r>
          </a:p>
        </p:txBody>
      </p:sp>
      <p:pic>
        <p:nvPicPr>
          <p:cNvPr id="2" name="Picture 1"/>
          <p:cNvPicPr>
            <a:picLocks noChangeAspect="1"/>
          </p:cNvPicPr>
          <p:nvPr/>
        </p:nvPicPr>
        <p:blipFill>
          <a:blip r:embed="rId2"/>
          <a:stretch>
            <a:fillRect/>
          </a:stretch>
        </p:blipFill>
        <p:spPr>
          <a:xfrm>
            <a:off x="-1" y="0"/>
            <a:ext cx="5042819" cy="6898576"/>
          </a:xfrm>
          <a:prstGeom prst="rect">
            <a:avLst/>
          </a:prstGeom>
        </p:spPr>
      </p:pic>
    </p:spTree>
    <p:extLst>
      <p:ext uri="{BB962C8B-B14F-4D97-AF65-F5344CB8AC3E}">
        <p14:creationId xmlns:p14="http://schemas.microsoft.com/office/powerpoint/2010/main" val="86797365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333399">
                    <a:lumMod val="75000"/>
                  </a:srgbClr>
                </a:solidFill>
                <a:effectLst>
                  <a:glow rad="101600">
                    <a:srgbClr val="333399">
                      <a:lumMod val="60000"/>
                      <a:lumOff val="40000"/>
                      <a:alpha val="60000"/>
                    </a:srgbClr>
                  </a:glow>
                </a:effectLst>
                <a:uLnTx/>
                <a:uFillTx/>
                <a:latin typeface="Times New Roman" pitchFamily="18" charset="0"/>
                <a:ea typeface="MS PGothic" pitchFamily="34" charset="-128"/>
                <a:cs typeface="ＭＳ Ｐゴシック"/>
              </a:rPr>
              <a:t>Crossroads International Church</a:t>
            </a:r>
          </a:p>
        </p:txBody>
      </p:sp>
      <p:pic>
        <p:nvPicPr>
          <p:cNvPr id="1423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39" name="Picture 6" descr="IMG_371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1" name="Picture 4" descr="IMG_0376.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64088" y="4225925"/>
            <a:ext cx="4379912"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122613"/>
            <a:ext cx="9144000" cy="132343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我们的教会应当如何</a:t>
            </a:r>
            <a:r>
              <a:rPr lang="zh-CN" altLang="en-US" sz="4000" b="1" dirty="0">
                <a:solidFill>
                  <a:srgbClr val="FFFFFF"/>
                </a:solidFill>
                <a:cs typeface="Arial" charset="0"/>
              </a:rPr>
              <a:t>更新</a:t>
            </a:r>
            <a:endParaRPr lang="en-SG" altLang="zh-CN" sz="4000" b="1" dirty="0">
              <a:solidFill>
                <a:srgbClr val="FFFFFF"/>
              </a:solidFill>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cs typeface="Arial" charset="0"/>
              </a:rPr>
              <a:t>我们对神的委身</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a:t>
            </a: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而跟随者必须跟从</a:t>
            </a:r>
            <a:endParaRPr kumimoji="1" lang="en-US" sz="3200" b="1"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grpSp>
        <p:nvGrpSpPr>
          <p:cNvPr id="8" name="Group 7"/>
          <p:cNvGrpSpPr>
            <a:grpSpLocks/>
          </p:cNvGrpSpPr>
          <p:nvPr/>
        </p:nvGrpSpPr>
        <p:grpSpPr bwMode="auto">
          <a:xfrm>
            <a:off x="9525" y="-387350"/>
            <a:ext cx="9134475" cy="3511550"/>
            <a:chOff x="9981" y="-387424"/>
            <a:chExt cx="9134019" cy="3512291"/>
          </a:xfrm>
        </p:grpSpPr>
        <p:sp>
          <p:nvSpPr>
            <p:cNvPr id="9" name="Title 3"/>
            <p:cNvSpPr>
              <a:spLocks/>
            </p:cNvSpPr>
            <p:nvPr/>
          </p:nvSpPr>
          <p:spPr bwMode="auto">
            <a:xfrm>
              <a:off x="9981" y="-387424"/>
              <a:ext cx="4201903" cy="350117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领袖必须</a:t>
              </a:r>
              <a:endParaRPr kumimoji="1" lang="en-SG" altLang="zh-CN" sz="5400" b="1" i="0" u="none" strike="noStrike" kern="1200" cap="none" spc="0" normalizeH="0" baseline="0" noProof="0" dirty="0">
                <a:ln>
                  <a:noFill/>
                </a:ln>
                <a:solidFill>
                  <a:srgbClr val="000000"/>
                </a:solidFill>
                <a:effectLst/>
                <a:uLnTx/>
                <a:uFillTx/>
                <a:latin typeface="Helvetica" charset="0"/>
                <a:ea typeface="Osaka" charset="0"/>
                <a:cs typeface="Osaka"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领导</a:t>
              </a:r>
              <a:r>
                <a:rPr kumimoji="1" 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a:t>
              </a:r>
              <a:endParaRPr kumimoji="1" lang="en-US" sz="3200" b="1"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pic>
          <p:nvPicPr>
            <p:cNvPr id="142347" name="Picture 6"/>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4139952" y="-315416"/>
              <a:ext cx="5004048" cy="344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121238803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dissolv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3"/>
          <p:cNvSpPr>
            <a:spLocks noGrp="1" noChangeArrowheads="1"/>
          </p:cNvSpPr>
          <p:nvPr>
            <p:ph type="ctrTitle"/>
          </p:nvPr>
        </p:nvSpPr>
        <p:spPr>
          <a:xfrm>
            <a:off x="323736" y="0"/>
            <a:ext cx="2838921" cy="6858000"/>
          </a:xfrm>
        </p:spPr>
        <p:txBody>
          <a:bodyPr anchor="t"/>
          <a:lstStyle/>
          <a:p>
            <a:pPr algn="l" eaLnBrk="1" hangingPunct="1"/>
            <a:r>
              <a:rPr lang="nl-NL" sz="3200" b="1" dirty="0">
                <a:solidFill>
                  <a:schemeClr val="bg1"/>
                </a:solidFill>
                <a:latin typeface="Arial" charset="0"/>
                <a:cs typeface="Arial" charset="0"/>
              </a:rPr>
              <a:t>”</a:t>
            </a:r>
            <a:r>
              <a:rPr lang="zh-CN" altLang="en-US" sz="3200" b="1" dirty="0">
                <a:solidFill>
                  <a:schemeClr val="bg1"/>
                </a:solidFill>
                <a:latin typeface="Arial" charset="0"/>
                <a:cs typeface="Arial" charset="0"/>
              </a:rPr>
              <a:t> 我夜间出了谷门，向着龙泉走去，到了粪门，视察耶路撒冷破坏了的城墙和被火焚毁的城门。</a:t>
            </a:r>
            <a:r>
              <a:rPr lang="nl-NL" sz="3200" b="1" dirty="0">
                <a:solidFill>
                  <a:schemeClr val="bg1"/>
                </a:solidFill>
                <a:latin typeface="Arial" charset="0"/>
                <a:cs typeface="Arial" charset="0"/>
              </a:rPr>
              <a:t>” (2:13 </a:t>
            </a:r>
            <a:r>
              <a:rPr lang="en-US" altLang="zh-CN" sz="3200" b="1" dirty="0">
                <a:solidFill>
                  <a:schemeClr val="bg1"/>
                </a:solidFill>
                <a:latin typeface="Arial" charset="0"/>
                <a:cs typeface="Arial" charset="0"/>
              </a:rPr>
              <a:t>CNVS</a:t>
            </a:r>
            <a:r>
              <a:rPr lang="nl-NL" sz="3200" b="1" dirty="0">
                <a:solidFill>
                  <a:schemeClr val="bg1"/>
                </a:solidFill>
                <a:latin typeface="Arial" charset="0"/>
                <a:cs typeface="Arial" charset="0"/>
              </a:rPr>
              <a:t>).</a:t>
            </a:r>
          </a:p>
        </p:txBody>
      </p:sp>
      <p:pic>
        <p:nvPicPr>
          <p:cNvPr id="2" name="Picture 1"/>
          <p:cNvPicPr>
            <a:picLocks noChangeAspect="1"/>
          </p:cNvPicPr>
          <p:nvPr/>
        </p:nvPicPr>
        <p:blipFill>
          <a:blip r:embed="rId2"/>
          <a:stretch>
            <a:fillRect/>
          </a:stretch>
        </p:blipFill>
        <p:spPr>
          <a:xfrm>
            <a:off x="3314700" y="0"/>
            <a:ext cx="5829300" cy="6858000"/>
          </a:xfrm>
          <a:prstGeom prst="rect">
            <a:avLst/>
          </a:prstGeom>
        </p:spPr>
      </p:pic>
    </p:spTree>
    <p:extLst>
      <p:ext uri="{BB962C8B-B14F-4D97-AF65-F5344CB8AC3E}">
        <p14:creationId xmlns:p14="http://schemas.microsoft.com/office/powerpoint/2010/main" val="213821398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idx="4294967295"/>
          </p:nvPr>
        </p:nvSpPr>
        <p:spPr>
          <a:xfrm>
            <a:off x="5410200" y="0"/>
            <a:ext cx="3657600" cy="4495800"/>
          </a:xfrm>
          <a:solidFill>
            <a:srgbClr val="000000"/>
          </a:solidFill>
        </p:spPr>
        <p:txBody>
          <a:bodyPr anchor="ctr"/>
          <a:lstStyle/>
          <a:p>
            <a:pPr eaLnBrk="1" hangingPunct="1">
              <a:defRPr/>
            </a:pPr>
            <a:r>
              <a:rPr lang="ko-KR" altLang="en-US" sz="3600" b="1" dirty="0" err="1">
                <a:solidFill>
                  <a:schemeClr val="tx1"/>
                </a:solidFill>
                <a:latin typeface="Arial Black" charset="0"/>
                <a:ea typeface="ＭＳ Ｐゴシック" charset="0"/>
                <a:cs typeface="ＭＳ Ｐゴシック" charset="0"/>
              </a:rPr>
              <a:t>尼希米记在开始之前明智地调查了情况</a:t>
            </a:r>
            <a:r>
              <a:rPr lang="ko-KR" altLang="en-US" sz="3600" b="1" dirty="0">
                <a:solidFill>
                  <a:schemeClr val="tx1"/>
                </a:solidFill>
                <a:latin typeface="Arial Black" charset="0"/>
                <a:ea typeface="ＭＳ Ｐゴシック" charset="0"/>
                <a:cs typeface="ＭＳ Ｐゴシック" charset="0"/>
              </a:rPr>
              <a:t>。</a:t>
            </a:r>
            <a:endParaRPr lang="en-US" dirty="0">
              <a:solidFill>
                <a:schemeClr val="tx1"/>
              </a:solidFill>
              <a:latin typeface="Times New Roman" charset="0"/>
              <a:ea typeface="ＭＳ Ｐゴシック" charset="0"/>
              <a:cs typeface="ＭＳ Ｐゴシック" charset="0"/>
            </a:endParaRPr>
          </a:p>
        </p:txBody>
      </p:sp>
      <p:pic>
        <p:nvPicPr>
          <p:cNvPr id="746499" name="Picture 3" descr="info Nehemiah sees the rubble in Jerusalem by Tisso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33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6118849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5" descr="C:\Documents and Settings\Enrico\Bureaublad\sbc\crossroads\sermons\nehemiah\Hands_and_Feet.jp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42875"/>
            <a:ext cx="9144000" cy="655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499" name="Rectangle 2"/>
          <p:cNvSpPr>
            <a:spLocks noGrp="1" noChangeArrowheads="1"/>
          </p:cNvSpPr>
          <p:nvPr>
            <p:ph type="ctrTitle"/>
          </p:nvPr>
        </p:nvSpPr>
        <p:spPr>
          <a:xfrm>
            <a:off x="0" y="142876"/>
            <a:ext cx="9144000" cy="1424667"/>
          </a:xfrm>
          <a:no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t" anchorCtr="0" compatLnSpc="1">
            <a:prstTxWarp prst="textNoShape">
              <a:avLst/>
            </a:prstTxWarp>
          </a:bodyPr>
          <a:lstStyle/>
          <a:p>
            <a:pPr marL="719138" indent="-719138" algn="l" eaLnBrk="1" hangingPunct="1"/>
            <a:r>
              <a:rPr lang="nl-NL" sz="3200" b="1" dirty="0">
                <a:effectLst>
                  <a:glow rad="177800">
                    <a:schemeClr val="tx1"/>
                  </a:glow>
                </a:effectLst>
                <a:latin typeface="Arial Black" charset="0"/>
                <a:cs typeface="ＭＳ Ｐゴシック" charset="0"/>
              </a:rPr>
              <a:t>II. </a:t>
            </a:r>
            <a:r>
              <a:rPr lang="zh-CN" altLang="en-US" sz="3200" b="1" dirty="0">
                <a:effectLst>
                  <a:glow rad="177800">
                    <a:schemeClr val="tx1"/>
                  </a:glow>
                </a:effectLst>
                <a:latin typeface="Arial Black" charset="0"/>
                <a:cs typeface="ＭＳ Ｐゴシック" charset="0"/>
              </a:rPr>
              <a:t>上帝再次</a:t>
            </a:r>
            <a:r>
              <a:rPr lang="zh-CN" altLang="en-US" sz="3200" b="1" dirty="0">
                <a:solidFill>
                  <a:srgbClr val="FFFF00"/>
                </a:solidFill>
                <a:effectLst>
                  <a:glow rad="177800">
                    <a:schemeClr val="tx1"/>
                  </a:glow>
                </a:effectLst>
                <a:latin typeface="Arial Black" charset="0"/>
                <a:cs typeface="ＭＳ Ｐゴシック" charset="0"/>
              </a:rPr>
              <a:t>号召</a:t>
            </a:r>
            <a:r>
              <a:rPr lang="zh-CN" altLang="en-US" sz="3200" b="1" dirty="0">
                <a:effectLst>
                  <a:glow rad="177800">
                    <a:schemeClr val="tx1"/>
                  </a:glow>
                </a:effectLst>
                <a:latin typeface="Arial Black" charset="0"/>
                <a:cs typeface="ＭＳ Ｐゴシック" charset="0"/>
              </a:rPr>
              <a:t>我们尊崇他的名（</a:t>
            </a:r>
            <a:r>
              <a:rPr lang="en-US" altLang="zh-CN" sz="3200" b="1" dirty="0">
                <a:effectLst>
                  <a:glow rad="177800">
                    <a:schemeClr val="tx1"/>
                  </a:glow>
                </a:effectLst>
                <a:latin typeface="Arial Black" charset="0"/>
                <a:cs typeface="ＭＳ Ｐゴシック" charset="0"/>
              </a:rPr>
              <a:t>2:16-18</a:t>
            </a:r>
            <a:r>
              <a:rPr lang="zh-CN" altLang="en-US" sz="3200" b="1" dirty="0">
                <a:effectLst>
                  <a:glow rad="177800">
                    <a:schemeClr val="tx1"/>
                  </a:glow>
                </a:effectLst>
                <a:latin typeface="Arial Black" charset="0"/>
                <a:cs typeface="ＭＳ Ｐゴシック" charset="0"/>
              </a:rPr>
              <a:t>）。</a:t>
            </a:r>
            <a:endParaRPr lang="nl-NL" sz="3200" b="1" dirty="0">
              <a:effectLst>
                <a:glow rad="177800">
                  <a:schemeClr val="tx1"/>
                </a:glow>
              </a:effectLst>
              <a:latin typeface="Arial Black" charset="0"/>
              <a:cs typeface="ＭＳ Ｐゴシック" charset="0"/>
            </a:endParaRPr>
          </a:p>
        </p:txBody>
      </p:sp>
      <p:sp>
        <p:nvSpPr>
          <p:cNvPr id="4" name="Rectangle 2"/>
          <p:cNvSpPr txBox="1">
            <a:spLocks noChangeArrowheads="1"/>
          </p:cNvSpPr>
          <p:nvPr/>
        </p:nvSpPr>
        <p:spPr bwMode="auto">
          <a:xfrm>
            <a:off x="0" y="5422900"/>
            <a:ext cx="9144000" cy="1311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65100">
                    <a:srgbClr val="000000"/>
                  </a:glow>
                </a:effectLst>
                <a:uLnTx/>
                <a:uFillTx/>
                <a:latin typeface="Lucida Handwriting" charset="0"/>
                <a:ea typeface="ＭＳ Ｐゴシック" charset="0"/>
                <a:cs typeface="Arial"/>
              </a:rPr>
              <a:t>手和脚</a:t>
            </a:r>
            <a:endParaRPr kumimoji="0" lang="nl-NL" sz="4800" b="1" i="0" u="none" strike="noStrike" kern="1200" cap="none" spc="0" normalizeH="0" baseline="0" noProof="0" dirty="0">
              <a:ln>
                <a:noFill/>
              </a:ln>
              <a:solidFill>
                <a:srgbClr val="FFFFFF"/>
              </a:solidFill>
              <a:effectLst>
                <a:glow rad="165100">
                  <a:srgbClr val="000000"/>
                </a:glow>
              </a:effectLst>
              <a:uLnTx/>
              <a:uFillTx/>
              <a:latin typeface="Lucida Handwriting" charset="0"/>
              <a:ea typeface="ＭＳ Ｐゴシック" charset="0"/>
              <a:cs typeface="Arial"/>
            </a:endParaRPr>
          </a:p>
        </p:txBody>
      </p:sp>
    </p:spTree>
    <p:extLst>
      <p:ext uri="{BB962C8B-B14F-4D97-AF65-F5344CB8AC3E}">
        <p14:creationId xmlns:p14="http://schemas.microsoft.com/office/powerpoint/2010/main" val="243698321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640752"/>
            <a:ext cx="9144000" cy="6217248"/>
          </a:xfrm>
          <a:prstGeom prst="rect">
            <a:avLst/>
          </a:prstGeom>
        </p:spPr>
      </p:pic>
      <p:sp>
        <p:nvSpPr>
          <p:cNvPr id="217091" name="TextBox 13"/>
          <p:cNvSpPr txBox="1">
            <a:spLocks noChangeArrowheads="1"/>
          </p:cNvSpPr>
          <p:nvPr/>
        </p:nvSpPr>
        <p:spPr bwMode="auto">
          <a:xfrm>
            <a:off x="0" y="752"/>
            <a:ext cx="9144000" cy="1200329"/>
          </a:xfrm>
          <a:prstGeom prst="rect">
            <a:avLst/>
          </a:prstGeom>
          <a:noFill/>
          <a:ln w="9525">
            <a:noFill/>
            <a:miter lim="800000"/>
            <a:headEnd/>
            <a:tailEnd/>
          </a:ln>
          <a:effectLst>
            <a:outerShdw blurRad="63500" dist="38099" dir="2700000" algn="ctr" rotWithShape="0">
              <a:schemeClr val="bg2">
                <a:alpha val="50000"/>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719138" indent="-719138" fontAlgn="base">
              <a:spcBef>
                <a:spcPct val="0"/>
              </a:spcBef>
              <a:spcAft>
                <a:spcPct val="0"/>
              </a:spcAft>
              <a:defRPr sz="3600" b="1">
                <a:solidFill>
                  <a:srgbClr val="FFFFFF"/>
                </a:solidFill>
                <a:effectLst>
                  <a:glow rad="177800">
                    <a:schemeClr val="tx1"/>
                  </a:glow>
                </a:effectLst>
                <a:latin typeface="Arial Black" charset="0"/>
                <a:ea typeface="ＭＳ Ｐゴシック" charset="0"/>
                <a:cs typeface="ＭＳ Ｐゴシック" charset="0"/>
              </a:defRPr>
            </a:lvl1pPr>
            <a:lvl2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fontAlgn="base">
              <a:spcBef>
                <a:spcPct val="0"/>
              </a:spcBef>
              <a:spcAft>
                <a:spcPct val="0"/>
              </a:spcAft>
              <a:defRPr sz="4400">
                <a:solidFill>
                  <a:schemeClr val="tx2"/>
                </a:solidFill>
                <a:latin typeface="Times New Roman" charset="0"/>
              </a:defRPr>
            </a:lvl6pPr>
            <a:lvl7pPr marL="914400" algn="ctr" fontAlgn="base">
              <a:spcBef>
                <a:spcPct val="0"/>
              </a:spcBef>
              <a:spcAft>
                <a:spcPct val="0"/>
              </a:spcAft>
              <a:defRPr sz="4400">
                <a:solidFill>
                  <a:schemeClr val="tx2"/>
                </a:solidFill>
                <a:latin typeface="Times New Roman" charset="0"/>
              </a:defRPr>
            </a:lvl7pPr>
            <a:lvl8pPr marL="1371600" algn="ctr" fontAlgn="base">
              <a:spcBef>
                <a:spcPct val="0"/>
              </a:spcBef>
              <a:spcAft>
                <a:spcPct val="0"/>
              </a:spcAft>
              <a:defRPr sz="4400">
                <a:solidFill>
                  <a:schemeClr val="tx2"/>
                </a:solidFill>
                <a:latin typeface="Times New Roman" charset="0"/>
              </a:defRPr>
            </a:lvl8pPr>
            <a:lvl9pPr marL="1828800" algn="ctr" fontAlgn="base">
              <a:spcBef>
                <a:spcPct val="0"/>
              </a:spcBef>
              <a:spcAft>
                <a:spcPct val="0"/>
              </a:spcAft>
              <a:defRPr sz="4400">
                <a:solidFill>
                  <a:schemeClr val="tx2"/>
                </a:solidFill>
                <a:latin typeface="Times New Roman" charset="0"/>
              </a:defRPr>
            </a:lvl9pPr>
          </a:lstStyle>
          <a:p>
            <a:pPr marL="1017588" marR="0" lvl="0" indent="-1017588" algn="l" defTabSz="457200"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glow rad="177800">
                    <a:srgbClr val="000000"/>
                  </a:glow>
                </a:effectLst>
                <a:uLnTx/>
                <a:uFillTx/>
                <a:latin typeface="Arial Black" charset="0"/>
                <a:ea typeface="ＭＳ Ｐゴシック" charset="0"/>
              </a:rPr>
              <a:t>III. </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Black" charset="0"/>
                <a:ea typeface="ＭＳ Ｐゴシック" charset="0"/>
              </a:rPr>
              <a:t>上帝</a:t>
            </a:r>
            <a:r>
              <a:rPr kumimoji="0" lang="zh-CN" altLang="en-US" sz="3200" b="1" i="0" u="none" strike="noStrike" kern="1200" cap="none" spc="0" normalizeH="0" baseline="0" noProof="0" dirty="0">
                <a:ln>
                  <a:noFill/>
                </a:ln>
                <a:solidFill>
                  <a:srgbClr val="FFFF00"/>
                </a:solidFill>
                <a:effectLst>
                  <a:glow rad="177800">
                    <a:srgbClr val="000000"/>
                  </a:glow>
                </a:effectLst>
                <a:uLnTx/>
                <a:uFillTx/>
                <a:latin typeface="Arial Black" charset="0"/>
                <a:ea typeface="ＭＳ Ｐゴシック" charset="0"/>
              </a:rPr>
              <a:t>保护</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Black" charset="0"/>
                <a:ea typeface="ＭＳ Ｐゴシック" charset="0"/>
              </a:rPr>
              <a:t>我们免遭潜在的挫折（</a:t>
            </a:r>
            <a:r>
              <a:rPr kumimoji="0" lang="en-US" altLang="zh-CN" sz="3200" b="1" i="0" u="none" strike="noStrike" kern="1200" cap="none" spc="0" normalizeH="0" baseline="0" noProof="0" dirty="0">
                <a:ln>
                  <a:noFill/>
                </a:ln>
                <a:solidFill>
                  <a:srgbClr val="FFFFFF"/>
                </a:solidFill>
                <a:effectLst>
                  <a:glow rad="177800">
                    <a:srgbClr val="000000"/>
                  </a:glow>
                </a:effectLst>
                <a:uLnTx/>
                <a:uFillTx/>
                <a:latin typeface="Arial Black" charset="0"/>
                <a:ea typeface="ＭＳ Ｐゴシック" charset="0"/>
              </a:rPr>
              <a:t>2:19-20</a:t>
            </a:r>
            <a:r>
              <a:rPr kumimoji="0" lang="zh-CN" altLang="en-US" sz="3200" b="1" i="0" u="none" strike="noStrike" kern="1200" cap="none" spc="0" normalizeH="0" baseline="0" noProof="0" dirty="0">
                <a:ln>
                  <a:noFill/>
                </a:ln>
                <a:solidFill>
                  <a:srgbClr val="FFFFFF"/>
                </a:solidFill>
                <a:effectLst>
                  <a:glow rad="177800">
                    <a:srgbClr val="000000"/>
                  </a:glow>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FFFFFF"/>
              </a:solidFill>
              <a:effectLst>
                <a:glow rad="177800">
                  <a:srgbClr val="000000"/>
                </a:glow>
              </a:effectLst>
              <a:uLnTx/>
              <a:uFillTx/>
              <a:latin typeface="Arial Black" charset="0"/>
              <a:ea typeface="ＭＳ Ｐゴシック" charset="0"/>
            </a:endParaRPr>
          </a:p>
        </p:txBody>
      </p:sp>
    </p:spTree>
    <p:extLst>
      <p:ext uri="{BB962C8B-B14F-4D97-AF65-F5344CB8AC3E}">
        <p14:creationId xmlns:p14="http://schemas.microsoft.com/office/powerpoint/2010/main" val="378688323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2482502157"/>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485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748546" name="Rectangle 3"/>
          <p:cNvSpPr>
            <a:spLocks noGrp="1" noChangeArrowheads="1"/>
          </p:cNvSpPr>
          <p:nvPr>
            <p:ph type="title" idx="4294967295"/>
          </p:nvPr>
        </p:nvSpPr>
        <p:spPr>
          <a:xfrm>
            <a:off x="0" y="0"/>
            <a:ext cx="4859338" cy="1447800"/>
          </a:xfrm>
          <a:solidFill>
            <a:srgbClr val="000000"/>
          </a:solidFill>
        </p:spPr>
        <p:txBody>
          <a:bodyPr anchor="ctr"/>
          <a:lstStyle/>
          <a:p>
            <a:pPr algn="ctr"/>
            <a:r>
              <a:rPr lang="zh-CN" altLang="en-US" sz="4000" b="1" dirty="0">
                <a:solidFill>
                  <a:srgbClr val="FFFFFF"/>
                </a:solidFill>
                <a:latin typeface="Arial" charset="0"/>
                <a:ea typeface="ＭＳ Ｐゴシック" charset="0"/>
                <a:cs typeface="ＭＳ Ｐゴシック" charset="0"/>
              </a:rPr>
              <a:t>尼希米时代的敌人</a:t>
            </a:r>
            <a:endParaRPr lang="en-US" sz="4000" b="1" dirty="0">
              <a:latin typeface="Times New Roman" charset="0"/>
              <a:ea typeface="ＭＳ Ｐゴシック" charset="0"/>
              <a:cs typeface="ＭＳ Ｐゴシック" charset="0"/>
            </a:endParaRPr>
          </a:p>
        </p:txBody>
      </p:sp>
      <p:sp>
        <p:nvSpPr>
          <p:cNvPr id="187397" name="AutoShape 5"/>
          <p:cNvSpPr>
            <a:spLocks noChangeArrowheads="1"/>
          </p:cNvSpPr>
          <p:nvPr/>
        </p:nvSpPr>
        <p:spPr bwMode="auto">
          <a:xfrm>
            <a:off x="2362200" y="44196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阿拉伯人</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革顺</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87399" name="AutoShape 7"/>
          <p:cNvSpPr>
            <a:spLocks noChangeArrowheads="1"/>
          </p:cNvSpPr>
          <p:nvPr/>
        </p:nvSpPr>
        <p:spPr bwMode="auto">
          <a:xfrm>
            <a:off x="5105400" y="-3810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撒拿拉特，</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撒玛利亚人</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87400" name="AutoShape 8"/>
          <p:cNvSpPr>
            <a:spLocks noChangeArrowheads="1"/>
          </p:cNvSpPr>
          <p:nvPr/>
        </p:nvSpPr>
        <p:spPr bwMode="auto">
          <a:xfrm>
            <a:off x="6300788" y="23495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多比雅，</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亚扪人</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748550"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8551" name="Text Box 10"/>
          <p:cNvSpPr txBox="1">
            <a:spLocks noChangeArrowheads="1"/>
          </p:cNvSpPr>
          <p:nvPr/>
        </p:nvSpPr>
        <p:spPr bwMode="auto">
          <a:xfrm>
            <a:off x="4837113" y="2743200"/>
            <a:ext cx="1420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ko-KR" altLang="en-US" sz="2400" b="1" i="0" u="none" strike="noStrike" kern="1200" cap="none" spc="0" normalizeH="0" baseline="0" noProof="0" dirty="0" err="1">
                <a:ln>
                  <a:noFill/>
                </a:ln>
                <a:solidFill>
                  <a:srgbClr val="000000"/>
                </a:solidFill>
                <a:effectLst/>
                <a:uLnTx/>
                <a:uFillTx/>
                <a:latin typeface="Arial" charset="0"/>
              </a:rPr>
              <a:t>尼希米记</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7112673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0593"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4360037"/>
            <a:ext cx="9144000" cy="2497963"/>
          </a:xfrm>
        </p:spPr>
        <p:txBody>
          <a:bodyPr/>
          <a:lstStyle/>
          <a:p>
            <a:pPr algn="ctr">
              <a:defRPr/>
            </a:pPr>
            <a:r>
              <a:rPr lang="zh-CN" altLang="en-US" sz="4800" b="1" dirty="0">
                <a:effectLst>
                  <a:glow rad="228600">
                    <a:schemeClr val="bg1">
                      <a:lumMod val="95000"/>
                      <a:lumOff val="5000"/>
                      <a:alpha val="99000"/>
                    </a:schemeClr>
                  </a:glow>
                </a:effectLst>
              </a:rPr>
              <a:t>当我们遭受</a:t>
            </a:r>
            <a:r>
              <a:rPr lang="zh-CN" altLang="en-US" sz="4800" b="1" dirty="0">
                <a:solidFill>
                  <a:srgbClr val="FFFF00"/>
                </a:solidFill>
                <a:effectLst>
                  <a:glow rad="228600">
                    <a:schemeClr val="bg1">
                      <a:lumMod val="95000"/>
                      <a:lumOff val="5000"/>
                      <a:alpha val="99000"/>
                    </a:schemeClr>
                  </a:glow>
                </a:effectLst>
              </a:rPr>
              <a:t>反对</a:t>
            </a:r>
            <a:r>
              <a:rPr lang="zh-CN" altLang="en-US" sz="4800" b="1" dirty="0">
                <a:effectLst>
                  <a:glow rad="228600">
                    <a:schemeClr val="bg1">
                      <a:lumMod val="95000"/>
                      <a:lumOff val="5000"/>
                      <a:alpha val="99000"/>
                    </a:schemeClr>
                  </a:glow>
                </a:effectLst>
              </a:rPr>
              <a:t>时，上帝如何帮助我们侍奉他？</a:t>
            </a:r>
            <a:endParaRPr lang="en-US" sz="4800" b="1" dirty="0">
              <a:effectLst>
                <a:glow rad="228600">
                  <a:schemeClr val="bg1">
                    <a:lumMod val="95000"/>
                    <a:lumOff val="5000"/>
                    <a:alpha val="99000"/>
                  </a:schemeClr>
                </a:glow>
              </a:effectLst>
            </a:endParaRPr>
          </a:p>
        </p:txBody>
      </p:sp>
    </p:spTree>
    <p:extLst>
      <p:ext uri="{BB962C8B-B14F-4D97-AF65-F5344CB8AC3E}">
        <p14:creationId xmlns:p14="http://schemas.microsoft.com/office/powerpoint/2010/main" val="3359252446"/>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161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5161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5162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5162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46087"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b="1" dirty="0">
                <a:latin typeface="Helvetica" charset="0"/>
                <a:ea typeface="Osaka" charset="0"/>
                <a:cs typeface="Osaka" charset="0"/>
              </a:rPr>
            </a:br>
            <a:r>
              <a:rPr lang="en-US" b="1" dirty="0">
                <a:latin typeface="Helvetica" charset="0"/>
                <a:ea typeface="Osaka" charset="0"/>
                <a:cs typeface="Osaka" charset="0"/>
              </a:rPr>
              <a:t>(</a:t>
            </a:r>
            <a:r>
              <a:rPr lang="zh-CN" altLang="en-US" b="1" dirty="0">
                <a:latin typeface="Helvetica" charset="0"/>
                <a:ea typeface="Osaka" charset="0"/>
                <a:cs typeface="Osaka" charset="0"/>
              </a:rPr>
              <a:t>尼</a:t>
            </a:r>
            <a:r>
              <a:rPr lang="en-US" b="1" dirty="0">
                <a:latin typeface="Helvetica" charset="0"/>
                <a:ea typeface="Osaka" charset="0"/>
                <a:cs typeface="Osaka" charset="0"/>
              </a:rPr>
              <a:t> 3:1-2)</a:t>
            </a:r>
            <a:endParaRPr lang="en-US" dirty="0">
              <a:latin typeface="Helvetica" charset="0"/>
              <a:ea typeface="Osaka" charset="0"/>
              <a:cs typeface="Osaka" charset="0"/>
            </a:endParaRP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46090"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lvl="0"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US" sz="1400" b="1" dirty="0" err="1">
                <a:solidFill>
                  <a:srgbClr val="FFFFFF"/>
                </a:solidFill>
                <a:latin typeface="Arial" charset="0"/>
                <a:cs typeface="宋体" charset="0"/>
              </a:rPr>
              <a:t>哈米亚楼</a:t>
            </a:r>
            <a:endParaRPr lang="en-US" sz="1400" b="1" dirty="0">
              <a:solidFill>
                <a:srgbClr val="FFFFFF"/>
              </a:solidFill>
              <a:latin typeface="Arial" charset="0"/>
              <a:cs typeface="宋体" charset="0"/>
            </a:endParaRPr>
          </a:p>
        </p:txBody>
      </p:sp>
      <p:sp>
        <p:nvSpPr>
          <p:cNvPr id="4609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charset="0"/>
                <a:cs typeface="宋体" charset="0"/>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46108" name="Text Box 28"/>
          <p:cNvSpPr txBox="1">
            <a:spLocks noChangeArrowheads="1"/>
          </p:cNvSpPr>
          <p:nvPr/>
        </p:nvSpPr>
        <p:spPr bwMode="auto">
          <a:xfrm>
            <a:off x="152400" y="1752600"/>
            <a:ext cx="3200400" cy="4154984"/>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b="1" baseline="30000" dirty="0">
                <a:solidFill>
                  <a:srgbClr val="FFFFFF"/>
                </a:solidFill>
                <a:latin typeface="Arial" pitchFamily="-65" charset="0"/>
                <a:ea typeface="ＭＳ Ｐゴシック" pitchFamily="-65" charset="-128"/>
                <a:cs typeface="ＭＳ Ｐゴシック" pitchFamily="-65" charset="-128"/>
              </a:rPr>
              <a:t>1</a:t>
            </a:r>
            <a:r>
              <a:rPr lang="zh-CN" altLang="en-US" b="1" dirty="0">
                <a:solidFill>
                  <a:srgbClr val="FFFFFF"/>
                </a:solidFill>
                <a:latin typeface="Arial" pitchFamily="-65" charset="0"/>
                <a:ea typeface="ＭＳ Ｐゴシック" pitchFamily="-65" charset="-128"/>
                <a:cs typeface="ＭＳ Ｐゴシック" pitchFamily="-65" charset="-128"/>
              </a:rPr>
              <a:t>那时，大祭司以利亚实起来，和他一起作祭司的众兄弟都起来，重建了羊门；他们装上门扇，就把它分别为圣，又建造城墙，直到哈米亚城楼和哈楠业城楼，把城分别为圣； </a:t>
            </a:r>
            <a:r>
              <a:rPr lang="en-US" altLang="zh-CN" b="1" baseline="30000" dirty="0">
                <a:solidFill>
                  <a:srgbClr val="FFFFFF"/>
                </a:solidFill>
                <a:latin typeface="Arial" pitchFamily="-65" charset="0"/>
                <a:ea typeface="ＭＳ Ｐゴシック" pitchFamily="-65" charset="-128"/>
                <a:cs typeface="ＭＳ Ｐゴシック" pitchFamily="-65" charset="-128"/>
              </a:rPr>
              <a:t>2</a:t>
            </a:r>
            <a:r>
              <a:rPr lang="en-US" altLang="zh-CN" b="1" dirty="0">
                <a:solidFill>
                  <a:srgbClr val="FFFFFF"/>
                </a:solidFill>
                <a:latin typeface="Arial" pitchFamily="-65" charset="0"/>
                <a:ea typeface="ＭＳ Ｐゴシック" pitchFamily="-65" charset="-128"/>
                <a:cs typeface="ＭＳ Ｐゴシック" pitchFamily="-65" charset="-128"/>
              </a:rPr>
              <a:t> </a:t>
            </a:r>
            <a:r>
              <a:rPr lang="zh-CN" altLang="en-US" b="1" dirty="0">
                <a:solidFill>
                  <a:srgbClr val="FFFFFF"/>
                </a:solidFill>
                <a:latin typeface="Arial" pitchFamily="-65" charset="0"/>
                <a:ea typeface="ＭＳ Ｐゴシック" pitchFamily="-65" charset="-128"/>
                <a:cs typeface="ＭＳ Ｐゴシック" pitchFamily="-65" charset="-128"/>
              </a:rPr>
              <a:t>接着的一段由耶利哥人建造；再接着的一段由音利的儿子撒刻建造。</a:t>
            </a:r>
            <a:endParaRPr lang="en-US" b="1" dirty="0">
              <a:solidFill>
                <a:srgbClr val="FFFFFF"/>
              </a:solidFill>
              <a:latin typeface="Arial" pitchFamily="-65" charset="0"/>
              <a:ea typeface="ＭＳ Ｐゴシック" pitchFamily="-65" charset="-128"/>
              <a:cs typeface="ＭＳ Ｐゴシック" pitchFamily="-65" charset="-128"/>
            </a:endParaRPr>
          </a:p>
        </p:txBody>
      </p:sp>
      <p:sp>
        <p:nvSpPr>
          <p:cNvPr id="4610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76025856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6089"/>
                                        </p:tgtEl>
                                        <p:attrNameLst>
                                          <p:attrName>style.visibility</p:attrName>
                                        </p:attrNameLst>
                                      </p:cBhvr>
                                      <p:to>
                                        <p:strVal val="visible"/>
                                      </p:to>
                                    </p:set>
                                    <p:animEffect transition="in" filter="dissolve">
                                      <p:cBhvr>
                                        <p:cTn id="7" dur="500"/>
                                        <p:tgtEl>
                                          <p:spTgt spid="4608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46109"/>
                                        </p:tgtEl>
                                        <p:attrNameLst>
                                          <p:attrName>style.visibility</p:attrName>
                                        </p:attrNameLst>
                                      </p:cBhvr>
                                      <p:to>
                                        <p:strVal val="visible"/>
                                      </p:to>
                                    </p:set>
                                    <p:animEffect transition="in" filter="wipe(right)">
                                      <p:cBhvr>
                                        <p:cTn id="11" dur="500"/>
                                        <p:tgtEl>
                                          <p:spTgt spid="4610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6090"/>
                                        </p:tgtEl>
                                        <p:attrNameLst>
                                          <p:attrName>style.visibility</p:attrName>
                                        </p:attrNameLst>
                                      </p:cBhvr>
                                      <p:to>
                                        <p:strVal val="visible"/>
                                      </p:to>
                                    </p:set>
                                    <p:animEffect transition="in" filter="dissolve">
                                      <p:cBhvr>
                                        <p:cTn id="16" dur="500"/>
                                        <p:tgtEl>
                                          <p:spTgt spid="4609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6091"/>
                                        </p:tgtEl>
                                        <p:attrNameLst>
                                          <p:attrName>style.visibility</p:attrName>
                                        </p:attrNameLst>
                                      </p:cBhvr>
                                      <p:to>
                                        <p:strVal val="visible"/>
                                      </p:to>
                                    </p:set>
                                    <p:animEffect transition="in" filter="dissolve">
                                      <p:cBhvr>
                                        <p:cTn id="21" dur="500"/>
                                        <p:tgtEl>
                                          <p:spTgt spid="46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autoUpdateAnimBg="0"/>
      <p:bldP spid="46090" grpId="0" animBg="1" autoUpdateAnimBg="0"/>
      <p:bldP spid="46091" grpId="0" animBg="1" autoUpdateAnimBg="0"/>
      <p:bldP spid="46109" grpId="0" animBg="1"/>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366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5366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5366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5366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48135"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4813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3:3-5)</a:t>
            </a:r>
            <a:endParaRPr lang="en-US" dirty="0">
              <a:latin typeface="Helvetica" charset="0"/>
              <a:ea typeface="Osaka" charset="0"/>
              <a:cs typeface="Osaka" charset="0"/>
            </a:endParaRPr>
          </a:p>
        </p:txBody>
      </p:sp>
      <p:sp>
        <p:nvSpPr>
          <p:cNvPr id="4813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48138"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4813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4814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4815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48156" name="Text Box 28"/>
          <p:cNvSpPr txBox="1">
            <a:spLocks noChangeArrowheads="1"/>
          </p:cNvSpPr>
          <p:nvPr/>
        </p:nvSpPr>
        <p:spPr bwMode="auto">
          <a:xfrm>
            <a:off x="152400" y="1752600"/>
            <a:ext cx="3581400" cy="452431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b="1" baseline="30000" dirty="0">
                <a:solidFill>
                  <a:srgbClr val="FFFFFF"/>
                </a:solidFill>
                <a:latin typeface="Arial" pitchFamily="-65" charset="0"/>
                <a:ea typeface="ＭＳ Ｐゴシック" pitchFamily="-65" charset="-128"/>
                <a:cs typeface="ＭＳ Ｐゴシック" pitchFamily="-65" charset="-128"/>
              </a:rPr>
              <a:t>3</a:t>
            </a:r>
            <a:r>
              <a:rPr lang="zh-CN" altLang="en-US" b="1" dirty="0">
                <a:solidFill>
                  <a:srgbClr val="FFFFFF"/>
                </a:solidFill>
                <a:latin typeface="Arial" pitchFamily="-65" charset="0"/>
                <a:ea typeface="ＭＳ Ｐゴシック" pitchFamily="-65" charset="-128"/>
                <a:cs typeface="ＭＳ Ｐゴシック" pitchFamily="-65" charset="-128"/>
              </a:rPr>
              <a:t>哈西拿的子孙建造鱼门，他们安置横梁，装上门扇、门插和门闩。 </a:t>
            </a:r>
            <a:r>
              <a:rPr lang="en-US" altLang="zh-CN" b="1" baseline="30000" dirty="0">
                <a:solidFill>
                  <a:srgbClr val="FFFFFF"/>
                </a:solidFill>
                <a:latin typeface="Arial" pitchFamily="-65" charset="0"/>
                <a:ea typeface="ＭＳ Ｐゴシック" pitchFamily="-65" charset="-128"/>
                <a:cs typeface="ＭＳ Ｐゴシック" pitchFamily="-65" charset="-128"/>
              </a:rPr>
              <a:t>4</a:t>
            </a:r>
            <a:r>
              <a:rPr lang="en-US" altLang="zh-CN" b="1" dirty="0">
                <a:solidFill>
                  <a:srgbClr val="FFFFFF"/>
                </a:solidFill>
                <a:latin typeface="Arial" pitchFamily="-65" charset="0"/>
                <a:ea typeface="ＭＳ Ｐゴシック" pitchFamily="-65" charset="-128"/>
                <a:cs typeface="ＭＳ Ｐゴシック" pitchFamily="-65" charset="-128"/>
              </a:rPr>
              <a:t> </a:t>
            </a:r>
            <a:r>
              <a:rPr lang="zh-CN" altLang="en-US" b="1" dirty="0">
                <a:solidFill>
                  <a:srgbClr val="FFFFFF"/>
                </a:solidFill>
                <a:latin typeface="Arial" pitchFamily="-65" charset="0"/>
                <a:ea typeface="ＭＳ Ｐゴシック" pitchFamily="-65" charset="-128"/>
                <a:cs typeface="ＭＳ Ｐゴシック" pitchFamily="-65" charset="-128"/>
              </a:rPr>
              <a:t>接着的一段由哈哥斯的孙子、乌利亚的儿子米利末修筑；再接着的一段由米示萨别的孙子、比利迦的儿子米书兰修筑；再接着的一段由巴拿的儿子撒督修筑。 </a:t>
            </a:r>
            <a:r>
              <a:rPr lang="en-US" altLang="zh-CN" b="1" baseline="30000" dirty="0">
                <a:solidFill>
                  <a:srgbClr val="FFFFFF"/>
                </a:solidFill>
                <a:latin typeface="Arial" pitchFamily="-65" charset="0"/>
                <a:ea typeface="ＭＳ Ｐゴシック" pitchFamily="-65" charset="-128"/>
                <a:cs typeface="ＭＳ Ｐゴシック" pitchFamily="-65" charset="-128"/>
              </a:rPr>
              <a:t>5</a:t>
            </a:r>
            <a:r>
              <a:rPr lang="en-US" altLang="zh-CN" b="1" dirty="0">
                <a:solidFill>
                  <a:srgbClr val="FFFFFF"/>
                </a:solidFill>
                <a:latin typeface="Arial" pitchFamily="-65" charset="0"/>
                <a:ea typeface="ＭＳ Ｐゴシック" pitchFamily="-65" charset="-128"/>
                <a:cs typeface="ＭＳ Ｐゴシック" pitchFamily="-65" charset="-128"/>
              </a:rPr>
              <a:t> </a:t>
            </a:r>
            <a:r>
              <a:rPr lang="zh-CN" altLang="en-US" b="1" dirty="0">
                <a:solidFill>
                  <a:srgbClr val="FFFFFF"/>
                </a:solidFill>
                <a:latin typeface="Arial" pitchFamily="-65" charset="0"/>
                <a:ea typeface="ＭＳ Ｐゴシック" pitchFamily="-65" charset="-128"/>
                <a:cs typeface="ＭＳ Ｐゴシック" pitchFamily="-65" charset="-128"/>
              </a:rPr>
              <a:t>接着这一段的是由提哥亚人修筑；但是他们的贵族不愿肩负他们的主的工作。</a:t>
            </a:r>
            <a:endParaRPr lang="en-US" b="1" dirty="0">
              <a:solidFill>
                <a:srgbClr val="FFFFFF"/>
              </a:solidFill>
              <a:latin typeface="Arial" pitchFamily="-65" charset="0"/>
              <a:ea typeface="ＭＳ Ｐゴシック" pitchFamily="-65" charset="-128"/>
              <a:cs typeface="ＭＳ Ｐゴシック" pitchFamily="-65" charset="-128"/>
            </a:endParaRPr>
          </a:p>
        </p:txBody>
      </p:sp>
      <p:sp>
        <p:nvSpPr>
          <p:cNvPr id="753678"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48158" name="Freeform 30"/>
          <p:cNvSpPr>
            <a:spLocks/>
          </p:cNvSpPr>
          <p:nvPr/>
        </p:nvSpPr>
        <p:spPr bwMode="auto">
          <a:xfrm>
            <a:off x="5064125" y="2314575"/>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93227701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8140"/>
                                        </p:tgtEl>
                                        <p:attrNameLst>
                                          <p:attrName>style.visibility</p:attrName>
                                        </p:attrNameLst>
                                      </p:cBhvr>
                                      <p:to>
                                        <p:strVal val="visible"/>
                                      </p:to>
                                    </p:set>
                                    <p:animEffect transition="in" filter="dissolve">
                                      <p:cBhvr>
                                        <p:cTn id="7" dur="500"/>
                                        <p:tgtEl>
                                          <p:spTgt spid="48140"/>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48158"/>
                                        </p:tgtEl>
                                        <p:attrNameLst>
                                          <p:attrName>style.visibility</p:attrName>
                                        </p:attrNameLst>
                                      </p:cBhvr>
                                      <p:to>
                                        <p:strVal val="visible"/>
                                      </p:to>
                                    </p:set>
                                    <p:animEffect transition="in" filter="wipe(up)">
                                      <p:cBhvr>
                                        <p:cTn id="11" dur="500"/>
                                        <p:tgtEl>
                                          <p:spTgt spid="48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40" grpId="0" animBg="1" autoUpdateAnimBg="0"/>
      <p:bldP spid="48158"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571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5571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5571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5571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4279"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54280"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b="1" dirty="0">
                <a:latin typeface="Helvetica" charset="0"/>
                <a:ea typeface="Osaka" charset="0"/>
                <a:cs typeface="Osaka" charset="0"/>
              </a:rPr>
            </a:br>
            <a:r>
              <a:rPr lang="en-US" b="1" dirty="0">
                <a:latin typeface="Helvetica" charset="0"/>
                <a:ea typeface="Osaka" charset="0"/>
                <a:cs typeface="Osaka" charset="0"/>
              </a:rPr>
              <a:t>(</a:t>
            </a:r>
            <a:r>
              <a:rPr lang="zh-CN" altLang="en-US" b="1" dirty="0">
                <a:latin typeface="Helvetica" charset="0"/>
                <a:ea typeface="Osaka" charset="0"/>
                <a:cs typeface="Osaka" charset="0"/>
              </a:rPr>
              <a:t>尼</a:t>
            </a:r>
            <a:r>
              <a:rPr lang="en-US" b="1" dirty="0">
                <a:latin typeface="Helvetica" charset="0"/>
                <a:ea typeface="Osaka" charset="0"/>
                <a:cs typeface="Osaka" charset="0"/>
              </a:rPr>
              <a:t> 3:6-7)</a:t>
            </a:r>
            <a:endParaRPr lang="en-US" dirty="0">
              <a:latin typeface="Helvetica" charset="0"/>
              <a:ea typeface="Osaka" charset="0"/>
              <a:cs typeface="Osaka" charset="0"/>
            </a:endParaRPr>
          </a:p>
        </p:txBody>
      </p:sp>
      <p:sp>
        <p:nvSpPr>
          <p:cNvPr id="54285"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429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4300" name="Text Box 28"/>
          <p:cNvSpPr txBox="1">
            <a:spLocks noChangeArrowheads="1"/>
          </p:cNvSpPr>
          <p:nvPr/>
        </p:nvSpPr>
        <p:spPr bwMode="auto">
          <a:xfrm>
            <a:off x="179388" y="1773238"/>
            <a:ext cx="3313112" cy="3416320"/>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spcBef>
                <a:spcPct val="50000"/>
              </a:spcBef>
              <a:buClrTx/>
              <a:buSzTx/>
              <a:buFontTx/>
              <a:buNone/>
              <a:defRPr/>
            </a:pPr>
            <a:r>
              <a:rPr lang="en-GB" b="1" baseline="30000" dirty="0">
                <a:solidFill>
                  <a:srgbClr val="FFFFFF"/>
                </a:solidFill>
              </a:rPr>
              <a:t>6</a:t>
            </a:r>
            <a:r>
              <a:rPr lang="zh-CN" altLang="en-US" b="1" dirty="0">
                <a:solidFill>
                  <a:srgbClr val="FFFFFF"/>
                </a:solidFill>
              </a:rPr>
              <a:t>巴西亚的儿子耶何耶大和比所玳的儿子米书兰修筑古门；他们安置横梁，装上门扇、门插和门闩。 </a:t>
            </a:r>
            <a:r>
              <a:rPr lang="en-US" altLang="zh-CN" b="1" baseline="30000" dirty="0">
                <a:solidFill>
                  <a:srgbClr val="FFFFFF"/>
                </a:solidFill>
              </a:rPr>
              <a:t>7</a:t>
            </a:r>
            <a:r>
              <a:rPr lang="en-US" altLang="zh-CN" b="1" dirty="0">
                <a:solidFill>
                  <a:srgbClr val="FFFFFF"/>
                </a:solidFill>
              </a:rPr>
              <a:t> </a:t>
            </a:r>
            <a:r>
              <a:rPr lang="zh-CN" altLang="en-US" b="1" dirty="0">
                <a:solidFill>
                  <a:srgbClr val="FFFFFF"/>
                </a:solidFill>
              </a:rPr>
              <a:t>接着的一段由基遍人米拉提、米仑人雅顿、基遍人和河西那边省长所管辖的米斯巴人修筑。</a:t>
            </a:r>
            <a:endParaRPr lang="en-US" b="1" dirty="0">
              <a:solidFill>
                <a:srgbClr val="FFFFFF"/>
              </a:solidFill>
            </a:endParaRPr>
          </a:p>
        </p:txBody>
      </p:sp>
      <p:sp>
        <p:nvSpPr>
          <p:cNvPr id="75572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5572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1699" name="Freeform 1043"/>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2" name="Text Box 9">
            <a:extLst>
              <a:ext uri="{FF2B5EF4-FFF2-40B4-BE49-F238E27FC236}">
                <a16:creationId xmlns:a16="http://schemas.microsoft.com/office/drawing/2014/main" id="{953FC87A-89A8-5F1F-0C16-FFB318781050}"/>
              </a:ext>
            </a:extLst>
          </p:cNvPr>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3" name="Text Box 10">
            <a:extLst>
              <a:ext uri="{FF2B5EF4-FFF2-40B4-BE49-F238E27FC236}">
                <a16:creationId xmlns:a16="http://schemas.microsoft.com/office/drawing/2014/main" id="{F1E5F3A8-2CBD-96AA-0D18-E6EA60DBC1BD}"/>
              </a:ext>
            </a:extLst>
          </p:cNvPr>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4" name="Text Box 11">
            <a:extLst>
              <a:ext uri="{FF2B5EF4-FFF2-40B4-BE49-F238E27FC236}">
                <a16:creationId xmlns:a16="http://schemas.microsoft.com/office/drawing/2014/main" id="{04A2DC48-62B7-8CA7-488E-DE276734483D}"/>
              </a:ext>
            </a:extLst>
          </p:cNvPr>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 name="Text Box 12">
            <a:extLst>
              <a:ext uri="{FF2B5EF4-FFF2-40B4-BE49-F238E27FC236}">
                <a16:creationId xmlns:a16="http://schemas.microsoft.com/office/drawing/2014/main" id="{3425707A-7FA9-725E-5DA6-9047647DB659}"/>
              </a:ext>
            </a:extLst>
          </p:cNvPr>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Tree>
    <p:extLst>
      <p:ext uri="{BB962C8B-B14F-4D97-AF65-F5344CB8AC3E}">
        <p14:creationId xmlns:p14="http://schemas.microsoft.com/office/powerpoint/2010/main" val="206594031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1699"/>
                                        </p:tgtEl>
                                        <p:attrNameLst>
                                          <p:attrName>style.visibility</p:attrName>
                                        </p:attrNameLst>
                                      </p:cBhvr>
                                      <p:to>
                                        <p:strVal val="visible"/>
                                      </p:to>
                                    </p:set>
                                    <p:animEffect transition="in" filter="wipe(up)">
                                      <p:cBhvr>
                                        <p:cTn id="7" dur="500"/>
                                        <p:tgtEl>
                                          <p:spTgt spid="71699"/>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dissolve">
                                      <p:cBhvr>
                                        <p:cTn id="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99" grpId="0" animBg="1"/>
      <p:bldP spid="5" grpId="0" animBg="1" autoUpdateAnimBg="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主旨</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那位重建我们的神</a:t>
            </a:r>
            <a:endParaRPr kumimoji="0" lang="en-SG" altLang="zh-CN"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配受我们殷勤的</a:t>
            </a:r>
            <a:endParaRPr kumimoji="0" lang="en-SG" altLang="zh-CN"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服事</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和</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敬拜</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47958298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3:8-10)</a:t>
            </a:r>
            <a:endParaRPr lang="en-US" dirty="0">
              <a:latin typeface="Helvetica" charset="0"/>
              <a:ea typeface="Osaka" charset="0"/>
              <a:cs typeface="Osaka" charset="0"/>
            </a:endParaRP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6348" name="Text Box 28"/>
          <p:cNvSpPr txBox="1">
            <a:spLocks noChangeArrowheads="1"/>
          </p:cNvSpPr>
          <p:nvPr/>
        </p:nvSpPr>
        <p:spPr bwMode="auto">
          <a:xfrm>
            <a:off x="109537" y="1677830"/>
            <a:ext cx="3743325" cy="4093428"/>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spcBef>
                <a:spcPct val="50000"/>
              </a:spcBef>
              <a:buClrTx/>
              <a:buSzTx/>
              <a:buFontTx/>
              <a:buNone/>
              <a:defRPr/>
            </a:pPr>
            <a:r>
              <a:rPr lang="en-GB" sz="2000" b="1" baseline="30000" dirty="0">
                <a:solidFill>
                  <a:srgbClr val="FFFFFF"/>
                </a:solidFill>
              </a:rPr>
              <a:t>8</a:t>
            </a:r>
            <a:r>
              <a:rPr lang="zh-CN" altLang="en-US" sz="2000" b="1" dirty="0">
                <a:solidFill>
                  <a:srgbClr val="FFFFFF"/>
                </a:solidFill>
              </a:rPr>
              <a:t>再接着的一段由金匠哈海雅的儿子乌薛修筑。接着这一段的是由作香料的哈拿尼雅修筑。他们修葺耶路撒冷的城墙，直到宽墙。 </a:t>
            </a:r>
            <a:r>
              <a:rPr lang="en-US" altLang="zh-CN" sz="2000" b="1" baseline="30000" dirty="0">
                <a:solidFill>
                  <a:srgbClr val="FFFFFF"/>
                </a:solidFill>
              </a:rPr>
              <a:t>9</a:t>
            </a:r>
            <a:r>
              <a:rPr lang="en-US" altLang="zh-CN" sz="2000" b="1" dirty="0">
                <a:solidFill>
                  <a:srgbClr val="FFFFFF"/>
                </a:solidFill>
              </a:rPr>
              <a:t> </a:t>
            </a:r>
            <a:r>
              <a:rPr lang="zh-CN" altLang="en-US" sz="2000" b="1" dirty="0">
                <a:solidFill>
                  <a:srgbClr val="FFFFFF"/>
                </a:solidFill>
              </a:rPr>
              <a:t>接着的一段由管理半个耶路撒冷的区长，户珥的儿子利法雅修筑。 </a:t>
            </a:r>
            <a:r>
              <a:rPr lang="en-US" altLang="zh-CN" sz="2000" b="1" baseline="30000" dirty="0">
                <a:solidFill>
                  <a:srgbClr val="FFFFFF"/>
                </a:solidFill>
              </a:rPr>
              <a:t>10</a:t>
            </a:r>
            <a:r>
              <a:rPr lang="en-US" altLang="zh-CN" sz="2000" b="1" dirty="0">
                <a:solidFill>
                  <a:srgbClr val="FFFFFF"/>
                </a:solidFill>
              </a:rPr>
              <a:t> </a:t>
            </a:r>
            <a:r>
              <a:rPr lang="zh-CN" altLang="en-US" sz="2000" b="1" dirty="0">
                <a:solidFill>
                  <a:srgbClr val="FFFFFF"/>
                </a:solidFill>
              </a:rPr>
              <a:t>再接着的一段由哈路抹的儿子耶大雅修筑，就是他自己房屋对面的那段。接着这一段的是由哈沙尼的儿子哈突修筑。 </a:t>
            </a:r>
            <a:r>
              <a:rPr lang="en-US" altLang="zh-CN" sz="2000" b="1" baseline="30000" dirty="0">
                <a:solidFill>
                  <a:srgbClr val="FFFFFF"/>
                </a:solidFill>
              </a:rPr>
              <a:t>11</a:t>
            </a:r>
            <a:r>
              <a:rPr lang="en-US" altLang="zh-CN" sz="2000" b="1" dirty="0">
                <a:solidFill>
                  <a:srgbClr val="FFFFFF"/>
                </a:solidFill>
              </a:rPr>
              <a:t> </a:t>
            </a:r>
            <a:r>
              <a:rPr lang="zh-CN" altLang="en-US" sz="2000" b="1" dirty="0">
                <a:solidFill>
                  <a:srgbClr val="FFFFFF"/>
                </a:solidFill>
              </a:rPr>
              <a:t>哈琳的儿子玛基雅和巴哈．摩押的儿子哈述修筑另一段城墙和炉楼。</a:t>
            </a:r>
            <a:endParaRPr lang="en-US" sz="2000" dirty="0">
              <a:solidFill>
                <a:srgbClr val="FFFFFF"/>
              </a:solidFill>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2" name="Text Box 7">
            <a:extLst>
              <a:ext uri="{FF2B5EF4-FFF2-40B4-BE49-F238E27FC236}">
                <a16:creationId xmlns:a16="http://schemas.microsoft.com/office/drawing/2014/main" id="{3475A93A-F78D-FD7C-3A54-7198C1B7D1F0}"/>
              </a:ext>
            </a:extLst>
          </p:cNvPr>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3" name="Text Box 13">
            <a:extLst>
              <a:ext uri="{FF2B5EF4-FFF2-40B4-BE49-F238E27FC236}">
                <a16:creationId xmlns:a16="http://schemas.microsoft.com/office/drawing/2014/main" id="{77BC0D9F-E3DB-6BC8-EC2A-5A71A737B6C0}"/>
              </a:ext>
            </a:extLst>
          </p:cNvPr>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4" name="Text Box 9">
            <a:extLst>
              <a:ext uri="{FF2B5EF4-FFF2-40B4-BE49-F238E27FC236}">
                <a16:creationId xmlns:a16="http://schemas.microsoft.com/office/drawing/2014/main" id="{3B6E8350-012C-6E63-B05D-F09E24820FF0}"/>
              </a:ext>
            </a:extLst>
          </p:cNvPr>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 name="Text Box 10">
            <a:extLst>
              <a:ext uri="{FF2B5EF4-FFF2-40B4-BE49-F238E27FC236}">
                <a16:creationId xmlns:a16="http://schemas.microsoft.com/office/drawing/2014/main" id="{FD9555FD-934C-7081-1106-4A554ABA37E7}"/>
              </a:ext>
            </a:extLst>
          </p:cNvPr>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 name="Text Box 11">
            <a:extLst>
              <a:ext uri="{FF2B5EF4-FFF2-40B4-BE49-F238E27FC236}">
                <a16:creationId xmlns:a16="http://schemas.microsoft.com/office/drawing/2014/main" id="{FDE5074F-7A88-F689-D843-8EABE4776A92}"/>
              </a:ext>
            </a:extLst>
          </p:cNvPr>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 name="Text Box 12">
            <a:extLst>
              <a:ext uri="{FF2B5EF4-FFF2-40B4-BE49-F238E27FC236}">
                <a16:creationId xmlns:a16="http://schemas.microsoft.com/office/drawing/2014/main" id="{B0D03C95-046F-6114-C419-4C8CBA88B726}"/>
              </a:ext>
            </a:extLst>
          </p:cNvPr>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Tree>
    <p:extLst>
      <p:ext uri="{BB962C8B-B14F-4D97-AF65-F5344CB8AC3E}">
        <p14:creationId xmlns:p14="http://schemas.microsoft.com/office/powerpoint/2010/main" val="227261194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334"/>
                                        </p:tgtEl>
                                        <p:attrNameLst>
                                          <p:attrName>style.visibility</p:attrName>
                                        </p:attrNameLst>
                                      </p:cBhvr>
                                      <p:to>
                                        <p:strVal val="visible"/>
                                      </p:to>
                                    </p:set>
                                    <p:animEffect transition="in" filter="dissolve">
                                      <p:cBhvr>
                                        <p:cTn id="7" dur="500"/>
                                        <p:tgtEl>
                                          <p:spTgt spid="563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3751"/>
                                        </p:tgtEl>
                                        <p:attrNameLst>
                                          <p:attrName>style.visibility</p:attrName>
                                        </p:attrNameLst>
                                      </p:cBhvr>
                                      <p:to>
                                        <p:strVal val="visible"/>
                                      </p:to>
                                    </p:set>
                                    <p:animEffect transition="in" filter="wipe(up)">
                                      <p:cBhvr>
                                        <p:cTn id="12" dur="500"/>
                                        <p:tgtEl>
                                          <p:spTgt spid="73751"/>
                                        </p:tgtEl>
                                      </p:cBhvr>
                                    </p:animEffect>
                                  </p:childTnLst>
                                </p:cTn>
                              </p:par>
                            </p:childTnLst>
                          </p:cTn>
                        </p:par>
                        <p:par>
                          <p:cTn id="13" fill="hold">
                            <p:stCondLst>
                              <p:cond delay="500"/>
                            </p:stCondLst>
                            <p:childTnLst>
                              <p:par>
                                <p:cTn id="14" presetID="9" presetClass="entr" presetSubtype="0"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34" grpId="0" animBg="1" autoUpdateAnimBg="0"/>
      <p:bldP spid="73751" grpId="0" animBg="1"/>
      <p:bldP spid="7" grpId="0" animBg="1" autoUpdateAnimBg="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9809"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9810" name="Title 2"/>
          <p:cNvSpPr>
            <a:spLocks noGrp="1"/>
          </p:cNvSpPr>
          <p:nvPr>
            <p:ph type="title" idx="4294967295"/>
          </p:nvPr>
        </p:nvSpPr>
        <p:spPr>
          <a:xfrm>
            <a:off x="0" y="203200"/>
            <a:ext cx="3556000" cy="1712913"/>
          </a:xfrm>
        </p:spPr>
        <p:txBody>
          <a:bodyPr/>
          <a:lstStyle/>
          <a:p>
            <a:pPr algn="ctr" eaLnBrk="1" hangingPunct="1"/>
            <a:r>
              <a:rPr lang="zh-CN" altLang="en-US" sz="4400" b="1" dirty="0">
                <a:solidFill>
                  <a:schemeClr val="tx1"/>
                </a:solidFill>
                <a:latin typeface="Helvetica" charset="0"/>
                <a:ea typeface="Osaka" charset="0"/>
                <a:cs typeface="Osaka" charset="0"/>
              </a:rPr>
              <a:t>两堵宽墙</a:t>
            </a:r>
            <a:endParaRPr lang="en-US" sz="4400" dirty="0">
              <a:solidFill>
                <a:schemeClr val="tx1"/>
              </a:solidFill>
              <a:latin typeface="Helvetica" charset="0"/>
              <a:ea typeface="Osaka" charset="0"/>
              <a:cs typeface="Osaka" charset="0"/>
            </a:endParaRPr>
          </a:p>
        </p:txBody>
      </p:sp>
      <p:sp>
        <p:nvSpPr>
          <p:cNvPr id="759811"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3200" b="1" baseline="0" dirty="0">
                <a:solidFill>
                  <a:srgbClr val="FFFFFF"/>
                </a:solidFill>
                <a:latin typeface="Helvetica" charset="0"/>
                <a:ea typeface="Osaka" charset="0"/>
                <a:cs typeface="Osaka" charset="0"/>
              </a:rPr>
              <a:t>希西家的是在尼希米记的宽墙之前的一个较早的西侧扩建。</a:t>
            </a:r>
            <a:endParaRPr kumimoji="1" lang="en-US" sz="3200" baseline="0" dirty="0">
              <a:solidFill>
                <a:srgbClr val="FFFFFF"/>
              </a:solidFill>
              <a:latin typeface="Helvetica" charset="0"/>
              <a:ea typeface="Osaka" charset="0"/>
              <a:cs typeface="Osaka" charset="0"/>
            </a:endParaRPr>
          </a:p>
        </p:txBody>
      </p:sp>
      <p:sp>
        <p:nvSpPr>
          <p:cNvPr id="759812"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a:solidFill>
                  <a:srgbClr val="FFFFFF"/>
                </a:solidFill>
                <a:latin typeface="Helvetica" charset="0"/>
                <a:ea typeface="Osaka" charset="0"/>
                <a:cs typeface="Osaka" charset="0"/>
              </a:rPr>
              <a:t>http://www.generationword.com/jerusalem101/24-broad-wall.html</a:t>
            </a:r>
            <a:endParaRPr kumimoji="1" lang="en-US" sz="2000" baseline="0">
              <a:solidFill>
                <a:srgbClr val="FFFFFF"/>
              </a:solidFill>
              <a:latin typeface="Helvetica" charset="0"/>
              <a:ea typeface="Osaka" charset="0"/>
              <a:cs typeface="Osaka" charset="0"/>
            </a:endParaRPr>
          </a:p>
        </p:txBody>
      </p:sp>
      <p:sp>
        <p:nvSpPr>
          <p:cNvPr id="759813"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1600" b="1" baseline="0" dirty="0">
                <a:solidFill>
                  <a:srgbClr val="000000"/>
                </a:solidFill>
                <a:latin typeface="Helvetica" charset="0"/>
                <a:ea typeface="Osaka" charset="0"/>
                <a:cs typeface="Osaka" charset="0"/>
              </a:rPr>
              <a:t>耶路撒冷西侧</a:t>
            </a:r>
            <a:endParaRPr kumimoji="1" lang="en-US" sz="1600" baseline="0" dirty="0">
              <a:solidFill>
                <a:srgbClr val="000000"/>
              </a:solidFill>
              <a:latin typeface="Helvetica" charset="0"/>
              <a:ea typeface="Osaka" charset="0"/>
              <a:cs typeface="Osaka" charset="0"/>
            </a:endParaRPr>
          </a:p>
        </p:txBody>
      </p:sp>
      <p:sp>
        <p:nvSpPr>
          <p:cNvPr id="759814"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dirty="0" err="1">
                <a:solidFill>
                  <a:srgbClr val="000000"/>
                </a:solidFill>
                <a:latin typeface="Helvetica" charset="0"/>
                <a:ea typeface="Osaka" charset="0"/>
                <a:cs typeface="Osaka" charset="0"/>
              </a:rPr>
              <a:t>中门</a:t>
            </a:r>
            <a:br>
              <a:rPr kumimoji="1" lang="en-US" sz="1600" b="1" baseline="0" dirty="0">
                <a:solidFill>
                  <a:srgbClr val="000000"/>
                </a:solidFill>
                <a:latin typeface="Helvetica" charset="0"/>
                <a:ea typeface="Osaka" charset="0"/>
                <a:cs typeface="Osaka" charset="0"/>
              </a:rPr>
            </a:br>
            <a:r>
              <a:rPr kumimoji="1" lang="en-US" sz="1600" b="1" baseline="0" dirty="0" err="1">
                <a:solidFill>
                  <a:srgbClr val="000000"/>
                </a:solidFill>
                <a:latin typeface="Helvetica" charset="0"/>
                <a:ea typeface="Osaka" charset="0"/>
                <a:cs typeface="Osaka" charset="0"/>
              </a:rPr>
              <a:t>耶利米书</a:t>
            </a:r>
            <a:r>
              <a:rPr kumimoji="1" lang="en-US" sz="1600" b="1" baseline="0" dirty="0">
                <a:solidFill>
                  <a:srgbClr val="000000"/>
                </a:solidFill>
                <a:latin typeface="Helvetica" charset="0"/>
                <a:ea typeface="Osaka" charset="0"/>
                <a:cs typeface="Osaka" charset="0"/>
              </a:rPr>
              <a:t> 39:3</a:t>
            </a:r>
            <a:endParaRPr kumimoji="1" lang="en-US" sz="1600" baseline="0" dirty="0">
              <a:solidFill>
                <a:srgbClr val="000000"/>
              </a:solidFill>
              <a:latin typeface="Helvetica" charset="0"/>
              <a:ea typeface="Osaka" charset="0"/>
              <a:cs typeface="Osaka" charset="0"/>
            </a:endParaRPr>
          </a:p>
        </p:txBody>
      </p:sp>
      <p:sp>
        <p:nvSpPr>
          <p:cNvPr id="759815"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2000" b="1" baseline="0" dirty="0" err="1">
                <a:solidFill>
                  <a:srgbClr val="000000"/>
                </a:solidFill>
                <a:latin typeface="Helvetica" charset="0"/>
                <a:ea typeface="Osaka" charset="0"/>
                <a:cs typeface="Osaka" charset="0"/>
              </a:rPr>
              <a:t>圣殿山</a:t>
            </a:r>
            <a:endParaRPr kumimoji="1" lang="en-US" sz="2000" baseline="0" dirty="0">
              <a:solidFill>
                <a:srgbClr val="000000"/>
              </a:solidFill>
              <a:latin typeface="Helvetica" charset="0"/>
              <a:ea typeface="Osaka" charset="0"/>
              <a:cs typeface="Osaka" charset="0"/>
            </a:endParaRPr>
          </a:p>
        </p:txBody>
      </p:sp>
      <p:sp>
        <p:nvSpPr>
          <p:cNvPr id="759816" name="Title 2"/>
          <p:cNvSpPr txBox="1">
            <a:spLocks/>
          </p:cNvSpPr>
          <p:nvPr/>
        </p:nvSpPr>
        <p:spPr bwMode="auto">
          <a:xfrm>
            <a:off x="7956550" y="2205038"/>
            <a:ext cx="5762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dirty="0" err="1">
                <a:solidFill>
                  <a:srgbClr val="000000"/>
                </a:solidFill>
                <a:latin typeface="Helvetica" charset="0"/>
                <a:ea typeface="Osaka" charset="0"/>
                <a:cs typeface="Osaka" charset="0"/>
              </a:rPr>
              <a:t>Ophel</a:t>
            </a:r>
            <a:endParaRPr kumimoji="1" lang="en-US" sz="1100" baseline="0" dirty="0">
              <a:solidFill>
                <a:srgbClr val="000000"/>
              </a:solidFill>
              <a:latin typeface="Helvetica" charset="0"/>
              <a:ea typeface="Osaka" charset="0"/>
              <a:cs typeface="Osaka" charset="0"/>
            </a:endParaRPr>
          </a:p>
        </p:txBody>
      </p:sp>
      <p:grpSp>
        <p:nvGrpSpPr>
          <p:cNvPr id="759817" name="Group 16"/>
          <p:cNvGrpSpPr>
            <a:grpSpLocks/>
          </p:cNvGrpSpPr>
          <p:nvPr/>
        </p:nvGrpSpPr>
        <p:grpSpPr bwMode="auto">
          <a:xfrm>
            <a:off x="4787900" y="3068638"/>
            <a:ext cx="4356100" cy="3616325"/>
            <a:chOff x="4788024" y="3068960"/>
            <a:chExt cx="4355976" cy="3615504"/>
          </a:xfrm>
        </p:grpSpPr>
        <p:sp>
          <p:nvSpPr>
            <p:cNvPr id="7598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grpSp>
      <p:sp>
        <p:nvSpPr>
          <p:cNvPr id="759818"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dirty="0" err="1">
                <a:solidFill>
                  <a:srgbClr val="000000"/>
                </a:solidFill>
                <a:latin typeface="Helvetica" charset="0"/>
                <a:ea typeface="Osaka" charset="0"/>
                <a:cs typeface="Osaka" charset="0"/>
              </a:rPr>
              <a:t>大卫城</a:t>
            </a:r>
            <a:endParaRPr kumimoji="1" lang="en-US" sz="1100" baseline="0" dirty="0">
              <a:solidFill>
                <a:srgbClr val="000000"/>
              </a:solidFill>
              <a:latin typeface="Helvetica" charset="0"/>
              <a:ea typeface="Osaka" charset="0"/>
              <a:cs typeface="Osaka" charset="0"/>
            </a:endParaRPr>
          </a:p>
        </p:txBody>
      </p:sp>
      <p:sp>
        <p:nvSpPr>
          <p:cNvPr id="759819"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1100" b="1" baseline="0" dirty="0">
                <a:solidFill>
                  <a:srgbClr val="000000"/>
                </a:solidFill>
                <a:latin typeface="Helvetica" charset="0"/>
                <a:ea typeface="Osaka" charset="0"/>
                <a:cs typeface="Osaka" charset="0"/>
              </a:rPr>
              <a:t>基训泉</a:t>
            </a:r>
            <a:endParaRPr kumimoji="1" lang="en-US" sz="1100" baseline="0" dirty="0">
              <a:solidFill>
                <a:srgbClr val="000000"/>
              </a:solidFill>
              <a:latin typeface="Helvetica" charset="0"/>
              <a:ea typeface="Osaka" charset="0"/>
              <a:cs typeface="Osaka" charset="0"/>
            </a:endParaRPr>
          </a:p>
        </p:txBody>
      </p:sp>
      <p:sp>
        <p:nvSpPr>
          <p:cNvPr id="759820"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1100" b="1" baseline="0" dirty="0">
                <a:solidFill>
                  <a:srgbClr val="000000"/>
                </a:solidFill>
                <a:latin typeface="Helvetica" charset="0"/>
                <a:ea typeface="Osaka" charset="0"/>
                <a:cs typeface="Osaka" charset="0"/>
              </a:rPr>
              <a:t>传统西罗亚池（水渠的一部分）</a:t>
            </a:r>
            <a:endParaRPr kumimoji="1" lang="en-US" sz="1100" baseline="0" dirty="0">
              <a:solidFill>
                <a:srgbClr val="000000"/>
              </a:solidFill>
              <a:latin typeface="Helvetica" charset="0"/>
              <a:ea typeface="Osaka" charset="0"/>
              <a:cs typeface="Osaka" charset="0"/>
            </a:endParaRPr>
          </a:p>
        </p:txBody>
      </p:sp>
      <p:sp>
        <p:nvSpPr>
          <p:cNvPr id="759821"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a:solidFill>
                  <a:srgbClr val="000000"/>
                </a:solidFill>
                <a:latin typeface="Helvetica" charset="0"/>
                <a:ea typeface="Osaka" charset="0"/>
                <a:cs typeface="Osaka" charset="0"/>
              </a:rPr>
              <a:t>Hinnom Valley</a:t>
            </a:r>
            <a:endParaRPr kumimoji="1" lang="en-US" sz="1100" baseline="0">
              <a:solidFill>
                <a:srgbClr val="000000"/>
              </a:solidFill>
              <a:latin typeface="Helvetica" charset="0"/>
              <a:ea typeface="Osaka" charset="0"/>
              <a:cs typeface="Osaka" charset="0"/>
            </a:endParaRPr>
          </a:p>
        </p:txBody>
      </p:sp>
      <p:sp>
        <p:nvSpPr>
          <p:cNvPr id="759822"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1100" b="1" baseline="0" dirty="0">
                <a:solidFill>
                  <a:srgbClr val="000000"/>
                </a:solidFill>
                <a:latin typeface="Helvetica" charset="0"/>
                <a:ea typeface="Osaka" charset="0"/>
                <a:cs typeface="Osaka" charset="0"/>
              </a:rPr>
              <a:t>希西家的隧道</a:t>
            </a:r>
            <a:endParaRPr kumimoji="1" lang="en-US" sz="1100" baseline="0" dirty="0">
              <a:solidFill>
                <a:srgbClr val="000000"/>
              </a:solidFill>
              <a:latin typeface="Helvetica" charset="0"/>
              <a:ea typeface="Osaka" charset="0"/>
              <a:cs typeface="Osaka" charset="0"/>
            </a:endParaRPr>
          </a:p>
        </p:txBody>
      </p:sp>
      <p:sp>
        <p:nvSpPr>
          <p:cNvPr id="759823"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1100" b="1" baseline="0" dirty="0" err="1">
                <a:solidFill>
                  <a:srgbClr val="000000"/>
                </a:solidFill>
                <a:latin typeface="Helvetica" charset="0"/>
                <a:ea typeface="Osaka" charset="0"/>
                <a:cs typeface="Osaka" charset="0"/>
              </a:rPr>
              <a:t>西罗亚池</a:t>
            </a:r>
            <a:endParaRPr kumimoji="1" lang="en-US" sz="1100" baseline="0" dirty="0">
              <a:solidFill>
                <a:srgbClr val="000000"/>
              </a:solidFill>
              <a:latin typeface="Helvetica" charset="0"/>
              <a:ea typeface="Osaka" charset="0"/>
              <a:cs typeface="Osaka" charset="0"/>
            </a:endParaRPr>
          </a:p>
        </p:txBody>
      </p:sp>
      <p:sp>
        <p:nvSpPr>
          <p:cNvPr id="759824"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25"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759826"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2000" b="1" baseline="0" dirty="0">
                <a:solidFill>
                  <a:srgbClr val="000000"/>
                </a:solidFill>
                <a:latin typeface="Helvetica" charset="0"/>
                <a:ea typeface="Osaka" charset="0"/>
                <a:cs typeface="Osaka" charset="0"/>
              </a:rPr>
              <a:t>希西家的宽墙</a:t>
            </a:r>
            <a:endParaRPr kumimoji="1" lang="en-US" sz="2000" baseline="0" dirty="0">
              <a:solidFill>
                <a:srgbClr val="000000"/>
              </a:solidFill>
              <a:latin typeface="Helvetica" charset="0"/>
              <a:ea typeface="Osaka" charset="0"/>
              <a:cs typeface="Osaka" charset="0"/>
            </a:endParaRPr>
          </a:p>
        </p:txBody>
      </p:sp>
    </p:spTree>
    <p:extLst>
      <p:ext uri="{BB962C8B-B14F-4D97-AF65-F5344CB8AC3E}">
        <p14:creationId xmlns:p14="http://schemas.microsoft.com/office/powerpoint/2010/main" val="365591890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185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333375"/>
            <a:ext cx="9144000" cy="622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1858" name="Title 2"/>
          <p:cNvSpPr>
            <a:spLocks noGrp="1"/>
          </p:cNvSpPr>
          <p:nvPr>
            <p:ph type="title" idx="4294967295"/>
          </p:nvPr>
        </p:nvSpPr>
        <p:spPr>
          <a:xfrm>
            <a:off x="381000" y="0"/>
            <a:ext cx="6351588" cy="692150"/>
          </a:xfrm>
          <a:solidFill>
            <a:srgbClr val="FFFFFF"/>
          </a:solidFill>
        </p:spPr>
        <p:txBody>
          <a:bodyPr/>
          <a:lstStyle/>
          <a:p>
            <a:pPr algn="ctr" eaLnBrk="1" hangingPunct="1"/>
            <a:r>
              <a:rPr lang="zh-CN" altLang="en-US" b="1" dirty="0">
                <a:solidFill>
                  <a:srgbClr val="000000"/>
                </a:solidFill>
                <a:latin typeface="Helvetica" charset="0"/>
                <a:ea typeface="Osaka" charset="0"/>
                <a:cs typeface="Osaka" charset="0"/>
              </a:rPr>
              <a:t>希西家的宽墙</a:t>
            </a:r>
            <a:endParaRPr lang="en-US" dirty="0">
              <a:solidFill>
                <a:srgbClr val="000000"/>
              </a:solidFill>
              <a:latin typeface="Helvetica" charset="0"/>
              <a:ea typeface="Osaka" charset="0"/>
              <a:cs typeface="Osaka" charset="0"/>
            </a:endParaRPr>
          </a:p>
        </p:txBody>
      </p:sp>
    </p:spTree>
    <p:extLst>
      <p:ext uri="{BB962C8B-B14F-4D97-AF65-F5344CB8AC3E}">
        <p14:creationId xmlns:p14="http://schemas.microsoft.com/office/powerpoint/2010/main" val="138608020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9809" name="Picture 1" descr="Neh 12 broad-wall-A-450.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03625" y="0"/>
            <a:ext cx="55403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9810" name="Title 2"/>
          <p:cNvSpPr>
            <a:spLocks noGrp="1"/>
          </p:cNvSpPr>
          <p:nvPr>
            <p:ph type="title" idx="4294967295"/>
          </p:nvPr>
        </p:nvSpPr>
        <p:spPr>
          <a:xfrm>
            <a:off x="0" y="203200"/>
            <a:ext cx="3556000" cy="1712913"/>
          </a:xfrm>
        </p:spPr>
        <p:txBody>
          <a:bodyPr/>
          <a:lstStyle/>
          <a:p>
            <a:pPr algn="ctr" eaLnBrk="1" hangingPunct="1"/>
            <a:r>
              <a:rPr lang="zh-CN" altLang="en-US" sz="4400" b="1" dirty="0">
                <a:solidFill>
                  <a:schemeClr val="tx1"/>
                </a:solidFill>
                <a:latin typeface="Helvetica" charset="0"/>
                <a:ea typeface="Osaka" charset="0"/>
                <a:cs typeface="Osaka" charset="0"/>
              </a:rPr>
              <a:t>两堵宽墙</a:t>
            </a:r>
            <a:endParaRPr lang="en-US" sz="4400" dirty="0">
              <a:solidFill>
                <a:schemeClr val="tx1"/>
              </a:solidFill>
              <a:latin typeface="Helvetica" charset="0"/>
              <a:ea typeface="Osaka" charset="0"/>
              <a:cs typeface="Osaka" charset="0"/>
            </a:endParaRPr>
          </a:p>
        </p:txBody>
      </p:sp>
      <p:sp>
        <p:nvSpPr>
          <p:cNvPr id="759811" name="Title 2"/>
          <p:cNvSpPr txBox="1">
            <a:spLocks/>
          </p:cNvSpPr>
          <p:nvPr/>
        </p:nvSpPr>
        <p:spPr bwMode="auto">
          <a:xfrm>
            <a:off x="-33338" y="2276475"/>
            <a:ext cx="3600451" cy="2952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uLnTx/>
                <a:uFillTx/>
                <a:latin typeface="Helvetica" charset="0"/>
                <a:ea typeface="Osaka" charset="0"/>
                <a:cs typeface="Osaka" charset="0"/>
              </a:rPr>
              <a:t>希西家的是在尼希米记的宽墙之前的一个较早的西侧扩建。</a:t>
            </a:r>
            <a:endParaRPr kumimoji="1" lang="en-US" sz="3200" b="0" i="0" u="none" strike="noStrike" kern="1200" cap="none" spc="0" normalizeH="0" baseline="0" noProof="0" dirty="0">
              <a:ln>
                <a:noFill/>
              </a:ln>
              <a:solidFill>
                <a:srgbClr val="FFFFFF"/>
              </a:solidFill>
              <a:effectLst/>
              <a:uLnTx/>
              <a:uFillTx/>
              <a:latin typeface="Helvetica" charset="0"/>
              <a:ea typeface="Osaka" charset="0"/>
              <a:cs typeface="Osaka" charset="0"/>
            </a:endParaRPr>
          </a:p>
        </p:txBody>
      </p:sp>
      <p:sp>
        <p:nvSpPr>
          <p:cNvPr id="759812" name="Title 2"/>
          <p:cNvSpPr txBox="1">
            <a:spLocks/>
          </p:cNvSpPr>
          <p:nvPr/>
        </p:nvSpPr>
        <p:spPr bwMode="auto">
          <a:xfrm>
            <a:off x="0" y="5229225"/>
            <a:ext cx="3600450" cy="151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2000" b="1" i="0" u="none" strike="noStrike" kern="1200" cap="none" spc="0" normalizeH="0" baseline="0" noProof="0">
                <a:ln>
                  <a:noFill/>
                </a:ln>
                <a:solidFill>
                  <a:srgbClr val="FFFFFF"/>
                </a:solidFill>
                <a:effectLst/>
                <a:uLnTx/>
                <a:uFillTx/>
                <a:latin typeface="Helvetica" charset="0"/>
                <a:ea typeface="Osaka" charset="0"/>
                <a:cs typeface="Osaka" charset="0"/>
              </a:rPr>
              <a:t>http://www.generationword.com/jerusalem101/24-broad-wall.html</a:t>
            </a:r>
            <a:endParaRPr kumimoji="1" lang="en-US" sz="2000" b="0" i="0" u="none" strike="noStrike" kern="1200" cap="none" spc="0" normalizeH="0" baseline="0" noProof="0">
              <a:ln>
                <a:noFill/>
              </a:ln>
              <a:solidFill>
                <a:srgbClr val="FFFFFF"/>
              </a:solidFill>
              <a:effectLst/>
              <a:uLnTx/>
              <a:uFillTx/>
              <a:latin typeface="Helvetica" charset="0"/>
              <a:ea typeface="Osaka" charset="0"/>
              <a:cs typeface="Osaka" charset="0"/>
            </a:endParaRPr>
          </a:p>
        </p:txBody>
      </p:sp>
      <p:sp>
        <p:nvSpPr>
          <p:cNvPr id="759813" name="Title 2"/>
          <p:cNvSpPr txBox="1">
            <a:spLocks/>
          </p:cNvSpPr>
          <p:nvPr/>
        </p:nvSpPr>
        <p:spPr bwMode="auto">
          <a:xfrm>
            <a:off x="4787900" y="4005263"/>
            <a:ext cx="1655763"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1600" b="1" i="0" u="none" strike="noStrike" kern="1200" cap="none" spc="0" normalizeH="0" baseline="0" noProof="0" dirty="0">
                <a:ln>
                  <a:noFill/>
                </a:ln>
                <a:solidFill>
                  <a:srgbClr val="000000"/>
                </a:solidFill>
                <a:effectLst/>
                <a:uLnTx/>
                <a:uFillTx/>
                <a:latin typeface="Helvetica" charset="0"/>
                <a:ea typeface="Osaka" charset="0"/>
                <a:cs typeface="Osaka" charset="0"/>
              </a:rPr>
              <a:t>耶路撒冷西侧</a:t>
            </a:r>
            <a:endParaRPr kumimoji="1" lang="en-US" sz="16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sp>
        <p:nvSpPr>
          <p:cNvPr id="759814" name="Title 2"/>
          <p:cNvSpPr txBox="1">
            <a:spLocks/>
          </p:cNvSpPr>
          <p:nvPr/>
        </p:nvSpPr>
        <p:spPr bwMode="auto">
          <a:xfrm>
            <a:off x="4572000" y="1125538"/>
            <a:ext cx="2232025"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2000" b="1" i="0" u="none" strike="noStrike" kern="1200" cap="none" spc="0" normalizeH="0" baseline="0" noProof="0" dirty="0" err="1">
                <a:ln>
                  <a:noFill/>
                </a:ln>
                <a:solidFill>
                  <a:srgbClr val="000000"/>
                </a:solidFill>
                <a:effectLst/>
                <a:uLnTx/>
                <a:uFillTx/>
                <a:latin typeface="Helvetica" charset="0"/>
                <a:ea typeface="Osaka" charset="0"/>
                <a:cs typeface="Osaka" charset="0"/>
              </a:rPr>
              <a:t>中门</a:t>
            </a:r>
            <a:br>
              <a:rPr kumimoji="1" lang="en-US" sz="1600" b="1" i="0" u="none" strike="noStrike" kern="1200" cap="none" spc="0" normalizeH="0" baseline="0" noProof="0" dirty="0">
                <a:ln>
                  <a:noFill/>
                </a:ln>
                <a:solidFill>
                  <a:srgbClr val="000000"/>
                </a:solidFill>
                <a:effectLst/>
                <a:uLnTx/>
                <a:uFillTx/>
                <a:latin typeface="Helvetica" charset="0"/>
                <a:ea typeface="Osaka" charset="0"/>
                <a:cs typeface="Osaka" charset="0"/>
              </a:rPr>
            </a:br>
            <a:r>
              <a:rPr kumimoji="1" lang="en-US" sz="1600" b="1" i="0" u="none" strike="noStrike" kern="1200" cap="none" spc="0" normalizeH="0" baseline="0" noProof="0" dirty="0" err="1">
                <a:ln>
                  <a:noFill/>
                </a:ln>
                <a:solidFill>
                  <a:srgbClr val="000000"/>
                </a:solidFill>
                <a:effectLst/>
                <a:uLnTx/>
                <a:uFillTx/>
                <a:latin typeface="Helvetica" charset="0"/>
                <a:ea typeface="Osaka" charset="0"/>
                <a:cs typeface="Osaka" charset="0"/>
              </a:rPr>
              <a:t>耶利米书</a:t>
            </a:r>
            <a:r>
              <a:rPr kumimoji="1" lang="en-US" sz="1600" b="1" i="0" u="none" strike="noStrike" kern="1200" cap="none" spc="0" normalizeH="0" baseline="0" noProof="0" dirty="0">
                <a:ln>
                  <a:noFill/>
                </a:ln>
                <a:solidFill>
                  <a:srgbClr val="000000"/>
                </a:solidFill>
                <a:effectLst/>
                <a:uLnTx/>
                <a:uFillTx/>
                <a:latin typeface="Helvetica" charset="0"/>
                <a:ea typeface="Osaka" charset="0"/>
                <a:cs typeface="Osaka" charset="0"/>
              </a:rPr>
              <a:t> 39:3</a:t>
            </a:r>
            <a:endParaRPr kumimoji="1" lang="en-US" sz="16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sp>
        <p:nvSpPr>
          <p:cNvPr id="759815" name="Title 2"/>
          <p:cNvSpPr txBox="1">
            <a:spLocks/>
          </p:cNvSpPr>
          <p:nvPr/>
        </p:nvSpPr>
        <p:spPr bwMode="auto">
          <a:xfrm>
            <a:off x="7380288" y="836613"/>
            <a:ext cx="1295400" cy="6477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2000" b="1" i="0" u="none" strike="noStrike" kern="1200" cap="none" spc="0" normalizeH="0" baseline="0" noProof="0" dirty="0" err="1">
                <a:ln>
                  <a:noFill/>
                </a:ln>
                <a:solidFill>
                  <a:srgbClr val="000000"/>
                </a:solidFill>
                <a:effectLst/>
                <a:uLnTx/>
                <a:uFillTx/>
                <a:latin typeface="Helvetica" charset="0"/>
                <a:ea typeface="Osaka" charset="0"/>
                <a:cs typeface="Osaka" charset="0"/>
              </a:rPr>
              <a:t>圣殿山</a:t>
            </a:r>
            <a:endParaRPr kumimoji="1" lang="en-US" sz="20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sp>
        <p:nvSpPr>
          <p:cNvPr id="759816" name="Title 2"/>
          <p:cNvSpPr txBox="1">
            <a:spLocks/>
          </p:cNvSpPr>
          <p:nvPr/>
        </p:nvSpPr>
        <p:spPr bwMode="auto">
          <a:xfrm>
            <a:off x="7956550" y="2205038"/>
            <a:ext cx="5762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1100" b="1" i="0" u="none" strike="noStrike" kern="1200" cap="none" spc="0" normalizeH="0" baseline="0" noProof="0" dirty="0" err="1">
                <a:ln>
                  <a:noFill/>
                </a:ln>
                <a:solidFill>
                  <a:srgbClr val="000000"/>
                </a:solidFill>
                <a:effectLst/>
                <a:uLnTx/>
                <a:uFillTx/>
                <a:latin typeface="Helvetica" charset="0"/>
                <a:ea typeface="Osaka" charset="0"/>
                <a:cs typeface="Osaka" charset="0"/>
              </a:rPr>
              <a:t>Ophel</a:t>
            </a:r>
            <a:endParaRPr kumimoji="1" lang="en-US" sz="11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grpSp>
        <p:nvGrpSpPr>
          <p:cNvPr id="759817" name="Group 16"/>
          <p:cNvGrpSpPr>
            <a:grpSpLocks/>
          </p:cNvGrpSpPr>
          <p:nvPr/>
        </p:nvGrpSpPr>
        <p:grpSpPr bwMode="auto">
          <a:xfrm>
            <a:off x="4787900" y="3068638"/>
            <a:ext cx="4356100" cy="3616325"/>
            <a:chOff x="4788024" y="3068960"/>
            <a:chExt cx="4355976" cy="3615504"/>
          </a:xfrm>
        </p:grpSpPr>
        <p:sp>
          <p:nvSpPr>
            <p:cNvPr id="759827" name="Oval 2"/>
            <p:cNvSpPr>
              <a:spLocks noChangeArrowheads="1"/>
            </p:cNvSpPr>
            <p:nvPr/>
          </p:nvSpPr>
          <p:spPr bwMode="auto">
            <a:xfrm>
              <a:off x="7668344" y="4077072"/>
              <a:ext cx="504056" cy="864096"/>
            </a:xfrm>
            <a:prstGeom prst="ellipse">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9828" name="Oval 15"/>
            <p:cNvSpPr>
              <a:spLocks noChangeArrowheads="1"/>
            </p:cNvSpPr>
            <p:nvPr/>
          </p:nvSpPr>
          <p:spPr bwMode="auto">
            <a:xfrm>
              <a:off x="8316416" y="4941168"/>
              <a:ext cx="360040" cy="288032"/>
            </a:xfrm>
            <a:prstGeom prst="ellipse">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9829" name="Rectangle 3"/>
            <p:cNvSpPr>
              <a:spLocks noChangeArrowheads="1"/>
            </p:cNvSpPr>
            <p:nvPr/>
          </p:nvSpPr>
          <p:spPr bwMode="auto">
            <a:xfrm>
              <a:off x="8460432" y="4077072"/>
              <a:ext cx="683568"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9830" name="Rectangle 17"/>
            <p:cNvSpPr>
              <a:spLocks noChangeArrowheads="1"/>
            </p:cNvSpPr>
            <p:nvPr/>
          </p:nvSpPr>
          <p:spPr bwMode="auto">
            <a:xfrm>
              <a:off x="6876256" y="5877272"/>
              <a:ext cx="683568"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9831" name="Rectangle 19"/>
            <p:cNvSpPr>
              <a:spLocks noChangeArrowheads="1"/>
            </p:cNvSpPr>
            <p:nvPr/>
          </p:nvSpPr>
          <p:spPr bwMode="auto">
            <a:xfrm>
              <a:off x="8460432" y="5013176"/>
              <a:ext cx="683568"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9832" name="Rectangle 23"/>
            <p:cNvSpPr>
              <a:spLocks noChangeArrowheads="1"/>
            </p:cNvSpPr>
            <p:nvPr/>
          </p:nvSpPr>
          <p:spPr bwMode="auto">
            <a:xfrm rot="713525">
              <a:off x="4788024" y="6252416"/>
              <a:ext cx="1296144" cy="432048"/>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9833" name="Rectangle 26"/>
            <p:cNvSpPr>
              <a:spLocks noChangeArrowheads="1"/>
            </p:cNvSpPr>
            <p:nvPr/>
          </p:nvSpPr>
          <p:spPr bwMode="auto">
            <a:xfrm>
              <a:off x="7956376" y="3068960"/>
              <a:ext cx="504056" cy="288032"/>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9834" name="Rectangle 27"/>
            <p:cNvSpPr>
              <a:spLocks noChangeArrowheads="1"/>
            </p:cNvSpPr>
            <p:nvPr/>
          </p:nvSpPr>
          <p:spPr bwMode="auto">
            <a:xfrm>
              <a:off x="5940152" y="5229200"/>
              <a:ext cx="1440160" cy="504056"/>
            </a:xfrm>
            <a:prstGeom prst="rect">
              <a:avLst/>
            </a:prstGeom>
            <a:solidFill>
              <a:srgbClr val="FFFFFF"/>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grpSp>
      <p:sp>
        <p:nvSpPr>
          <p:cNvPr id="759818" name="Title 2"/>
          <p:cNvSpPr txBox="1">
            <a:spLocks/>
          </p:cNvSpPr>
          <p:nvPr/>
        </p:nvSpPr>
        <p:spPr bwMode="auto">
          <a:xfrm>
            <a:off x="7667625" y="4149725"/>
            <a:ext cx="5762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1100" b="1" i="0" u="none" strike="noStrike" kern="1200" cap="none" spc="0" normalizeH="0" baseline="0" noProof="0" dirty="0" err="1">
                <a:ln>
                  <a:noFill/>
                </a:ln>
                <a:solidFill>
                  <a:srgbClr val="000000"/>
                </a:solidFill>
                <a:effectLst/>
                <a:uLnTx/>
                <a:uFillTx/>
                <a:latin typeface="Helvetica" charset="0"/>
                <a:ea typeface="Osaka" charset="0"/>
                <a:cs typeface="Osaka" charset="0"/>
              </a:rPr>
              <a:t>大卫城</a:t>
            </a:r>
            <a:endParaRPr kumimoji="1" lang="en-US" sz="11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sp>
        <p:nvSpPr>
          <p:cNvPr id="759819" name="Title 2"/>
          <p:cNvSpPr txBox="1">
            <a:spLocks/>
          </p:cNvSpPr>
          <p:nvPr/>
        </p:nvSpPr>
        <p:spPr bwMode="auto">
          <a:xfrm>
            <a:off x="8459788" y="3933825"/>
            <a:ext cx="7207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1100" b="1" i="0" u="none" strike="noStrike" kern="1200" cap="none" spc="0" normalizeH="0" baseline="0" noProof="0" dirty="0">
                <a:ln>
                  <a:noFill/>
                </a:ln>
                <a:solidFill>
                  <a:srgbClr val="000000"/>
                </a:solidFill>
                <a:effectLst/>
                <a:uLnTx/>
                <a:uFillTx/>
                <a:latin typeface="Helvetica" charset="0"/>
                <a:ea typeface="Osaka" charset="0"/>
                <a:cs typeface="Osaka" charset="0"/>
              </a:rPr>
              <a:t>基训泉</a:t>
            </a:r>
            <a:endParaRPr kumimoji="1" lang="en-US" sz="11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sp>
        <p:nvSpPr>
          <p:cNvPr id="759820" name="Title 2"/>
          <p:cNvSpPr txBox="1">
            <a:spLocks/>
          </p:cNvSpPr>
          <p:nvPr/>
        </p:nvSpPr>
        <p:spPr bwMode="auto">
          <a:xfrm>
            <a:off x="6011863" y="5084763"/>
            <a:ext cx="1368425"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1100" b="1" i="0" u="none" strike="noStrike" kern="1200" cap="none" spc="0" normalizeH="0" baseline="0" noProof="0" dirty="0">
                <a:ln>
                  <a:noFill/>
                </a:ln>
                <a:solidFill>
                  <a:srgbClr val="000000"/>
                </a:solidFill>
                <a:effectLst/>
                <a:uLnTx/>
                <a:uFillTx/>
                <a:latin typeface="Helvetica" charset="0"/>
                <a:ea typeface="Osaka" charset="0"/>
                <a:cs typeface="Osaka" charset="0"/>
              </a:rPr>
              <a:t>传统西罗亚池（水渠的一部分）</a:t>
            </a:r>
            <a:endParaRPr kumimoji="1" lang="en-US" sz="11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sp>
        <p:nvSpPr>
          <p:cNvPr id="759821" name="Title 2"/>
          <p:cNvSpPr txBox="1">
            <a:spLocks/>
          </p:cNvSpPr>
          <p:nvPr/>
        </p:nvSpPr>
        <p:spPr bwMode="auto">
          <a:xfrm rot="683423">
            <a:off x="4557713" y="6242050"/>
            <a:ext cx="1439862" cy="287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1100" b="1" i="0" u="none" strike="noStrike" kern="1200" cap="none" spc="0" normalizeH="0" baseline="0" noProof="0">
                <a:ln>
                  <a:noFill/>
                </a:ln>
                <a:solidFill>
                  <a:srgbClr val="000000"/>
                </a:solidFill>
                <a:effectLst/>
                <a:uLnTx/>
                <a:uFillTx/>
                <a:latin typeface="Helvetica" charset="0"/>
                <a:ea typeface="Osaka" charset="0"/>
                <a:cs typeface="Osaka" charset="0"/>
              </a:rPr>
              <a:t>Hinnom Valley</a:t>
            </a:r>
            <a:endParaRPr kumimoji="1" lang="en-US" sz="1100" b="0" i="0" u="none" strike="noStrike" kern="1200" cap="none" spc="0" normalizeH="0" baseline="0" noProof="0">
              <a:ln>
                <a:noFill/>
              </a:ln>
              <a:solidFill>
                <a:srgbClr val="000000"/>
              </a:solidFill>
              <a:effectLst/>
              <a:uLnTx/>
              <a:uFillTx/>
              <a:latin typeface="Helvetica" charset="0"/>
              <a:ea typeface="Osaka" charset="0"/>
              <a:cs typeface="Osaka" charset="0"/>
            </a:endParaRPr>
          </a:p>
        </p:txBody>
      </p:sp>
      <p:sp>
        <p:nvSpPr>
          <p:cNvPr id="759822" name="Title 2"/>
          <p:cNvSpPr txBox="1">
            <a:spLocks/>
          </p:cNvSpPr>
          <p:nvPr/>
        </p:nvSpPr>
        <p:spPr bwMode="auto">
          <a:xfrm>
            <a:off x="8316913" y="4724400"/>
            <a:ext cx="914400"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1100" b="1" i="0" u="none" strike="noStrike" kern="1200" cap="none" spc="0" normalizeH="0" baseline="0" noProof="0" dirty="0">
                <a:ln>
                  <a:noFill/>
                </a:ln>
                <a:solidFill>
                  <a:srgbClr val="000000"/>
                </a:solidFill>
                <a:effectLst/>
                <a:uLnTx/>
                <a:uFillTx/>
                <a:latin typeface="Helvetica" charset="0"/>
                <a:ea typeface="Osaka" charset="0"/>
                <a:cs typeface="Osaka" charset="0"/>
              </a:rPr>
              <a:t>希西家的隧道</a:t>
            </a:r>
            <a:endParaRPr kumimoji="1" lang="en-US" sz="11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sp>
        <p:nvSpPr>
          <p:cNvPr id="759823" name="Title 2"/>
          <p:cNvSpPr txBox="1">
            <a:spLocks/>
          </p:cNvSpPr>
          <p:nvPr/>
        </p:nvSpPr>
        <p:spPr bwMode="auto">
          <a:xfrm>
            <a:off x="6875463" y="5805488"/>
            <a:ext cx="792162"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1100" b="1" i="0" u="none" strike="noStrike" kern="1200" cap="none" spc="0" normalizeH="0" baseline="0" noProof="0" dirty="0" err="1">
                <a:ln>
                  <a:noFill/>
                </a:ln>
                <a:solidFill>
                  <a:srgbClr val="000000"/>
                </a:solidFill>
                <a:effectLst/>
                <a:uLnTx/>
                <a:uFillTx/>
                <a:latin typeface="Helvetica" charset="0"/>
                <a:ea typeface="Osaka" charset="0"/>
                <a:cs typeface="Osaka" charset="0"/>
              </a:rPr>
              <a:t>西罗亚池</a:t>
            </a:r>
            <a:endParaRPr kumimoji="1" lang="en-US" sz="11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sp>
        <p:nvSpPr>
          <p:cNvPr id="759824" name="Rectangle 29"/>
          <p:cNvSpPr>
            <a:spLocks noChangeArrowheads="1"/>
          </p:cNvSpPr>
          <p:nvPr/>
        </p:nvSpPr>
        <p:spPr bwMode="auto">
          <a:xfrm>
            <a:off x="4716463" y="2565400"/>
            <a:ext cx="1439862" cy="576263"/>
          </a:xfrm>
          <a:prstGeom prst="rect">
            <a:avLst/>
          </a:prstGeom>
          <a:solidFill>
            <a:schemeClr val="tx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9825" name="Right Arrow 31"/>
          <p:cNvSpPr>
            <a:spLocks noChangeArrowheads="1"/>
          </p:cNvSpPr>
          <p:nvPr/>
        </p:nvSpPr>
        <p:spPr bwMode="auto">
          <a:xfrm rot="-4875006">
            <a:off x="5364957" y="2691606"/>
            <a:ext cx="503238" cy="288925"/>
          </a:xfrm>
          <a:prstGeom prst="rightArrow">
            <a:avLst>
              <a:gd name="adj1" fmla="val 50000"/>
              <a:gd name="adj2" fmla="val 49761"/>
            </a:avLst>
          </a:prstGeom>
          <a:solidFill>
            <a:schemeClr val="bg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9826" name="Title 2"/>
          <p:cNvSpPr txBox="1">
            <a:spLocks/>
          </p:cNvSpPr>
          <p:nvPr/>
        </p:nvSpPr>
        <p:spPr bwMode="auto">
          <a:xfrm>
            <a:off x="4643438" y="3141663"/>
            <a:ext cx="1657350" cy="7191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2000" b="1" i="0" u="none" strike="noStrike" kern="1200" cap="none" spc="0" normalizeH="0" baseline="0" noProof="0" dirty="0">
                <a:ln>
                  <a:noFill/>
                </a:ln>
                <a:solidFill>
                  <a:srgbClr val="000000"/>
                </a:solidFill>
                <a:effectLst/>
                <a:uLnTx/>
                <a:uFillTx/>
                <a:latin typeface="Helvetica" charset="0"/>
                <a:ea typeface="Osaka" charset="0"/>
                <a:cs typeface="Osaka" charset="0"/>
              </a:rPr>
              <a:t>希西家的宽墙</a:t>
            </a:r>
            <a:endParaRPr kumimoji="1" lang="en-US" sz="2000" b="0"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grpSp>
        <p:nvGrpSpPr>
          <p:cNvPr id="2" name="Group 1">
            <a:extLst>
              <a:ext uri="{FF2B5EF4-FFF2-40B4-BE49-F238E27FC236}">
                <a16:creationId xmlns:a16="http://schemas.microsoft.com/office/drawing/2014/main" id="{C4CF7E70-1D27-DCB9-A02E-7D289BA1C25B}"/>
              </a:ext>
            </a:extLst>
          </p:cNvPr>
          <p:cNvGrpSpPr>
            <a:grpSpLocks/>
          </p:cNvGrpSpPr>
          <p:nvPr/>
        </p:nvGrpSpPr>
        <p:grpSpPr bwMode="auto">
          <a:xfrm>
            <a:off x="6300788" y="1787525"/>
            <a:ext cx="1655762" cy="1425575"/>
            <a:chOff x="6300192" y="1787533"/>
            <a:chExt cx="1656184" cy="1425443"/>
          </a:xfrm>
        </p:grpSpPr>
        <p:sp>
          <p:nvSpPr>
            <p:cNvPr id="3" name="Title 2">
              <a:extLst>
                <a:ext uri="{FF2B5EF4-FFF2-40B4-BE49-F238E27FC236}">
                  <a16:creationId xmlns:a16="http://schemas.microsoft.com/office/drawing/2014/main" id="{A6F73449-C792-9072-7149-4594FFA93B6D}"/>
                </a:ext>
              </a:extLst>
            </p:cNvPr>
            <p:cNvSpPr txBox="1">
              <a:spLocks/>
            </p:cNvSpPr>
            <p:nvPr/>
          </p:nvSpPr>
          <p:spPr bwMode="auto">
            <a:xfrm>
              <a:off x="6300192" y="2564904"/>
              <a:ext cx="1656184" cy="648072"/>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ko-KR" altLang="en-US" sz="2000" b="1" baseline="0" dirty="0" err="1">
                  <a:solidFill>
                    <a:srgbClr val="000000"/>
                  </a:solidFill>
                  <a:latin typeface="Helvetica" charset="0"/>
                  <a:ea typeface="Osaka" charset="0"/>
                  <a:cs typeface="Osaka" charset="0"/>
                </a:rPr>
                <a:t>尼希米的宽墙</a:t>
              </a:r>
              <a:endParaRPr kumimoji="1" lang="en-US" sz="2000" baseline="0" dirty="0">
                <a:solidFill>
                  <a:srgbClr val="000000"/>
                </a:solidFill>
                <a:latin typeface="Helvetica" charset="0"/>
                <a:ea typeface="Osaka" charset="0"/>
                <a:cs typeface="Osaka" charset="0"/>
              </a:endParaRPr>
            </a:p>
          </p:txBody>
        </p:sp>
        <p:sp>
          <p:nvSpPr>
            <p:cNvPr id="4" name="Rectangle 25">
              <a:extLst>
                <a:ext uri="{FF2B5EF4-FFF2-40B4-BE49-F238E27FC236}">
                  <a16:creationId xmlns:a16="http://schemas.microsoft.com/office/drawing/2014/main" id="{4A515783-F075-E4B0-C2D8-8D9DB248F033}"/>
                </a:ext>
              </a:extLst>
            </p:cNvPr>
            <p:cNvSpPr>
              <a:spLocks noChangeArrowheads="1"/>
            </p:cNvSpPr>
            <p:nvPr/>
          </p:nvSpPr>
          <p:spPr bwMode="auto">
            <a:xfrm rot="-2175920">
              <a:off x="7498721" y="1787533"/>
              <a:ext cx="96785" cy="432048"/>
            </a:xfrm>
            <a:prstGeom prst="rect">
              <a:avLst/>
            </a:prstGeom>
            <a:solidFill>
              <a:schemeClr val="accent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sp>
          <p:nvSpPr>
            <p:cNvPr id="5" name="Right Arrow 28">
              <a:extLst>
                <a:ext uri="{FF2B5EF4-FFF2-40B4-BE49-F238E27FC236}">
                  <a16:creationId xmlns:a16="http://schemas.microsoft.com/office/drawing/2014/main" id="{54745ABE-F815-7C5A-E7F8-43217093E3A1}"/>
                </a:ext>
              </a:extLst>
            </p:cNvPr>
            <p:cNvSpPr>
              <a:spLocks noChangeArrowheads="1"/>
            </p:cNvSpPr>
            <p:nvPr/>
          </p:nvSpPr>
          <p:spPr bwMode="auto">
            <a:xfrm rot="-4875006">
              <a:off x="7236954" y="2187835"/>
              <a:ext cx="504056" cy="288032"/>
            </a:xfrm>
            <a:prstGeom prst="rightArrow">
              <a:avLst>
                <a:gd name="adj1" fmla="val 50000"/>
                <a:gd name="adj2" fmla="val 49997"/>
              </a:avLst>
            </a:prstGeom>
            <a:solidFill>
              <a:schemeClr val="bg1"/>
            </a:solidFill>
            <a:ln w="9525">
              <a:solidFill>
                <a:schemeClr val="tx1"/>
              </a:solidFill>
              <a:round/>
              <a:headEnd/>
              <a:tailEnd/>
            </a:ln>
          </p:spPr>
          <p:txBody>
            <a:bodyPr/>
            <a:lstStyle/>
            <a:p>
              <a:pPr defTabSz="914400">
                <a:buClrTx/>
                <a:buSzTx/>
                <a:buFontTx/>
                <a:buNone/>
              </a:pPr>
              <a:endParaRPr lang="en-US">
                <a:solidFill>
                  <a:srgbClr val="FFFFFF"/>
                </a:solidFill>
                <a:latin typeface="Arial" charset="0"/>
              </a:endParaRPr>
            </a:p>
          </p:txBody>
        </p:sp>
      </p:grpSp>
    </p:spTree>
    <p:extLst>
      <p:ext uri="{BB962C8B-B14F-4D97-AF65-F5344CB8AC3E}">
        <p14:creationId xmlns:p14="http://schemas.microsoft.com/office/powerpoint/2010/main" val="330322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6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75776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776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5776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56327"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橄榄山</a:t>
            </a:r>
            <a:endParaRPr kumimoji="0" lang="en-US" sz="36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5632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3:9-10)</a:t>
            </a:r>
            <a:endParaRPr lang="en-US" dirty="0">
              <a:latin typeface="Helvetica" charset="0"/>
              <a:ea typeface="Osaka" charset="0"/>
              <a:cs typeface="Osaka" charset="0"/>
            </a:endParaRPr>
          </a:p>
        </p:txBody>
      </p:sp>
      <p:sp>
        <p:nvSpPr>
          <p:cNvPr id="5632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羊门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56330"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哈米亚楼</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5633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5633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鱼门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5633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古门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5633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宽墙</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5634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304</a:t>
            </a:r>
          </a:p>
        </p:txBody>
      </p:sp>
      <p:sp>
        <p:nvSpPr>
          <p:cNvPr id="56348" name="Text Box 28"/>
          <p:cNvSpPr txBox="1">
            <a:spLocks noChangeArrowheads="1"/>
          </p:cNvSpPr>
          <p:nvPr/>
        </p:nvSpPr>
        <p:spPr bwMode="auto">
          <a:xfrm>
            <a:off x="107950" y="1557338"/>
            <a:ext cx="3743325" cy="3046988"/>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eaLnBrk="1" hangingPunct="1">
              <a:spcBef>
                <a:spcPct val="50000"/>
              </a:spcBef>
              <a:buClrTx/>
              <a:buSzTx/>
              <a:defRPr/>
            </a:pPr>
            <a:r>
              <a:rPr kumimoji="0" lang="en-US" altLang="zh-CN" sz="3600" b="1" i="0" u="none" strike="noStrike" kern="1200" cap="none" spc="0" normalizeH="0" baseline="30000" noProof="0" dirty="0">
                <a:ln>
                  <a:noFill/>
                </a:ln>
                <a:solidFill>
                  <a:srgbClr val="FFFFFF"/>
                </a:solidFill>
                <a:effectLst/>
                <a:uLnTx/>
                <a:uFillTx/>
                <a:latin typeface="Arial" charset="0"/>
                <a:ea typeface="ＭＳ Ｐゴシック" charset="0"/>
              </a:rPr>
              <a:t>9</a:t>
            </a:r>
            <a:r>
              <a:rPr kumimoji="0" lang="zh-CN" altLang="en-US" sz="3600" b="1" i="0" u="none" strike="noStrike" kern="1200" cap="none" spc="0" normalizeH="0" baseline="30000" noProof="0" dirty="0">
                <a:ln>
                  <a:noFill/>
                </a:ln>
                <a:solidFill>
                  <a:srgbClr val="FFFFFF"/>
                </a:solidFill>
                <a:effectLst/>
                <a:uLnTx/>
                <a:uFillTx/>
                <a:latin typeface="Arial" charset="0"/>
                <a:ea typeface="ＭＳ Ｐゴシック" charset="0"/>
              </a:rPr>
              <a:t>其次是</a:t>
            </a:r>
            <a:r>
              <a:rPr kumimoji="0" lang="zh-CN" altLang="en-US" sz="3600" b="1" i="0" u="none" strike="noStrike" kern="1200" cap="none" spc="0" normalizeH="0" baseline="30000" noProof="0" dirty="0">
                <a:ln>
                  <a:noFill/>
                </a:ln>
                <a:solidFill>
                  <a:srgbClr val="FFFF00"/>
                </a:solidFill>
                <a:effectLst/>
                <a:uLnTx/>
                <a:uFillTx/>
                <a:latin typeface="Arial" charset="0"/>
                <a:ea typeface="ＭＳ Ｐゴシック" charset="0"/>
              </a:rPr>
              <a:t>管理</a:t>
            </a:r>
            <a:r>
              <a:rPr kumimoji="0" lang="zh-CN" altLang="en-US" sz="3600" b="1" i="0" u="none" strike="noStrike" kern="1200" cap="none" spc="0" normalizeH="0" baseline="30000" noProof="0" dirty="0">
                <a:ln>
                  <a:noFill/>
                </a:ln>
                <a:solidFill>
                  <a:srgbClr val="FFFFFF"/>
                </a:solidFill>
                <a:effectLst/>
                <a:uLnTx/>
                <a:uFillTx/>
                <a:latin typeface="Arial" charset="0"/>
                <a:ea typeface="ＭＳ Ｐゴシック" charset="0"/>
              </a:rPr>
              <a:t>耶路撒冷一半、户珥的儿子利法雅修造。 </a:t>
            </a:r>
            <a:endParaRPr kumimoji="0" lang="en-US" altLang="zh-CN" sz="3600" b="1" i="0" u="none" strike="noStrike" kern="1200" cap="none" spc="0" normalizeH="0" baseline="30000" noProof="0" dirty="0">
              <a:ln>
                <a:noFill/>
              </a:ln>
              <a:solidFill>
                <a:srgbClr val="FFFFFF"/>
              </a:solidFill>
              <a:effectLst/>
              <a:uLnTx/>
              <a:uFillTx/>
              <a:latin typeface="Arial" charset="0"/>
              <a:ea typeface="ＭＳ Ｐゴシック" charset="0"/>
            </a:endParaRPr>
          </a:p>
          <a:p>
            <a:pPr defTabSz="914400" eaLnBrk="1" hangingPunct="1">
              <a:spcBef>
                <a:spcPct val="50000"/>
              </a:spcBef>
              <a:buClrTx/>
              <a:buSzTx/>
              <a:defRPr/>
            </a:pPr>
            <a:r>
              <a:rPr kumimoji="0" lang="en-US" altLang="zh-CN" sz="3600" b="1" i="0" u="none" strike="noStrike" kern="1200" cap="none" spc="0" normalizeH="0" baseline="30000" noProof="0" dirty="0">
                <a:ln>
                  <a:noFill/>
                </a:ln>
                <a:solidFill>
                  <a:srgbClr val="FFFFFF"/>
                </a:solidFill>
                <a:effectLst/>
                <a:uLnTx/>
                <a:uFillTx/>
                <a:latin typeface="Arial" charset="0"/>
                <a:ea typeface="ＭＳ Ｐゴシック" charset="0"/>
              </a:rPr>
              <a:t>10</a:t>
            </a:r>
            <a:r>
              <a:rPr kumimoji="0" lang="zh-CN" altLang="en-US" sz="3600" b="1" i="0" u="none" strike="noStrike" kern="1200" cap="none" spc="0" normalizeH="0" baseline="30000" noProof="0" dirty="0">
                <a:ln>
                  <a:noFill/>
                </a:ln>
                <a:solidFill>
                  <a:srgbClr val="FFFFFF"/>
                </a:solidFill>
                <a:effectLst/>
                <a:uLnTx/>
                <a:uFillTx/>
                <a:latin typeface="Arial" charset="0"/>
                <a:ea typeface="ＭＳ Ｐゴシック" charset="0"/>
              </a:rPr>
              <a:t>其次是哈路抹的儿子耶大雅</a:t>
            </a:r>
            <a:r>
              <a:rPr kumimoji="0" lang="zh-CN" altLang="en-US" sz="3600" b="1" i="0" u="none" strike="noStrike" kern="1200" cap="none" spc="0" normalizeH="0" baseline="30000" noProof="0" dirty="0">
                <a:ln>
                  <a:noFill/>
                </a:ln>
                <a:solidFill>
                  <a:srgbClr val="FFFF00"/>
                </a:solidFill>
                <a:effectLst/>
                <a:uLnTx/>
                <a:uFillTx/>
                <a:latin typeface="Arial" charset="0"/>
                <a:ea typeface="ＭＳ Ｐゴシック" charset="0"/>
              </a:rPr>
              <a:t>对着自己的房屋</a:t>
            </a:r>
            <a:r>
              <a:rPr kumimoji="0" lang="zh-CN" altLang="en-US" sz="3600" b="1" i="0" u="none" strike="noStrike" kern="1200" cap="none" spc="0" normalizeH="0" baseline="30000" noProof="0" dirty="0">
                <a:ln>
                  <a:noFill/>
                </a:ln>
                <a:solidFill>
                  <a:srgbClr val="FFFFFF"/>
                </a:solidFill>
                <a:effectLst/>
                <a:uLnTx/>
                <a:uFillTx/>
                <a:latin typeface="Arial" charset="0"/>
                <a:ea typeface="ＭＳ Ｐゴシック" charset="0"/>
              </a:rPr>
              <a:t>修造。其次是哈沙尼的儿子哈突修造。</a:t>
            </a:r>
            <a:endParaRPr kumimoji="0" lang="en-US" sz="36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75777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5777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3751" name="Freeform 1047"/>
          <p:cNvSpPr>
            <a:spLocks/>
          </p:cNvSpPr>
          <p:nvPr/>
        </p:nvSpPr>
        <p:spPr bwMode="auto">
          <a:xfrm>
            <a:off x="5316538" y="3111500"/>
            <a:ext cx="111125" cy="423863"/>
          </a:xfrm>
          <a:custGeom>
            <a:avLst/>
            <a:gdLst>
              <a:gd name="T0" fmla="*/ 2147483647 w 70"/>
              <a:gd name="T1" fmla="*/ 0 h 267"/>
              <a:gd name="T2" fmla="*/ 2147483647 w 70"/>
              <a:gd name="T3" fmla="*/ 2147483647 h 267"/>
              <a:gd name="T4" fmla="*/ 2147483647 w 70"/>
              <a:gd name="T5" fmla="*/ 2147483647 h 267"/>
              <a:gd name="T6" fmla="*/ 2147483647 w 70"/>
              <a:gd name="T7" fmla="*/ 2147483647 h 267"/>
              <a:gd name="T8" fmla="*/ 0 w 70"/>
              <a:gd name="T9" fmla="*/ 2147483647 h 267"/>
              <a:gd name="T10" fmla="*/ 2147483647 w 70"/>
              <a:gd name="T11" fmla="*/ 2147483647 h 267"/>
              <a:gd name="T12" fmla="*/ 0 60000 65536"/>
              <a:gd name="T13" fmla="*/ 0 60000 65536"/>
              <a:gd name="T14" fmla="*/ 0 60000 65536"/>
              <a:gd name="T15" fmla="*/ 0 60000 65536"/>
              <a:gd name="T16" fmla="*/ 0 60000 65536"/>
              <a:gd name="T17" fmla="*/ 0 60000 65536"/>
              <a:gd name="T18" fmla="*/ 0 w 70"/>
              <a:gd name="T19" fmla="*/ 0 h 267"/>
              <a:gd name="T20" fmla="*/ 70 w 70"/>
              <a:gd name="T21" fmla="*/ 267 h 267"/>
            </a:gdLst>
            <a:ahLst/>
            <a:cxnLst>
              <a:cxn ang="T12">
                <a:pos x="T0" y="T1"/>
              </a:cxn>
              <a:cxn ang="T13">
                <a:pos x="T2" y="T3"/>
              </a:cxn>
              <a:cxn ang="T14">
                <a:pos x="T4" y="T5"/>
              </a:cxn>
              <a:cxn ang="T15">
                <a:pos x="T6" y="T7"/>
              </a:cxn>
              <a:cxn ang="T16">
                <a:pos x="T8" y="T9"/>
              </a:cxn>
              <a:cxn ang="T17">
                <a:pos x="T10" y="T11"/>
              </a:cxn>
            </a:cxnLst>
            <a:rect l="T18" t="T19" r="T20" b="T21"/>
            <a:pathLst>
              <a:path w="70" h="267">
                <a:moveTo>
                  <a:pt x="70" y="0"/>
                </a:moveTo>
                <a:cubicBezTo>
                  <a:pt x="64" y="12"/>
                  <a:pt x="63" y="24"/>
                  <a:pt x="59" y="37"/>
                </a:cubicBezTo>
                <a:cubicBezTo>
                  <a:pt x="55" y="103"/>
                  <a:pt x="60" y="78"/>
                  <a:pt x="48" y="112"/>
                </a:cubicBezTo>
                <a:cubicBezTo>
                  <a:pt x="45" y="125"/>
                  <a:pt x="24" y="178"/>
                  <a:pt x="16" y="187"/>
                </a:cubicBezTo>
                <a:cubicBezTo>
                  <a:pt x="13" y="198"/>
                  <a:pt x="4" y="207"/>
                  <a:pt x="0" y="219"/>
                </a:cubicBezTo>
                <a:cubicBezTo>
                  <a:pt x="4" y="245"/>
                  <a:pt x="3" y="229"/>
                  <a:pt x="3" y="267"/>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57779" name="Freeform 1048"/>
          <p:cNvSpPr>
            <a:spLocks/>
          </p:cNvSpPr>
          <p:nvPr/>
        </p:nvSpPr>
        <p:spPr bwMode="auto">
          <a:xfrm>
            <a:off x="5224463" y="2852738"/>
            <a:ext cx="211137" cy="284162"/>
          </a:xfrm>
          <a:custGeom>
            <a:avLst/>
            <a:gdLst>
              <a:gd name="T0" fmla="*/ 0 w 133"/>
              <a:gd name="T1" fmla="*/ 0 h 179"/>
              <a:gd name="T2" fmla="*/ 2147483647 w 133"/>
              <a:gd name="T3" fmla="*/ 2147483647 h 179"/>
              <a:gd name="T4" fmla="*/ 2147483647 w 133"/>
              <a:gd name="T5" fmla="*/ 2147483647 h 179"/>
              <a:gd name="T6" fmla="*/ 2147483647 w 133"/>
              <a:gd name="T7" fmla="*/ 2147483647 h 179"/>
              <a:gd name="T8" fmla="*/ 2147483647 w 133"/>
              <a:gd name="T9" fmla="*/ 2147483647 h 179"/>
              <a:gd name="T10" fmla="*/ 2147483647 w 133"/>
              <a:gd name="T11" fmla="*/ 2147483647 h 179"/>
              <a:gd name="T12" fmla="*/ 2147483647 w 133"/>
              <a:gd name="T13" fmla="*/ 2147483647 h 179"/>
              <a:gd name="T14" fmla="*/ 2147483647 w 133"/>
              <a:gd name="T15" fmla="*/ 2147483647 h 179"/>
              <a:gd name="T16" fmla="*/ 2147483647 w 133"/>
              <a:gd name="T17" fmla="*/ 2147483647 h 179"/>
              <a:gd name="T18" fmla="*/ 2147483647 w 133"/>
              <a:gd name="T19" fmla="*/ 2147483647 h 17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3"/>
              <a:gd name="T31" fmla="*/ 0 h 179"/>
              <a:gd name="T32" fmla="*/ 133 w 133"/>
              <a:gd name="T33" fmla="*/ 179 h 17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3" h="179">
                <a:moveTo>
                  <a:pt x="0" y="0"/>
                </a:moveTo>
                <a:cubicBezTo>
                  <a:pt x="13" y="4"/>
                  <a:pt x="16" y="22"/>
                  <a:pt x="37" y="30"/>
                </a:cubicBezTo>
                <a:cubicBezTo>
                  <a:pt x="42" y="44"/>
                  <a:pt x="33" y="60"/>
                  <a:pt x="50" y="67"/>
                </a:cubicBezTo>
                <a:cubicBezTo>
                  <a:pt x="54" y="70"/>
                  <a:pt x="59" y="71"/>
                  <a:pt x="64" y="75"/>
                </a:cubicBezTo>
                <a:cubicBezTo>
                  <a:pt x="66" y="77"/>
                  <a:pt x="66" y="80"/>
                  <a:pt x="69" y="83"/>
                </a:cubicBezTo>
                <a:cubicBezTo>
                  <a:pt x="71" y="85"/>
                  <a:pt x="74" y="86"/>
                  <a:pt x="77" y="88"/>
                </a:cubicBezTo>
                <a:cubicBezTo>
                  <a:pt x="80" y="98"/>
                  <a:pt x="88" y="100"/>
                  <a:pt x="93" y="110"/>
                </a:cubicBezTo>
                <a:cubicBezTo>
                  <a:pt x="95" y="114"/>
                  <a:pt x="95" y="121"/>
                  <a:pt x="98" y="126"/>
                </a:cubicBezTo>
                <a:cubicBezTo>
                  <a:pt x="103" y="134"/>
                  <a:pt x="120" y="137"/>
                  <a:pt x="128" y="144"/>
                </a:cubicBezTo>
                <a:cubicBezTo>
                  <a:pt x="130" y="155"/>
                  <a:pt x="133" y="167"/>
                  <a:pt x="133" y="179"/>
                </a:cubicBezTo>
              </a:path>
            </a:pathLst>
          </a:custGeom>
          <a:noFill/>
          <a:ln w="76200">
            <a:solidFill>
              <a:srgbClr val="0000FF"/>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846395967"/>
      </p:ext>
    </p:extLst>
  </p:cSld>
  <p:clrMapOvr>
    <a:masterClrMapping/>
  </p:clrMapOvr>
  <p:transition spd="med">
    <p:randomBar dir="vert"/>
  </p:transition>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59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37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6595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6595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6595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8375"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5837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3:11-12)</a:t>
            </a:r>
            <a:endParaRPr lang="en-US" dirty="0">
              <a:latin typeface="Helvetica" charset="0"/>
              <a:ea typeface="Osaka" charset="0"/>
              <a:cs typeface="Osaka" charset="0"/>
            </a:endParaRPr>
          </a:p>
        </p:txBody>
      </p:sp>
      <p:sp>
        <p:nvSpPr>
          <p:cNvPr id="5837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8378"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837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838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8381"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838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8383"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839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8396" name="Text Box 28"/>
          <p:cNvSpPr txBox="1">
            <a:spLocks noChangeArrowheads="1"/>
          </p:cNvSpPr>
          <p:nvPr/>
        </p:nvSpPr>
        <p:spPr bwMode="auto">
          <a:xfrm>
            <a:off x="223838" y="1855788"/>
            <a:ext cx="3124200" cy="4185761"/>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GB" altLang="zh-CN" sz="2800" b="1" baseline="30000" dirty="0">
                <a:solidFill>
                  <a:srgbClr val="FFFFFF"/>
                </a:solidFill>
                <a:latin typeface="Arial" pitchFamily="-65" charset="0"/>
                <a:ea typeface="ＭＳ Ｐゴシック" pitchFamily="-65" charset="-128"/>
                <a:cs typeface="ＭＳ Ｐゴシック" pitchFamily="-65" charset="-128"/>
              </a:rPr>
              <a:t>11</a:t>
            </a:r>
            <a:r>
              <a:rPr lang="zh-CN" altLang="en-US" sz="2800" b="1" dirty="0">
                <a:solidFill>
                  <a:srgbClr val="FFFFFF"/>
                </a:solidFill>
                <a:latin typeface="Arial" pitchFamily="-65" charset="0"/>
                <a:ea typeface="ＭＳ Ｐゴシック" pitchFamily="-65" charset="-128"/>
                <a:cs typeface="ＭＳ Ｐゴシック" pitchFamily="-65" charset="-128"/>
              </a:rPr>
              <a:t>哈琳的儿子玛基雅和巴哈．摩押的儿子哈述修筑另一段城墙和炉楼。 </a:t>
            </a:r>
            <a:endParaRPr lang="en-US" altLang="zh-CN" sz="2800" b="1" dirty="0">
              <a:solidFill>
                <a:srgbClr val="FFFFFF"/>
              </a:solidFill>
              <a:latin typeface="Arial" pitchFamily="-65" charset="0"/>
              <a:ea typeface="ＭＳ Ｐゴシック" pitchFamily="-65" charset="-128"/>
              <a:cs typeface="ＭＳ Ｐゴシック" pitchFamily="-65" charset="-128"/>
            </a:endParaRPr>
          </a:p>
          <a:p>
            <a:pPr algn="ctr" defTabSz="914400" eaLnBrk="1" hangingPunct="1">
              <a:spcBef>
                <a:spcPct val="50000"/>
              </a:spcBef>
              <a:buClrTx/>
              <a:buSzTx/>
              <a:buFontTx/>
              <a:buNone/>
              <a:defRPr/>
            </a:pPr>
            <a:r>
              <a:rPr lang="en-US" altLang="zh-CN" sz="2800" b="1" baseline="30000" dirty="0">
                <a:solidFill>
                  <a:srgbClr val="FFFFFF"/>
                </a:solidFill>
                <a:latin typeface="Arial" pitchFamily="-65" charset="0"/>
                <a:ea typeface="ＭＳ Ｐゴシック" pitchFamily="-65" charset="-128"/>
                <a:cs typeface="ＭＳ Ｐゴシック" pitchFamily="-65" charset="-128"/>
              </a:rPr>
              <a:t>12</a:t>
            </a:r>
            <a:r>
              <a:rPr lang="en-US" altLang="zh-CN" sz="2800" b="1" dirty="0">
                <a:solidFill>
                  <a:srgbClr val="FFFFFF"/>
                </a:solidFill>
                <a:latin typeface="Arial" pitchFamily="-65" charset="0"/>
                <a:ea typeface="ＭＳ Ｐゴシック" pitchFamily="-65" charset="-128"/>
                <a:cs typeface="ＭＳ Ｐゴシック" pitchFamily="-65" charset="-128"/>
              </a:rPr>
              <a:t> </a:t>
            </a:r>
            <a:r>
              <a:rPr lang="zh-CN" altLang="en-US" sz="2800" b="1" dirty="0">
                <a:solidFill>
                  <a:srgbClr val="FFFFFF"/>
                </a:solidFill>
                <a:latin typeface="Arial" pitchFamily="-65" charset="0"/>
                <a:ea typeface="ＭＳ Ｐゴシック" pitchFamily="-65" charset="-128"/>
                <a:cs typeface="ＭＳ Ｐゴシック" pitchFamily="-65" charset="-128"/>
              </a:rPr>
              <a:t>接着的一段由管理半个耶路撒冷的区长哈罗黑的儿子沙龙和他的女儿们修筑。</a:t>
            </a:r>
            <a:endParaRPr lang="en-GB" altLang="zh-CN" sz="2800" b="1" dirty="0">
              <a:solidFill>
                <a:srgbClr val="FFFFFF"/>
              </a:solidFill>
              <a:latin typeface="Arial" pitchFamily="-65" charset="0"/>
              <a:ea typeface="ＭＳ Ｐゴシック" pitchFamily="-65" charset="-128"/>
              <a:cs typeface="ＭＳ Ｐゴシック" pitchFamily="-65" charset="-128"/>
            </a:endParaRPr>
          </a:p>
        </p:txBody>
      </p:sp>
      <p:sp>
        <p:nvSpPr>
          <p:cNvPr id="7659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59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5971" name="Freeform 1044"/>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5797" name="Freeform 1045"/>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182454356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8383"/>
                                        </p:tgtEl>
                                        <p:attrNameLst>
                                          <p:attrName>style.visibility</p:attrName>
                                        </p:attrNameLst>
                                      </p:cBhvr>
                                      <p:to>
                                        <p:strVal val="visible"/>
                                      </p:to>
                                    </p:set>
                                    <p:animEffect transition="in" filter="dissolve">
                                      <p:cBhvr>
                                        <p:cTn id="7" dur="500"/>
                                        <p:tgtEl>
                                          <p:spTgt spid="583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5797"/>
                                        </p:tgtEl>
                                        <p:attrNameLst>
                                          <p:attrName>style.visibility</p:attrName>
                                        </p:attrNameLst>
                                      </p:cBhvr>
                                      <p:to>
                                        <p:strVal val="visible"/>
                                      </p:to>
                                    </p:set>
                                    <p:animEffect transition="in" filter="wipe(up)">
                                      <p:cBhvr>
                                        <p:cTn id="12" dur="500"/>
                                        <p:tgtEl>
                                          <p:spTgt spid="757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83" grpId="0" animBg="1" autoUpdateAnimBg="0"/>
      <p:bldP spid="75797" grpId="0" animBg="1"/>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6800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1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6800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6800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6800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0423"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60424" name="Rectangle 8"/>
          <p:cNvSpPr>
            <a:spLocks noGrp="1" noChangeArrowheads="1"/>
          </p:cNvSpPr>
          <p:nvPr>
            <p:ph type="title" idx="4294967295"/>
          </p:nvPr>
        </p:nvSpPr>
        <p:spPr>
          <a:xfrm>
            <a:off x="-76200" y="0"/>
            <a:ext cx="58674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3:13-14)</a:t>
            </a:r>
            <a:endParaRPr lang="en-US" dirty="0">
              <a:latin typeface="Helvetica" charset="0"/>
              <a:ea typeface="Osaka" charset="0"/>
              <a:cs typeface="Osaka" charset="0"/>
            </a:endParaRPr>
          </a:p>
        </p:txBody>
      </p:sp>
      <p:sp>
        <p:nvSpPr>
          <p:cNvPr id="6042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0426"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0427"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042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0429"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043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0431"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043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谷门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043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044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0444" name="Text Box 28"/>
          <p:cNvSpPr txBox="1">
            <a:spLocks noChangeArrowheads="1"/>
          </p:cNvSpPr>
          <p:nvPr/>
        </p:nvSpPr>
        <p:spPr bwMode="auto">
          <a:xfrm>
            <a:off x="179388" y="1700213"/>
            <a:ext cx="3168650" cy="378565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GB" altLang="zh-CN" b="1" baseline="30000" dirty="0">
                <a:solidFill>
                  <a:srgbClr val="FFFFFF"/>
                </a:solidFill>
                <a:latin typeface="Arial" pitchFamily="-65" charset="0"/>
                <a:ea typeface="ＭＳ Ｐゴシック" pitchFamily="-65" charset="-128"/>
                <a:cs typeface="ＭＳ Ｐゴシック" pitchFamily="-65" charset="-128"/>
              </a:rPr>
              <a:t>13</a:t>
            </a:r>
            <a:r>
              <a:rPr lang="zh-CN" altLang="en-US" b="1" dirty="0">
                <a:solidFill>
                  <a:srgbClr val="FFFFFF"/>
                </a:solidFill>
                <a:latin typeface="Arial" pitchFamily="-65" charset="0"/>
                <a:ea typeface="ＭＳ Ｐゴシック" pitchFamily="-65" charset="-128"/>
                <a:cs typeface="ＭＳ Ｐゴシック" pitchFamily="-65" charset="-128"/>
              </a:rPr>
              <a:t>哈嫩和撒挪亚城的居民修筑谷门。他们重建那门，装上门扇、门插和门闩；又修筑城墙四百四十公尺，直至粪门。 </a:t>
            </a:r>
            <a:r>
              <a:rPr lang="en-US" altLang="zh-CN" b="1" baseline="30000" dirty="0">
                <a:solidFill>
                  <a:srgbClr val="FFFFFF"/>
                </a:solidFill>
                <a:latin typeface="Arial" pitchFamily="-65" charset="0"/>
                <a:ea typeface="ＭＳ Ｐゴシック" pitchFamily="-65" charset="-128"/>
                <a:cs typeface="ＭＳ Ｐゴシック" pitchFamily="-65" charset="-128"/>
              </a:rPr>
              <a:t>14</a:t>
            </a:r>
            <a:r>
              <a:rPr lang="en-US" altLang="zh-CN" b="1" dirty="0">
                <a:solidFill>
                  <a:srgbClr val="FFFFFF"/>
                </a:solidFill>
                <a:latin typeface="Arial" pitchFamily="-65" charset="0"/>
                <a:ea typeface="ＭＳ Ｐゴシック" pitchFamily="-65" charset="-128"/>
                <a:cs typeface="ＭＳ Ｐゴシック" pitchFamily="-65" charset="-128"/>
              </a:rPr>
              <a:t> </a:t>
            </a:r>
            <a:r>
              <a:rPr lang="zh-CN" altLang="en-US" b="1" dirty="0">
                <a:solidFill>
                  <a:srgbClr val="FFFFFF"/>
                </a:solidFill>
                <a:latin typeface="Arial" pitchFamily="-65" charset="0"/>
                <a:ea typeface="ＭＳ Ｐゴシック" pitchFamily="-65" charset="-128"/>
                <a:cs typeface="ＭＳ Ｐゴシック" pitchFamily="-65" charset="-128"/>
              </a:rPr>
              <a:t>粪门是由管理伯．哈基琳的区长，利甲的儿子玛基雅修筑；他重建那门，装上门扇、门插和门闩。</a:t>
            </a:r>
            <a:endParaRPr lang="en-GB" altLang="zh-CN" b="1" dirty="0">
              <a:solidFill>
                <a:srgbClr val="FFFFFF"/>
              </a:solidFill>
              <a:latin typeface="Arial" pitchFamily="-65" charset="0"/>
              <a:ea typeface="ＭＳ Ｐゴシック" pitchFamily="-65" charset="-128"/>
              <a:cs typeface="ＭＳ Ｐゴシック" pitchFamily="-65" charset="-128"/>
            </a:endParaRPr>
          </a:p>
        </p:txBody>
      </p:sp>
      <p:sp>
        <p:nvSpPr>
          <p:cNvPr id="76801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802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8021" name="Freeform 1046"/>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8022" name="Freeform 1047"/>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68023" name="Freeform 1048"/>
          <p:cNvSpPr>
            <a:spLocks/>
          </p:cNvSpPr>
          <p:nvPr/>
        </p:nvSpPr>
        <p:spPr bwMode="auto">
          <a:xfrm>
            <a:off x="4953000" y="4191000"/>
            <a:ext cx="304800"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50" name="Freeform 1050"/>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15169528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60432"/>
                                        </p:tgtEl>
                                        <p:attrNameLst>
                                          <p:attrName>style.visibility</p:attrName>
                                        </p:attrNameLst>
                                      </p:cBhvr>
                                      <p:to>
                                        <p:strVal val="visible"/>
                                      </p:to>
                                    </p:set>
                                    <p:animEffect transition="in" filter="dissolve">
                                      <p:cBhvr>
                                        <p:cTn id="7" dur="500"/>
                                        <p:tgtEl>
                                          <p:spTgt spid="6043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7850"/>
                                        </p:tgtEl>
                                        <p:attrNameLst>
                                          <p:attrName>style.visibility</p:attrName>
                                        </p:attrNameLst>
                                      </p:cBhvr>
                                      <p:to>
                                        <p:strVal val="visible"/>
                                      </p:to>
                                    </p:set>
                                    <p:animEffect transition="in" filter="wipe(up)">
                                      <p:cBhvr>
                                        <p:cTn id="11" dur="500"/>
                                        <p:tgtEl>
                                          <p:spTgt spid="778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60433"/>
                                        </p:tgtEl>
                                        <p:attrNameLst>
                                          <p:attrName>style.visibility</p:attrName>
                                        </p:attrNameLst>
                                      </p:cBhvr>
                                      <p:to>
                                        <p:strVal val="visible"/>
                                      </p:to>
                                    </p:set>
                                    <p:animEffect transition="in" filter="dissolve">
                                      <p:cBhvr>
                                        <p:cTn id="16" dur="500"/>
                                        <p:tgtEl>
                                          <p:spTgt spid="604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32" grpId="0" animBg="1" autoUpdateAnimBg="0"/>
      <p:bldP spid="60433" grpId="0" animBg="1" autoUpdateAnimBg="0"/>
      <p:bldP spid="77850"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004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46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005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005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005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2471"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62472"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3:15)</a:t>
            </a:r>
            <a:endParaRPr lang="en-US" dirty="0">
              <a:latin typeface="Helvetica" charset="0"/>
              <a:ea typeface="Osaka" charset="0"/>
              <a:cs typeface="Osaka" charset="0"/>
            </a:endParaRPr>
          </a:p>
        </p:txBody>
      </p:sp>
      <p:sp>
        <p:nvSpPr>
          <p:cNvPr id="6247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74"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75"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7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77"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7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79"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8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谷门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8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82"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西罗亚池</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8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泉门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249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2492" name="Text Box 28"/>
          <p:cNvSpPr txBox="1">
            <a:spLocks noChangeArrowheads="1"/>
          </p:cNvSpPr>
          <p:nvPr/>
        </p:nvSpPr>
        <p:spPr bwMode="auto">
          <a:xfrm>
            <a:off x="107950" y="1717675"/>
            <a:ext cx="3095625" cy="3046988"/>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spcBef>
                <a:spcPct val="50000"/>
              </a:spcBef>
              <a:buClrTx/>
              <a:buSzTx/>
              <a:buFontTx/>
              <a:buNone/>
              <a:defRPr/>
            </a:pPr>
            <a:r>
              <a:rPr lang="en-GB" b="1" dirty="0">
                <a:solidFill>
                  <a:srgbClr val="FFFFFF"/>
                </a:solidFill>
              </a:rPr>
              <a:t> </a:t>
            </a:r>
            <a:r>
              <a:rPr lang="en-GB" altLang="zh-CN" b="1" baseline="30000" dirty="0">
                <a:solidFill>
                  <a:srgbClr val="FFFFFF"/>
                </a:solidFill>
              </a:rPr>
              <a:t>15</a:t>
            </a:r>
            <a:r>
              <a:rPr lang="zh-CN" altLang="en-US" b="1" dirty="0">
                <a:solidFill>
                  <a:srgbClr val="FFFFFF"/>
                </a:solidFill>
              </a:rPr>
              <a:t>管理米斯巴的区长各荷西的儿子沙仑修筑泉门。他重建那门，加盖门顶，装上门扇、门插和门闩；又重建靠近王园的西罗亚池的城墙，直到从大卫城下来的台阶。</a:t>
            </a:r>
            <a:endParaRPr lang="en-US" b="1" dirty="0">
              <a:solidFill>
                <a:srgbClr val="FFFFFF"/>
              </a:solidFill>
            </a:endParaRPr>
          </a:p>
        </p:txBody>
      </p:sp>
      <p:sp>
        <p:nvSpPr>
          <p:cNvPr id="77006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0"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1" name="Freeform 1048"/>
          <p:cNvSpPr>
            <a:spLocks/>
          </p:cNvSpPr>
          <p:nvPr/>
        </p:nvSpPr>
        <p:spPr bwMode="auto">
          <a:xfrm>
            <a:off x="5224463" y="2857500"/>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2" name="Freeform 1049"/>
          <p:cNvSpPr>
            <a:spLocks/>
          </p:cNvSpPr>
          <p:nvPr/>
        </p:nvSpPr>
        <p:spPr bwMode="auto">
          <a:xfrm>
            <a:off x="5227638" y="3535363"/>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3" name="Freeform 1050"/>
          <p:cNvSpPr>
            <a:spLocks/>
          </p:cNvSpPr>
          <p:nvPr/>
        </p:nvSpPr>
        <p:spPr bwMode="auto">
          <a:xfrm>
            <a:off x="4933950" y="4224338"/>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0074" name="Freeform 1051"/>
          <p:cNvSpPr>
            <a:spLocks/>
          </p:cNvSpPr>
          <p:nvPr/>
        </p:nvSpPr>
        <p:spPr bwMode="auto">
          <a:xfrm>
            <a:off x="4794250" y="4572000"/>
            <a:ext cx="158750" cy="896938"/>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9902" name="Freeform 1054"/>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258386499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483"/>
                                        </p:tgtEl>
                                        <p:attrNameLst>
                                          <p:attrName>style.visibility</p:attrName>
                                        </p:attrNameLst>
                                      </p:cBhvr>
                                      <p:to>
                                        <p:strVal val="visible"/>
                                      </p:to>
                                    </p:set>
                                    <p:animEffect transition="in" filter="dissolve">
                                      <p:cBhvr>
                                        <p:cTn id="7" dur="500"/>
                                        <p:tgtEl>
                                          <p:spTgt spid="6248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79902"/>
                                        </p:tgtEl>
                                        <p:attrNameLst>
                                          <p:attrName>style.visibility</p:attrName>
                                        </p:attrNameLst>
                                      </p:cBhvr>
                                      <p:to>
                                        <p:strVal val="visible"/>
                                      </p:to>
                                    </p:set>
                                    <p:animEffect transition="in" filter="wipe(up)">
                                      <p:cBhvr>
                                        <p:cTn id="12" dur="500"/>
                                        <p:tgtEl>
                                          <p:spTgt spid="7990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482"/>
                                        </p:tgtEl>
                                        <p:attrNameLst>
                                          <p:attrName>style.visibility</p:attrName>
                                        </p:attrNameLst>
                                      </p:cBhvr>
                                      <p:to>
                                        <p:strVal val="visible"/>
                                      </p:to>
                                    </p:set>
                                    <p:animEffect transition="in" filter="dissolve">
                                      <p:cBhvr>
                                        <p:cTn id="17" dur="500"/>
                                        <p:tgtEl>
                                          <p:spTgt spid="62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82" grpId="0" animBg="1" autoUpdateAnimBg="0"/>
      <p:bldP spid="62483" grpId="0" animBg="1" autoUpdateAnimBg="0"/>
      <p:bldP spid="79902" grpId="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20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209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210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210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2231"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5223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3:16-17)</a:t>
            </a:r>
            <a:endParaRPr lang="en-US" dirty="0">
              <a:latin typeface="Helvetica" charset="0"/>
              <a:ea typeface="Osaka" charset="0"/>
              <a:cs typeface="Osaka" charset="0"/>
            </a:endParaRPr>
          </a:p>
        </p:txBody>
      </p:sp>
      <p:sp>
        <p:nvSpPr>
          <p:cNvPr id="5223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34"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35"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3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37"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3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39"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4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谷门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4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42"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西罗亚池</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4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泉门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225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2252" name="Text Box 28"/>
          <p:cNvSpPr txBox="1">
            <a:spLocks noChangeArrowheads="1"/>
          </p:cNvSpPr>
          <p:nvPr/>
        </p:nvSpPr>
        <p:spPr bwMode="auto">
          <a:xfrm>
            <a:off x="-36513" y="1592263"/>
            <a:ext cx="3421063" cy="378565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16</a:t>
            </a:r>
            <a:r>
              <a:rPr lang="zh-CN" altLang="en-US" b="1" dirty="0">
                <a:solidFill>
                  <a:srgbClr val="FFFFFF"/>
                </a:solidFill>
              </a:rPr>
              <a:t>下一段由管理半个伯．夙的区长，押卜的儿子尼希米修筑，直到大卫墓地的对面，又到人工池和勇士之家。 </a:t>
            </a:r>
            <a:r>
              <a:rPr lang="en-US" altLang="zh-CN" b="1" baseline="30000" dirty="0">
                <a:solidFill>
                  <a:srgbClr val="FFFFFF"/>
                </a:solidFill>
              </a:rPr>
              <a:t>17</a:t>
            </a:r>
            <a:r>
              <a:rPr lang="en-US" altLang="zh-CN" b="1" dirty="0">
                <a:solidFill>
                  <a:srgbClr val="FFFFFF"/>
                </a:solidFill>
              </a:rPr>
              <a:t> </a:t>
            </a:r>
            <a:r>
              <a:rPr lang="zh-CN" altLang="en-US" b="1" dirty="0">
                <a:solidFill>
                  <a:srgbClr val="FFFFFF"/>
                </a:solidFill>
              </a:rPr>
              <a:t>再下一段由利未人巴尼的儿子利宏修筑；接着的一段由管理半个基伊拉的区长哈沙比雅为他本区修筑。</a:t>
            </a:r>
            <a:endParaRPr lang="en-US" b="1" dirty="0">
              <a:solidFill>
                <a:srgbClr val="FFFFFF"/>
              </a:solidFill>
            </a:endParaRPr>
          </a:p>
        </p:txBody>
      </p:sp>
      <p:sp>
        <p:nvSpPr>
          <p:cNvPr id="772117"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18"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19" name="Freeform 105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20" name="Freeform 105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21" name="Freeform 105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22" name="Freeform 105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81953" name="Freeform 105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2124"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425752640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1953"/>
                                        </p:tgtEl>
                                        <p:attrNameLst>
                                          <p:attrName>style.visibility</p:attrName>
                                        </p:attrNameLst>
                                      </p:cBhvr>
                                      <p:to>
                                        <p:strVal val="visible"/>
                                      </p:to>
                                    </p:set>
                                    <p:animEffect transition="in" filter="wipe(left)">
                                      <p:cBhvr>
                                        <p:cTn id="7" dur="500"/>
                                        <p:tgtEl>
                                          <p:spTgt spid="819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3"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41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414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414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414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50183"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5018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3:18-19)</a:t>
            </a:r>
            <a:endParaRPr lang="en-US" dirty="0">
              <a:latin typeface="Helvetica" charset="0"/>
              <a:ea typeface="Osaka" charset="0"/>
              <a:cs typeface="Osaka" charset="0"/>
            </a:endParaRPr>
          </a:p>
        </p:txBody>
      </p:sp>
      <p:sp>
        <p:nvSpPr>
          <p:cNvPr id="5018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86"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87"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8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89"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9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91"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9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谷门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9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94"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西罗亚池</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9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泉门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196" name="Text Box 20"/>
          <p:cNvSpPr txBox="1">
            <a:spLocks noChangeArrowheads="1"/>
          </p:cNvSpPr>
          <p:nvPr/>
        </p:nvSpPr>
        <p:spPr bwMode="auto">
          <a:xfrm>
            <a:off x="5486400" y="5105400"/>
            <a:ext cx="1219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城墙弯角</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5020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50204" name="Text Box 28"/>
          <p:cNvSpPr txBox="1">
            <a:spLocks noChangeArrowheads="1"/>
          </p:cNvSpPr>
          <p:nvPr/>
        </p:nvSpPr>
        <p:spPr bwMode="auto">
          <a:xfrm>
            <a:off x="107950" y="1700213"/>
            <a:ext cx="3097213" cy="4154487"/>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sz="2000" b="1" baseline="30000" dirty="0">
                <a:solidFill>
                  <a:srgbClr val="FFFFFF"/>
                </a:solidFill>
              </a:rPr>
              <a:t>18</a:t>
            </a:r>
            <a:r>
              <a:rPr lang="en-GB" altLang="zh-CN" sz="2000" b="1" dirty="0">
                <a:solidFill>
                  <a:srgbClr val="FFFFFF"/>
                </a:solidFill>
              </a:rPr>
              <a:t> </a:t>
            </a:r>
            <a:r>
              <a:rPr lang="zh-CN" altLang="en-US" sz="2000" b="1" dirty="0">
                <a:solidFill>
                  <a:srgbClr val="FFFFFF"/>
                </a:solidFill>
              </a:rPr>
              <a:t>下一段由他们的兄弟，管理另一半基伊拉的区长，希拿达的儿子宾内（按照</a:t>
            </a:r>
            <a:r>
              <a:rPr lang="en-US" altLang="zh-CN" sz="2000" b="1" dirty="0">
                <a:solidFill>
                  <a:srgbClr val="FFFFFF"/>
                </a:solidFill>
              </a:rPr>
              <a:t>《</a:t>
            </a:r>
            <a:r>
              <a:rPr lang="zh-CN" altLang="en-US" sz="2000" b="1" dirty="0">
                <a:solidFill>
                  <a:srgbClr val="FFFFFF"/>
                </a:solidFill>
              </a:rPr>
              <a:t>马索拉文本</a:t>
            </a:r>
            <a:r>
              <a:rPr lang="en-US" altLang="zh-CN" sz="2000" b="1" dirty="0">
                <a:solidFill>
                  <a:srgbClr val="FFFFFF"/>
                </a:solidFill>
              </a:rPr>
              <a:t>》</a:t>
            </a:r>
            <a:r>
              <a:rPr lang="zh-CN" altLang="en-US" sz="2000" b="1" dirty="0">
                <a:solidFill>
                  <a:srgbClr val="FFFFFF"/>
                </a:solidFill>
              </a:rPr>
              <a:t>的大部分抄本，“宾内”作“巴瓦伊”，大概是手民之误；两者在原文非常相似，现参照其他抄本和古译本翻译；参</a:t>
            </a:r>
            <a:r>
              <a:rPr lang="en-US" altLang="zh-CN" sz="2000" b="1" dirty="0">
                <a:solidFill>
                  <a:srgbClr val="FFFFFF"/>
                </a:solidFill>
              </a:rPr>
              <a:t>24</a:t>
            </a:r>
            <a:r>
              <a:rPr lang="zh-CN" altLang="en-US" sz="2000" b="1" dirty="0">
                <a:solidFill>
                  <a:srgbClr val="FFFFFF"/>
                </a:solidFill>
              </a:rPr>
              <a:t>节）修筑。 </a:t>
            </a:r>
            <a:r>
              <a:rPr lang="en-US" altLang="zh-CN" sz="2000" b="1" baseline="30000" dirty="0">
                <a:solidFill>
                  <a:srgbClr val="FFFFFF"/>
                </a:solidFill>
              </a:rPr>
              <a:t>19</a:t>
            </a:r>
            <a:r>
              <a:rPr lang="en-US" altLang="zh-CN" sz="2000" b="1" dirty="0">
                <a:solidFill>
                  <a:srgbClr val="FFFFFF"/>
                </a:solidFill>
              </a:rPr>
              <a:t> </a:t>
            </a:r>
            <a:r>
              <a:rPr lang="zh-CN" altLang="en-US" sz="2000" b="1" dirty="0">
                <a:solidFill>
                  <a:srgbClr val="FFFFFF"/>
                </a:solidFill>
              </a:rPr>
              <a:t>管理米斯巴的区长耶书亚的儿子以谢修筑接着的一段，对着军械库的斜坡、城墙转角的地方。</a:t>
            </a:r>
            <a:endParaRPr lang="en-US" sz="2000" dirty="0">
              <a:solidFill>
                <a:srgbClr val="FFFFFF"/>
              </a:solidFill>
            </a:endParaRPr>
          </a:p>
        </p:txBody>
      </p:sp>
      <p:sp>
        <p:nvSpPr>
          <p:cNvPr id="774166"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67"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68"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69"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83995" name="Freeform 1051"/>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71" name="Freeform 1052"/>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72" name="Freeform 1053"/>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73" name="Freeform 1054"/>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4174" name="Freeform 1055"/>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81858807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0196"/>
                                        </p:tgtEl>
                                        <p:attrNameLst>
                                          <p:attrName>style.visibility</p:attrName>
                                        </p:attrNameLst>
                                      </p:cBhvr>
                                      <p:to>
                                        <p:strVal val="visible"/>
                                      </p:to>
                                    </p:set>
                                    <p:animEffect transition="in" filter="dissolve">
                                      <p:cBhvr>
                                        <p:cTn id="7" dur="500"/>
                                        <p:tgtEl>
                                          <p:spTgt spid="5019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83995"/>
                                        </p:tgtEl>
                                        <p:attrNameLst>
                                          <p:attrName>style.visibility</p:attrName>
                                        </p:attrNameLst>
                                      </p:cBhvr>
                                      <p:to>
                                        <p:strVal val="visible"/>
                                      </p:to>
                                    </p:set>
                                    <p:animEffect transition="in" filter="wipe(left)">
                                      <p:cBhvr>
                                        <p:cTn id="12" dur="500"/>
                                        <p:tgtEl>
                                          <p:spTgt spid="83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96" grpId="0" animBg="1" autoUpdateAnimBg="0"/>
      <p:bldP spid="8399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3131840" cy="680821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如果你能在自己的经历中更加抓住神重建的手，你的生命会是如何</a:t>
            </a:r>
            <a:r>
              <a:rPr lang="en-US" sz="4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500464228"/>
      </p:ext>
    </p:extLst>
  </p:cSld>
  <p:clrMapOvr>
    <a:masterClrMapping/>
  </p:clrMapOvr>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61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619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619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619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6567"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3:20-22)</a:t>
            </a:r>
            <a:endParaRPr lang="en-US" dirty="0">
              <a:latin typeface="Helvetica" charset="0"/>
              <a:ea typeface="Osaka" charset="0"/>
              <a:cs typeface="Osaka" charset="0"/>
            </a:endParaRP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0"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7" name="Text Box 17"/>
          <p:cNvSpPr txBox="1">
            <a:spLocks noChangeArrowheads="1"/>
          </p:cNvSpPr>
          <p:nvPr/>
        </p:nvSpPr>
        <p:spPr bwMode="auto">
          <a:xfrm>
            <a:off x="3429000" y="5181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西罗亚池</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泉门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80" name="Text Box 20"/>
          <p:cNvSpPr txBox="1">
            <a:spLocks noChangeArrowheads="1"/>
          </p:cNvSpPr>
          <p:nvPr/>
        </p:nvSpPr>
        <p:spPr bwMode="auto">
          <a:xfrm>
            <a:off x="5486400" y="5105400"/>
            <a:ext cx="1219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城墙弯角</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6588" name="Text Box 28"/>
          <p:cNvSpPr txBox="1">
            <a:spLocks noChangeArrowheads="1"/>
          </p:cNvSpPr>
          <p:nvPr/>
        </p:nvSpPr>
        <p:spPr bwMode="auto">
          <a:xfrm>
            <a:off x="34925" y="1557338"/>
            <a:ext cx="3167063" cy="34778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sz="2000" b="1" baseline="30000" dirty="0">
                <a:solidFill>
                  <a:srgbClr val="FFFFFF"/>
                </a:solidFill>
              </a:rPr>
              <a:t>20</a:t>
            </a:r>
            <a:r>
              <a:rPr lang="zh-CN" altLang="en-US" sz="2000" b="1" dirty="0">
                <a:solidFill>
                  <a:srgbClr val="FFFFFF"/>
                </a:solidFill>
              </a:rPr>
              <a:t>下一段，就是萨拜的儿子巴录竭力修筑的另一段，从城墙转角的地方，直到大祭司以利亚实住宅的门口。 </a:t>
            </a:r>
            <a:r>
              <a:rPr lang="en-US" altLang="zh-CN" sz="2000" b="1" baseline="30000" dirty="0">
                <a:solidFill>
                  <a:srgbClr val="FFFFFF"/>
                </a:solidFill>
              </a:rPr>
              <a:t>21</a:t>
            </a:r>
            <a:r>
              <a:rPr lang="en-US" altLang="zh-CN" sz="2000" b="1" dirty="0">
                <a:solidFill>
                  <a:srgbClr val="FFFFFF"/>
                </a:solidFill>
              </a:rPr>
              <a:t> </a:t>
            </a:r>
            <a:r>
              <a:rPr lang="zh-CN" altLang="en-US" sz="2000" b="1" dirty="0">
                <a:solidFill>
                  <a:srgbClr val="FFFFFF"/>
                </a:solidFill>
              </a:rPr>
              <a:t>再下一段，就是哈哥斯的孙子、乌利亚的儿子米利末修筑的另一段，从以利亚实住宅的门口，直到以利亚实住宅的尽头。 </a:t>
            </a:r>
            <a:r>
              <a:rPr lang="en-US" altLang="zh-CN" sz="2000" b="1" baseline="30000" dirty="0">
                <a:solidFill>
                  <a:srgbClr val="FFFFFF"/>
                </a:solidFill>
              </a:rPr>
              <a:t>22</a:t>
            </a:r>
            <a:r>
              <a:rPr lang="en-US" altLang="zh-CN" sz="2000" b="1" dirty="0">
                <a:solidFill>
                  <a:srgbClr val="FFFFFF"/>
                </a:solidFill>
              </a:rPr>
              <a:t> </a:t>
            </a:r>
            <a:r>
              <a:rPr lang="zh-CN" altLang="en-US" sz="2000" b="1" dirty="0">
                <a:solidFill>
                  <a:srgbClr val="FFFFFF"/>
                </a:solidFill>
              </a:rPr>
              <a:t>这一段之后是由住在约旦河平原的祭司修筑。</a:t>
            </a:r>
            <a:endParaRPr lang="en-US" sz="2000" b="1" dirty="0">
              <a:solidFill>
                <a:srgbClr val="FFFFFF"/>
              </a:solidFill>
            </a:endParaRPr>
          </a:p>
        </p:txBody>
      </p:sp>
      <p:sp>
        <p:nvSpPr>
          <p:cNvPr id="77621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6"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7"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8" name="Freeform 1051"/>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19"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0"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1"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2"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6223" name="Freeform 105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86051" name="Freeform 1059"/>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21033079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6051"/>
                                        </p:tgtEl>
                                        <p:attrNameLst>
                                          <p:attrName>style.visibility</p:attrName>
                                        </p:attrNameLst>
                                      </p:cBhvr>
                                      <p:to>
                                        <p:strVal val="visible"/>
                                      </p:to>
                                    </p:set>
                                    <p:animEffect transition="in" filter="wipe(down)">
                                      <p:cBhvr>
                                        <p:cTn id="7" dur="500"/>
                                        <p:tgtEl>
                                          <p:spTgt spid="86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51"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7824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7824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7824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68615"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3:23-24)</a:t>
            </a:r>
            <a:endParaRPr lang="en-US" dirty="0">
              <a:latin typeface="Helvetica" charset="0"/>
              <a:ea typeface="Osaka" charset="0"/>
              <a:cs typeface="Osaka" charset="0"/>
            </a:endParaRP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18"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1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21"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23"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谷门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26"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西罗亚池</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泉门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28" name="Text Box 20"/>
          <p:cNvSpPr txBox="1">
            <a:spLocks noChangeArrowheads="1"/>
          </p:cNvSpPr>
          <p:nvPr/>
        </p:nvSpPr>
        <p:spPr bwMode="auto">
          <a:xfrm>
            <a:off x="5486400" y="5105400"/>
            <a:ext cx="1219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城墙弯角</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68636" name="Text Box 28"/>
          <p:cNvSpPr txBox="1">
            <a:spLocks noChangeArrowheads="1"/>
          </p:cNvSpPr>
          <p:nvPr/>
        </p:nvSpPr>
        <p:spPr bwMode="auto">
          <a:xfrm>
            <a:off x="73025" y="1700213"/>
            <a:ext cx="3130550" cy="4893647"/>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23</a:t>
            </a:r>
            <a:r>
              <a:rPr lang="zh-CN" altLang="en-US" b="1" dirty="0">
                <a:solidFill>
                  <a:srgbClr val="FFFFFF"/>
                </a:solidFill>
              </a:rPr>
              <a:t>下一段是由便雅悯和哈述，修筑他们自己房屋对面的那段。再下一段由亚难尼的孙子、玛西雅的儿子亚撒利雅，修筑他自己的房屋旁边的那段。 </a:t>
            </a:r>
            <a:r>
              <a:rPr lang="en-US" altLang="zh-CN" b="1" baseline="30000" dirty="0">
                <a:solidFill>
                  <a:srgbClr val="FFFFFF"/>
                </a:solidFill>
              </a:rPr>
              <a:t>24</a:t>
            </a:r>
            <a:r>
              <a:rPr lang="en-US" altLang="zh-CN" b="1" dirty="0">
                <a:solidFill>
                  <a:srgbClr val="FFFFFF"/>
                </a:solidFill>
              </a:rPr>
              <a:t> </a:t>
            </a:r>
            <a:r>
              <a:rPr lang="zh-CN" altLang="en-US" b="1" dirty="0">
                <a:solidFill>
                  <a:srgbClr val="FFFFFF"/>
                </a:solidFill>
              </a:rPr>
              <a:t>这一段之后是希拿达的儿子宾内修筑的另一段，从亚撒利雅的房屋，直到城墙的转角，就是城角的地方。</a:t>
            </a:r>
            <a:endParaRPr lang="en-US" dirty="0">
              <a:solidFill>
                <a:srgbClr val="FFFFFF"/>
              </a:solidFill>
            </a:endParaRPr>
          </a:p>
        </p:txBody>
      </p:sp>
      <p:sp>
        <p:nvSpPr>
          <p:cNvPr id="7782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4" name="Freeform 1049"/>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5" name="Freeform 1050"/>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6" name="Freeform 1051"/>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7" name="Freeform 1052"/>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8" name="Freeform 1053"/>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69" name="Freeform 1054"/>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70" name="Freeform 1055"/>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71" name="Freeform 1056"/>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78272" name="Line 1058"/>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2831789423"/>
      </p:ext>
    </p:extLst>
  </p:cSld>
  <p:clrMapOvr>
    <a:masterClrMapping/>
  </p:clrMapOvr>
  <p:transition spd="med">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0289"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59"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80291"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80292"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80293"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0663"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70664"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3:25-26)</a:t>
            </a:r>
            <a:endParaRPr lang="en-US" dirty="0">
              <a:latin typeface="Helvetica" charset="0"/>
              <a:ea typeface="Osaka" charset="0"/>
              <a:cs typeface="Osaka" charset="0"/>
            </a:endParaRPr>
          </a:p>
        </p:txBody>
      </p:sp>
      <p:sp>
        <p:nvSpPr>
          <p:cNvPr id="70665"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66"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67"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68"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69"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70"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71"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72"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谷门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73"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74"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西罗亚池</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75"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泉门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76" name="Text Box 20"/>
          <p:cNvSpPr txBox="1">
            <a:spLocks noChangeArrowheads="1"/>
          </p:cNvSpPr>
          <p:nvPr/>
        </p:nvSpPr>
        <p:spPr bwMode="auto">
          <a:xfrm>
            <a:off x="5486400" y="5105400"/>
            <a:ext cx="1219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城墙弯角</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77"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水门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78"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凸出的大楼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0683"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70684" name="Text Box 28"/>
          <p:cNvSpPr txBox="1">
            <a:spLocks noChangeArrowheads="1"/>
          </p:cNvSpPr>
          <p:nvPr/>
        </p:nvSpPr>
        <p:spPr bwMode="auto">
          <a:xfrm>
            <a:off x="34925" y="1700213"/>
            <a:ext cx="3240088" cy="378565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GB" altLang="zh-CN" b="1" baseline="30000" dirty="0">
                <a:solidFill>
                  <a:srgbClr val="FFFFFF"/>
                </a:solidFill>
                <a:latin typeface="Arial" pitchFamily="-65" charset="0"/>
                <a:ea typeface="ＭＳ Ｐゴシック" pitchFamily="-65" charset="-128"/>
                <a:cs typeface="ＭＳ Ｐゴシック" pitchFamily="-65" charset="-128"/>
              </a:rPr>
              <a:t>25</a:t>
            </a:r>
            <a:r>
              <a:rPr lang="zh-CN" altLang="en-US" b="1" dirty="0">
                <a:solidFill>
                  <a:srgbClr val="FFFFFF"/>
                </a:solidFill>
                <a:latin typeface="Arial" pitchFamily="-65" charset="0"/>
                <a:ea typeface="ＭＳ Ｐゴシック" pitchFamily="-65" charset="-128"/>
                <a:cs typeface="ＭＳ Ｐゴシック" pitchFamily="-65" charset="-128"/>
              </a:rPr>
              <a:t>乌赛的儿子巴拉修筑对着城墙的转角的地方，以及王宫突出高耸的城楼靠近护卫院的一段。下一段由巴录的儿子毘大雅修筑。 </a:t>
            </a:r>
            <a:r>
              <a:rPr lang="en-US" altLang="zh-CN" b="1" baseline="30000" dirty="0">
                <a:solidFill>
                  <a:srgbClr val="FFFFFF"/>
                </a:solidFill>
                <a:latin typeface="Arial" pitchFamily="-65" charset="0"/>
                <a:ea typeface="ＭＳ Ｐゴシック" pitchFamily="-65" charset="-128"/>
                <a:cs typeface="ＭＳ Ｐゴシック" pitchFamily="-65" charset="-128"/>
              </a:rPr>
              <a:t>26 </a:t>
            </a:r>
            <a:r>
              <a:rPr lang="zh-CN" altLang="en-US" b="1" dirty="0">
                <a:solidFill>
                  <a:srgbClr val="FFFFFF"/>
                </a:solidFill>
                <a:latin typeface="Arial" pitchFamily="-65" charset="0"/>
                <a:ea typeface="ＭＳ Ｐゴシック" pitchFamily="-65" charset="-128"/>
                <a:cs typeface="ＭＳ Ｐゴシック" pitchFamily="-65" charset="-128"/>
              </a:rPr>
              <a:t>居住在俄斐勒的殿役，修筑直到东面水门对面和突出的城楼那一段墙。</a:t>
            </a:r>
            <a:endParaRPr lang="en-GB" altLang="zh-CN" b="1" dirty="0">
              <a:solidFill>
                <a:srgbClr val="FFFFFF"/>
              </a:solidFill>
              <a:latin typeface="Arial" pitchFamily="-65" charset="0"/>
              <a:ea typeface="ＭＳ Ｐゴシック" pitchFamily="-65" charset="-128"/>
              <a:cs typeface="ＭＳ Ｐゴシック" pitchFamily="-65" charset="-128"/>
            </a:endParaRPr>
          </a:p>
        </p:txBody>
      </p:sp>
      <p:sp>
        <p:nvSpPr>
          <p:cNvPr id="78031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4" name="Freeform 27"/>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5" name="Freeform 28"/>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6" name="Freeform 29"/>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7" name="Freeform 30"/>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8" name="Freeform 3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19" name="Line 3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20" name="Freeform 3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21" name="Freeform 36"/>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22" name="Freeform 37"/>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0323" name="Freeform 3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119942029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677"/>
                                        </p:tgtEl>
                                        <p:attrNameLst>
                                          <p:attrName>style.visibility</p:attrName>
                                        </p:attrNameLst>
                                      </p:cBhvr>
                                      <p:to>
                                        <p:strVal val="visible"/>
                                      </p:to>
                                    </p:set>
                                    <p:animEffect transition="in" filter="dissolve">
                                      <p:cBhvr>
                                        <p:cTn id="7" dur="500"/>
                                        <p:tgtEl>
                                          <p:spTgt spid="706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678"/>
                                        </p:tgtEl>
                                        <p:attrNameLst>
                                          <p:attrName>style.visibility</p:attrName>
                                        </p:attrNameLst>
                                      </p:cBhvr>
                                      <p:to>
                                        <p:strVal val="visible"/>
                                      </p:to>
                                    </p:set>
                                    <p:animEffect transition="in" filter="dissolve">
                                      <p:cBhvr>
                                        <p:cTn id="12" dur="500"/>
                                        <p:tgtEl>
                                          <p:spTgt spid="706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77" grpId="0" animBg="1" autoUpdateAnimBg="0"/>
      <p:bldP spid="70678" grpId="0" animBg="1"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233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707"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8233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8234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8234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2711"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72712"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 (</a:t>
            </a:r>
            <a:r>
              <a:rPr lang="en-US" b="1" dirty="0" err="1">
                <a:latin typeface="Helvetica" charset="0"/>
                <a:ea typeface="Osaka" charset="0"/>
                <a:cs typeface="Osaka" charset="0"/>
              </a:rPr>
              <a:t>尼</a:t>
            </a:r>
            <a:r>
              <a:rPr lang="en-US" b="1" dirty="0">
                <a:latin typeface="Helvetica" charset="0"/>
                <a:ea typeface="Osaka" charset="0"/>
                <a:cs typeface="Osaka" charset="0"/>
              </a:rPr>
              <a:t> 3:27-28)</a:t>
            </a:r>
            <a:endParaRPr lang="en-US" dirty="0">
              <a:latin typeface="Helvetica" charset="0"/>
              <a:ea typeface="Osaka" charset="0"/>
              <a:cs typeface="Osaka" charset="0"/>
            </a:endParaRPr>
          </a:p>
        </p:txBody>
      </p:sp>
      <p:sp>
        <p:nvSpPr>
          <p:cNvPr id="72713"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14"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15"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16"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17"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18"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19"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20"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谷门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21"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22"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西罗亚池</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23"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泉门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24" name="Text Box 20"/>
          <p:cNvSpPr txBox="1">
            <a:spLocks noChangeArrowheads="1"/>
          </p:cNvSpPr>
          <p:nvPr/>
        </p:nvSpPr>
        <p:spPr bwMode="auto">
          <a:xfrm>
            <a:off x="5486400" y="51054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城墙弯角</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25"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水门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26"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凸出的大楼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27"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俄斐勒的墙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28"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马门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2731"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72732" name="Text Box 28"/>
          <p:cNvSpPr txBox="1">
            <a:spLocks noChangeArrowheads="1"/>
          </p:cNvSpPr>
          <p:nvPr/>
        </p:nvSpPr>
        <p:spPr bwMode="auto">
          <a:xfrm>
            <a:off x="179388" y="1700213"/>
            <a:ext cx="3132137" cy="3785652"/>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27</a:t>
            </a:r>
            <a:r>
              <a:rPr lang="zh-CN" altLang="en-US" b="1" dirty="0">
                <a:solidFill>
                  <a:srgbClr val="FFFFFF"/>
                </a:solidFill>
              </a:rPr>
              <a:t>再下一段，就是由提哥亚人修筑的另一</a:t>
            </a:r>
            <a:endParaRPr lang="en-US" altLang="zh-CN" b="1" dirty="0">
              <a:solidFill>
                <a:srgbClr val="FFFFFF"/>
              </a:solidFill>
            </a:endParaRPr>
          </a:p>
          <a:p>
            <a:pPr algn="ctr" defTabSz="914400">
              <a:buClrTx/>
              <a:buSzTx/>
              <a:buFontTx/>
              <a:buNone/>
              <a:defRPr/>
            </a:pPr>
            <a:r>
              <a:rPr lang="zh-CN" altLang="en-US" b="1" dirty="0">
                <a:solidFill>
                  <a:srgbClr val="FFFFFF"/>
                </a:solidFill>
              </a:rPr>
              <a:t>段，从那突出来的大城楼对面，直到俄斐勒的城墙。</a:t>
            </a:r>
          </a:p>
          <a:p>
            <a:pPr algn="ctr" defTabSz="914400">
              <a:buClrTx/>
              <a:buSzTx/>
              <a:buFontTx/>
              <a:buNone/>
              <a:defRPr/>
            </a:pPr>
            <a:endParaRPr lang="zh-CN" altLang="en-US" b="1" dirty="0">
              <a:solidFill>
                <a:srgbClr val="FFFFFF"/>
              </a:solidFill>
            </a:endParaRPr>
          </a:p>
          <a:p>
            <a:pPr algn="ctr" defTabSz="914400">
              <a:buClrTx/>
              <a:buSzTx/>
              <a:buFontTx/>
              <a:buNone/>
              <a:defRPr/>
            </a:pPr>
            <a:r>
              <a:rPr lang="en-US" altLang="zh-CN" b="1" baseline="30000" dirty="0">
                <a:solidFill>
                  <a:srgbClr val="FFFFFF"/>
                </a:solidFill>
              </a:rPr>
              <a:t>28</a:t>
            </a:r>
            <a:r>
              <a:rPr lang="en-US" altLang="zh-CN" b="1" dirty="0">
                <a:solidFill>
                  <a:srgbClr val="FFFFFF"/>
                </a:solidFill>
              </a:rPr>
              <a:t> </a:t>
            </a:r>
            <a:r>
              <a:rPr lang="zh-CN" altLang="en-US" b="1" dirty="0">
                <a:solidFill>
                  <a:srgbClr val="FFFFFF"/>
                </a:solidFill>
              </a:rPr>
              <a:t>从马门往上的一</a:t>
            </a:r>
            <a:endParaRPr lang="en-US" altLang="zh-CN" b="1" dirty="0">
              <a:solidFill>
                <a:srgbClr val="FFFFFF"/>
              </a:solidFill>
            </a:endParaRPr>
          </a:p>
          <a:p>
            <a:pPr algn="ctr" defTabSz="914400">
              <a:buClrTx/>
              <a:buSzTx/>
              <a:buFontTx/>
              <a:buNone/>
              <a:defRPr/>
            </a:pPr>
            <a:r>
              <a:rPr lang="zh-CN" altLang="en-US" b="1" dirty="0">
                <a:solidFill>
                  <a:srgbClr val="FFFFFF"/>
                </a:solidFill>
              </a:rPr>
              <a:t>段，祭司们各人修筑自己房屋对面的城墙。</a:t>
            </a:r>
            <a:endParaRPr lang="en-US" b="1" dirty="0">
              <a:solidFill>
                <a:srgbClr val="FFFFFF"/>
              </a:solidFill>
            </a:endParaRPr>
          </a:p>
        </p:txBody>
      </p:sp>
      <p:sp>
        <p:nvSpPr>
          <p:cNvPr id="7823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4"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5"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6"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7"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8" name="Freeform 1057"/>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69" name="Freeform 1058"/>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70" name="Freeform 1059"/>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71" name="Freeform 1060"/>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72" name="Line 1061"/>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2373" name="Freeform 1062"/>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2199" name="Freeform 1063"/>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3746205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727"/>
                                        </p:tgtEl>
                                        <p:attrNameLst>
                                          <p:attrName>style.visibility</p:attrName>
                                        </p:attrNameLst>
                                      </p:cBhvr>
                                      <p:to>
                                        <p:strVal val="visible"/>
                                      </p:to>
                                    </p:set>
                                    <p:animEffect transition="in" filter="dissolve">
                                      <p:cBhvr>
                                        <p:cTn id="7" dur="500"/>
                                        <p:tgtEl>
                                          <p:spTgt spid="7272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2728"/>
                                        </p:tgtEl>
                                        <p:attrNameLst>
                                          <p:attrName>style.visibility</p:attrName>
                                        </p:attrNameLst>
                                      </p:cBhvr>
                                      <p:to>
                                        <p:strVal val="visible"/>
                                      </p:to>
                                    </p:set>
                                    <p:animEffect transition="in" filter="dissolve">
                                      <p:cBhvr>
                                        <p:cTn id="12" dur="500"/>
                                        <p:tgtEl>
                                          <p:spTgt spid="72728"/>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92199"/>
                                        </p:tgtEl>
                                        <p:attrNameLst>
                                          <p:attrName>style.visibility</p:attrName>
                                        </p:attrNameLst>
                                      </p:cBhvr>
                                      <p:to>
                                        <p:strVal val="visible"/>
                                      </p:to>
                                    </p:set>
                                    <p:animEffect transition="in" filter="wipe(down)">
                                      <p:cBhvr>
                                        <p:cTn id="15" dur="500"/>
                                        <p:tgtEl>
                                          <p:spTgt spid="921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27" grpId="0" animBg="1" autoUpdateAnimBg="0"/>
      <p:bldP spid="72728" grpId="0" animBg="1" autoUpdateAnimBg="0"/>
      <p:bldP spid="92199" grpId="0" animBg="1"/>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438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755"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84387"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84388"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84389"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4759"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74760"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3:29-30)</a:t>
            </a:r>
            <a:endParaRPr lang="en-US" dirty="0">
              <a:latin typeface="Helvetica" charset="0"/>
              <a:ea typeface="Osaka" charset="0"/>
              <a:cs typeface="Osaka" charset="0"/>
            </a:endParaRPr>
          </a:p>
        </p:txBody>
      </p:sp>
      <p:sp>
        <p:nvSpPr>
          <p:cNvPr id="74761"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62"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63"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64"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65"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66"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67"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68"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谷门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69"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70"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西罗亚池</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71"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泉门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72" name="Text Box 20"/>
          <p:cNvSpPr txBox="1">
            <a:spLocks noChangeArrowheads="1"/>
          </p:cNvSpPr>
          <p:nvPr/>
        </p:nvSpPr>
        <p:spPr bwMode="auto">
          <a:xfrm>
            <a:off x="5486400" y="5105400"/>
            <a:ext cx="1219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城墙弯角</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73"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水门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74"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凸出的大楼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75"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俄斐勒墙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76"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马门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77"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东门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4779"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74780" name="Text Box 28"/>
          <p:cNvSpPr txBox="1">
            <a:spLocks noChangeArrowheads="1"/>
          </p:cNvSpPr>
          <p:nvPr/>
        </p:nvSpPr>
        <p:spPr bwMode="auto">
          <a:xfrm>
            <a:off x="106363" y="1639888"/>
            <a:ext cx="3097212" cy="452431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29</a:t>
            </a:r>
            <a:r>
              <a:rPr lang="zh-CN" altLang="en-US" b="1" dirty="0">
                <a:solidFill>
                  <a:srgbClr val="FFFFFF"/>
                </a:solidFill>
              </a:rPr>
              <a:t>下一段由音麦的儿子撒督修筑自己房屋对面的那段。再下一段由看守东门示迦尼的儿子示玛雅修筑。 </a:t>
            </a:r>
            <a:r>
              <a:rPr lang="en-US" altLang="zh-CN" b="1" baseline="30000" dirty="0">
                <a:solidFill>
                  <a:srgbClr val="FFFFFF"/>
                </a:solidFill>
              </a:rPr>
              <a:t>30</a:t>
            </a:r>
            <a:r>
              <a:rPr lang="en-US" altLang="zh-CN" b="1" dirty="0">
                <a:solidFill>
                  <a:srgbClr val="FFFFFF"/>
                </a:solidFill>
              </a:rPr>
              <a:t> </a:t>
            </a:r>
            <a:r>
              <a:rPr lang="zh-CN" altLang="en-US" b="1" dirty="0">
                <a:solidFill>
                  <a:srgbClr val="FFFFFF"/>
                </a:solidFill>
              </a:rPr>
              <a:t>这一段之后是由示利米雅的儿子哈拿尼雅和萨拉的第六子哈嫩修筑的另一段，下一段就是比利迦的儿子米书兰修筑自己住宅对面的那一段。</a:t>
            </a:r>
            <a:endParaRPr lang="en-US" sz="2000" b="1" dirty="0">
              <a:solidFill>
                <a:srgbClr val="FFFFFF"/>
              </a:solidFill>
            </a:endParaRPr>
          </a:p>
        </p:txBody>
      </p:sp>
      <p:sp>
        <p:nvSpPr>
          <p:cNvPr id="78441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3" name="Freeform 1054"/>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4" name="Freeform 1055"/>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5" name="Freeform 1056"/>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6" name="Freeform 1057"/>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7" name="Freeform 1058"/>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8" name="Freeform 1059"/>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19" name="Freeform 1060"/>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20" name="Freeform 1061"/>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21" name="Line 1062"/>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22" name="Freeform 1063"/>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4423" name="Freeform 1064"/>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4249" name="Freeform 1065"/>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85618670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4777"/>
                                        </p:tgtEl>
                                        <p:attrNameLst>
                                          <p:attrName>style.visibility</p:attrName>
                                        </p:attrNameLst>
                                      </p:cBhvr>
                                      <p:to>
                                        <p:strVal val="visible"/>
                                      </p:to>
                                    </p:set>
                                    <p:animEffect transition="in" filter="dissolve">
                                      <p:cBhvr>
                                        <p:cTn id="7" dur="500"/>
                                        <p:tgtEl>
                                          <p:spTgt spid="747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4249"/>
                                        </p:tgtEl>
                                        <p:attrNameLst>
                                          <p:attrName>style.visibility</p:attrName>
                                        </p:attrNameLst>
                                      </p:cBhvr>
                                      <p:to>
                                        <p:strVal val="visible"/>
                                      </p:to>
                                    </p:set>
                                    <p:animEffect transition="in" filter="wipe(down)">
                                      <p:cBhvr>
                                        <p:cTn id="12" dur="500"/>
                                        <p:tgtEl>
                                          <p:spTgt spid="94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77" grpId="0" animBg="1" autoUpdateAnimBg="0"/>
      <p:bldP spid="94249"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643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pitchFamily="-65" charset="0"/>
              <a:ea typeface="ＭＳ Ｐゴシック" pitchFamily="-65" charset="-128"/>
              <a:cs typeface="ＭＳ Ｐゴシック" pitchFamily="-65" charset="-128"/>
            </a:endParaRPr>
          </a:p>
        </p:txBody>
      </p:sp>
      <p:sp>
        <p:nvSpPr>
          <p:cNvPr id="78643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78643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78643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6807"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algn="ctr" defTabSz="914400" eaLnBrk="1" hangingPunct="1">
              <a:spcBef>
                <a:spcPct val="50000"/>
              </a:spcBef>
              <a:buClrTx/>
              <a:buSzTx/>
              <a:buFontTx/>
              <a:buNone/>
              <a:defRPr/>
            </a:pPr>
            <a:r>
              <a:rPr lang="en-US" sz="3600" b="1" dirty="0" err="1">
                <a:solidFill>
                  <a:srgbClr val="FFFFFF"/>
                </a:solidFill>
                <a:latin typeface="Arial" pitchFamily="-65" charset="0"/>
                <a:ea typeface="ＭＳ Ｐゴシック" pitchFamily="-65" charset="-128"/>
                <a:cs typeface="ＭＳ Ｐゴシック" pitchFamily="-65" charset="-128"/>
              </a:rPr>
              <a:t>橄榄山</a:t>
            </a:r>
            <a:endParaRPr lang="en-US" sz="3600" b="1" dirty="0">
              <a:solidFill>
                <a:srgbClr val="FFFFFF"/>
              </a:solidFill>
              <a:latin typeface="Arial" pitchFamily="-65" charset="0"/>
              <a:ea typeface="ＭＳ Ｐゴシック" pitchFamily="-65" charset="-128"/>
              <a:cs typeface="ＭＳ Ｐゴシック" pitchFamily="-65" charset="-128"/>
            </a:endParaRPr>
          </a:p>
        </p:txBody>
      </p:sp>
      <p:sp>
        <p:nvSpPr>
          <p:cNvPr id="7680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3:31-32)</a:t>
            </a:r>
            <a:endParaRPr lang="en-US" dirty="0">
              <a:latin typeface="Helvetica" charset="0"/>
              <a:ea typeface="Osaka" charset="0"/>
              <a:cs typeface="Osaka" charset="0"/>
            </a:endParaRP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羊门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0"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哈米亚楼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哈楠业楼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鱼门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宽墙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炉楼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古门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粪门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西罗亚池</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泉门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20" name="Text Box 20"/>
          <p:cNvSpPr txBox="1">
            <a:spLocks noChangeArrowheads="1"/>
          </p:cNvSpPr>
          <p:nvPr/>
        </p:nvSpPr>
        <p:spPr bwMode="auto">
          <a:xfrm>
            <a:off x="5486400" y="5105400"/>
            <a:ext cx="1219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城墙弯角</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水门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凸出的大楼</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俄斐勒的墙</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马门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东门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sz="1400" b="1" dirty="0" err="1">
                <a:solidFill>
                  <a:srgbClr val="FFFFFF"/>
                </a:solidFill>
                <a:latin typeface="Arial" pitchFamily="-65" charset="0"/>
                <a:ea typeface="ＭＳ Ｐゴシック" pitchFamily="-65" charset="-128"/>
                <a:cs typeface="ＭＳ Ｐゴシック" pitchFamily="-65" charset="-128"/>
              </a:rPr>
              <a:t>检查门</a:t>
            </a:r>
            <a:endParaRPr lang="en-US" sz="1400" b="1" dirty="0">
              <a:solidFill>
                <a:srgbClr val="FFFFFF"/>
              </a:solidFill>
              <a:latin typeface="Arial" pitchFamily="-65" charset="0"/>
              <a:ea typeface="ＭＳ Ｐゴシック" pitchFamily="-65" charset="-128"/>
              <a:cs typeface="ＭＳ Ｐゴシック" pitchFamily="-65" charset="-128"/>
            </a:endParaRPr>
          </a:p>
        </p:txBody>
      </p:sp>
      <p:sp>
        <p:nvSpPr>
          <p:cNvPr id="7682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algn="ctr" defTabSz="914400">
              <a:buClrTx/>
              <a:buSzTx/>
              <a:buFontTx/>
              <a:buNone/>
              <a:defRPr/>
            </a:pPr>
            <a:r>
              <a:rPr lang="en-US" b="1">
                <a:solidFill>
                  <a:srgbClr val="FFFFFF"/>
                </a:solidFill>
                <a:latin typeface="Arial" pitchFamily="-65" charset="0"/>
                <a:ea typeface="ＭＳ Ｐゴシック" pitchFamily="-65" charset="-128"/>
                <a:cs typeface="ＭＳ Ｐゴシック" pitchFamily="-65" charset="-128"/>
              </a:rPr>
              <a:t>304</a:t>
            </a:r>
          </a:p>
        </p:txBody>
      </p:sp>
      <p:sp>
        <p:nvSpPr>
          <p:cNvPr id="76828" name="Text Box 28"/>
          <p:cNvSpPr txBox="1">
            <a:spLocks noChangeArrowheads="1"/>
          </p:cNvSpPr>
          <p:nvPr/>
        </p:nvSpPr>
        <p:spPr bwMode="auto">
          <a:xfrm>
            <a:off x="107950" y="1700213"/>
            <a:ext cx="3132138" cy="2677656"/>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en-GB" altLang="zh-CN" b="1" baseline="30000" dirty="0">
                <a:solidFill>
                  <a:srgbClr val="FFFFFF"/>
                </a:solidFill>
              </a:rPr>
              <a:t>31</a:t>
            </a:r>
            <a:r>
              <a:rPr lang="zh-CN" altLang="en-US" b="1" dirty="0">
                <a:solidFill>
                  <a:srgbClr val="FFFFFF"/>
                </a:solidFill>
              </a:rPr>
              <a:t>再下一段由金匠玛基雅修筑，直到殿役和商人的房屋，对着哈米弗甲门，直到城的角楼。 </a:t>
            </a:r>
            <a:r>
              <a:rPr lang="en-US" altLang="zh-CN" b="1" baseline="30000" dirty="0">
                <a:solidFill>
                  <a:srgbClr val="FFFFFF"/>
                </a:solidFill>
              </a:rPr>
              <a:t>32</a:t>
            </a:r>
            <a:r>
              <a:rPr lang="en-US" altLang="zh-CN" b="1" dirty="0">
                <a:solidFill>
                  <a:srgbClr val="FFFFFF"/>
                </a:solidFill>
              </a:rPr>
              <a:t> </a:t>
            </a:r>
            <a:r>
              <a:rPr lang="zh-CN" altLang="en-US" b="1" dirty="0">
                <a:solidFill>
                  <a:srgbClr val="FFFFFF"/>
                </a:solidFill>
              </a:rPr>
              <a:t>金匠和商人修筑城的角楼和羊门之间的那一段。</a:t>
            </a:r>
            <a:endParaRPr lang="en-US" b="1" dirty="0">
              <a:solidFill>
                <a:srgbClr val="FFFFFF"/>
              </a:solidFill>
            </a:endParaRPr>
          </a:p>
        </p:txBody>
      </p:sp>
      <p:sp>
        <p:nvSpPr>
          <p:cNvPr id="786460"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1"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2"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3"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4"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5"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6"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7"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8"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69"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70"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71"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72"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786473"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6299"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6300"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250129650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6826"/>
                                        </p:tgtEl>
                                        <p:attrNameLst>
                                          <p:attrName>style.visibility</p:attrName>
                                        </p:attrNameLst>
                                      </p:cBhvr>
                                      <p:to>
                                        <p:strVal val="visible"/>
                                      </p:to>
                                    </p:set>
                                    <p:animEffect transition="in" filter="dissolve">
                                      <p:cBhvr>
                                        <p:cTn id="7" dur="500"/>
                                        <p:tgtEl>
                                          <p:spTgt spid="76826"/>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96299"/>
                                        </p:tgtEl>
                                        <p:attrNameLst>
                                          <p:attrName>style.visibility</p:attrName>
                                        </p:attrNameLst>
                                      </p:cBhvr>
                                      <p:to>
                                        <p:strVal val="visible"/>
                                      </p:to>
                                    </p:set>
                                    <p:animEffect transition="in" filter="wipe(down)">
                                      <p:cBhvr>
                                        <p:cTn id="11" dur="500"/>
                                        <p:tgtEl>
                                          <p:spTgt spid="9629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96300"/>
                                        </p:tgtEl>
                                        <p:attrNameLst>
                                          <p:attrName>style.visibility</p:attrName>
                                        </p:attrNameLst>
                                      </p:cBhvr>
                                      <p:to>
                                        <p:strVal val="visible"/>
                                      </p:to>
                                    </p:set>
                                    <p:animEffect transition="in" filter="wipe(down)">
                                      <p:cBhvr>
                                        <p:cTn id="16" dur="500"/>
                                        <p:tgtEl>
                                          <p:spTgt spid="96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26" grpId="0" animBg="1" autoUpdateAnimBg="0"/>
      <p:bldP spid="96299" grpId="0" animBg="1"/>
      <p:bldP spid="96300"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81" name="Rectangle 1028"/>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788482" name="Picture 1" descr="rubbledwall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284288"/>
            <a:ext cx="7543800" cy="557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483" name="Title 2"/>
          <p:cNvSpPr>
            <a:spLocks noGrp="1"/>
          </p:cNvSpPr>
          <p:nvPr>
            <p:ph type="title" idx="4294967295"/>
          </p:nvPr>
        </p:nvSpPr>
        <p:spPr>
          <a:xfrm>
            <a:off x="0" y="-26988"/>
            <a:ext cx="8991600" cy="1676401"/>
          </a:xfrm>
        </p:spPr>
        <p:txBody>
          <a:bodyPr/>
          <a:lstStyle/>
          <a:p>
            <a:pPr algn="r" eaLnBrk="1" hangingPunct="1"/>
            <a:r>
              <a:rPr lang="zh-CN" altLang="en-US" b="1" dirty="0">
                <a:solidFill>
                  <a:schemeClr val="bg1"/>
                </a:solidFill>
                <a:latin typeface="Arial" charset="0"/>
                <a:ea typeface="Osaka" charset="0"/>
                <a:cs typeface="Osaka" charset="0"/>
              </a:rPr>
              <a:t>当我们遭到</a:t>
            </a:r>
            <a:r>
              <a:rPr lang="zh-CN" altLang="en-US" b="1" dirty="0">
                <a:solidFill>
                  <a:srgbClr val="FF0000"/>
                </a:solidFill>
                <a:latin typeface="Arial" charset="0"/>
                <a:ea typeface="Osaka" charset="0"/>
                <a:cs typeface="Osaka" charset="0"/>
              </a:rPr>
              <a:t>反对</a:t>
            </a:r>
            <a:r>
              <a:rPr lang="zh-CN" altLang="en-US" b="1" dirty="0">
                <a:solidFill>
                  <a:schemeClr val="bg1"/>
                </a:solidFill>
                <a:latin typeface="Arial" charset="0"/>
                <a:ea typeface="Osaka" charset="0"/>
                <a:cs typeface="Osaka" charset="0"/>
              </a:rPr>
              <a:t>时，上帝如何帮助我们服侍他？</a:t>
            </a:r>
            <a:endParaRPr lang="en-US" b="1" dirty="0">
              <a:solidFill>
                <a:schemeClr val="tx1"/>
              </a:solidFill>
              <a:latin typeface="Times New Roman" charset="0"/>
              <a:ea typeface="Osaka" charset="0"/>
              <a:cs typeface="Osaka" charset="0"/>
            </a:endParaRPr>
          </a:p>
        </p:txBody>
      </p:sp>
    </p:spTree>
    <p:extLst>
      <p:ext uri="{BB962C8B-B14F-4D97-AF65-F5344CB8AC3E}">
        <p14:creationId xmlns:p14="http://schemas.microsoft.com/office/powerpoint/2010/main" val="1243611659"/>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79053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0531" name="Title 3"/>
          <p:cNvSpPr>
            <a:spLocks noGrp="1"/>
          </p:cNvSpPr>
          <p:nvPr>
            <p:ph type="title" idx="4294967295"/>
          </p:nvPr>
        </p:nvSpPr>
        <p:spPr>
          <a:xfrm>
            <a:off x="571500" y="76200"/>
            <a:ext cx="8115300" cy="1447800"/>
          </a:xfrm>
        </p:spPr>
        <p:txBody>
          <a:bodyPr/>
          <a:lstStyle/>
          <a:p>
            <a:pPr marL="566738" indent="-566738" eaLnBrk="1" hangingPunct="1"/>
            <a:r>
              <a:rPr lang="en-US" dirty="0">
                <a:latin typeface="Helvetica" charset="0"/>
                <a:ea typeface="Osaka" charset="0"/>
                <a:cs typeface="Osaka" charset="0"/>
              </a:rPr>
              <a:t>I. </a:t>
            </a:r>
            <a:r>
              <a:rPr lang="zh-CN" altLang="en-US" dirty="0">
                <a:latin typeface="Helvetica" charset="0"/>
                <a:ea typeface="Osaka" charset="0"/>
                <a:cs typeface="Osaka" charset="0"/>
              </a:rPr>
              <a:t>上帝帮助我们</a:t>
            </a:r>
            <a:r>
              <a:rPr lang="zh-CN" altLang="en-US" dirty="0">
                <a:solidFill>
                  <a:srgbClr val="FFFF00"/>
                </a:solidFill>
                <a:latin typeface="Helvetica" charset="0"/>
                <a:ea typeface="Osaka" charset="0"/>
                <a:cs typeface="Osaka" charset="0"/>
              </a:rPr>
              <a:t>明智地</a:t>
            </a:r>
            <a:r>
              <a:rPr lang="zh-CN" altLang="en-US" dirty="0">
                <a:latin typeface="Helvetica" charset="0"/>
                <a:ea typeface="Osaka" charset="0"/>
                <a:cs typeface="Osaka" charset="0"/>
              </a:rPr>
              <a:t>克服反对。</a:t>
            </a:r>
            <a:endParaRPr lang="en-US" dirty="0">
              <a:solidFill>
                <a:schemeClr val="tx1"/>
              </a:solidFill>
              <a:latin typeface="Times New Roman" charset="0"/>
              <a:ea typeface="Osaka" charset="0"/>
              <a:cs typeface="Osaka" charset="0"/>
            </a:endParaRPr>
          </a:p>
        </p:txBody>
      </p:sp>
      <p:sp>
        <p:nvSpPr>
          <p:cNvPr id="193540" name="Title 3"/>
          <p:cNvSpPr>
            <a:spLocks/>
          </p:cNvSpPr>
          <p:nvPr/>
        </p:nvSpPr>
        <p:spPr bwMode="auto">
          <a:xfrm>
            <a:off x="2971800" y="1828800"/>
            <a:ext cx="6096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68313" marR="0" lvl="0" indent="-468313" algn="l" defTabSz="914400" rtl="0" eaLnBrk="1" fontAlgn="base" latinLnBrk="0" hangingPunct="1">
              <a:lnSpc>
                <a:spcPct val="100000"/>
              </a:lnSpc>
              <a:spcBef>
                <a:spcPct val="0"/>
              </a:spcBef>
              <a:spcAft>
                <a:spcPct val="0"/>
              </a:spcAft>
              <a:buClrTx/>
              <a:buSzTx/>
              <a:buFontTx/>
              <a:buNone/>
              <a:tabLst/>
              <a:defRPr/>
            </a:pPr>
            <a:r>
              <a:rPr kumimoji="1" lang="en-US" altLang="zh-CN" sz="4000" b="0" i="0" u="none" strike="noStrike" kern="1200" cap="none" spc="0" normalizeH="0" baseline="0" noProof="0" dirty="0">
                <a:ln>
                  <a:noFill/>
                </a:ln>
                <a:solidFill>
                  <a:srgbClr val="FFFF00"/>
                </a:solidFill>
                <a:effectLst/>
                <a:uLnTx/>
                <a:uFillTx/>
                <a:latin typeface="Helvetica" charset="0"/>
                <a:ea typeface="Osaka" charset="0"/>
                <a:cs typeface="Osaka" charset="0"/>
              </a:rPr>
              <a:t>• </a:t>
            </a:r>
            <a:r>
              <a:rPr kumimoji="1" lang="zh-CN" altLang="en-US" sz="4000" b="0" i="0" u="none" strike="noStrike" kern="1200" cap="none" spc="0" normalizeH="0" baseline="0" noProof="0" dirty="0">
                <a:ln>
                  <a:noFill/>
                </a:ln>
                <a:solidFill>
                  <a:srgbClr val="FFFF00"/>
                </a:solidFill>
                <a:effectLst/>
                <a:uLnTx/>
                <a:uFillTx/>
                <a:latin typeface="Helvetica" charset="0"/>
                <a:ea typeface="Osaka" charset="0"/>
                <a:cs typeface="Osaka" charset="0"/>
              </a:rPr>
              <a:t>地理位置</a:t>
            </a:r>
            <a:r>
              <a:rPr kumimoji="1" lang="zh-CN" alt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：他们在墙上的正确位置工作</a:t>
            </a:r>
            <a:endParaRPr kumimoji="1" lang="en-US" sz="4000" b="0" i="0" u="none" strike="noStrike" kern="1200" cap="none" spc="0" normalizeH="0" baseline="0" noProof="0" dirty="0">
              <a:ln>
                <a:noFill/>
              </a:ln>
              <a:solidFill>
                <a:srgbClr val="FFFF00"/>
              </a:solidFill>
              <a:effectLst/>
              <a:uLnTx/>
              <a:uFillTx/>
              <a:latin typeface="Helvetica" charset="0"/>
              <a:ea typeface="Osaka" charset="0"/>
              <a:cs typeface="Osaka" charset="0"/>
            </a:endParaRPr>
          </a:p>
        </p:txBody>
      </p:sp>
      <p:sp>
        <p:nvSpPr>
          <p:cNvPr id="19354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A.  </a:t>
            </a:r>
            <a:r>
              <a:rPr kumimoji="1" lang="ko-KR" altLang="en-US" sz="4000" b="0" i="0" u="none" strike="noStrike" kern="1200" cap="none" spc="0" normalizeH="0" baseline="0" noProof="0" dirty="0" err="1">
                <a:ln>
                  <a:noFill/>
                </a:ln>
                <a:solidFill>
                  <a:srgbClr val="FFFFFF"/>
                </a:solidFill>
                <a:effectLst/>
                <a:uLnTx/>
                <a:uFillTx/>
                <a:latin typeface="Helvetica" charset="0"/>
                <a:ea typeface="Osaka" charset="0"/>
                <a:cs typeface="Osaka" charset="0"/>
              </a:rPr>
              <a:t>尼希米的</a:t>
            </a: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  </a:t>
            </a:r>
            <a:r>
              <a:rPr kumimoji="1" lang="en-US" altLang="zh-CN" sz="4000" b="0" i="0" u="none" strike="noStrike" kern="1200" cap="none" spc="0" normalizeH="0" baseline="0" noProof="0" dirty="0">
                <a:ln>
                  <a:noFill/>
                </a:ln>
                <a:solidFill>
                  <a:srgbClr val="FFFFFF"/>
                </a:solidFill>
                <a:effectLst/>
                <a:uLnTx/>
                <a:uFillTx/>
                <a:latin typeface="Helvetica" charset="0"/>
                <a:ea typeface="Osaka" charset="0"/>
                <a:cs typeface="Osaka" charset="0"/>
              </a:rPr>
              <a:t>3 </a:t>
            </a:r>
            <a:r>
              <a:rPr kumimoji="1" lang="zh-CN" alt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有道理</a:t>
            </a:r>
            <a:r>
              <a:rPr kumimoji="1" lang="en-US" altLang="zh-CN" sz="4000" b="0" i="0" u="none" strike="noStrike" kern="1200" cap="none" spc="0" normalizeH="0" baseline="0" noProof="0" dirty="0">
                <a:ln>
                  <a:noFill/>
                </a:ln>
                <a:solidFill>
                  <a:srgbClr val="FFFFFF"/>
                </a:solidFill>
                <a:effectLst/>
                <a:uLnTx/>
                <a:uFillTx/>
                <a:latin typeface="Helvetica" charset="0"/>
                <a:ea typeface="Osaka" charset="0"/>
                <a:cs typeface="Osaka" charset="0"/>
              </a:rPr>
              <a:t>... </a:t>
            </a: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a:t>
            </a:r>
          </a:p>
        </p:txBody>
      </p:sp>
    </p:spTree>
    <p:extLst>
      <p:ext uri="{BB962C8B-B14F-4D97-AF65-F5344CB8AC3E}">
        <p14:creationId xmlns:p14="http://schemas.microsoft.com/office/powerpoint/2010/main" val="492672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3541"/>
                                        </p:tgtEl>
                                        <p:attrNameLst>
                                          <p:attrName>style.visibility</p:attrName>
                                        </p:attrNameLst>
                                      </p:cBhvr>
                                      <p:to>
                                        <p:strVal val="visible"/>
                                      </p:to>
                                    </p:set>
                                    <p:animEffect transition="in" filter="dissolve">
                                      <p:cBhvr>
                                        <p:cTn id="7" dur="500"/>
                                        <p:tgtEl>
                                          <p:spTgt spid="1935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3540">
                                            <p:txEl>
                                              <p:pRg st="0" end="0"/>
                                            </p:txEl>
                                          </p:spTgt>
                                        </p:tgtEl>
                                        <p:attrNameLst>
                                          <p:attrName>style.visibility</p:attrName>
                                        </p:attrNameLst>
                                      </p:cBhvr>
                                      <p:to>
                                        <p:strVal val="visible"/>
                                      </p:to>
                                    </p:set>
                                    <p:animEffect transition="in" filter="dissolve">
                                      <p:cBhvr>
                                        <p:cTn id="12" dur="500"/>
                                        <p:tgtEl>
                                          <p:spTgt spid="19354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0" grpId="0" build="p"/>
      <p:bldP spid="193541"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161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75161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5162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5162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6087"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rPr>
              <a:t>橄榄山</a:t>
            </a:r>
            <a:endParaRPr kumimoji="0" lang="en-US" sz="36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46088"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b="1" dirty="0">
                <a:latin typeface="Helvetica" charset="0"/>
                <a:ea typeface="Osaka" charset="0"/>
                <a:cs typeface="Osaka" charset="0"/>
              </a:rPr>
            </a:br>
            <a:r>
              <a:rPr lang="en-US" b="1" dirty="0">
                <a:latin typeface="Helvetica" charset="0"/>
                <a:ea typeface="Osaka" charset="0"/>
                <a:cs typeface="Osaka" charset="0"/>
              </a:rPr>
              <a:t>(</a:t>
            </a:r>
            <a:r>
              <a:rPr lang="zh-CN" altLang="en-US" b="1" dirty="0">
                <a:latin typeface="Helvetica" charset="0"/>
                <a:ea typeface="Osaka" charset="0"/>
                <a:cs typeface="Osaka" charset="0"/>
              </a:rPr>
              <a:t>尼</a:t>
            </a:r>
            <a:r>
              <a:rPr lang="en-US" b="1" dirty="0">
                <a:latin typeface="Helvetica" charset="0"/>
                <a:ea typeface="Osaka" charset="0"/>
                <a:cs typeface="Osaka" charset="0"/>
              </a:rPr>
              <a:t> 3:1-2)</a:t>
            </a:r>
            <a:endParaRPr lang="en-US" dirty="0">
              <a:latin typeface="Helvetica" charset="0"/>
              <a:ea typeface="Osaka" charset="0"/>
              <a:cs typeface="Osaka" charset="0"/>
            </a:endParaRPr>
          </a:p>
        </p:txBody>
      </p:sp>
      <p:sp>
        <p:nvSpPr>
          <p:cNvPr id="4608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羊门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46090"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dirty="0" err="1">
                <a:ln>
                  <a:noFill/>
                </a:ln>
                <a:solidFill>
                  <a:srgbClr val="FFFFFF"/>
                </a:solidFill>
                <a:effectLst/>
                <a:uLnTx/>
                <a:uFillTx/>
                <a:latin typeface="Arial" charset="0"/>
                <a:ea typeface="ＭＳ Ｐゴシック" charset="0"/>
                <a:cs typeface="宋体" charset="0"/>
              </a:rPr>
              <a:t>哈米亚楼</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宋体" charset="0"/>
            </a:endParaRPr>
          </a:p>
        </p:txBody>
      </p:sp>
      <p:sp>
        <p:nvSpPr>
          <p:cNvPr id="4609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哈楠业楼</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4610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304</a:t>
            </a:r>
          </a:p>
        </p:txBody>
      </p:sp>
      <p:sp>
        <p:nvSpPr>
          <p:cNvPr id="46108" name="Text Box 28"/>
          <p:cNvSpPr txBox="1">
            <a:spLocks noChangeArrowheads="1"/>
          </p:cNvSpPr>
          <p:nvPr/>
        </p:nvSpPr>
        <p:spPr bwMode="auto">
          <a:xfrm>
            <a:off x="152400" y="1752600"/>
            <a:ext cx="3200400" cy="4154984"/>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30000" noProof="0" dirty="0">
                <a:ln>
                  <a:noFill/>
                </a:ln>
                <a:solidFill>
                  <a:srgbClr val="FFFFFF"/>
                </a:solidFill>
                <a:effectLst/>
                <a:uLnTx/>
                <a:uFillTx/>
                <a:latin typeface="Arial" pitchFamily="-65" charset="0"/>
                <a:ea typeface="ＭＳ Ｐゴシック" pitchFamily="-65" charset="-128"/>
                <a:cs typeface="ＭＳ Ｐゴシック" pitchFamily="-65" charset="-128"/>
              </a:rPr>
              <a:t>1</a:t>
            </a:r>
            <a:r>
              <a:rPr kumimoji="0" lang="zh-CN" altLang="en-US" sz="2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rPr>
              <a:t>那时，大祭司以利亚实起来，和他一起作祭司的众兄弟都起来，重建了羊门；他们装上门扇，就把它分别为圣，又建造城墙，直到哈米亚城楼和哈楠业城楼，把城分别为圣； </a:t>
            </a:r>
            <a:r>
              <a:rPr kumimoji="0" lang="en-US" altLang="zh-CN" sz="2400" b="1" i="0" u="none" strike="noStrike" kern="1200" cap="none" spc="0" normalizeH="0" baseline="30000" noProof="0" dirty="0">
                <a:ln>
                  <a:noFill/>
                </a:ln>
                <a:solidFill>
                  <a:srgbClr val="FFFFFF"/>
                </a:solidFill>
                <a:effectLst/>
                <a:uLnTx/>
                <a:uFillTx/>
                <a:latin typeface="Arial" pitchFamily="-65" charset="0"/>
                <a:ea typeface="ＭＳ Ｐゴシック" pitchFamily="-65" charset="-128"/>
                <a:cs typeface="ＭＳ Ｐゴシック" pitchFamily="-65" charset="-128"/>
              </a:rPr>
              <a:t>2</a:t>
            </a:r>
            <a:r>
              <a:rPr kumimoji="0" lang="en-US" altLang="zh-CN" sz="2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rPr>
              <a:t> </a:t>
            </a:r>
            <a:r>
              <a:rPr kumimoji="0" lang="zh-CN" altLang="en-US" sz="2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rPr>
              <a:t>接着的一段由耶利哥人建造；再接着的一段由音利的儿子撒刻建造。</a:t>
            </a:r>
            <a:endParaRPr kumimoji="0" lang="en-US" sz="2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46109"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93729283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6089"/>
                                        </p:tgtEl>
                                        <p:attrNameLst>
                                          <p:attrName>style.visibility</p:attrName>
                                        </p:attrNameLst>
                                      </p:cBhvr>
                                      <p:to>
                                        <p:strVal val="visible"/>
                                      </p:to>
                                    </p:set>
                                    <p:animEffect transition="in" filter="dissolve">
                                      <p:cBhvr>
                                        <p:cTn id="7" dur="500"/>
                                        <p:tgtEl>
                                          <p:spTgt spid="4608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46109"/>
                                        </p:tgtEl>
                                        <p:attrNameLst>
                                          <p:attrName>style.visibility</p:attrName>
                                        </p:attrNameLst>
                                      </p:cBhvr>
                                      <p:to>
                                        <p:strVal val="visible"/>
                                      </p:to>
                                    </p:set>
                                    <p:animEffect transition="in" filter="wipe(right)">
                                      <p:cBhvr>
                                        <p:cTn id="11" dur="500"/>
                                        <p:tgtEl>
                                          <p:spTgt spid="4610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46090"/>
                                        </p:tgtEl>
                                        <p:attrNameLst>
                                          <p:attrName>style.visibility</p:attrName>
                                        </p:attrNameLst>
                                      </p:cBhvr>
                                      <p:to>
                                        <p:strVal val="visible"/>
                                      </p:to>
                                    </p:set>
                                    <p:animEffect transition="in" filter="dissolve">
                                      <p:cBhvr>
                                        <p:cTn id="16" dur="500"/>
                                        <p:tgtEl>
                                          <p:spTgt spid="46090"/>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6091"/>
                                        </p:tgtEl>
                                        <p:attrNameLst>
                                          <p:attrName>style.visibility</p:attrName>
                                        </p:attrNameLst>
                                      </p:cBhvr>
                                      <p:to>
                                        <p:strVal val="visible"/>
                                      </p:to>
                                    </p:set>
                                    <p:animEffect transition="in" filter="dissolve">
                                      <p:cBhvr>
                                        <p:cTn id="21" dur="500"/>
                                        <p:tgtEl>
                                          <p:spTgt spid="460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animBg="1" autoUpdateAnimBg="0"/>
      <p:bldP spid="46090" grpId="0" animBg="1" autoUpdateAnimBg="0"/>
      <p:bldP spid="46091" grpId="0" animBg="1" autoUpdateAnimBg="0"/>
      <p:bldP spid="46109"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4625" name="Rectangle 2"/>
          <p:cNvSpPr>
            <a:spLocks noGrp="1" noChangeArrowheads="1"/>
          </p:cNvSpPr>
          <p:nvPr>
            <p:ph type="title" idx="4294967295"/>
          </p:nvPr>
        </p:nvSpPr>
        <p:spPr>
          <a:xfrm>
            <a:off x="381000" y="1189038"/>
            <a:ext cx="3733800" cy="1858962"/>
          </a:xfrm>
        </p:spPr>
        <p:txBody>
          <a:bodyPr/>
          <a:lstStyle/>
          <a:p>
            <a:pPr eaLnBrk="1" hangingPunct="1"/>
            <a:r>
              <a:rPr lang="zh-CN" altLang="en-US" dirty="0">
                <a:solidFill>
                  <a:schemeClr val="bg1"/>
                </a:solidFill>
                <a:latin typeface="Arial" charset="0"/>
              </a:rPr>
              <a:t>羊门</a:t>
            </a:r>
            <a:endParaRPr lang="en-US" dirty="0">
              <a:solidFill>
                <a:schemeClr val="bg1"/>
              </a:solidFill>
              <a:latin typeface="Arial" charset="0"/>
            </a:endParaRPr>
          </a:p>
        </p:txBody>
      </p:sp>
      <p:pic>
        <p:nvPicPr>
          <p:cNvPr id="794626" name="Picture 3" descr="the pool of isr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152400"/>
            <a:ext cx="4110038"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4627" name="Text Box 4"/>
          <p:cNvSpPr txBox="1">
            <a:spLocks noChangeArrowheads="1"/>
          </p:cNvSpPr>
          <p:nvPr/>
        </p:nvSpPr>
        <p:spPr bwMode="auto">
          <a:xfrm>
            <a:off x="304800" y="3124200"/>
            <a:ext cx="390207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在圣殿的北面，它将羊池与圣殿群连接起来。</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Arial" charset="0"/>
                <a:ea typeface="ＭＳ Ｐゴシック" charset="0"/>
              </a:rPr>
              <a:t>（朝西看）</a:t>
            </a:r>
            <a:endParaRPr kumimoji="0" lang="en-US" sz="32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794628" name="AutoShape 5"/>
          <p:cNvSpPr>
            <a:spLocks noChangeArrowheads="1"/>
          </p:cNvSpPr>
          <p:nvPr/>
        </p:nvSpPr>
        <p:spPr bwMode="auto">
          <a:xfrm>
            <a:off x="3962400" y="1738313"/>
            <a:ext cx="1752600" cy="762000"/>
          </a:xfrm>
          <a:prstGeom prst="notchedRightArrow">
            <a:avLst>
              <a:gd name="adj1" fmla="val 50000"/>
              <a:gd name="adj2" fmla="val 57500"/>
            </a:avLst>
          </a:prstGeom>
          <a:solidFill>
            <a:schemeClr val="accent1"/>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76802930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buClrTx/>
              <a:buSzTx/>
              <a:buFontTx/>
              <a:buNone/>
            </a:pPr>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4479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ClrTx/>
              <a:buSzTx/>
              <a:buFontTx/>
              <a:buNone/>
              <a:defRPr/>
            </a:pPr>
            <a:r>
              <a:rPr lang="zh-CN" altLang="en-US" sz="7200" b="1" dirty="0">
                <a:solidFill>
                  <a:srgbClr val="FFFFFF"/>
                </a:solidFill>
                <a:effectLst>
                  <a:glow rad="127000">
                    <a:srgbClr val="000000"/>
                  </a:glow>
                </a:effectLst>
                <a:latin typeface="Arial" charset="0"/>
                <a:ea typeface="ＭＳ Ｐゴシック" charset="0"/>
                <a:cs typeface="ＭＳ Ｐゴシック" charset="0"/>
              </a:rPr>
              <a:t>围墙</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ClrTx/>
              <a:buSzTx/>
              <a:buFontTx/>
              <a:buNone/>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尼希米记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auto" hangingPunct="1">
              <a:spcBef>
                <a:spcPts val="0"/>
              </a:spcBef>
              <a:spcAft>
                <a:spcPts val="0"/>
              </a:spcAft>
              <a:buClrTx/>
              <a:buSzTx/>
              <a:buFontTx/>
              <a:buNone/>
            </a:pPr>
            <a:r>
              <a:rPr lang="en-US" altLang="zh-CN" b="1" dirty="0">
                <a:solidFill>
                  <a:prstClr val="white"/>
                </a:solidFill>
                <a:effectLst>
                  <a:outerShdw blurRad="50800" dist="38100" dir="2700000" algn="tl" rotWithShape="0">
                    <a:srgbClr val="000000">
                      <a:alpha val="96000"/>
                    </a:srgbClr>
                  </a:outerShdw>
                </a:effectLst>
                <a:latin typeface="Arial"/>
                <a:cs typeface="Arial"/>
              </a:rPr>
              <a:t>299</a:t>
            </a:r>
          </a:p>
          <a:p>
            <a:pPr algn="ctr" eaLnBrk="1" fontAlgn="auto" hangingPunct="1">
              <a:spcBef>
                <a:spcPts val="0"/>
              </a:spcBef>
              <a:spcAft>
                <a:spcPts val="0"/>
              </a:spcAft>
              <a:buClrTx/>
              <a:buSzTx/>
              <a:buFontTx/>
              <a:buNone/>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1027183651"/>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113" cy="2522537"/>
          </a:xfrm>
        </p:spPr>
        <p:txBody>
          <a:bodyPr/>
          <a:lstStyle/>
          <a:p>
            <a:pPr algn="r">
              <a:defRPr/>
            </a:pPr>
            <a:r>
              <a:rPr lang="en-US" dirty="0"/>
              <a:t>Black</a:t>
            </a:r>
          </a:p>
        </p:txBody>
      </p:sp>
    </p:spTree>
    <p:extLst>
      <p:ext uri="{BB962C8B-B14F-4D97-AF65-F5344CB8AC3E}">
        <p14:creationId xmlns:p14="http://schemas.microsoft.com/office/powerpoint/2010/main" val="4134205960"/>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619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3" name="Freeform 3"/>
          <p:cNvSpPr>
            <a:spLocks/>
          </p:cNvSpPr>
          <p:nvPr/>
        </p:nvSpPr>
        <p:spPr bwMode="auto">
          <a:xfrm>
            <a:off x="1979613" y="150813"/>
            <a:ext cx="4270375" cy="4649787"/>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776195"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76196"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197"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66567"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橄榄山</a:t>
            </a:r>
            <a:endParaRPr kumimoji="0" lang="en-US" sz="36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68" name="Rectangle 8"/>
          <p:cNvSpPr>
            <a:spLocks noGrp="1" noChangeArrowheads="1"/>
          </p:cNvSpPr>
          <p:nvPr>
            <p:ph type="title" idx="4294967295"/>
          </p:nvPr>
        </p:nvSpPr>
        <p:spPr>
          <a:xfrm>
            <a:off x="0" y="0"/>
            <a:ext cx="57150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3:20-22)</a:t>
            </a:r>
            <a:endParaRPr lang="en-US" dirty="0">
              <a:latin typeface="Helvetica" charset="0"/>
              <a:ea typeface="Osaka" charset="0"/>
              <a:cs typeface="Osaka" charset="0"/>
            </a:endParaRPr>
          </a:p>
        </p:txBody>
      </p:sp>
      <p:sp>
        <p:nvSpPr>
          <p:cNvPr id="6656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羊门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0"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哈米亚楼</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哈楠业楼</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鱼门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古门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宽门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炉楼</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古门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7" name="Text Box 17"/>
          <p:cNvSpPr txBox="1">
            <a:spLocks noChangeArrowheads="1"/>
          </p:cNvSpPr>
          <p:nvPr/>
        </p:nvSpPr>
        <p:spPr bwMode="auto">
          <a:xfrm>
            <a:off x="3429000" y="5181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粪门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西罗亚池</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7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泉门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80" name="Text Box 20"/>
          <p:cNvSpPr txBox="1">
            <a:spLocks noChangeArrowheads="1"/>
          </p:cNvSpPr>
          <p:nvPr/>
        </p:nvSpPr>
        <p:spPr bwMode="auto">
          <a:xfrm>
            <a:off x="5486400" y="5105400"/>
            <a:ext cx="1219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城墙弯角</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6587"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304</a:t>
            </a:r>
          </a:p>
        </p:txBody>
      </p:sp>
      <p:sp>
        <p:nvSpPr>
          <p:cNvPr id="66588" name="Text Box 28"/>
          <p:cNvSpPr txBox="1">
            <a:spLocks noChangeArrowheads="1"/>
          </p:cNvSpPr>
          <p:nvPr/>
        </p:nvSpPr>
        <p:spPr bwMode="auto">
          <a:xfrm>
            <a:off x="34925" y="1557338"/>
            <a:ext cx="3167063" cy="3477875"/>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zh-CN" sz="2000" b="1" i="0" u="none" strike="noStrike" kern="1200" cap="none" spc="0" normalizeH="0" baseline="30000" noProof="0" dirty="0">
                <a:ln>
                  <a:noFill/>
                </a:ln>
                <a:solidFill>
                  <a:srgbClr val="FFFFFF"/>
                </a:solidFill>
                <a:effectLst/>
                <a:uLnTx/>
                <a:uFillTx/>
                <a:latin typeface="Arial" charset="0"/>
                <a:ea typeface="ＭＳ Ｐゴシック" charset="0"/>
              </a:rPr>
              <a:t>20</a:t>
            </a: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下一段，就是萨拜的儿子巴录竭力修筑的另一段，从城墙转角的地方，直到大祭司以利亚实住宅的门口。 </a:t>
            </a:r>
            <a:r>
              <a:rPr kumimoji="0" lang="en-US" altLang="zh-CN" sz="2000" b="1" i="0" u="none" strike="noStrike" kern="1200" cap="none" spc="0" normalizeH="0" baseline="30000" noProof="0" dirty="0">
                <a:ln>
                  <a:noFill/>
                </a:ln>
                <a:solidFill>
                  <a:srgbClr val="FFFFFF"/>
                </a:solidFill>
                <a:effectLst/>
                <a:uLnTx/>
                <a:uFillTx/>
                <a:latin typeface="Arial" charset="0"/>
                <a:ea typeface="ＭＳ Ｐゴシック" charset="0"/>
              </a:rPr>
              <a:t>21</a:t>
            </a:r>
            <a:r>
              <a:rPr kumimoji="0" lang="en-US" altLang="zh-CN" sz="20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再下一段，就是哈哥斯的孙子、乌利亚的儿子米利末修筑的另一段，从以利亚实住宅的门口，直到以利亚实住宅的尽头。 </a:t>
            </a:r>
            <a:r>
              <a:rPr kumimoji="0" lang="en-US" altLang="zh-CN" sz="2000" b="1" i="0" u="none" strike="noStrike" kern="1200" cap="none" spc="0" normalizeH="0" baseline="30000" noProof="0" dirty="0">
                <a:ln>
                  <a:noFill/>
                </a:ln>
                <a:solidFill>
                  <a:srgbClr val="FFFFFF"/>
                </a:solidFill>
                <a:effectLst/>
                <a:uLnTx/>
                <a:uFillTx/>
                <a:latin typeface="Arial" charset="0"/>
                <a:ea typeface="ＭＳ Ｐゴシック" charset="0"/>
              </a:rPr>
              <a:t>22</a:t>
            </a:r>
            <a:r>
              <a:rPr kumimoji="0" lang="en-US" altLang="zh-CN" sz="20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这一段之后是由住在约旦河平原的祭司修筑。</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776214"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215"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216" name="Freeform 1049"/>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217" name="Freeform 1050"/>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218" name="Freeform 1051"/>
          <p:cNvSpPr>
            <a:spLocks/>
          </p:cNvSpPr>
          <p:nvPr/>
        </p:nvSpPr>
        <p:spPr bwMode="auto">
          <a:xfrm>
            <a:off x="5105400" y="5486400"/>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219" name="Freeform 1053"/>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220" name="Freeform 1054"/>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221" name="Freeform 1055"/>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222" name="Freeform 1056"/>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6223" name="Freeform 1058"/>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86051" name="Freeform 1059"/>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26728133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6051"/>
                                        </p:tgtEl>
                                        <p:attrNameLst>
                                          <p:attrName>style.visibility</p:attrName>
                                        </p:attrNameLst>
                                      </p:cBhvr>
                                      <p:to>
                                        <p:strVal val="visible"/>
                                      </p:to>
                                    </p:set>
                                    <p:animEffect transition="in" filter="wipe(down)">
                                      <p:cBhvr>
                                        <p:cTn id="7" dur="500"/>
                                        <p:tgtEl>
                                          <p:spTgt spid="860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051"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41"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478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8611"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778243"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778244"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45"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68615"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橄榄山</a:t>
            </a:r>
            <a:endParaRPr kumimoji="0" lang="en-US" sz="36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16" name="Rectangle 8"/>
          <p:cNvSpPr>
            <a:spLocks noGrp="1" noChangeArrowheads="1"/>
          </p:cNvSpPr>
          <p:nvPr>
            <p:ph type="title" idx="4294967295"/>
          </p:nvPr>
        </p:nvSpPr>
        <p:spPr>
          <a:xfrm>
            <a:off x="0" y="0"/>
            <a:ext cx="5791200" cy="1295400"/>
          </a:xfrm>
          <a:solidFill>
            <a:schemeClr val="bg1"/>
          </a:solidFill>
          <a:effectLst>
            <a:outerShdw blurRad="63500" dist="35921" dir="2700000" algn="ctr" rotWithShape="0">
              <a:schemeClr val="bg1">
                <a:alpha val="74998"/>
              </a:schemeClr>
            </a:outerShdw>
          </a:effectLst>
        </p:spPr>
        <p:txBody>
          <a:bodyPr/>
          <a:lstStyle/>
          <a:p>
            <a:pPr algn="ctr" eaLnBrk="1" hangingPunct="1">
              <a:defRPr/>
            </a:pPr>
            <a:r>
              <a:rPr lang="zh-CN" altLang="en-US" b="1" dirty="0">
                <a:latin typeface="Helvetica" charset="0"/>
                <a:ea typeface="Osaka" charset="0"/>
                <a:cs typeface="Osaka" charset="0"/>
              </a:rPr>
              <a:t>遍布各墙面的工人</a:t>
            </a:r>
            <a:br>
              <a:rPr lang="en-US" altLang="zh-CN" b="1" dirty="0">
                <a:latin typeface="Helvetica" charset="0"/>
                <a:ea typeface="Osaka" charset="0"/>
                <a:cs typeface="Osaka" charset="0"/>
              </a:rPr>
            </a:br>
            <a:r>
              <a:rPr lang="en-US" b="1" dirty="0">
                <a:latin typeface="Helvetica" charset="0"/>
                <a:ea typeface="Osaka" charset="0"/>
                <a:cs typeface="Osaka" charset="0"/>
              </a:rPr>
              <a:t>(</a:t>
            </a:r>
            <a:r>
              <a:rPr lang="en-US" b="1" dirty="0" err="1">
                <a:latin typeface="Helvetica" charset="0"/>
                <a:ea typeface="Osaka" charset="0"/>
                <a:cs typeface="Osaka" charset="0"/>
              </a:rPr>
              <a:t>尼</a:t>
            </a:r>
            <a:r>
              <a:rPr lang="en-US" b="1" dirty="0">
                <a:latin typeface="Helvetica" charset="0"/>
                <a:ea typeface="Osaka" charset="0"/>
                <a:cs typeface="Osaka" charset="0"/>
              </a:rPr>
              <a:t>. 3:23-24)</a:t>
            </a:r>
            <a:endParaRPr lang="en-US" dirty="0">
              <a:latin typeface="Helvetica" charset="0"/>
              <a:ea typeface="Osaka" charset="0"/>
              <a:cs typeface="Osaka" charset="0"/>
            </a:endParaRPr>
          </a:p>
        </p:txBody>
      </p:sp>
      <p:sp>
        <p:nvSpPr>
          <p:cNvPr id="68617"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羊门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18"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哈米亚楼</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19"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哈楠业楼</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20"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鱼门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21"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古门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22"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宽墙</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23"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炉楼</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24"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谷门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25"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粪门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26"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西罗亚池</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27"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泉门</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28" name="Text Box 20"/>
          <p:cNvSpPr txBox="1">
            <a:spLocks noChangeArrowheads="1"/>
          </p:cNvSpPr>
          <p:nvPr/>
        </p:nvSpPr>
        <p:spPr bwMode="auto">
          <a:xfrm>
            <a:off x="5486400" y="5105400"/>
            <a:ext cx="1219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err="1">
                <a:ln>
                  <a:noFill/>
                </a:ln>
                <a:solidFill>
                  <a:srgbClr val="FFFFFF"/>
                </a:solidFill>
                <a:effectLst/>
                <a:uLnTx/>
                <a:uFillTx/>
                <a:latin typeface="Arial" pitchFamily="-65" charset="0"/>
                <a:ea typeface="ＭＳ Ｐゴシック" pitchFamily="-65" charset="-128"/>
                <a:cs typeface="ＭＳ Ｐゴシック" pitchFamily="-65" charset="-128"/>
              </a:rPr>
              <a:t>城墙弯角</a:t>
            </a:r>
            <a:endParaRPr kumimoji="0" lang="en-US" sz="1400" b="1" i="0" u="none" strike="noStrike" kern="1200" cap="none" spc="0" normalizeH="0" baseline="0" noProof="0" dirty="0">
              <a:ln>
                <a:noFill/>
              </a:ln>
              <a:solidFill>
                <a:srgbClr val="FFFFFF"/>
              </a:solidFill>
              <a:effectLst/>
              <a:uLnTx/>
              <a:uFillTx/>
              <a:latin typeface="Arial" pitchFamily="-65" charset="0"/>
              <a:ea typeface="ＭＳ Ｐゴシック" pitchFamily="-65" charset="-128"/>
              <a:cs typeface="ＭＳ Ｐゴシック" pitchFamily="-65" charset="-128"/>
            </a:endParaRPr>
          </a:p>
        </p:txBody>
      </p:sp>
      <p:sp>
        <p:nvSpPr>
          <p:cNvPr id="68635" name="Text Box 27"/>
          <p:cNvSpPr txBox="1">
            <a:spLocks noChangeArrowheads="1"/>
          </p:cNvSpPr>
          <p:nvPr/>
        </p:nvSpPr>
        <p:spPr bwMode="auto">
          <a:xfrm>
            <a:off x="7900988" y="76200"/>
            <a:ext cx="1166812" cy="4572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65" charset="0"/>
                <a:ea typeface="ＭＳ Ｐゴシック" pitchFamily="-65" charset="-128"/>
                <a:cs typeface="ＭＳ Ｐゴシック" pitchFamily="-65" charset="-128"/>
              </a:rPr>
              <a:t>304</a:t>
            </a:r>
          </a:p>
        </p:txBody>
      </p:sp>
      <p:sp>
        <p:nvSpPr>
          <p:cNvPr id="68636" name="Text Box 28"/>
          <p:cNvSpPr txBox="1">
            <a:spLocks noChangeArrowheads="1"/>
          </p:cNvSpPr>
          <p:nvPr/>
        </p:nvSpPr>
        <p:spPr bwMode="auto">
          <a:xfrm>
            <a:off x="73025" y="1700213"/>
            <a:ext cx="3130550" cy="4893647"/>
          </a:xfrm>
          <a:prstGeom prst="rect">
            <a:avLst/>
          </a:prstGeom>
          <a:solidFill>
            <a:schemeClr val="hlink"/>
          </a:solidFill>
          <a:ln w="9525">
            <a:noFill/>
            <a:miter lim="800000"/>
            <a:headEnd/>
            <a:tailEnd/>
          </a:ln>
          <a:effectLst>
            <a:outerShdw blurRad="63500" dist="38099"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zh-CN" sz="2400" b="1" i="0" u="none" strike="noStrike" kern="1200" cap="none" spc="0" normalizeH="0" baseline="30000" noProof="0" dirty="0">
                <a:ln>
                  <a:noFill/>
                </a:ln>
                <a:solidFill>
                  <a:srgbClr val="FFFFFF"/>
                </a:solidFill>
                <a:effectLst/>
                <a:uLnTx/>
                <a:uFillTx/>
                <a:latin typeface="Arial" charset="0"/>
                <a:ea typeface="ＭＳ Ｐゴシック" charset="0"/>
              </a:rPr>
              <a:t>23</a:t>
            </a: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rPr>
              <a:t>下一段是由便雅悯和哈述，修筑他们自己房屋对面的那段。再下一段由亚难尼的孙子、玛西雅的儿子亚撒利雅，修筑他自己的房屋旁边的那段。 </a:t>
            </a:r>
            <a:r>
              <a:rPr kumimoji="0" lang="en-US" altLang="zh-CN" sz="2400" b="1" i="0" u="none" strike="noStrike" kern="1200" cap="none" spc="0" normalizeH="0" baseline="30000" noProof="0" dirty="0">
                <a:ln>
                  <a:noFill/>
                </a:ln>
                <a:solidFill>
                  <a:srgbClr val="FFFFFF"/>
                </a:solidFill>
                <a:effectLst/>
                <a:uLnTx/>
                <a:uFillTx/>
                <a:latin typeface="Arial" charset="0"/>
                <a:ea typeface="ＭＳ Ｐゴシック" charset="0"/>
              </a:rPr>
              <a:t>24</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rPr>
              <a:t> </a:t>
            </a: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rPr>
              <a:t>这一段之后是希拿达的儿子宾内修筑的另一段，从亚撒利雅的房屋，直到城墙的转角，就是城角的地方。</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778262"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63"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64" name="Freeform 1049"/>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65" name="Freeform 1050"/>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66" name="Freeform 1051"/>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67" name="Freeform 1052"/>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68" name="Freeform 1053"/>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69" name="Freeform 1054"/>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70" name="Freeform 1055"/>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71" name="Freeform 1056"/>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
        <p:nvSpPr>
          <p:cNvPr id="778272" name="Line 1058"/>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3000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86247017"/>
      </p:ext>
    </p:extLst>
  </p:cSld>
  <p:clrMapOvr>
    <a:masterClrMapping/>
  </p:clrMapOvr>
  <p:transition spd="med">
    <p:randomBar dir="vert"/>
  </p:transition>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Left-Right Arrow 1"/>
          <p:cNvSpPr/>
          <p:nvPr/>
        </p:nvSpPr>
        <p:spPr>
          <a:xfrm>
            <a:off x="2771775" y="2205038"/>
            <a:ext cx="3024188" cy="2736850"/>
          </a:xfrm>
          <a:prstGeom prst="leftRightArrow">
            <a:avLst/>
          </a:prstGeom>
          <a:solidFill>
            <a:srgbClr val="000090"/>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cs typeface="Arial"/>
            </a:endParaRPr>
          </a:p>
        </p:txBody>
      </p:sp>
      <p:sp>
        <p:nvSpPr>
          <p:cNvPr id="182273" name="Rectangle 2"/>
          <p:cNvSpPr>
            <a:spLocks noGrp="1" noChangeArrowheads="1"/>
          </p:cNvSpPr>
          <p:nvPr>
            <p:ph type="title" idx="4294967295"/>
          </p:nvPr>
        </p:nvSpPr>
        <p:spPr>
          <a:xfrm>
            <a:off x="0" y="0"/>
            <a:ext cx="9144000" cy="944563"/>
          </a:xfrm>
        </p:spPr>
        <p:txBody>
          <a:bodyPr/>
          <a:lstStyle/>
          <a:p>
            <a:pPr eaLnBrk="1" hangingPunct="1">
              <a:defRPr/>
            </a:pPr>
            <a:r>
              <a:rPr lang="zh-CN" altLang="en-US" dirty="0">
                <a:solidFill>
                  <a:schemeClr val="bg1"/>
                </a:solidFill>
                <a:effectLst>
                  <a:outerShdw blurRad="41275" dist="63500" dir="2700000" algn="tl" rotWithShape="0">
                    <a:srgbClr val="000000">
                      <a:alpha val="98000"/>
                    </a:srgbClr>
                  </a:outerShdw>
                </a:effectLst>
                <a:latin typeface="Arial" charset="0"/>
              </a:rPr>
              <a:t>关于工作的反对语录</a:t>
            </a:r>
            <a:endParaRPr lang="en-US" dirty="0">
              <a:solidFill>
                <a:schemeClr val="bg1"/>
              </a:solidFill>
              <a:effectLst>
                <a:outerShdw blurRad="41275" dist="63500" dir="2700000" algn="tl" rotWithShape="0">
                  <a:srgbClr val="000000">
                    <a:alpha val="98000"/>
                  </a:srgbClr>
                </a:outerShdw>
              </a:effectLst>
              <a:latin typeface="Arial" charset="0"/>
            </a:endParaRPr>
          </a:p>
        </p:txBody>
      </p:sp>
      <p:sp>
        <p:nvSpPr>
          <p:cNvPr id="182275" name="Text Box 4"/>
          <p:cNvSpPr txBox="1">
            <a:spLocks noChangeArrowheads="1"/>
          </p:cNvSpPr>
          <p:nvPr/>
        </p:nvSpPr>
        <p:spPr bwMode="auto">
          <a:xfrm>
            <a:off x="304800" y="1628775"/>
            <a:ext cx="3114675"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41275" dist="63500" dir="2700000" algn="tl" rotWithShape="0">
                    <a:srgbClr val="000000">
                      <a:alpha val="98000"/>
                    </a:srgbClr>
                  </a:outerShdw>
                </a:effectLst>
                <a:uLnTx/>
                <a:uFillTx/>
                <a:latin typeface="Arial" charset="0"/>
                <a:ea typeface="ＭＳ Ｐゴシック" charset="0"/>
              </a:rPr>
              <a:t>英国幽默家杰罗姆</a:t>
            </a:r>
            <a:r>
              <a:rPr kumimoji="0" lang="en-US" altLang="zh-CN" sz="3200" b="1" i="0" u="none" strike="noStrike" kern="1200" cap="none" spc="0" normalizeH="0" baseline="0" noProof="0" dirty="0">
                <a:ln>
                  <a:noFill/>
                </a:ln>
                <a:solidFill>
                  <a:srgbClr val="FFFFFF"/>
                </a:solidFill>
                <a:effectLst>
                  <a:outerShdw blurRad="41275" dist="63500" dir="2700000" algn="tl" rotWithShape="0">
                    <a:srgbClr val="000000">
                      <a:alpha val="98000"/>
                    </a:srgbClr>
                  </a:outerShdw>
                </a:effectLst>
                <a:uLnTx/>
                <a:uFillTx/>
                <a:latin typeface="Arial" charset="0"/>
                <a:ea typeface="ＭＳ Ｐゴシック" charset="0"/>
              </a:rPr>
              <a:t>·</a:t>
            </a:r>
            <a:r>
              <a:rPr kumimoji="0" lang="en-US" sz="3200" b="1" i="0" u="none" strike="noStrike" kern="1200" cap="none" spc="0" normalizeH="0" baseline="0" noProof="0" dirty="0">
                <a:ln>
                  <a:noFill/>
                </a:ln>
                <a:solidFill>
                  <a:srgbClr val="FFFFFF"/>
                </a:solidFill>
                <a:effectLst>
                  <a:outerShdw blurRad="41275" dist="63500" dir="2700000" algn="tl" rotWithShape="0">
                    <a:srgbClr val="000000">
                      <a:alpha val="98000"/>
                    </a:srgbClr>
                  </a:outerShdw>
                </a:effectLst>
                <a:uLnTx/>
                <a:uFillTx/>
                <a:latin typeface="Arial" charset="0"/>
                <a:ea typeface="ＭＳ Ｐゴシック" charset="0"/>
              </a:rPr>
              <a:t>K·</a:t>
            </a:r>
            <a:r>
              <a:rPr kumimoji="0" lang="zh-CN" altLang="en-US" sz="3200" b="1" i="0" u="none" strike="noStrike" kern="1200" cap="none" spc="0" normalizeH="0" baseline="0" noProof="0" dirty="0">
                <a:ln>
                  <a:noFill/>
                </a:ln>
                <a:solidFill>
                  <a:srgbClr val="FFFFFF"/>
                </a:solidFill>
                <a:effectLst>
                  <a:outerShdw blurRad="41275" dist="63500" dir="2700000" algn="tl" rotWithShape="0">
                    <a:srgbClr val="000000">
                      <a:alpha val="98000"/>
                    </a:srgbClr>
                  </a:outerShdw>
                </a:effectLst>
                <a:uLnTx/>
                <a:uFillTx/>
                <a:latin typeface="Arial" charset="0"/>
                <a:ea typeface="ＭＳ Ｐゴシック" charset="0"/>
              </a:rPr>
              <a:t>杰罗姆说：</a:t>
            </a:r>
            <a:r>
              <a:rPr kumimoji="0" lang="zh-CN" altLang="en-US" sz="3200" b="1" i="0" u="none" strike="noStrike" kern="1200" cap="none" spc="0" normalizeH="0" baseline="0" noProof="0" dirty="0">
                <a:ln>
                  <a:noFill/>
                </a:ln>
                <a:solidFill>
                  <a:srgbClr val="FFFF00"/>
                </a:solidFill>
                <a:effectLst>
                  <a:outerShdw blurRad="41275" dist="63500" dir="2700000" algn="tl" rotWithShape="0">
                    <a:srgbClr val="000000">
                      <a:alpha val="98000"/>
                    </a:srgbClr>
                  </a:outerShdw>
                </a:effectLst>
                <a:uLnTx/>
                <a:uFillTx/>
                <a:latin typeface="Arial" charset="0"/>
                <a:ea typeface="ＭＳ Ｐゴシック" charset="0"/>
              </a:rPr>
              <a:t>“我喜欢工作，它让我着迷。我可以坐下来几个小时地看着它。”</a:t>
            </a:r>
            <a:endParaRPr kumimoji="0" lang="en-US" sz="3200" b="1" i="0" u="none" strike="noStrike" kern="1200" cap="none" spc="0" normalizeH="0" baseline="0" noProof="0" dirty="0">
              <a:ln>
                <a:noFill/>
              </a:ln>
              <a:solidFill>
                <a:srgbClr val="FFFF00"/>
              </a:solidFill>
              <a:effectLst>
                <a:outerShdw blurRad="41275" dist="63500" dir="2700000" algn="tl" rotWithShape="0">
                  <a:srgbClr val="000000">
                    <a:alpha val="98000"/>
                  </a:srgbClr>
                </a:outerShdw>
              </a:effectLst>
              <a:uLnTx/>
              <a:uFillTx/>
              <a:latin typeface="Arial" charset="0"/>
              <a:ea typeface="ＭＳ Ｐゴシック" charset="0"/>
            </a:endParaRPr>
          </a:p>
        </p:txBody>
      </p:sp>
      <p:sp>
        <p:nvSpPr>
          <p:cNvPr id="6" name="Text Box 4"/>
          <p:cNvSpPr txBox="1">
            <a:spLocks noChangeArrowheads="1"/>
          </p:cNvSpPr>
          <p:nvPr/>
        </p:nvSpPr>
        <p:spPr bwMode="auto">
          <a:xfrm>
            <a:off x="4846638" y="1484313"/>
            <a:ext cx="4117975" cy="2554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41275" dist="63500" dir="2700000" algn="tl" rotWithShape="0">
                    <a:srgbClr val="000000">
                      <a:alpha val="98000"/>
                    </a:srgbClr>
                  </a:outerShdw>
                </a:effectLst>
                <a:uLnTx/>
                <a:uFillTx/>
                <a:latin typeface="Arial" charset="0"/>
                <a:ea typeface="ＭＳ Ｐゴシック" charset="0"/>
              </a:rPr>
              <a:t>韦尔斯比指出：</a:t>
            </a:r>
            <a:r>
              <a:rPr kumimoji="0" lang="zh-CN" altLang="en-US" sz="3200" b="1" i="0" u="none" strike="noStrike" kern="1200" cap="none" spc="0" normalizeH="0" baseline="0" noProof="0" dirty="0">
                <a:ln>
                  <a:noFill/>
                </a:ln>
                <a:solidFill>
                  <a:srgbClr val="FFFF00"/>
                </a:solidFill>
                <a:effectLst>
                  <a:outerShdw blurRad="41275" dist="63500" dir="2700000" algn="tl" rotWithShape="0">
                    <a:srgbClr val="000000">
                      <a:alpha val="98000"/>
                    </a:srgbClr>
                  </a:outerShdw>
                </a:effectLst>
                <a:uLnTx/>
                <a:uFillTx/>
                <a:latin typeface="Arial" charset="0"/>
                <a:ea typeface="ＭＳ Ｐゴシック" charset="0"/>
              </a:rPr>
              <a:t>“在主的工作方面，没有观众或自封的顾问和批评家的容身之地；但总有工人的空间。”</a:t>
            </a:r>
            <a:endParaRPr kumimoji="0" lang="en-US" sz="3200" b="1" i="0" u="none" strike="noStrike" kern="1200" cap="none" spc="0" normalizeH="0" baseline="0" noProof="0" dirty="0">
              <a:ln>
                <a:noFill/>
              </a:ln>
              <a:solidFill>
                <a:srgbClr val="FFFF00"/>
              </a:solidFill>
              <a:effectLst>
                <a:outerShdw blurRad="41275" dist="63500" dir="2700000" algn="tl" rotWithShape="0">
                  <a:srgbClr val="000000">
                    <a:alpha val="98000"/>
                  </a:srgbClr>
                </a:outerShdw>
              </a:effectLst>
              <a:uLnTx/>
              <a:uFillTx/>
              <a:latin typeface="Arial" charset="0"/>
              <a:ea typeface="ＭＳ Ｐゴシック" charset="0"/>
            </a:endParaRPr>
          </a:p>
        </p:txBody>
      </p:sp>
    </p:spTree>
    <p:extLst>
      <p:ext uri="{BB962C8B-B14F-4D97-AF65-F5344CB8AC3E}">
        <p14:creationId xmlns:p14="http://schemas.microsoft.com/office/powerpoint/2010/main" val="10006583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227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5" grpId="0"/>
      <p:bldP spid="6"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0529" name="Rectangle 6"/>
          <p:cNvSpPr>
            <a:spLocks noChangeArrowheads="1"/>
          </p:cNvSpPr>
          <p:nvPr/>
        </p:nvSpPr>
        <p:spPr bwMode="auto">
          <a:xfrm>
            <a:off x="9578"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79053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0531" name="Title 3"/>
          <p:cNvSpPr>
            <a:spLocks noGrp="1"/>
          </p:cNvSpPr>
          <p:nvPr>
            <p:ph type="title" idx="4294967295"/>
          </p:nvPr>
        </p:nvSpPr>
        <p:spPr>
          <a:xfrm>
            <a:off x="228600" y="76200"/>
            <a:ext cx="8458200" cy="1447800"/>
          </a:xfrm>
        </p:spPr>
        <p:txBody>
          <a:bodyPr/>
          <a:lstStyle/>
          <a:p>
            <a:pPr marL="566738" indent="-566738" eaLnBrk="1" hangingPunct="1"/>
            <a:r>
              <a:rPr lang="en-US" dirty="0">
                <a:latin typeface="Helvetica" charset="0"/>
                <a:ea typeface="Osaka" charset="0"/>
                <a:cs typeface="Osaka" charset="0"/>
              </a:rPr>
              <a:t>I. </a:t>
            </a:r>
            <a:r>
              <a:rPr lang="zh-CN" altLang="en-US" dirty="0">
                <a:latin typeface="Helvetica" charset="0"/>
                <a:ea typeface="Osaka" charset="0"/>
                <a:cs typeface="Osaka" charset="0"/>
              </a:rPr>
              <a:t>上帝帮助我们变得</a:t>
            </a:r>
            <a:r>
              <a:rPr lang="zh-CN" altLang="en-US" dirty="0">
                <a:solidFill>
                  <a:srgbClr val="FFFF00"/>
                </a:solidFill>
                <a:latin typeface="Helvetica" charset="0"/>
                <a:ea typeface="Osaka" charset="0"/>
                <a:cs typeface="Osaka" charset="0"/>
              </a:rPr>
              <a:t>明智</a:t>
            </a:r>
            <a:r>
              <a:rPr lang="zh-CN" altLang="en-US" dirty="0">
                <a:solidFill>
                  <a:schemeClr val="tx1"/>
                </a:solidFill>
                <a:latin typeface="Helvetica" charset="0"/>
                <a:ea typeface="Osaka" charset="0"/>
                <a:cs typeface="Osaka" charset="0"/>
              </a:rPr>
              <a:t>，以</a:t>
            </a:r>
            <a:r>
              <a:rPr lang="zh-CN" altLang="en-US" dirty="0">
                <a:latin typeface="Helvetica" charset="0"/>
                <a:ea typeface="Osaka" charset="0"/>
                <a:cs typeface="Osaka" charset="0"/>
              </a:rPr>
              <a:t>克服对抗。</a:t>
            </a:r>
            <a:endParaRPr lang="en-US" dirty="0">
              <a:solidFill>
                <a:schemeClr val="tx1"/>
              </a:solidFill>
              <a:latin typeface="Times New Roman" charset="0"/>
              <a:ea typeface="Osaka" charset="0"/>
              <a:cs typeface="Osaka" charset="0"/>
            </a:endParaRPr>
          </a:p>
        </p:txBody>
      </p:sp>
      <p:sp>
        <p:nvSpPr>
          <p:cNvPr id="193540" name="Title 3"/>
          <p:cNvSpPr>
            <a:spLocks/>
          </p:cNvSpPr>
          <p:nvPr/>
        </p:nvSpPr>
        <p:spPr bwMode="auto">
          <a:xfrm>
            <a:off x="2971800" y="1828800"/>
            <a:ext cx="6096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68313" marR="0" lvl="0" indent="-468313" algn="l" defTabSz="914400" rtl="0" eaLnBrk="1" fontAlgn="base" latinLnBrk="0" hangingPunct="1">
              <a:lnSpc>
                <a:spcPct val="100000"/>
              </a:lnSpc>
              <a:spcBef>
                <a:spcPct val="0"/>
              </a:spcBef>
              <a:spcAft>
                <a:spcPct val="0"/>
              </a:spcAft>
              <a:buClrTx/>
              <a:buSzTx/>
              <a:buFontTx/>
              <a:buNone/>
              <a:tabLst/>
              <a:defRPr/>
            </a:pPr>
            <a:r>
              <a:rPr kumimoji="1" lang="en-US" altLang="zh-CN" sz="4000" b="0" i="0" u="none" strike="noStrike" kern="1200" cap="none" spc="0" normalizeH="0" baseline="0" noProof="0" dirty="0">
                <a:ln>
                  <a:noFill/>
                </a:ln>
                <a:solidFill>
                  <a:srgbClr val="FFFF00"/>
                </a:solidFill>
                <a:effectLst/>
                <a:uLnTx/>
                <a:uFillTx/>
                <a:latin typeface="Helvetica" charset="0"/>
                <a:ea typeface="Osaka" charset="0"/>
                <a:cs typeface="Osaka" charset="0"/>
              </a:rPr>
              <a:t>• </a:t>
            </a:r>
            <a:r>
              <a:rPr kumimoji="1" lang="zh-CN" altLang="en-US" sz="4000" b="0" i="0" u="none" strike="noStrike" kern="1200" cap="none" spc="0" normalizeH="0" baseline="0" noProof="0" dirty="0">
                <a:ln>
                  <a:noFill/>
                </a:ln>
                <a:solidFill>
                  <a:srgbClr val="FFFF00"/>
                </a:solidFill>
                <a:effectLst/>
                <a:uLnTx/>
                <a:uFillTx/>
                <a:latin typeface="Helvetica" charset="0"/>
                <a:ea typeface="Osaka" charset="0"/>
                <a:cs typeface="Osaka" charset="0"/>
              </a:rPr>
              <a:t>地理上</a:t>
            </a:r>
            <a:r>
              <a:rPr kumimoji="1" lang="zh-CN" alt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：他们在墙上的正确位置工作</a:t>
            </a:r>
            <a:endParaRPr kumimoji="1" lang="en-US" altLang="zh-CN" sz="4000" b="0" i="0" u="none" strike="noStrike" kern="1200" cap="none" spc="0" normalizeH="0" baseline="0" noProof="0" dirty="0">
              <a:ln>
                <a:noFill/>
              </a:ln>
              <a:solidFill>
                <a:srgbClr val="FFFFFF"/>
              </a:solidFill>
              <a:effectLst/>
              <a:uLnTx/>
              <a:uFillTx/>
              <a:latin typeface="Helvetica" charset="0"/>
              <a:ea typeface="Osaka" charset="0"/>
              <a:cs typeface="Osaka" charset="0"/>
            </a:endParaRPr>
          </a:p>
          <a:p>
            <a:pPr marL="571500" marR="0" lvl="0" indent="-5715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1" lang="en-US" sz="4000" dirty="0" err="1">
                <a:solidFill>
                  <a:srgbClr val="FFFF00"/>
                </a:solidFill>
                <a:latin typeface="Helvetica" charset="0"/>
                <a:ea typeface="Osaka" charset="0"/>
                <a:cs typeface="Osaka" charset="0"/>
              </a:rPr>
              <a:t>社区</a:t>
            </a:r>
            <a:endParaRPr kumimoji="1" lang="en-US" sz="4000" b="0" i="0" u="none" strike="noStrike" kern="1200" cap="none" spc="0" normalizeH="0" baseline="0" noProof="0" dirty="0">
              <a:ln>
                <a:noFill/>
              </a:ln>
              <a:solidFill>
                <a:srgbClr val="FFFF00"/>
              </a:solidFill>
              <a:effectLst/>
              <a:uLnTx/>
              <a:uFillTx/>
              <a:latin typeface="Helvetica" charset="0"/>
              <a:ea typeface="Osaka" charset="0"/>
              <a:cs typeface="Osaka" charset="0"/>
            </a:endParaRPr>
          </a:p>
        </p:txBody>
      </p:sp>
      <p:sp>
        <p:nvSpPr>
          <p:cNvPr id="193541"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A.  </a:t>
            </a:r>
            <a:r>
              <a:rPr kumimoji="1" lang="ko-KR" altLang="en-US" sz="4000" b="0" i="0" u="none" strike="noStrike" kern="1200" cap="none" spc="0" normalizeH="0" baseline="0" noProof="0" dirty="0" err="1">
                <a:ln>
                  <a:noFill/>
                </a:ln>
                <a:solidFill>
                  <a:srgbClr val="FFFFFF"/>
                </a:solidFill>
                <a:effectLst/>
                <a:uLnTx/>
                <a:uFillTx/>
                <a:latin typeface="Helvetica" charset="0"/>
                <a:ea typeface="Osaka" charset="0"/>
                <a:cs typeface="Osaka" charset="0"/>
              </a:rPr>
              <a:t>尼希米的</a:t>
            </a: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  </a:t>
            </a:r>
            <a:r>
              <a:rPr kumimoji="1" lang="en-US" altLang="zh-CN" sz="4000" b="0" i="0" u="none" strike="noStrike" kern="1200" cap="none" spc="0" normalizeH="0" baseline="0" noProof="0" dirty="0">
                <a:ln>
                  <a:noFill/>
                </a:ln>
                <a:solidFill>
                  <a:srgbClr val="FFFFFF"/>
                </a:solidFill>
                <a:effectLst/>
                <a:uLnTx/>
                <a:uFillTx/>
                <a:latin typeface="Helvetica" charset="0"/>
                <a:ea typeface="Osaka" charset="0"/>
                <a:cs typeface="Osaka" charset="0"/>
              </a:rPr>
              <a:t>3 </a:t>
            </a:r>
            <a:r>
              <a:rPr kumimoji="1" lang="zh-CN" alt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有道理</a:t>
            </a:r>
            <a:r>
              <a:rPr kumimoji="1" lang="en-US" altLang="zh-CN" sz="4000" b="0" i="0" u="none" strike="noStrike" kern="1200" cap="none" spc="0" normalizeH="0" baseline="0" noProof="0" dirty="0">
                <a:ln>
                  <a:noFill/>
                </a:ln>
                <a:solidFill>
                  <a:srgbClr val="FFFFFF"/>
                </a:solidFill>
                <a:effectLst/>
                <a:uLnTx/>
                <a:uFillTx/>
                <a:latin typeface="Helvetica" charset="0"/>
                <a:ea typeface="Osaka" charset="0"/>
                <a:cs typeface="Osaka" charset="0"/>
              </a:rPr>
              <a:t>... </a:t>
            </a: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a:t>
            </a:r>
          </a:p>
        </p:txBody>
      </p:sp>
    </p:spTree>
    <p:extLst>
      <p:ext uri="{BB962C8B-B14F-4D97-AF65-F5344CB8AC3E}">
        <p14:creationId xmlns:p14="http://schemas.microsoft.com/office/powerpoint/2010/main" val="3251594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3541"/>
                                        </p:tgtEl>
                                        <p:attrNameLst>
                                          <p:attrName>style.visibility</p:attrName>
                                        </p:attrNameLst>
                                      </p:cBhvr>
                                      <p:to>
                                        <p:strVal val="visible"/>
                                      </p:to>
                                    </p:set>
                                    <p:animEffect transition="in" filter="dissolve">
                                      <p:cBhvr>
                                        <p:cTn id="7" dur="500"/>
                                        <p:tgtEl>
                                          <p:spTgt spid="19354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3540">
                                            <p:txEl>
                                              <p:pRg st="0" end="0"/>
                                            </p:txEl>
                                          </p:spTgt>
                                        </p:tgtEl>
                                        <p:attrNameLst>
                                          <p:attrName>style.visibility</p:attrName>
                                        </p:attrNameLst>
                                      </p:cBhvr>
                                      <p:to>
                                        <p:strVal val="visible"/>
                                      </p:to>
                                    </p:set>
                                    <p:animEffect transition="in" filter="dissolve">
                                      <p:cBhvr>
                                        <p:cTn id="12" dur="500"/>
                                        <p:tgtEl>
                                          <p:spTgt spid="193540">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3540">
                                            <p:txEl>
                                              <p:pRg st="1" end="1"/>
                                            </p:txEl>
                                          </p:spTgt>
                                        </p:tgtEl>
                                        <p:attrNameLst>
                                          <p:attrName>style.visibility</p:attrName>
                                        </p:attrNameLst>
                                      </p:cBhvr>
                                      <p:to>
                                        <p:strVal val="visible"/>
                                      </p:to>
                                    </p:set>
                                    <p:animEffect transition="in" filter="dissolve">
                                      <p:cBhvr>
                                        <p:cTn id="17" dur="500"/>
                                        <p:tgtEl>
                                          <p:spTgt spid="1935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540" grpId="0" build="p"/>
      <p:bldP spid="193541"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4865" name="Picture 1" descr="relationship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4800" y="0"/>
            <a:ext cx="861060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4866" name="Title 2"/>
          <p:cNvSpPr>
            <a:spLocks noGrp="1"/>
          </p:cNvSpPr>
          <p:nvPr>
            <p:ph type="title" idx="4294967295"/>
          </p:nvPr>
        </p:nvSpPr>
        <p:spPr>
          <a:xfrm>
            <a:off x="0" y="0"/>
            <a:ext cx="8001000" cy="609600"/>
          </a:xfrm>
        </p:spPr>
        <p:txBody>
          <a:bodyPr/>
          <a:lstStyle/>
          <a:p>
            <a:pPr eaLnBrk="1" hangingPunct="1"/>
            <a:r>
              <a:rPr lang="en-US" sz="3200" dirty="0" err="1">
                <a:latin typeface="Helvetica" charset="0"/>
                <a:ea typeface="Osaka" charset="0"/>
                <a:cs typeface="Osaka" charset="0"/>
              </a:rPr>
              <a:t>关系绝望</a:t>
            </a:r>
            <a:endParaRPr lang="en-US" sz="3200" dirty="0">
              <a:latin typeface="Helvetica" charset="0"/>
              <a:ea typeface="Osaka" charset="0"/>
              <a:cs typeface="Osaka" charset="0"/>
            </a:endParaRPr>
          </a:p>
        </p:txBody>
      </p:sp>
      <p:sp>
        <p:nvSpPr>
          <p:cNvPr id="804867" name="Title 2"/>
          <p:cNvSpPr txBox="1">
            <a:spLocks/>
          </p:cNvSpPr>
          <p:nvPr/>
        </p:nvSpPr>
        <p:spPr bwMode="auto">
          <a:xfrm>
            <a:off x="0" y="5949950"/>
            <a:ext cx="9036050" cy="7540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pPr>
            <a:r>
              <a:rPr kumimoji="1" lang="zh-CN" altLang="en-US" baseline="0" dirty="0">
                <a:solidFill>
                  <a:srgbClr val="FFFFFF"/>
                </a:solidFill>
                <a:latin typeface="Helvetica" charset="0"/>
                <a:ea typeface="Osaka" charset="0"/>
                <a:cs typeface="Osaka" charset="0"/>
              </a:rPr>
              <a:t>虽然海里有很多其他的鱼，但你离海很远。你一个人在沙漠中。</a:t>
            </a:r>
            <a:endParaRPr kumimoji="1" lang="en-US" baseline="0" dirty="0">
              <a:solidFill>
                <a:srgbClr val="FFFFFF"/>
              </a:solidFill>
              <a:latin typeface="Helvetica" charset="0"/>
              <a:ea typeface="Osaka" charset="0"/>
              <a:cs typeface="Osaka" charset="0"/>
            </a:endParaRPr>
          </a:p>
        </p:txBody>
      </p:sp>
      <p:sp>
        <p:nvSpPr>
          <p:cNvPr id="5" name="Title 2"/>
          <p:cNvSpPr txBox="1">
            <a:spLocks/>
          </p:cNvSpPr>
          <p:nvPr/>
        </p:nvSpPr>
        <p:spPr bwMode="auto">
          <a:xfrm>
            <a:off x="468313" y="5229225"/>
            <a:ext cx="8001000" cy="720725"/>
          </a:xfrm>
          <a:prstGeom prst="rect">
            <a:avLst/>
          </a:prstGeom>
          <a:solidFill>
            <a:schemeClr val="bg1"/>
          </a:solidFill>
          <a:ln>
            <a:noFill/>
          </a:ln>
          <a:extLst>
            <a:ext uri="{FAA26D3D-D897-4be2-8F04-BA451C77F1D7}">
              <ma14:placeholderFlag xmlns:ma14="http://schemas.microsoft.com/office/mac/drawingml/2011/main" xmlns="" val="1"/>
            </a:ext>
          </a:extLst>
        </p:spPr>
        <p:txBody>
          <a:bodyPr anchor="ctr"/>
          <a:lst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a:lstStyle>
          <a:p>
            <a:pPr algn="ctr" defTabSz="914400" eaLnBrk="1" hangingPunct="1">
              <a:buClrTx/>
              <a:buSzTx/>
              <a:buFontTx/>
              <a:buNone/>
              <a:defRPr/>
            </a:pPr>
            <a:r>
              <a:rPr lang="zh-CN" altLang="en-US" sz="5400" spc="1200" dirty="0">
                <a:solidFill>
                  <a:srgbClr val="B3EFF4"/>
                </a:solidFill>
                <a:latin typeface="Times"/>
                <a:cs typeface="Times"/>
              </a:rPr>
              <a:t>关系</a:t>
            </a:r>
            <a:endParaRPr lang="en-US" sz="5400" spc="1200" dirty="0">
              <a:solidFill>
                <a:srgbClr val="B3EFF4"/>
              </a:solidFill>
              <a:latin typeface="Times"/>
              <a:cs typeface="Times"/>
            </a:endParaRPr>
          </a:p>
        </p:txBody>
      </p:sp>
    </p:spTree>
    <p:extLst>
      <p:ext uri="{BB962C8B-B14F-4D97-AF65-F5344CB8AC3E}">
        <p14:creationId xmlns:p14="http://schemas.microsoft.com/office/powerpoint/2010/main" val="423227894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691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80691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6915" name="Title 3"/>
          <p:cNvSpPr>
            <a:spLocks noGrp="1"/>
          </p:cNvSpPr>
          <p:nvPr>
            <p:ph type="title" idx="4294967295"/>
          </p:nvPr>
        </p:nvSpPr>
        <p:spPr>
          <a:xfrm>
            <a:off x="571500" y="76200"/>
            <a:ext cx="8496300" cy="1447800"/>
          </a:xfrm>
        </p:spPr>
        <p:txBody>
          <a:bodyPr/>
          <a:lstStyle/>
          <a:p>
            <a:pPr marL="566738" indent="-566738" eaLnBrk="1" hangingPunct="1"/>
            <a:r>
              <a:rPr lang="en-US" dirty="0">
                <a:latin typeface="Helvetica" charset="0"/>
                <a:ea typeface="Osaka" charset="0"/>
                <a:cs typeface="Osaka" charset="0"/>
              </a:rPr>
              <a:t>I. </a:t>
            </a:r>
            <a:r>
              <a:rPr lang="zh-CN" altLang="en-US" dirty="0">
                <a:latin typeface="Helvetica" charset="0"/>
                <a:ea typeface="Osaka" charset="0"/>
                <a:cs typeface="Osaka" charset="0"/>
              </a:rPr>
              <a:t>上帝帮助我们变得</a:t>
            </a:r>
            <a:r>
              <a:rPr lang="zh-CN" altLang="en-US" dirty="0">
                <a:solidFill>
                  <a:srgbClr val="FFFF00"/>
                </a:solidFill>
                <a:latin typeface="Helvetica" charset="0"/>
                <a:ea typeface="Osaka" charset="0"/>
                <a:cs typeface="Osaka" charset="0"/>
              </a:rPr>
              <a:t>明智</a:t>
            </a:r>
            <a:r>
              <a:rPr lang="zh-CN" altLang="en-US" dirty="0">
                <a:solidFill>
                  <a:schemeClr val="tx1"/>
                </a:solidFill>
                <a:latin typeface="Helvetica" charset="0"/>
                <a:ea typeface="Osaka" charset="0"/>
                <a:cs typeface="Osaka" charset="0"/>
              </a:rPr>
              <a:t>，以</a:t>
            </a:r>
            <a:r>
              <a:rPr lang="zh-CN" altLang="en-US" dirty="0">
                <a:latin typeface="Helvetica" charset="0"/>
                <a:ea typeface="Osaka" charset="0"/>
                <a:cs typeface="Osaka" charset="0"/>
              </a:rPr>
              <a:t>克服对抗。</a:t>
            </a:r>
            <a:endParaRPr lang="en-US" dirty="0">
              <a:solidFill>
                <a:schemeClr val="tx1"/>
              </a:solidFill>
              <a:latin typeface="Times New Roman" charset="0"/>
              <a:ea typeface="Osaka" charset="0"/>
              <a:cs typeface="Osaka"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68313" lvl="0" indent="-468313" defTabSz="914400" eaLnBrk="1" hangingPunct="1">
              <a:buClrTx/>
              <a:buSzTx/>
              <a:defRPr/>
            </a:pPr>
            <a:r>
              <a:rPr kumimoji="1" lang="en-US" altLang="zh-CN" sz="4000" dirty="0">
                <a:solidFill>
                  <a:srgbClr val="FFFF00"/>
                </a:solidFill>
                <a:latin typeface="Helvetica" charset="0"/>
                <a:ea typeface="Osaka" charset="0"/>
                <a:cs typeface="Osaka" charset="0"/>
              </a:rPr>
              <a:t>• </a:t>
            </a:r>
            <a:r>
              <a:rPr kumimoji="1" lang="zh-CN" altLang="en-US" sz="4000" dirty="0">
                <a:solidFill>
                  <a:srgbClr val="FFFF00"/>
                </a:solidFill>
                <a:latin typeface="Helvetica" charset="0"/>
                <a:ea typeface="Osaka" charset="0"/>
                <a:cs typeface="Osaka" charset="0"/>
              </a:rPr>
              <a:t>地理上</a:t>
            </a:r>
            <a:r>
              <a:rPr kumimoji="1" lang="zh-CN" altLang="en-US" sz="4000" dirty="0">
                <a:solidFill>
                  <a:srgbClr val="FFFFFF"/>
                </a:solidFill>
                <a:latin typeface="Helvetica" charset="0"/>
                <a:ea typeface="Osaka" charset="0"/>
                <a:cs typeface="Osaka" charset="0"/>
              </a:rPr>
              <a:t>：他们在墙上的正确位置工作</a:t>
            </a:r>
            <a:endParaRPr kumimoji="1" lang="en-US" altLang="zh-CN" sz="4000" dirty="0">
              <a:solidFill>
                <a:srgbClr val="FFFFFF"/>
              </a:solidFill>
              <a:latin typeface="Helvetica" charset="0"/>
              <a:ea typeface="Osaka" charset="0"/>
              <a:cs typeface="Osaka" charset="0"/>
            </a:endParaRPr>
          </a:p>
          <a:p>
            <a:pPr marL="571500" lvl="0" indent="-571500" defTabSz="914400" eaLnBrk="1" hangingPunct="1">
              <a:buClrTx/>
              <a:buSzTx/>
              <a:buFont typeface="Arial" panose="020B0604020202020204" pitchFamily="34" charset="0"/>
              <a:buChar char="•"/>
            </a:pPr>
            <a:r>
              <a:rPr kumimoji="1" lang="en-US" sz="4000" dirty="0" err="1">
                <a:solidFill>
                  <a:srgbClr val="FFFF00"/>
                </a:solidFill>
                <a:latin typeface="Helvetica" charset="0"/>
                <a:ea typeface="Osaka" charset="0"/>
                <a:cs typeface="Osaka" charset="0"/>
              </a:rPr>
              <a:t>社区</a:t>
            </a:r>
            <a:endParaRPr kumimoji="1" lang="en-US" sz="4000" dirty="0">
              <a:solidFill>
                <a:srgbClr val="FFFF00"/>
              </a:solidFill>
              <a:latin typeface="Helvetica" charset="0"/>
              <a:ea typeface="Osaka" charset="0"/>
              <a:cs typeface="Osaka" charset="0"/>
            </a:endParaRPr>
          </a:p>
          <a:p>
            <a:pPr marL="468313" indent="-468313" defTabSz="914400" eaLnBrk="1" hangingPunct="1">
              <a:buClrTx/>
              <a:buSzTx/>
              <a:buFontTx/>
              <a:buNone/>
            </a:pPr>
            <a:r>
              <a:rPr kumimoji="1" lang="en-US" sz="4000" dirty="0">
                <a:solidFill>
                  <a:srgbClr val="FFFFFF"/>
                </a:solidFill>
                <a:latin typeface="Helvetica" charset="0"/>
                <a:ea typeface="Osaka" charset="0"/>
                <a:cs typeface="Osaka" charset="0"/>
              </a:rPr>
              <a:t>•	</a:t>
            </a:r>
            <a:r>
              <a:rPr kumimoji="1" lang="en-US" sz="4000" dirty="0" err="1">
                <a:solidFill>
                  <a:srgbClr val="FFFF00"/>
                </a:solidFill>
                <a:latin typeface="Helvetica" charset="0"/>
                <a:ea typeface="Osaka" charset="0"/>
                <a:cs typeface="Osaka" charset="0"/>
              </a:rPr>
              <a:t>不便利</a:t>
            </a:r>
            <a:endParaRPr kumimoji="1" lang="en-US" sz="4000" dirty="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dirty="0">
                <a:solidFill>
                  <a:srgbClr val="FFFFFF"/>
                </a:solidFill>
                <a:latin typeface="Helvetica" charset="0"/>
                <a:ea typeface="Osaka" charset="0"/>
                <a:cs typeface="Osaka" charset="0"/>
              </a:rPr>
              <a:t>•	</a:t>
            </a:r>
            <a:r>
              <a:rPr kumimoji="1" lang="en-US" sz="4000" dirty="0" err="1">
                <a:solidFill>
                  <a:srgbClr val="FFFF00"/>
                </a:solidFill>
                <a:latin typeface="Helvetica" charset="0"/>
                <a:ea typeface="Osaka" charset="0"/>
                <a:cs typeface="Osaka" charset="0"/>
              </a:rPr>
              <a:t>完整</a:t>
            </a:r>
            <a:endParaRPr kumimoji="1" lang="en-US" sz="4000" dirty="0">
              <a:solidFill>
                <a:srgbClr val="FFFF00"/>
              </a:solidFill>
              <a:latin typeface="Helvetica" charset="0"/>
              <a:ea typeface="Osaka" charset="0"/>
              <a:cs typeface="Osaka" charset="0"/>
            </a:endParaRPr>
          </a:p>
          <a:p>
            <a:pPr marL="468313" indent="-468313" defTabSz="914400" eaLnBrk="1" hangingPunct="1">
              <a:buClrTx/>
              <a:buSzTx/>
              <a:buFontTx/>
              <a:buNone/>
            </a:pPr>
            <a:endParaRPr kumimoji="1" lang="en-US" sz="4000" dirty="0">
              <a:solidFill>
                <a:srgbClr val="FFFF00"/>
              </a:solidFill>
              <a:latin typeface="Helvetica" charset="0"/>
              <a:ea typeface="Osaka" charset="0"/>
              <a:cs typeface="Osaka" charset="0"/>
            </a:endParaRPr>
          </a:p>
        </p:txBody>
      </p:sp>
      <p:sp>
        <p:nvSpPr>
          <p:cNvPr id="806917"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A.  </a:t>
            </a:r>
            <a:r>
              <a:rPr kumimoji="1" lang="ko-KR" altLang="en-US" sz="4000" b="0" i="0" u="none" strike="noStrike" kern="1200" cap="none" spc="0" normalizeH="0" baseline="0" noProof="0" dirty="0" err="1">
                <a:ln>
                  <a:noFill/>
                </a:ln>
                <a:solidFill>
                  <a:srgbClr val="FFFFFF"/>
                </a:solidFill>
                <a:effectLst/>
                <a:uLnTx/>
                <a:uFillTx/>
                <a:latin typeface="Helvetica" charset="0"/>
                <a:ea typeface="Osaka" charset="0"/>
                <a:cs typeface="Osaka" charset="0"/>
              </a:rPr>
              <a:t>尼希米的</a:t>
            </a: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  </a:t>
            </a:r>
            <a:r>
              <a:rPr kumimoji="1" lang="en-US" altLang="zh-CN" sz="4000" b="0" i="0" u="none" strike="noStrike" kern="1200" cap="none" spc="0" normalizeH="0" baseline="0" noProof="0" dirty="0">
                <a:ln>
                  <a:noFill/>
                </a:ln>
                <a:solidFill>
                  <a:srgbClr val="FFFFFF"/>
                </a:solidFill>
                <a:effectLst/>
                <a:uLnTx/>
                <a:uFillTx/>
                <a:latin typeface="Helvetica" charset="0"/>
                <a:ea typeface="Osaka" charset="0"/>
                <a:cs typeface="Osaka" charset="0"/>
              </a:rPr>
              <a:t>3 </a:t>
            </a:r>
            <a:r>
              <a:rPr kumimoji="1" lang="zh-CN" alt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有道理</a:t>
            </a:r>
            <a:r>
              <a:rPr kumimoji="1" lang="en-US" altLang="zh-CN" sz="4000" b="0" i="0" u="none" strike="noStrike" kern="1200" cap="none" spc="0" normalizeH="0" baseline="0" noProof="0" dirty="0">
                <a:ln>
                  <a:noFill/>
                </a:ln>
                <a:solidFill>
                  <a:srgbClr val="FFFFFF"/>
                </a:solidFill>
                <a:effectLst/>
                <a:uLnTx/>
                <a:uFillTx/>
                <a:latin typeface="Helvetica" charset="0"/>
                <a:ea typeface="Osaka" charset="0"/>
                <a:cs typeface="Osaka" charset="0"/>
              </a:rPr>
              <a:t>... </a:t>
            </a: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a:t>
            </a:r>
          </a:p>
        </p:txBody>
      </p:sp>
    </p:spTree>
    <p:extLst>
      <p:ext uri="{BB962C8B-B14F-4D97-AF65-F5344CB8AC3E}">
        <p14:creationId xmlns:p14="http://schemas.microsoft.com/office/powerpoint/2010/main" val="30563298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6">
                                            <p:txEl>
                                              <p:pRg st="3" end="3"/>
                                            </p:txEl>
                                          </p:spTgt>
                                        </p:tgtEl>
                                        <p:attrNameLst>
                                          <p:attrName>style.visibility</p:attrName>
                                        </p:attrNameLst>
                                      </p:cBhvr>
                                      <p:to>
                                        <p:strVal val="visible"/>
                                      </p:to>
                                    </p:set>
                                    <p:animEffect transition="in" filter="dissolve">
                                      <p:cBhvr>
                                        <p:cTn id="7" dur="500"/>
                                        <p:tgtEl>
                                          <p:spTgt spid="28979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6" grpId="0"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61" name="Rectangle 7"/>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808962" name="Title 2"/>
          <p:cNvSpPr>
            <a:spLocks noGrp="1"/>
          </p:cNvSpPr>
          <p:nvPr>
            <p:ph type="title" idx="4294967295"/>
          </p:nvPr>
        </p:nvSpPr>
        <p:spPr>
          <a:xfrm>
            <a:off x="0" y="0"/>
            <a:ext cx="8001000" cy="609600"/>
          </a:xfrm>
        </p:spPr>
        <p:txBody>
          <a:bodyPr/>
          <a:lstStyle/>
          <a:p>
            <a:pPr eaLnBrk="1" hangingPunct="1"/>
            <a:r>
              <a:rPr lang="en-US" sz="3200">
                <a:latin typeface="Helvetica" charset="0"/>
                <a:ea typeface="Osaka" charset="0"/>
                <a:cs typeface="Osaka" charset="0"/>
              </a:rPr>
              <a:t>Relational Despair</a:t>
            </a:r>
          </a:p>
        </p:txBody>
      </p:sp>
      <p:pic>
        <p:nvPicPr>
          <p:cNvPr id="808963" name="Picture 2" descr="weakestlink.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0163" y="-26988"/>
            <a:ext cx="5486400" cy="6858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8964" name="Title 2"/>
          <p:cNvSpPr txBox="1">
            <a:spLocks/>
          </p:cNvSpPr>
          <p:nvPr/>
        </p:nvSpPr>
        <p:spPr bwMode="auto">
          <a:xfrm>
            <a:off x="0" y="6092825"/>
            <a:ext cx="9036050" cy="53816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zh-CN" altLang="en-US" sz="3200" baseline="0" dirty="0">
                <a:solidFill>
                  <a:srgbClr val="FFFFFF"/>
                </a:solidFill>
                <a:latin typeface="Helvetica" charset="0"/>
                <a:ea typeface="Osaka" charset="0"/>
                <a:cs typeface="Osaka" charset="0"/>
              </a:rPr>
              <a:t>链条的强度取决于其最薄弱的环节。</a:t>
            </a:r>
            <a:endParaRPr kumimoji="1" lang="en-US" sz="3200" baseline="0" dirty="0">
              <a:solidFill>
                <a:srgbClr val="FFFFFF"/>
              </a:solidFill>
              <a:latin typeface="Helvetica" charset="0"/>
              <a:ea typeface="Osaka" charset="0"/>
              <a:cs typeface="Osaka" charset="0"/>
            </a:endParaRPr>
          </a:p>
        </p:txBody>
      </p:sp>
      <p:pic>
        <p:nvPicPr>
          <p:cNvPr id="808965" name="Picture 1"/>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2016541">
            <a:off x="3917950" y="822325"/>
            <a:ext cx="6350000" cy="397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91DE0677-68D3-6C49-8E7A-38C31B38221D}"/>
              </a:ext>
            </a:extLst>
          </p:cNvPr>
          <p:cNvSpPr txBox="1"/>
          <p:nvPr/>
        </p:nvSpPr>
        <p:spPr>
          <a:xfrm>
            <a:off x="755576" y="5451773"/>
            <a:ext cx="4104456" cy="584775"/>
          </a:xfrm>
          <a:prstGeom prst="rect">
            <a:avLst/>
          </a:prstGeom>
          <a:solidFill>
            <a:schemeClr val="bg1"/>
          </a:solidFill>
        </p:spPr>
        <p:txBody>
          <a:bodyPr wrap="square" rtlCol="0">
            <a:spAutoFit/>
          </a:bodyPr>
          <a:lstStyle/>
          <a:p>
            <a:pPr algn="ctr"/>
            <a:r>
              <a:rPr lang="zh-CN" altLang="en-US" sz="3200" dirty="0">
                <a:solidFill>
                  <a:srgbClr val="00B0F0"/>
                </a:solidFill>
              </a:rPr>
              <a:t>团队合作</a:t>
            </a:r>
            <a:endParaRPr lang="en-US" sz="3200" dirty="0">
              <a:solidFill>
                <a:srgbClr val="00B0F0"/>
              </a:solidFill>
            </a:endParaRPr>
          </a:p>
        </p:txBody>
      </p:sp>
    </p:spTree>
    <p:extLst>
      <p:ext uri="{BB962C8B-B14F-4D97-AF65-F5344CB8AC3E}">
        <p14:creationId xmlns:p14="http://schemas.microsoft.com/office/powerpoint/2010/main" val="1578064973"/>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1009"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pic>
        <p:nvPicPr>
          <p:cNvPr id="811010"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1011" name="Title 3"/>
          <p:cNvSpPr>
            <a:spLocks noGrp="1"/>
          </p:cNvSpPr>
          <p:nvPr>
            <p:ph type="title" idx="4294967295"/>
          </p:nvPr>
        </p:nvSpPr>
        <p:spPr>
          <a:xfrm>
            <a:off x="228600" y="76200"/>
            <a:ext cx="8458200" cy="1447800"/>
          </a:xfrm>
        </p:spPr>
        <p:txBody>
          <a:bodyPr/>
          <a:lstStyle/>
          <a:p>
            <a:pPr marL="566738" indent="-566738" eaLnBrk="1" hangingPunct="1"/>
            <a:r>
              <a:rPr lang="en-US" dirty="0">
                <a:latin typeface="Helvetica" charset="0"/>
                <a:ea typeface="Osaka" charset="0"/>
                <a:cs typeface="Osaka" charset="0"/>
              </a:rPr>
              <a:t>I. </a:t>
            </a:r>
            <a:r>
              <a:rPr lang="zh-CN" altLang="en-US" dirty="0">
                <a:latin typeface="Helvetica" charset="0"/>
                <a:ea typeface="Osaka" charset="0"/>
                <a:cs typeface="Osaka" charset="0"/>
              </a:rPr>
              <a:t>上帝帮助我们变得</a:t>
            </a:r>
            <a:r>
              <a:rPr lang="zh-CN" altLang="en-US" dirty="0">
                <a:solidFill>
                  <a:srgbClr val="FFFF00"/>
                </a:solidFill>
                <a:latin typeface="Helvetica" charset="0"/>
                <a:ea typeface="Osaka" charset="0"/>
                <a:cs typeface="Osaka" charset="0"/>
              </a:rPr>
              <a:t>明智</a:t>
            </a:r>
            <a:r>
              <a:rPr lang="zh-CN" altLang="en-US" dirty="0">
                <a:solidFill>
                  <a:schemeClr val="tx1"/>
                </a:solidFill>
                <a:latin typeface="Helvetica" charset="0"/>
                <a:ea typeface="Osaka" charset="0"/>
                <a:cs typeface="Osaka" charset="0"/>
              </a:rPr>
              <a:t>，以</a:t>
            </a:r>
            <a:r>
              <a:rPr lang="zh-CN" altLang="en-US" dirty="0">
                <a:latin typeface="Helvetica" charset="0"/>
                <a:ea typeface="Osaka" charset="0"/>
                <a:cs typeface="Osaka" charset="0"/>
              </a:rPr>
              <a:t>克服对抗。</a:t>
            </a:r>
            <a:endParaRPr lang="en-US" dirty="0">
              <a:solidFill>
                <a:schemeClr val="tx1"/>
              </a:solidFill>
              <a:latin typeface="Times New Roman" charset="0"/>
              <a:ea typeface="Osaka" charset="0"/>
              <a:cs typeface="Osaka" charset="0"/>
            </a:endParaRPr>
          </a:p>
        </p:txBody>
      </p:sp>
      <p:sp>
        <p:nvSpPr>
          <p:cNvPr id="289796" name="Title 3"/>
          <p:cNvSpPr>
            <a:spLocks/>
          </p:cNvSpPr>
          <p:nvPr/>
        </p:nvSpPr>
        <p:spPr bwMode="auto">
          <a:xfrm>
            <a:off x="2971800" y="2057400"/>
            <a:ext cx="6096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468313" lvl="0" indent="-468313" defTabSz="914400" eaLnBrk="1" hangingPunct="1">
              <a:buClrTx/>
              <a:buSzTx/>
              <a:defRPr/>
            </a:pPr>
            <a:r>
              <a:rPr kumimoji="1" lang="en-US" altLang="zh-CN" sz="4000" dirty="0">
                <a:solidFill>
                  <a:srgbClr val="FFFF00"/>
                </a:solidFill>
                <a:latin typeface="Helvetica" charset="0"/>
                <a:ea typeface="Osaka" charset="0"/>
                <a:cs typeface="Osaka" charset="0"/>
              </a:rPr>
              <a:t>• </a:t>
            </a:r>
            <a:r>
              <a:rPr kumimoji="1" lang="zh-CN" altLang="en-US" sz="4000" dirty="0">
                <a:solidFill>
                  <a:srgbClr val="FFFF00"/>
                </a:solidFill>
                <a:latin typeface="Helvetica" charset="0"/>
                <a:ea typeface="Osaka" charset="0"/>
                <a:cs typeface="Osaka" charset="0"/>
              </a:rPr>
              <a:t>地理上</a:t>
            </a:r>
            <a:r>
              <a:rPr kumimoji="1" lang="zh-CN" altLang="en-US" sz="4000" dirty="0">
                <a:solidFill>
                  <a:srgbClr val="FFFFFF"/>
                </a:solidFill>
                <a:latin typeface="Helvetica" charset="0"/>
                <a:ea typeface="Osaka" charset="0"/>
                <a:cs typeface="Osaka" charset="0"/>
              </a:rPr>
              <a:t>：他们在墙上的正确位置工作</a:t>
            </a:r>
            <a:endParaRPr kumimoji="1" lang="en-US" altLang="zh-CN" sz="4000" dirty="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dirty="0">
                <a:solidFill>
                  <a:srgbClr val="FFFFFF"/>
                </a:solidFill>
                <a:latin typeface="Helvetica" charset="0"/>
                <a:ea typeface="Osaka" charset="0"/>
                <a:cs typeface="Osaka" charset="0"/>
              </a:rPr>
              <a:t>•	</a:t>
            </a:r>
            <a:r>
              <a:rPr kumimoji="1" lang="en-US" sz="4000" dirty="0" err="1">
                <a:solidFill>
                  <a:srgbClr val="FFFF00"/>
                </a:solidFill>
                <a:latin typeface="Helvetica" charset="0"/>
                <a:ea typeface="Osaka" charset="0"/>
                <a:cs typeface="Osaka" charset="0"/>
              </a:rPr>
              <a:t>社区</a:t>
            </a:r>
            <a:endParaRPr kumimoji="1" lang="en-US" sz="4000" dirty="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dirty="0">
                <a:solidFill>
                  <a:srgbClr val="FFFFFF"/>
                </a:solidFill>
                <a:latin typeface="Helvetica" charset="0"/>
                <a:ea typeface="Osaka" charset="0"/>
                <a:cs typeface="Osaka" charset="0"/>
              </a:rPr>
              <a:t>•	</a:t>
            </a:r>
            <a:r>
              <a:rPr kumimoji="1" lang="en-US" sz="4000" dirty="0" err="1">
                <a:solidFill>
                  <a:srgbClr val="FFFF00"/>
                </a:solidFill>
                <a:latin typeface="Helvetica" charset="0"/>
                <a:ea typeface="Osaka" charset="0"/>
                <a:cs typeface="Osaka" charset="0"/>
              </a:rPr>
              <a:t>不便利</a:t>
            </a:r>
            <a:endParaRPr kumimoji="1" lang="en-US" sz="4000" dirty="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dirty="0">
                <a:solidFill>
                  <a:srgbClr val="FFFFFF"/>
                </a:solidFill>
                <a:latin typeface="Helvetica" charset="0"/>
                <a:ea typeface="Osaka" charset="0"/>
                <a:cs typeface="Osaka" charset="0"/>
              </a:rPr>
              <a:t>•	</a:t>
            </a:r>
            <a:r>
              <a:rPr kumimoji="1" lang="en-US" sz="4000" dirty="0" err="1">
                <a:solidFill>
                  <a:srgbClr val="FFFF00"/>
                </a:solidFill>
                <a:latin typeface="Helvetica" charset="0"/>
                <a:ea typeface="Osaka" charset="0"/>
                <a:cs typeface="Osaka" charset="0"/>
              </a:rPr>
              <a:t>完整</a:t>
            </a:r>
            <a:endParaRPr kumimoji="1" lang="en-US" sz="4000" dirty="0">
              <a:solidFill>
                <a:srgbClr val="FFFFFF"/>
              </a:solidFill>
              <a:latin typeface="Helvetica" charset="0"/>
              <a:ea typeface="Osaka" charset="0"/>
              <a:cs typeface="Osaka" charset="0"/>
            </a:endParaRPr>
          </a:p>
          <a:p>
            <a:pPr marL="468313" indent="-468313" defTabSz="914400" eaLnBrk="1" hangingPunct="1">
              <a:buClrTx/>
              <a:buSzTx/>
              <a:buFontTx/>
              <a:buNone/>
            </a:pPr>
            <a:r>
              <a:rPr kumimoji="1" lang="en-US" sz="4000" dirty="0">
                <a:solidFill>
                  <a:srgbClr val="FFFFFF"/>
                </a:solidFill>
                <a:latin typeface="Helvetica" charset="0"/>
                <a:ea typeface="Osaka" charset="0"/>
                <a:cs typeface="Osaka" charset="0"/>
              </a:rPr>
              <a:t>•	</a:t>
            </a:r>
            <a:r>
              <a:rPr kumimoji="1" lang="en-US" sz="4000" dirty="0" err="1">
                <a:solidFill>
                  <a:srgbClr val="FFFF00"/>
                </a:solidFill>
                <a:latin typeface="Helvetica" charset="0"/>
                <a:ea typeface="Osaka" charset="0"/>
                <a:cs typeface="Osaka" charset="0"/>
              </a:rPr>
              <a:t>合理的</a:t>
            </a:r>
            <a:endParaRPr kumimoji="1" lang="en-US" sz="4000" dirty="0">
              <a:solidFill>
                <a:srgbClr val="FFFF00"/>
              </a:solidFill>
              <a:latin typeface="Helvetica" charset="0"/>
              <a:ea typeface="Osaka" charset="0"/>
              <a:cs typeface="Osaka" charset="0"/>
            </a:endParaRPr>
          </a:p>
        </p:txBody>
      </p:sp>
      <p:sp>
        <p:nvSpPr>
          <p:cNvPr id="811013" name="Title 3"/>
          <p:cNvSpPr>
            <a:spLocks/>
          </p:cNvSpPr>
          <p:nvPr/>
        </p:nvSpPr>
        <p:spPr bwMode="auto">
          <a:xfrm>
            <a:off x="1447800" y="1600200"/>
            <a:ext cx="76962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A.  </a:t>
            </a:r>
            <a:r>
              <a:rPr kumimoji="1" lang="ko-KR" altLang="en-US" sz="4000" b="0" i="0" u="none" strike="noStrike" kern="1200" cap="none" spc="0" normalizeH="0" baseline="0" noProof="0" dirty="0" err="1">
                <a:ln>
                  <a:noFill/>
                </a:ln>
                <a:solidFill>
                  <a:srgbClr val="FFFFFF"/>
                </a:solidFill>
                <a:effectLst/>
                <a:uLnTx/>
                <a:uFillTx/>
                <a:latin typeface="Helvetica" charset="0"/>
                <a:ea typeface="Osaka" charset="0"/>
                <a:cs typeface="Osaka" charset="0"/>
              </a:rPr>
              <a:t>尼希米的</a:t>
            </a: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  </a:t>
            </a:r>
            <a:r>
              <a:rPr kumimoji="1" lang="en-US" altLang="zh-CN" sz="4000" b="0" i="0" u="none" strike="noStrike" kern="1200" cap="none" spc="0" normalizeH="0" baseline="0" noProof="0" dirty="0">
                <a:ln>
                  <a:noFill/>
                </a:ln>
                <a:solidFill>
                  <a:srgbClr val="FFFFFF"/>
                </a:solidFill>
                <a:effectLst/>
                <a:uLnTx/>
                <a:uFillTx/>
                <a:latin typeface="Helvetica" charset="0"/>
                <a:ea typeface="Osaka" charset="0"/>
                <a:cs typeface="Osaka" charset="0"/>
              </a:rPr>
              <a:t>3 </a:t>
            </a:r>
            <a:r>
              <a:rPr kumimoji="1" lang="zh-CN" alt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有道理</a:t>
            </a:r>
            <a:r>
              <a:rPr kumimoji="1" lang="en-US" altLang="zh-CN" sz="4000" b="0" i="0" u="none" strike="noStrike" kern="1200" cap="none" spc="0" normalizeH="0" baseline="0" noProof="0" dirty="0">
                <a:ln>
                  <a:noFill/>
                </a:ln>
                <a:solidFill>
                  <a:srgbClr val="FFFFFF"/>
                </a:solidFill>
                <a:effectLst/>
                <a:uLnTx/>
                <a:uFillTx/>
                <a:latin typeface="Helvetica" charset="0"/>
                <a:ea typeface="Osaka" charset="0"/>
                <a:cs typeface="Osaka" charset="0"/>
              </a:rPr>
              <a:t>... </a:t>
            </a:r>
            <a:r>
              <a:rPr kumimoji="1" lang="en-US" sz="4000" b="0" i="0" u="none" strike="noStrike" kern="1200" cap="none" spc="0" normalizeH="0" baseline="0" noProof="0" dirty="0">
                <a:ln>
                  <a:noFill/>
                </a:ln>
                <a:solidFill>
                  <a:srgbClr val="FFFFFF"/>
                </a:solidFill>
                <a:effectLst/>
                <a:uLnTx/>
                <a:uFillTx/>
                <a:latin typeface="Helvetica" charset="0"/>
                <a:ea typeface="Osaka" charset="0"/>
                <a:cs typeface="Osaka" charset="0"/>
              </a:rPr>
              <a:t>…</a:t>
            </a:r>
          </a:p>
        </p:txBody>
      </p:sp>
    </p:spTree>
    <p:extLst>
      <p:ext uri="{BB962C8B-B14F-4D97-AF65-F5344CB8AC3E}">
        <p14:creationId xmlns:p14="http://schemas.microsoft.com/office/powerpoint/2010/main" val="4070366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6">
                                            <p:txEl>
                                              <p:pRg st="4" end="4"/>
                                            </p:txEl>
                                          </p:spTgt>
                                        </p:tgtEl>
                                        <p:attrNameLst>
                                          <p:attrName>style.visibility</p:attrName>
                                        </p:attrNameLst>
                                      </p:cBhvr>
                                      <p:to>
                                        <p:strVal val="visible"/>
                                      </p:to>
                                    </p:set>
                                    <p:animEffect transition="in" filter="dissolve">
                                      <p:cBhvr>
                                        <p:cTn id="7" dur="500"/>
                                        <p:tgtEl>
                                          <p:spTgt spid="28979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6"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3057" name="Title 3"/>
          <p:cNvSpPr>
            <a:spLocks noGrp="1"/>
          </p:cNvSpPr>
          <p:nvPr>
            <p:ph type="title" idx="4294967295"/>
          </p:nvPr>
        </p:nvSpPr>
        <p:spPr>
          <a:xfrm>
            <a:off x="990600" y="685800"/>
            <a:ext cx="7581900" cy="1828800"/>
          </a:xfrm>
        </p:spPr>
        <p:txBody>
          <a:bodyPr/>
          <a:lstStyle/>
          <a:p>
            <a:pPr eaLnBrk="1" hangingPunct="1"/>
            <a:r>
              <a:rPr lang="en-US" dirty="0">
                <a:latin typeface="Helvetica" charset="0"/>
                <a:ea typeface="Osaka" charset="0"/>
                <a:cs typeface="Osaka" charset="0"/>
              </a:rPr>
              <a:t>The Walls of Jerusalem in </a:t>
            </a:r>
            <a:r>
              <a:rPr lang="ko-KR" altLang="en-US" dirty="0" err="1">
                <a:latin typeface="Helvetica" charset="0"/>
                <a:ea typeface="Osaka" charset="0"/>
                <a:cs typeface="Osaka" charset="0"/>
              </a:rPr>
              <a:t>尼希米记</a:t>
            </a:r>
            <a:r>
              <a:rPr lang="fr-FR" altLang="ja-JP" dirty="0">
                <a:latin typeface="Helvetica" charset="0"/>
                <a:ea typeface="Osaka" charset="0"/>
                <a:cs typeface="Osaka" charset="0"/>
              </a:rPr>
              <a:t>'</a:t>
            </a:r>
            <a:r>
              <a:rPr lang="en-US" dirty="0">
                <a:latin typeface="Helvetica" charset="0"/>
                <a:ea typeface="Osaka" charset="0"/>
                <a:cs typeface="Osaka" charset="0"/>
              </a:rPr>
              <a:t>s Day</a:t>
            </a:r>
          </a:p>
        </p:txBody>
      </p:sp>
      <p:pic>
        <p:nvPicPr>
          <p:cNvPr id="813058" name="Picture 2" descr="Neh 3 wall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0"/>
            <a:ext cx="8686800" cy="691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Freeform 6"/>
          <p:cNvSpPr>
            <a:spLocks noChangeArrowheads="1"/>
          </p:cNvSpPr>
          <p:nvPr/>
        </p:nvSpPr>
        <p:spPr bwMode="auto">
          <a:xfrm>
            <a:off x="4830763" y="987425"/>
            <a:ext cx="3630612" cy="4243388"/>
          </a:xfrm>
          <a:custGeom>
            <a:avLst/>
            <a:gdLst>
              <a:gd name="T0" fmla="*/ 18264 w 3631556"/>
              <a:gd name="T1" fmla="*/ 661938 h 4243053"/>
              <a:gd name="T2" fmla="*/ 140045 w 3631556"/>
              <a:gd name="T3" fmla="*/ 943033 h 4243053"/>
              <a:gd name="T4" fmla="*/ 322703 w 3631556"/>
              <a:gd name="T5" fmla="*/ 1065253 h 4243053"/>
              <a:gd name="T6" fmla="*/ 420126 w 3631556"/>
              <a:gd name="T7" fmla="*/ 1126363 h 4243053"/>
              <a:gd name="T8" fmla="*/ 554078 w 3631556"/>
              <a:gd name="T9" fmla="*/ 1224139 h 4243053"/>
              <a:gd name="T10" fmla="*/ 700207 w 3631556"/>
              <a:gd name="T11" fmla="*/ 1285238 h 4243053"/>
              <a:gd name="T12" fmla="*/ 785448 w 3631556"/>
              <a:gd name="T13" fmla="*/ 1309682 h 4243053"/>
              <a:gd name="T14" fmla="*/ 1150771 w 3631556"/>
              <a:gd name="T15" fmla="*/ 1370792 h 4243053"/>
              <a:gd name="T16" fmla="*/ 1248191 w 3631556"/>
              <a:gd name="T17" fmla="*/ 1431902 h 4243053"/>
              <a:gd name="T18" fmla="*/ 1369967 w 3631556"/>
              <a:gd name="T19" fmla="*/ 1554122 h 4243053"/>
              <a:gd name="T20" fmla="*/ 1564805 w 3631556"/>
              <a:gd name="T21" fmla="*/ 1884105 h 4243053"/>
              <a:gd name="T22" fmla="*/ 1674405 w 3631556"/>
              <a:gd name="T23" fmla="*/ 2055202 h 4243053"/>
              <a:gd name="T24" fmla="*/ 1808357 w 3631556"/>
              <a:gd name="T25" fmla="*/ 2250754 h 4243053"/>
              <a:gd name="T26" fmla="*/ 1857066 w 3631556"/>
              <a:gd name="T27" fmla="*/ 2458517 h 4243053"/>
              <a:gd name="T28" fmla="*/ 1893598 w 3631556"/>
              <a:gd name="T29" fmla="*/ 2910719 h 4243053"/>
              <a:gd name="T30" fmla="*/ 2076260 w 3631556"/>
              <a:gd name="T31" fmla="*/ 3265146 h 4243053"/>
              <a:gd name="T32" fmla="*/ 2198034 w 3631556"/>
              <a:gd name="T33" fmla="*/ 3362911 h 4243053"/>
              <a:gd name="T34" fmla="*/ 2283277 w 3631556"/>
              <a:gd name="T35" fmla="*/ 3399577 h 4243053"/>
              <a:gd name="T36" fmla="*/ 2465939 w 3631556"/>
              <a:gd name="T37" fmla="*/ 3546241 h 4243053"/>
              <a:gd name="T38" fmla="*/ 2551181 w 3631556"/>
              <a:gd name="T39" fmla="*/ 3631794 h 4243053"/>
              <a:gd name="T40" fmla="*/ 2624246 w 3631556"/>
              <a:gd name="T41" fmla="*/ 3717338 h 4243053"/>
              <a:gd name="T42" fmla="*/ 2758199 w 3631556"/>
              <a:gd name="T43" fmla="*/ 3802892 h 4243053"/>
              <a:gd name="T44" fmla="*/ 2953039 w 3631556"/>
              <a:gd name="T45" fmla="*/ 3961778 h 4243053"/>
              <a:gd name="T46" fmla="*/ 3391429 w 3631556"/>
              <a:gd name="T47" fmla="*/ 4145097 h 4243053"/>
              <a:gd name="T48" fmla="*/ 3476671 w 3631556"/>
              <a:gd name="T49" fmla="*/ 4218429 h 4243053"/>
              <a:gd name="T50" fmla="*/ 3610622 w 3631556"/>
              <a:gd name="T51" fmla="*/ 4230651 h 4243053"/>
              <a:gd name="T52" fmla="*/ 3537558 w 3631556"/>
              <a:gd name="T53" fmla="*/ 3998440 h 4243053"/>
              <a:gd name="T54" fmla="*/ 3440138 w 3631556"/>
              <a:gd name="T55" fmla="*/ 3766226 h 4243053"/>
              <a:gd name="T56" fmla="*/ 3367073 w 3631556"/>
              <a:gd name="T57" fmla="*/ 3582907 h 4243053"/>
              <a:gd name="T58" fmla="*/ 3281830 w 3631556"/>
              <a:gd name="T59" fmla="*/ 3375133 h 4243053"/>
              <a:gd name="T60" fmla="*/ 3220944 w 3631556"/>
              <a:gd name="T61" fmla="*/ 3265146 h 4243053"/>
              <a:gd name="T62" fmla="*/ 3172233 w 3631556"/>
              <a:gd name="T63" fmla="*/ 3118482 h 4243053"/>
              <a:gd name="T64" fmla="*/ 3135701 w 3631556"/>
              <a:gd name="T65" fmla="*/ 2922941 h 4243053"/>
              <a:gd name="T66" fmla="*/ 2928685 w 3631556"/>
              <a:gd name="T67" fmla="*/ 2702945 h 4243053"/>
              <a:gd name="T68" fmla="*/ 2709490 w 3631556"/>
              <a:gd name="T69" fmla="*/ 2446295 h 4243053"/>
              <a:gd name="T70" fmla="*/ 2514649 w 3631556"/>
              <a:gd name="T71" fmla="*/ 2165200 h 4243053"/>
              <a:gd name="T72" fmla="*/ 2429408 w 3631556"/>
              <a:gd name="T73" fmla="*/ 2030758 h 4243053"/>
              <a:gd name="T74" fmla="*/ 2344164 w 3631556"/>
              <a:gd name="T75" fmla="*/ 1932991 h 4243053"/>
              <a:gd name="T76" fmla="*/ 2210212 w 3631556"/>
              <a:gd name="T77" fmla="*/ 1798551 h 4243053"/>
              <a:gd name="T78" fmla="*/ 2100616 w 3631556"/>
              <a:gd name="T79" fmla="*/ 1615223 h 4243053"/>
              <a:gd name="T80" fmla="*/ 2064082 w 3631556"/>
              <a:gd name="T81" fmla="*/ 1236361 h 4243053"/>
              <a:gd name="T82" fmla="*/ 1991018 w 3631556"/>
              <a:gd name="T83" fmla="*/ 930811 h 4243053"/>
              <a:gd name="T84" fmla="*/ 1820534 w 3631556"/>
              <a:gd name="T85" fmla="*/ 723048 h 4243053"/>
              <a:gd name="T86" fmla="*/ 1686580 w 3631556"/>
              <a:gd name="T87" fmla="*/ 551951 h 4243053"/>
              <a:gd name="T88" fmla="*/ 1564805 w 3631556"/>
              <a:gd name="T89" fmla="*/ 441953 h 4243053"/>
              <a:gd name="T90" fmla="*/ 1503919 w 3631556"/>
              <a:gd name="T91" fmla="*/ 344177 h 4243053"/>
              <a:gd name="T92" fmla="*/ 1296902 w 3631556"/>
              <a:gd name="T93" fmla="*/ 111971 h 4243053"/>
              <a:gd name="T94" fmla="*/ 1211659 w 3631556"/>
              <a:gd name="T95" fmla="*/ 50861 h 4243053"/>
              <a:gd name="T96" fmla="*/ 785448 w 3631556"/>
              <a:gd name="T97" fmla="*/ 14195 h 4243053"/>
              <a:gd name="T98" fmla="*/ 481013 w 3631556"/>
              <a:gd name="T99" fmla="*/ 50861 h 4243053"/>
              <a:gd name="T100" fmla="*/ 286170 w 3631556"/>
              <a:gd name="T101" fmla="*/ 99749 h 4243053"/>
              <a:gd name="T102" fmla="*/ 152214 w 3631556"/>
              <a:gd name="T103" fmla="*/ 197525 h 4243053"/>
              <a:gd name="T104" fmla="*/ 66981 w 3631556"/>
              <a:gd name="T105" fmla="*/ 319733 h 4243053"/>
              <a:gd name="T106" fmla="*/ 6084 w 3631556"/>
              <a:gd name="T107" fmla="*/ 454175 h 424305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31556"/>
              <a:gd name="T163" fmla="*/ 0 h 4243053"/>
              <a:gd name="T164" fmla="*/ 3631556 w 3631556"/>
              <a:gd name="T165" fmla="*/ 4243053 h 424305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31556" h="4243053">
                <a:moveTo>
                  <a:pt x="6106" y="453779"/>
                </a:moveTo>
                <a:cubicBezTo>
                  <a:pt x="0" y="500588"/>
                  <a:pt x="8953" y="592686"/>
                  <a:pt x="18319" y="661366"/>
                </a:cubicBezTo>
                <a:cubicBezTo>
                  <a:pt x="22091" y="689023"/>
                  <a:pt x="89701" y="814432"/>
                  <a:pt x="91593" y="820109"/>
                </a:cubicBezTo>
                <a:cubicBezTo>
                  <a:pt x="101446" y="849665"/>
                  <a:pt x="118877" y="913469"/>
                  <a:pt x="140442" y="942219"/>
                </a:cubicBezTo>
                <a:cubicBezTo>
                  <a:pt x="154259" y="960639"/>
                  <a:pt x="171114" y="976927"/>
                  <a:pt x="189291" y="991063"/>
                </a:cubicBezTo>
                <a:cubicBezTo>
                  <a:pt x="225196" y="1018986"/>
                  <a:pt x="285004" y="1043264"/>
                  <a:pt x="323627" y="1064329"/>
                </a:cubicBezTo>
                <a:cubicBezTo>
                  <a:pt x="344465" y="1075694"/>
                  <a:pt x="364560" y="1088383"/>
                  <a:pt x="384689" y="1100962"/>
                </a:cubicBezTo>
                <a:cubicBezTo>
                  <a:pt x="397135" y="1108740"/>
                  <a:pt x="408583" y="1118103"/>
                  <a:pt x="421326" y="1125384"/>
                </a:cubicBezTo>
                <a:cubicBezTo>
                  <a:pt x="455977" y="1145182"/>
                  <a:pt x="477059" y="1148727"/>
                  <a:pt x="506813" y="1174228"/>
                </a:cubicBezTo>
                <a:cubicBezTo>
                  <a:pt x="524297" y="1189213"/>
                  <a:pt x="538178" y="1208087"/>
                  <a:pt x="555662" y="1223072"/>
                </a:cubicBezTo>
                <a:cubicBezTo>
                  <a:pt x="572718" y="1237690"/>
                  <a:pt x="622248" y="1265616"/>
                  <a:pt x="641149" y="1271916"/>
                </a:cubicBezTo>
                <a:cubicBezTo>
                  <a:pt x="660841" y="1278479"/>
                  <a:pt x="681948" y="1279625"/>
                  <a:pt x="702210" y="1284127"/>
                </a:cubicBezTo>
                <a:cubicBezTo>
                  <a:pt x="718595" y="1287768"/>
                  <a:pt x="734921" y="1291727"/>
                  <a:pt x="751060" y="1296338"/>
                </a:cubicBezTo>
                <a:cubicBezTo>
                  <a:pt x="763438" y="1299874"/>
                  <a:pt x="775131" y="1305757"/>
                  <a:pt x="787697" y="1308549"/>
                </a:cubicBezTo>
                <a:cubicBezTo>
                  <a:pt x="849676" y="1322321"/>
                  <a:pt x="921667" y="1326829"/>
                  <a:pt x="983094" y="1332971"/>
                </a:cubicBezTo>
                <a:cubicBezTo>
                  <a:pt x="1104815" y="1363398"/>
                  <a:pt x="1047681" y="1351875"/>
                  <a:pt x="1154067" y="1369604"/>
                </a:cubicBezTo>
                <a:cubicBezTo>
                  <a:pt x="1174421" y="1381815"/>
                  <a:pt x="1195000" y="1393658"/>
                  <a:pt x="1215129" y="1406237"/>
                </a:cubicBezTo>
                <a:cubicBezTo>
                  <a:pt x="1227575" y="1414015"/>
                  <a:pt x="1238638" y="1424096"/>
                  <a:pt x="1251766" y="1430659"/>
                </a:cubicBezTo>
                <a:cubicBezTo>
                  <a:pt x="1271374" y="1440462"/>
                  <a:pt x="1292474" y="1446940"/>
                  <a:pt x="1312828" y="1455081"/>
                </a:cubicBezTo>
                <a:cubicBezTo>
                  <a:pt x="1333182" y="1487644"/>
                  <a:pt x="1358130" y="1517751"/>
                  <a:pt x="1373890" y="1552769"/>
                </a:cubicBezTo>
                <a:cubicBezTo>
                  <a:pt x="1441035" y="1701964"/>
                  <a:pt x="1390861" y="1680827"/>
                  <a:pt x="1483801" y="1796989"/>
                </a:cubicBezTo>
                <a:cubicBezTo>
                  <a:pt x="1508976" y="1828454"/>
                  <a:pt x="1540792" y="1853974"/>
                  <a:pt x="1569287" y="1882466"/>
                </a:cubicBezTo>
                <a:lnTo>
                  <a:pt x="1618137" y="1931310"/>
                </a:lnTo>
                <a:cubicBezTo>
                  <a:pt x="1638491" y="1972013"/>
                  <a:pt x="1653953" y="2015556"/>
                  <a:pt x="1679199" y="2053420"/>
                </a:cubicBezTo>
                <a:cubicBezTo>
                  <a:pt x="1703624" y="2090053"/>
                  <a:pt x="1726054" y="2128097"/>
                  <a:pt x="1752473" y="2163319"/>
                </a:cubicBezTo>
                <a:cubicBezTo>
                  <a:pt x="1797916" y="2223904"/>
                  <a:pt x="1777820" y="2195229"/>
                  <a:pt x="1813535" y="2248796"/>
                </a:cubicBezTo>
                <a:cubicBezTo>
                  <a:pt x="1816527" y="2272730"/>
                  <a:pt x="1826770" y="2373976"/>
                  <a:pt x="1837959" y="2407539"/>
                </a:cubicBezTo>
                <a:cubicBezTo>
                  <a:pt x="1843716" y="2424808"/>
                  <a:pt x="1854242" y="2440102"/>
                  <a:pt x="1862384" y="2456383"/>
                </a:cubicBezTo>
                <a:cubicBezTo>
                  <a:pt x="1878647" y="2781618"/>
                  <a:pt x="1863513" y="2600301"/>
                  <a:pt x="1886809" y="2798290"/>
                </a:cubicBezTo>
                <a:cubicBezTo>
                  <a:pt x="1891116" y="2834896"/>
                  <a:pt x="1891792" y="2872046"/>
                  <a:pt x="1899021" y="2908189"/>
                </a:cubicBezTo>
                <a:cubicBezTo>
                  <a:pt x="1911398" y="2970066"/>
                  <a:pt x="1974129" y="3092490"/>
                  <a:pt x="1996720" y="3127987"/>
                </a:cubicBezTo>
                <a:cubicBezTo>
                  <a:pt x="2025215" y="3172761"/>
                  <a:pt x="2036696" y="3235005"/>
                  <a:pt x="2082206" y="3262308"/>
                </a:cubicBezTo>
                <a:cubicBezTo>
                  <a:pt x="2155854" y="3306492"/>
                  <a:pt x="2123518" y="3285776"/>
                  <a:pt x="2179905" y="3323363"/>
                </a:cubicBezTo>
                <a:cubicBezTo>
                  <a:pt x="2188047" y="3335574"/>
                  <a:pt x="2192869" y="3350828"/>
                  <a:pt x="2204330" y="3359996"/>
                </a:cubicBezTo>
                <a:cubicBezTo>
                  <a:pt x="2214382" y="3368037"/>
                  <a:pt x="2229135" y="3367137"/>
                  <a:pt x="2240967" y="3372207"/>
                </a:cubicBezTo>
                <a:cubicBezTo>
                  <a:pt x="2257700" y="3379377"/>
                  <a:pt x="2273902" y="3387789"/>
                  <a:pt x="2289816" y="3396629"/>
                </a:cubicBezTo>
                <a:cubicBezTo>
                  <a:pt x="2353522" y="3432017"/>
                  <a:pt x="2365617" y="3441642"/>
                  <a:pt x="2424152" y="3494317"/>
                </a:cubicBezTo>
                <a:cubicBezTo>
                  <a:pt x="2441268" y="3509720"/>
                  <a:pt x="2455791" y="3527864"/>
                  <a:pt x="2473002" y="3543161"/>
                </a:cubicBezTo>
                <a:cubicBezTo>
                  <a:pt x="2492484" y="3560476"/>
                  <a:pt x="2515632" y="3573576"/>
                  <a:pt x="2534063" y="3592005"/>
                </a:cubicBezTo>
                <a:cubicBezTo>
                  <a:pt x="2544441" y="3602382"/>
                  <a:pt x="2548936" y="3617495"/>
                  <a:pt x="2558488" y="3628638"/>
                </a:cubicBezTo>
                <a:cubicBezTo>
                  <a:pt x="2573475" y="3646120"/>
                  <a:pt x="2592351" y="3660000"/>
                  <a:pt x="2607338" y="3677482"/>
                </a:cubicBezTo>
                <a:cubicBezTo>
                  <a:pt x="2616890" y="3688624"/>
                  <a:pt x="2621384" y="3703738"/>
                  <a:pt x="2631762" y="3714115"/>
                </a:cubicBezTo>
                <a:cubicBezTo>
                  <a:pt x="2642141" y="3724493"/>
                  <a:pt x="2655953" y="3730759"/>
                  <a:pt x="2668399" y="3738537"/>
                </a:cubicBezTo>
                <a:cubicBezTo>
                  <a:pt x="2671369" y="3740393"/>
                  <a:pt x="2753414" y="3788178"/>
                  <a:pt x="2766098" y="3799592"/>
                </a:cubicBezTo>
                <a:cubicBezTo>
                  <a:pt x="2917875" y="3936176"/>
                  <a:pt x="2784887" y="3840608"/>
                  <a:pt x="2924859" y="3933913"/>
                </a:cubicBezTo>
                <a:cubicBezTo>
                  <a:pt x="2937071" y="3942054"/>
                  <a:pt x="2947572" y="3953694"/>
                  <a:pt x="2961496" y="3958335"/>
                </a:cubicBezTo>
                <a:cubicBezTo>
                  <a:pt x="3081752" y="3998416"/>
                  <a:pt x="3009375" y="3978525"/>
                  <a:pt x="3181318" y="4007179"/>
                </a:cubicBezTo>
                <a:cubicBezTo>
                  <a:pt x="3257905" y="4039998"/>
                  <a:pt x="3348513" y="4071337"/>
                  <a:pt x="3401141" y="4141500"/>
                </a:cubicBezTo>
                <a:cubicBezTo>
                  <a:pt x="3413353" y="4157781"/>
                  <a:pt x="3422325" y="4177100"/>
                  <a:pt x="3437778" y="4190344"/>
                </a:cubicBezTo>
                <a:cubicBezTo>
                  <a:pt x="3451601" y="4202191"/>
                  <a:pt x="3469894" y="4207596"/>
                  <a:pt x="3486627" y="4214766"/>
                </a:cubicBezTo>
                <a:cubicBezTo>
                  <a:pt x="3511154" y="4225277"/>
                  <a:pt x="3547325" y="4232992"/>
                  <a:pt x="3572113" y="4239188"/>
                </a:cubicBezTo>
                <a:cubicBezTo>
                  <a:pt x="3588396" y="4235118"/>
                  <a:pt x="3616139" y="4243053"/>
                  <a:pt x="3620963" y="4226977"/>
                </a:cubicBezTo>
                <a:cubicBezTo>
                  <a:pt x="3631556" y="4191673"/>
                  <a:pt x="3619851" y="4152225"/>
                  <a:pt x="3608751" y="4117078"/>
                </a:cubicBezTo>
                <a:cubicBezTo>
                  <a:pt x="3595046" y="4073682"/>
                  <a:pt x="3568043" y="4035671"/>
                  <a:pt x="3547689" y="3994968"/>
                </a:cubicBezTo>
                <a:lnTo>
                  <a:pt x="3511052" y="3921702"/>
                </a:lnTo>
                <a:cubicBezTo>
                  <a:pt x="3437628" y="3774870"/>
                  <a:pt x="3507457" y="3925765"/>
                  <a:pt x="3449990" y="3762959"/>
                </a:cubicBezTo>
                <a:cubicBezTo>
                  <a:pt x="3435398" y="3721619"/>
                  <a:pt x="3417424" y="3681552"/>
                  <a:pt x="3401141" y="3640849"/>
                </a:cubicBezTo>
                <a:cubicBezTo>
                  <a:pt x="3392999" y="3620497"/>
                  <a:pt x="3383649" y="3600589"/>
                  <a:pt x="3376716" y="3579794"/>
                </a:cubicBezTo>
                <a:cubicBezTo>
                  <a:pt x="3363290" y="3539521"/>
                  <a:pt x="3359544" y="3525899"/>
                  <a:pt x="3340079" y="3482106"/>
                </a:cubicBezTo>
                <a:cubicBezTo>
                  <a:pt x="3295671" y="3382198"/>
                  <a:pt x="3334673" y="3488045"/>
                  <a:pt x="3291229" y="3372207"/>
                </a:cubicBezTo>
                <a:cubicBezTo>
                  <a:pt x="3286709" y="3360155"/>
                  <a:pt x="3285268" y="3346826"/>
                  <a:pt x="3279017" y="3335574"/>
                </a:cubicBezTo>
                <a:cubicBezTo>
                  <a:pt x="3264761" y="3309916"/>
                  <a:pt x="3243296" y="3288561"/>
                  <a:pt x="3230168" y="3262308"/>
                </a:cubicBezTo>
                <a:cubicBezTo>
                  <a:pt x="3218654" y="3239283"/>
                  <a:pt x="3213885" y="3213464"/>
                  <a:pt x="3205743" y="3189042"/>
                </a:cubicBezTo>
                <a:lnTo>
                  <a:pt x="3181318" y="3115776"/>
                </a:lnTo>
                <a:cubicBezTo>
                  <a:pt x="3139471" y="2864715"/>
                  <a:pt x="3193329" y="3175825"/>
                  <a:pt x="3156893" y="2993666"/>
                </a:cubicBezTo>
                <a:cubicBezTo>
                  <a:pt x="3152037" y="2969388"/>
                  <a:pt x="3155754" y="2942545"/>
                  <a:pt x="3144681" y="2920400"/>
                </a:cubicBezTo>
                <a:cubicBezTo>
                  <a:pt x="3099472" y="2829991"/>
                  <a:pt x="3065859" y="2823219"/>
                  <a:pt x="2998133" y="2761657"/>
                </a:cubicBezTo>
                <a:cubicBezTo>
                  <a:pt x="2976834" y="2742296"/>
                  <a:pt x="2958585" y="2719723"/>
                  <a:pt x="2937071" y="2700602"/>
                </a:cubicBezTo>
                <a:cubicBezTo>
                  <a:pt x="2921858" y="2687081"/>
                  <a:pt x="2902615" y="2678360"/>
                  <a:pt x="2888222" y="2663969"/>
                </a:cubicBezTo>
                <a:cubicBezTo>
                  <a:pt x="2833607" y="2609360"/>
                  <a:pt x="2756336" y="2501292"/>
                  <a:pt x="2717249" y="2444172"/>
                </a:cubicBezTo>
                <a:cubicBezTo>
                  <a:pt x="2695563" y="2412481"/>
                  <a:pt x="2678118" y="2378006"/>
                  <a:pt x="2656187" y="2346484"/>
                </a:cubicBezTo>
                <a:cubicBezTo>
                  <a:pt x="2612945" y="2284331"/>
                  <a:pt x="2565863" y="2224929"/>
                  <a:pt x="2521851" y="2163319"/>
                </a:cubicBezTo>
                <a:cubicBezTo>
                  <a:pt x="2504789" y="2139435"/>
                  <a:pt x="2488105" y="2115222"/>
                  <a:pt x="2473002" y="2090053"/>
                </a:cubicBezTo>
                <a:cubicBezTo>
                  <a:pt x="2460790" y="2069701"/>
                  <a:pt x="2450607" y="2047985"/>
                  <a:pt x="2436365" y="2028998"/>
                </a:cubicBezTo>
                <a:cubicBezTo>
                  <a:pt x="2426002" y="2015183"/>
                  <a:pt x="2411101" y="2005361"/>
                  <a:pt x="2399728" y="1992365"/>
                </a:cubicBezTo>
                <a:cubicBezTo>
                  <a:pt x="2382564" y="1972751"/>
                  <a:pt x="2369309" y="1949739"/>
                  <a:pt x="2350878" y="1931310"/>
                </a:cubicBezTo>
                <a:cubicBezTo>
                  <a:pt x="2336485" y="1916919"/>
                  <a:pt x="2317347" y="1908079"/>
                  <a:pt x="2302029" y="1894677"/>
                </a:cubicBezTo>
                <a:cubicBezTo>
                  <a:pt x="2227706" y="1829652"/>
                  <a:pt x="2276790" y="1865837"/>
                  <a:pt x="2216542" y="1796989"/>
                </a:cubicBezTo>
                <a:cubicBezTo>
                  <a:pt x="2201378" y="1779661"/>
                  <a:pt x="2180467" y="1767304"/>
                  <a:pt x="2167693" y="1748145"/>
                </a:cubicBezTo>
                <a:cubicBezTo>
                  <a:pt x="2131287" y="1693541"/>
                  <a:pt x="2123922" y="1665693"/>
                  <a:pt x="2106631" y="1613824"/>
                </a:cubicBezTo>
                <a:cubicBezTo>
                  <a:pt x="2102560" y="1532417"/>
                  <a:pt x="2100671" y="1450872"/>
                  <a:pt x="2094419" y="1369604"/>
                </a:cubicBezTo>
                <a:cubicBezTo>
                  <a:pt x="2090923" y="1324164"/>
                  <a:pt x="2076894" y="1280129"/>
                  <a:pt x="2069994" y="1235283"/>
                </a:cubicBezTo>
                <a:cubicBezTo>
                  <a:pt x="2065004" y="1202849"/>
                  <a:pt x="2062120" y="1170123"/>
                  <a:pt x="2057782" y="1137595"/>
                </a:cubicBezTo>
                <a:cubicBezTo>
                  <a:pt x="2048257" y="1066170"/>
                  <a:pt x="2042719" y="991334"/>
                  <a:pt x="1996720" y="930008"/>
                </a:cubicBezTo>
                <a:cubicBezTo>
                  <a:pt x="1984508" y="913727"/>
                  <a:pt x="1973486" y="896480"/>
                  <a:pt x="1960083" y="881164"/>
                </a:cubicBezTo>
                <a:cubicBezTo>
                  <a:pt x="1905991" y="819351"/>
                  <a:pt x="1869789" y="810494"/>
                  <a:pt x="1825747" y="722421"/>
                </a:cubicBezTo>
                <a:cubicBezTo>
                  <a:pt x="1794758" y="660450"/>
                  <a:pt x="1811420" y="688723"/>
                  <a:pt x="1776897" y="636944"/>
                </a:cubicBezTo>
                <a:cubicBezTo>
                  <a:pt x="1754420" y="569518"/>
                  <a:pt x="1777635" y="614168"/>
                  <a:pt x="1691411" y="551467"/>
                </a:cubicBezTo>
                <a:cubicBezTo>
                  <a:pt x="1531860" y="435443"/>
                  <a:pt x="1701042" y="549746"/>
                  <a:pt x="1593712" y="478201"/>
                </a:cubicBezTo>
                <a:cubicBezTo>
                  <a:pt x="1585570" y="465990"/>
                  <a:pt x="1578839" y="452711"/>
                  <a:pt x="1569287" y="441568"/>
                </a:cubicBezTo>
                <a:cubicBezTo>
                  <a:pt x="1554301" y="424086"/>
                  <a:pt x="1532643" y="412250"/>
                  <a:pt x="1520438" y="392724"/>
                </a:cubicBezTo>
                <a:cubicBezTo>
                  <a:pt x="1511543" y="378493"/>
                  <a:pt x="1516553" y="358451"/>
                  <a:pt x="1508226" y="343880"/>
                </a:cubicBezTo>
                <a:cubicBezTo>
                  <a:pt x="1499657" y="328886"/>
                  <a:pt x="1482646" y="320513"/>
                  <a:pt x="1471589" y="307247"/>
                </a:cubicBezTo>
                <a:cubicBezTo>
                  <a:pt x="1416069" y="240631"/>
                  <a:pt x="1371420" y="164969"/>
                  <a:pt x="1300616" y="111872"/>
                </a:cubicBezTo>
                <a:cubicBezTo>
                  <a:pt x="1284333" y="99661"/>
                  <a:pt x="1268329" y="87068"/>
                  <a:pt x="1251766" y="75239"/>
                </a:cubicBezTo>
                <a:cubicBezTo>
                  <a:pt x="1239822" y="66709"/>
                  <a:pt x="1226405" y="60212"/>
                  <a:pt x="1215129" y="50817"/>
                </a:cubicBezTo>
                <a:cubicBezTo>
                  <a:pt x="1154142" y="0"/>
                  <a:pt x="1206241" y="23432"/>
                  <a:pt x="1141855" y="1973"/>
                </a:cubicBezTo>
                <a:cubicBezTo>
                  <a:pt x="1023802" y="6043"/>
                  <a:pt x="905453" y="4888"/>
                  <a:pt x="787697" y="14184"/>
                </a:cubicBezTo>
                <a:cubicBezTo>
                  <a:pt x="750283" y="17137"/>
                  <a:pt x="715049" y="34135"/>
                  <a:pt x="677786" y="38606"/>
                </a:cubicBezTo>
                <a:cubicBezTo>
                  <a:pt x="612991" y="46381"/>
                  <a:pt x="547521" y="46747"/>
                  <a:pt x="482388" y="50817"/>
                </a:cubicBezTo>
                <a:cubicBezTo>
                  <a:pt x="380790" y="84679"/>
                  <a:pt x="542691" y="33145"/>
                  <a:pt x="360264" y="75239"/>
                </a:cubicBezTo>
                <a:cubicBezTo>
                  <a:pt x="335178" y="81028"/>
                  <a:pt x="286990" y="99661"/>
                  <a:pt x="286990" y="99661"/>
                </a:cubicBezTo>
                <a:cubicBezTo>
                  <a:pt x="270707" y="115942"/>
                  <a:pt x="256563" y="134690"/>
                  <a:pt x="238141" y="148505"/>
                </a:cubicBezTo>
                <a:cubicBezTo>
                  <a:pt x="118674" y="238095"/>
                  <a:pt x="250787" y="115582"/>
                  <a:pt x="152654" y="197349"/>
                </a:cubicBezTo>
                <a:cubicBezTo>
                  <a:pt x="118633" y="225697"/>
                  <a:pt x="106336" y="246888"/>
                  <a:pt x="79380" y="282825"/>
                </a:cubicBezTo>
                <a:cubicBezTo>
                  <a:pt x="75309" y="295036"/>
                  <a:pt x="70290" y="306971"/>
                  <a:pt x="67168" y="319458"/>
                </a:cubicBezTo>
                <a:cubicBezTo>
                  <a:pt x="62134" y="339593"/>
                  <a:pt x="63545" y="361619"/>
                  <a:pt x="54956" y="380513"/>
                </a:cubicBezTo>
                <a:cubicBezTo>
                  <a:pt x="33273" y="428211"/>
                  <a:pt x="12212" y="406970"/>
                  <a:pt x="6106" y="453779"/>
                </a:cubicBezTo>
                <a:close/>
              </a:path>
            </a:pathLst>
          </a:custGeom>
          <a:solidFill>
            <a:schemeClr val="accent1"/>
          </a:solidFill>
          <a:ln w="9525">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3" name="TextBox 2">
            <a:extLst>
              <a:ext uri="{FF2B5EF4-FFF2-40B4-BE49-F238E27FC236}">
                <a16:creationId xmlns:a16="http://schemas.microsoft.com/office/drawing/2014/main" id="{E2B7A30C-0D38-172B-0AD9-E75AE106E67C}"/>
              </a:ext>
            </a:extLst>
          </p:cNvPr>
          <p:cNvSpPr txBox="1"/>
          <p:nvPr/>
        </p:nvSpPr>
        <p:spPr>
          <a:xfrm>
            <a:off x="395536" y="73322"/>
            <a:ext cx="6401469" cy="461665"/>
          </a:xfrm>
          <a:prstGeom prst="rect">
            <a:avLst/>
          </a:prstGeom>
          <a:solidFill>
            <a:schemeClr val="tx1"/>
          </a:solidFill>
        </p:spPr>
        <p:txBody>
          <a:bodyPr wrap="square">
            <a:spAutoFit/>
          </a:bodyPr>
          <a:lstStyle/>
          <a:p>
            <a:r>
              <a:rPr lang="en-US" dirty="0" err="1"/>
              <a:t>尼希米时代的耶路撒冷城墙</a:t>
            </a:r>
            <a:endParaRPr lang="en-US" dirty="0"/>
          </a:p>
        </p:txBody>
      </p:sp>
    </p:spTree>
    <p:extLst>
      <p:ext uri="{BB962C8B-B14F-4D97-AF65-F5344CB8AC3E}">
        <p14:creationId xmlns:p14="http://schemas.microsoft.com/office/powerpoint/2010/main" val="36641157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5105" name="Picture 5" descr="head_and_brai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306" name="Rectangle 2"/>
          <p:cNvSpPr>
            <a:spLocks noGrp="1" noChangeArrowheads="1"/>
          </p:cNvSpPr>
          <p:nvPr>
            <p:ph type="ctrTitle"/>
          </p:nvPr>
        </p:nvSpPr>
        <p:spPr>
          <a:xfrm>
            <a:off x="4495800" y="228600"/>
            <a:ext cx="4648200" cy="5486400"/>
          </a:xfrm>
          <a:effectLst>
            <a:outerShdw blurRad="63500" dist="35921" dir="2700000" algn="ctr" rotWithShape="0">
              <a:srgbClr val="000000">
                <a:alpha val="74998"/>
              </a:srgbClr>
            </a:outerShdw>
          </a:effectLst>
        </p:spPr>
        <p:txBody>
          <a:bodyPr/>
          <a:lstStyle/>
          <a:p>
            <a:pPr marL="860425" indent="-860425">
              <a:defRPr/>
            </a:pPr>
            <a:r>
              <a:rPr lang="en-US" dirty="0">
                <a:latin typeface="Helvetica" charset="0"/>
                <a:ea typeface="Osaka" charset="0"/>
                <a:cs typeface="Osaka" charset="0"/>
              </a:rPr>
              <a:t>B. </a:t>
            </a:r>
            <a:r>
              <a:rPr lang="zh-CN" altLang="en-US" dirty="0">
                <a:latin typeface="Helvetica" charset="0"/>
                <a:ea typeface="Osaka" charset="0"/>
                <a:cs typeface="Osaka" charset="0"/>
              </a:rPr>
              <a:t>上帝呼召我们以</a:t>
            </a:r>
            <a:r>
              <a:rPr lang="zh-CN" altLang="en-US" sz="8800" dirty="0">
                <a:latin typeface="Helvetica" charset="0"/>
                <a:ea typeface="Osaka" charset="0"/>
                <a:cs typeface="Osaka" charset="0"/>
              </a:rPr>
              <a:t>明智的</a:t>
            </a:r>
            <a:r>
              <a:rPr lang="zh-CN" altLang="en-US" dirty="0">
                <a:latin typeface="Helvetica" charset="0"/>
                <a:ea typeface="Osaka" charset="0"/>
                <a:cs typeface="Osaka" charset="0"/>
              </a:rPr>
              <a:t>方式侍奉他，以保护他的教会</a:t>
            </a:r>
            <a:endParaRPr lang="en-US" dirty="0">
              <a:solidFill>
                <a:schemeClr val="tx1"/>
              </a:solidFill>
              <a:latin typeface="Times New Roman" charset="0"/>
              <a:ea typeface="Osaka" charset="0"/>
              <a:cs typeface="Osaka" charset="0"/>
            </a:endParaRPr>
          </a:p>
        </p:txBody>
      </p:sp>
    </p:spTree>
    <p:extLst>
      <p:ext uri="{BB962C8B-B14F-4D97-AF65-F5344CB8AC3E}">
        <p14:creationId xmlns:p14="http://schemas.microsoft.com/office/powerpoint/2010/main" val="307696203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zh-CN" altLang="en-US" sz="5400" b="1" dirty="0">
                <a:latin typeface="Arial Black" charset="0"/>
                <a:ea typeface="ＭＳ Ｐゴシック" charset="0"/>
                <a:cs typeface="ＭＳ Ｐゴシック" charset="0"/>
              </a:rPr>
              <a:t>有关尼希米记的书</a:t>
            </a:r>
            <a:endParaRPr lang="en-US" sz="5400" b="1" dirty="0">
              <a:latin typeface="Arial Black" charset="0"/>
              <a:ea typeface="ＭＳ Ｐゴシック" charset="0"/>
              <a:cs typeface="ＭＳ Ｐゴシック"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545742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2"/>
          <p:cNvSpPr>
            <a:spLocks noGrp="1" noChangeArrowheads="1"/>
          </p:cNvSpPr>
          <p:nvPr>
            <p:ph type="ctrTitle" idx="4294967295"/>
          </p:nvPr>
        </p:nvSpPr>
        <p:spPr>
          <a:xfrm>
            <a:off x="2971800" y="152400"/>
            <a:ext cx="5943600" cy="1143000"/>
          </a:xfrm>
          <a:effectLst>
            <a:outerShdw blurRad="63500" dist="35921" dir="2700000" algn="ctr" rotWithShape="0">
              <a:srgbClr val="000000">
                <a:alpha val="74998"/>
              </a:srgbClr>
            </a:outerShdw>
          </a:effectLst>
        </p:spPr>
        <p:txBody>
          <a:bodyPr/>
          <a:lstStyle/>
          <a:p>
            <a:pPr eaLnBrk="1" hangingPunct="1">
              <a:defRPr/>
            </a:pPr>
            <a:r>
              <a:rPr lang="en-US" sz="3200" i="1">
                <a:solidFill>
                  <a:schemeClr val="bg1"/>
                </a:solidFill>
                <a:latin typeface="Arial" charset="0"/>
                <a:ea typeface="ＭＳ Ｐゴシック" charset="0"/>
                <a:cs typeface="ＭＳ Ｐゴシック" charset="0"/>
              </a:rPr>
              <a:t>Check Out Our Website…</a:t>
            </a:r>
            <a:endParaRPr lang="en-US">
              <a:latin typeface="Arial" charset="0"/>
              <a:ea typeface="ＭＳ Ｐゴシック" charset="0"/>
              <a:cs typeface="ＭＳ Ｐゴシック" charset="0"/>
            </a:endParaRPr>
          </a:p>
        </p:txBody>
      </p:sp>
      <p:pic>
        <p:nvPicPr>
          <p:cNvPr id="817154" name="Picture 1" descr="CIC Homepage 2013.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80963" y="0"/>
            <a:ext cx="89550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A1C0B063-3DE9-4464-1547-BAE32FC7D821}"/>
              </a:ext>
            </a:extLst>
          </p:cNvPr>
          <p:cNvSpPr txBox="1"/>
          <p:nvPr/>
        </p:nvSpPr>
        <p:spPr>
          <a:xfrm>
            <a:off x="1115616" y="833735"/>
            <a:ext cx="6912768" cy="523220"/>
          </a:xfrm>
          <a:prstGeom prst="rect">
            <a:avLst/>
          </a:prstGeom>
          <a:noFill/>
        </p:spPr>
        <p:txBody>
          <a:bodyPr wrap="square" rtlCol="0">
            <a:spAutoFit/>
          </a:bodyPr>
          <a:lstStyle/>
          <a:p>
            <a:pPr algn="ctr"/>
            <a:r>
              <a:rPr lang="en-US" sz="2800" dirty="0" err="1"/>
              <a:t>十字</a:t>
            </a:r>
            <a:r>
              <a:rPr lang="my-MM" sz="2800" dirty="0"/>
              <a:t>路</a:t>
            </a:r>
            <a:r>
              <a:rPr lang="en-US" sz="2800" dirty="0" err="1"/>
              <a:t>口国际教会</a:t>
            </a:r>
            <a:endParaRPr lang="en-US" sz="2800" dirty="0"/>
          </a:p>
        </p:txBody>
      </p:sp>
      <p:sp>
        <p:nvSpPr>
          <p:cNvPr id="3" name="TextBox 2">
            <a:extLst>
              <a:ext uri="{FF2B5EF4-FFF2-40B4-BE49-F238E27FC236}">
                <a16:creationId xmlns:a16="http://schemas.microsoft.com/office/drawing/2014/main" id="{0222FE59-6ECD-DDCE-9F01-F4F6A7FC79D7}"/>
              </a:ext>
            </a:extLst>
          </p:cNvPr>
          <p:cNvSpPr txBox="1"/>
          <p:nvPr/>
        </p:nvSpPr>
        <p:spPr>
          <a:xfrm>
            <a:off x="395536" y="4293096"/>
            <a:ext cx="4180036" cy="430887"/>
          </a:xfrm>
          <a:prstGeom prst="rect">
            <a:avLst/>
          </a:prstGeom>
          <a:noFill/>
        </p:spPr>
        <p:txBody>
          <a:bodyPr wrap="square" rtlCol="0">
            <a:spAutoFit/>
          </a:bodyPr>
          <a:lstStyle/>
          <a:p>
            <a:r>
              <a:rPr lang="zh-CN" altLang="en-US" sz="1100" dirty="0">
                <a:solidFill>
                  <a:schemeClr val="tx1"/>
                </a:solidFill>
              </a:rPr>
              <a:t>我们在哪里 </a:t>
            </a:r>
            <a:r>
              <a:rPr lang="en-US" altLang="zh-CN" sz="1100" dirty="0">
                <a:solidFill>
                  <a:schemeClr val="tx1"/>
                </a:solidFill>
              </a:rPr>
              <a:t>-</a:t>
            </a:r>
            <a:r>
              <a:rPr lang="zh-CN" altLang="en-US" sz="1100" dirty="0">
                <a:solidFill>
                  <a:schemeClr val="tx1"/>
                </a:solidFill>
              </a:rPr>
              <a:t>位于新加坡中心地带的核心 我们每周日下午</a:t>
            </a:r>
            <a:r>
              <a:rPr lang="en-US" altLang="zh-CN" sz="1100" dirty="0">
                <a:solidFill>
                  <a:schemeClr val="tx1"/>
                </a:solidFill>
              </a:rPr>
              <a:t>4</a:t>
            </a:r>
            <a:r>
              <a:rPr lang="zh-CN" altLang="en-US" sz="1100" dirty="0">
                <a:solidFill>
                  <a:schemeClr val="tx1"/>
                </a:solidFill>
              </a:rPr>
              <a:t>点在都市</a:t>
            </a:r>
            <a:r>
              <a:rPr lang="en-US" sz="1100" dirty="0">
                <a:solidFill>
                  <a:schemeClr val="tx1"/>
                </a:solidFill>
              </a:rPr>
              <a:t>YMCA</a:t>
            </a:r>
            <a:r>
              <a:rPr lang="zh-CN" altLang="en-US" sz="1100" dirty="0">
                <a:solidFill>
                  <a:schemeClr val="tx1"/>
                </a:solidFill>
              </a:rPr>
              <a:t>会见，</a:t>
            </a:r>
            <a:r>
              <a:rPr lang="en-US" altLang="zh-CN" sz="1100" dirty="0">
                <a:solidFill>
                  <a:schemeClr val="tx1"/>
                </a:solidFill>
              </a:rPr>
              <a:t>60 </a:t>
            </a:r>
            <a:r>
              <a:rPr lang="en-US" sz="1100" dirty="0">
                <a:solidFill>
                  <a:schemeClr val="tx1"/>
                </a:solidFill>
              </a:rPr>
              <a:t>Stevens Road——</a:t>
            </a:r>
            <a:r>
              <a:rPr lang="zh-CN" altLang="en-US" sz="1100" dirty="0">
                <a:solidFill>
                  <a:schemeClr val="tx1"/>
                </a:solidFill>
              </a:rPr>
              <a:t>从乌节路只有</a:t>
            </a:r>
            <a:r>
              <a:rPr lang="en-US" altLang="zh-CN" sz="1100" dirty="0">
                <a:solidFill>
                  <a:schemeClr val="tx1"/>
                </a:solidFill>
              </a:rPr>
              <a:t>3</a:t>
            </a:r>
            <a:r>
              <a:rPr lang="zh-CN" altLang="en-US" sz="1100" dirty="0">
                <a:solidFill>
                  <a:schemeClr val="tx1"/>
                </a:solidFill>
              </a:rPr>
              <a:t>站公交车程。</a:t>
            </a:r>
            <a:endParaRPr lang="en-US" sz="1100" dirty="0">
              <a:solidFill>
                <a:schemeClr val="tx1"/>
              </a:solidFill>
            </a:endParaRPr>
          </a:p>
        </p:txBody>
      </p:sp>
      <p:sp>
        <p:nvSpPr>
          <p:cNvPr id="4" name="TextBox 3">
            <a:extLst>
              <a:ext uri="{FF2B5EF4-FFF2-40B4-BE49-F238E27FC236}">
                <a16:creationId xmlns:a16="http://schemas.microsoft.com/office/drawing/2014/main" id="{93A828BB-6AA1-3DD6-1CAE-32624F11006B}"/>
              </a:ext>
            </a:extLst>
          </p:cNvPr>
          <p:cNvSpPr txBox="1"/>
          <p:nvPr/>
        </p:nvSpPr>
        <p:spPr>
          <a:xfrm>
            <a:off x="4735364" y="4423901"/>
            <a:ext cx="4180036" cy="600164"/>
          </a:xfrm>
          <a:prstGeom prst="rect">
            <a:avLst/>
          </a:prstGeom>
          <a:noFill/>
        </p:spPr>
        <p:txBody>
          <a:bodyPr wrap="square" rtlCol="0">
            <a:spAutoFit/>
          </a:bodyPr>
          <a:lstStyle/>
          <a:p>
            <a:r>
              <a:rPr lang="zh-CN" altLang="en-US" sz="1100" dirty="0">
                <a:solidFill>
                  <a:schemeClr val="tx1"/>
                </a:solidFill>
              </a:rPr>
              <a:t>我们是谁 </a:t>
            </a:r>
            <a:r>
              <a:rPr lang="en-US" altLang="zh-CN" sz="1100" dirty="0">
                <a:solidFill>
                  <a:schemeClr val="tx1"/>
                </a:solidFill>
              </a:rPr>
              <a:t>-</a:t>
            </a:r>
            <a:r>
              <a:rPr lang="zh-CN" altLang="en-US" sz="1100" dirty="0">
                <a:solidFill>
                  <a:schemeClr val="tx1"/>
                </a:solidFill>
              </a:rPr>
              <a:t>一个以恩典为中心的社区 我们被创造是为了连接</a:t>
            </a:r>
            <a:r>
              <a:rPr lang="en-US" altLang="zh-CN" sz="1100" dirty="0">
                <a:solidFill>
                  <a:schemeClr val="tx1"/>
                </a:solidFill>
              </a:rPr>
              <a:t>——</a:t>
            </a:r>
            <a:r>
              <a:rPr lang="zh-CN" altLang="en-US" sz="1100" dirty="0">
                <a:solidFill>
                  <a:schemeClr val="tx1"/>
                </a:solidFill>
              </a:rPr>
              <a:t>与上帝和彼此连接。这就是上帝为什么建立十字路口国际教会，新加坡。也可以在</a:t>
            </a:r>
            <a:r>
              <a:rPr lang="en-US" altLang="zh-CN" sz="1100" dirty="0">
                <a:solidFill>
                  <a:schemeClr val="tx1"/>
                </a:solidFill>
              </a:rPr>
              <a:t>Facebook</a:t>
            </a:r>
            <a:r>
              <a:rPr lang="zh-CN" altLang="en-US" sz="1100" dirty="0">
                <a:solidFill>
                  <a:schemeClr val="tx1"/>
                </a:solidFill>
              </a:rPr>
              <a:t>上看到我们。</a:t>
            </a:r>
            <a:endParaRPr lang="en-US" sz="1100" dirty="0">
              <a:solidFill>
                <a:schemeClr val="tx1"/>
              </a:solidFill>
            </a:endParaRPr>
          </a:p>
        </p:txBody>
      </p:sp>
    </p:spTree>
    <p:extLst>
      <p:ext uri="{BB962C8B-B14F-4D97-AF65-F5344CB8AC3E}">
        <p14:creationId xmlns:p14="http://schemas.microsoft.com/office/powerpoint/2010/main" val="3508707169"/>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01"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682" name="Rectangle 5"/>
          <p:cNvSpPr>
            <a:spLocks noGrp="1" noChangeArrowheads="1"/>
          </p:cNvSpPr>
          <p:nvPr>
            <p:ph type="title" idx="4294967295"/>
          </p:nvPr>
        </p:nvSpPr>
        <p:spPr>
          <a:xfrm>
            <a:off x="3124200" y="36106"/>
            <a:ext cx="6019800" cy="65659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zh-CN" altLang="en-US" b="1" kern="1200" dirty="0">
                <a:solidFill>
                  <a:schemeClr val="tx1"/>
                </a:solidFill>
                <a:effectLst>
                  <a:glow rad="101600">
                    <a:schemeClr val="bg1">
                      <a:alpha val="88000"/>
                    </a:schemeClr>
                  </a:glow>
                </a:effectLst>
                <a:latin typeface="Arial" charset="0"/>
                <a:ea typeface="ＭＳ Ｐゴシック" charset="0"/>
                <a:cs typeface="ＭＳ Ｐゴシック" charset="0"/>
              </a:rPr>
              <a:t>我们的使命</a:t>
            </a:r>
            <a:endParaRPr lang="en-US" b="1" kern="1200" dirty="0">
              <a:solidFill>
                <a:schemeClr val="tx1"/>
              </a:solidFill>
              <a:effectLst>
                <a:glow rad="101600">
                  <a:schemeClr val="bg1">
                    <a:alpha val="88000"/>
                  </a:schemeClr>
                </a:glow>
              </a:effectLst>
              <a:latin typeface="Arial" charset="0"/>
              <a:ea typeface="ＭＳ Ｐゴシック" charset="0"/>
              <a:cs typeface="ＭＳ Ｐゴシック" charset="0"/>
            </a:endParaRPr>
          </a:p>
        </p:txBody>
      </p:sp>
      <p:sp>
        <p:nvSpPr>
          <p:cNvPr id="455683" name="Text Box 3"/>
          <p:cNvSpPr txBox="1">
            <a:spLocks noChangeArrowheads="1"/>
          </p:cNvSpPr>
          <p:nvPr/>
        </p:nvSpPr>
        <p:spPr bwMode="auto">
          <a:xfrm>
            <a:off x="3124200" y="4149080"/>
            <a:ext cx="6019800" cy="1865126"/>
          </a:xfrm>
          <a:prstGeom prst="rect">
            <a:avLst/>
          </a:prstGeom>
          <a:solidFill>
            <a:schemeClr val="bg1">
              <a:alpha val="39999"/>
            </a:schemeClr>
          </a:solidFill>
          <a:ln w="50800">
            <a:solidFill>
              <a:schemeClr val="tx1"/>
            </a:solidFill>
            <a:miter lim="800000"/>
            <a:headEnd/>
            <a:tailEnd/>
          </a:ln>
        </p:spPr>
        <p:txBody>
          <a:bodyPr lIns="548640" rIns="54864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lnSpc>
                <a:spcPct val="80000"/>
              </a:lnSpc>
              <a:buClrTx/>
              <a:buSzTx/>
              <a:buFontTx/>
              <a:buNone/>
              <a:defRPr/>
            </a:pPr>
            <a:r>
              <a:rPr lang="en-US" sz="3600" b="1" dirty="0" err="1">
                <a:solidFill>
                  <a:srgbClr val="000000"/>
                </a:solidFill>
                <a:effectLst>
                  <a:glow rad="101600">
                    <a:srgbClr val="FFFFFF">
                      <a:alpha val="88000"/>
                    </a:srgbClr>
                  </a:glow>
                </a:effectLst>
              </a:rPr>
              <a:t>十字路口国际教会</a:t>
            </a:r>
            <a:r>
              <a:rPr lang="en-US" sz="3600" b="1" dirty="0">
                <a:solidFill>
                  <a:srgbClr val="000000"/>
                </a:solidFill>
                <a:effectLst>
                  <a:glow rad="101600">
                    <a:srgbClr val="FFFFFF">
                      <a:alpha val="88000"/>
                    </a:srgbClr>
                  </a:glow>
                </a:effectLst>
              </a:rPr>
              <a:t> </a:t>
            </a:r>
            <a:r>
              <a:rPr lang="zh-CN" altLang="en-US" sz="3600" b="1" dirty="0">
                <a:solidFill>
                  <a:srgbClr val="000000"/>
                </a:solidFill>
                <a:effectLst>
                  <a:glow rad="101600">
                    <a:srgbClr val="FFFFFF">
                      <a:alpha val="88000"/>
                    </a:srgbClr>
                  </a:glow>
                </a:effectLst>
              </a:rPr>
              <a:t>的使命是通过接触居住在新加坡的国际人士来接触各国</a:t>
            </a:r>
            <a:endParaRPr lang="en-US" altLang="zh-CN" sz="3600" b="1" dirty="0">
              <a:solidFill>
                <a:srgbClr val="000000"/>
              </a:solidFill>
              <a:effectLst>
                <a:glow rad="101600">
                  <a:srgbClr val="FFFFFF">
                    <a:alpha val="88000"/>
                  </a:srgbClr>
                </a:glow>
              </a:effectLst>
            </a:endParaRPr>
          </a:p>
        </p:txBody>
      </p:sp>
    </p:spTree>
    <p:extLst>
      <p:ext uri="{BB962C8B-B14F-4D97-AF65-F5344CB8AC3E}">
        <p14:creationId xmlns:p14="http://schemas.microsoft.com/office/powerpoint/2010/main" val="141409854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1249" name="Picture 2" descr="bb02-sz-01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7730" name="Rectangle 2"/>
          <p:cNvSpPr>
            <a:spLocks noGrp="1" noChangeArrowheads="1"/>
          </p:cNvSpPr>
          <p:nvPr>
            <p:ph type="title" idx="4294967295"/>
          </p:nvPr>
        </p:nvSpPr>
        <p:spPr>
          <a:xfrm>
            <a:off x="3124200" y="22715"/>
            <a:ext cx="6019800" cy="634020"/>
          </a:xfrm>
          <a:solidFill>
            <a:schemeClr val="bg1">
              <a:alpha val="39999"/>
            </a:schemeClr>
          </a:solidFill>
          <a:ln w="50800">
            <a:solidFill>
              <a:schemeClr val="tx1"/>
            </a:solidFill>
            <a:miter lim="800000"/>
            <a:headEnd/>
            <a:tailEnd/>
          </a:ln>
        </p:spPr>
        <p:txBody>
          <a:bodyPr lIns="548640" rIns="548640">
            <a:spAutoFit/>
          </a:bodyPr>
          <a:lstStyle/>
          <a:p>
            <a:pPr eaLnBrk="1" hangingPunct="1">
              <a:lnSpc>
                <a:spcPct val="80000"/>
              </a:lnSpc>
              <a:defRPr/>
            </a:pPr>
            <a:r>
              <a:rPr lang="en-US" b="1" kern="1200" dirty="0" err="1">
                <a:solidFill>
                  <a:schemeClr val="tx1"/>
                </a:solidFill>
                <a:effectLst>
                  <a:glow rad="101600">
                    <a:schemeClr val="bg1">
                      <a:alpha val="88000"/>
                    </a:schemeClr>
                  </a:glow>
                </a:effectLst>
                <a:latin typeface="Arial" charset="0"/>
                <a:ea typeface="ＭＳ Ｐゴシック" charset="0"/>
                <a:cs typeface="ＭＳ Ｐゴシック" charset="0"/>
              </a:rPr>
              <a:t>我们的使命</a:t>
            </a:r>
            <a:endParaRPr lang="en-US" b="1" kern="1200" dirty="0">
              <a:solidFill>
                <a:schemeClr val="tx1"/>
              </a:solidFill>
              <a:effectLst>
                <a:glow rad="101600">
                  <a:schemeClr val="bg1">
                    <a:alpha val="88000"/>
                  </a:schemeClr>
                </a:glow>
              </a:effectLst>
              <a:latin typeface="Arial" charset="0"/>
              <a:ea typeface="ＭＳ Ｐゴシック" charset="0"/>
              <a:cs typeface="ＭＳ Ｐゴシック" charset="0"/>
            </a:endParaRPr>
          </a:p>
        </p:txBody>
      </p:sp>
      <p:sp>
        <p:nvSpPr>
          <p:cNvPr id="457731" name="Text Box 3"/>
          <p:cNvSpPr txBox="1">
            <a:spLocks noChangeArrowheads="1"/>
          </p:cNvSpPr>
          <p:nvPr/>
        </p:nvSpPr>
        <p:spPr bwMode="auto">
          <a:xfrm>
            <a:off x="3124200" y="1628800"/>
            <a:ext cx="6019800" cy="3243965"/>
          </a:xfrm>
          <a:prstGeom prst="rect">
            <a:avLst/>
          </a:prstGeom>
          <a:solidFill>
            <a:schemeClr val="bg1">
              <a:alpha val="39999"/>
            </a:schemeClr>
          </a:solidFill>
          <a:ln w="50800">
            <a:solidFill>
              <a:schemeClr val="tx1"/>
            </a:solidFill>
            <a:miter lim="800000"/>
            <a:headEnd/>
            <a:tailEnd/>
          </a:ln>
        </p:spPr>
        <p:txBody>
          <a:bodyPr lIns="548640" rIns="548640">
            <a:spAutoFit/>
          </a:bodyPr>
          <a:lstStyle>
            <a:defPPr>
              <a:defRPr lang="en-US"/>
            </a:defPPr>
            <a:lvl1pPr algn="ctr" eaLnBrk="1" hangingPunct="1">
              <a:lnSpc>
                <a:spcPct val="80000"/>
              </a:lnSpc>
              <a:defRPr sz="3600" b="1">
                <a:effectLst>
                  <a:glow rad="101600">
                    <a:schemeClr val="bg1">
                      <a:alpha val="88000"/>
                    </a:schemeClr>
                  </a:glo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pPr defTabSz="914400">
              <a:buClrTx/>
              <a:buSzTx/>
              <a:buFontTx/>
              <a:buNone/>
              <a:defRPr/>
            </a:pPr>
            <a:r>
              <a:rPr lang="zh-CN" altLang="en-US" sz="3200" dirty="0">
                <a:solidFill>
                  <a:srgbClr val="000000"/>
                </a:solidFill>
                <a:effectLst>
                  <a:glow rad="101600">
                    <a:srgbClr val="FFFFFF">
                      <a:alpha val="88000"/>
                    </a:srgbClr>
                  </a:glow>
                </a:effectLst>
                <a:latin typeface="Arial" charset="0"/>
              </a:rPr>
              <a:t>十字路口国际教会的愿景是引领国际人士与耶稣基督建立至关重要的关系，作为可以改变其独特影响领域的门徒（提摩太后书</a:t>
            </a:r>
            <a:r>
              <a:rPr lang="en-US" altLang="zh-CN" sz="3200" dirty="0">
                <a:solidFill>
                  <a:srgbClr val="000000"/>
                </a:solidFill>
                <a:effectLst>
                  <a:glow rad="101600">
                    <a:srgbClr val="FFFFFF">
                      <a:alpha val="88000"/>
                    </a:srgbClr>
                  </a:glow>
                </a:effectLst>
                <a:latin typeface="Arial" charset="0"/>
              </a:rPr>
              <a:t>2:2</a:t>
            </a:r>
            <a:r>
              <a:rPr lang="zh-CN" altLang="en-US" sz="3200" dirty="0">
                <a:solidFill>
                  <a:srgbClr val="000000"/>
                </a:solidFill>
                <a:effectLst>
                  <a:glow rad="101600">
                    <a:srgbClr val="FFFFFF">
                      <a:alpha val="88000"/>
                    </a:srgbClr>
                  </a:glow>
                </a:effectLst>
                <a:latin typeface="Arial" charset="0"/>
              </a:rPr>
              <a:t>）。特别是，十字路口国际教会主要（但不是唯一）关注英语社区的传播。</a:t>
            </a:r>
            <a:endParaRPr lang="en-US" altLang="zh-CN" sz="3200" dirty="0">
              <a:solidFill>
                <a:srgbClr val="000000"/>
              </a:solidFill>
              <a:effectLst>
                <a:glow rad="101600">
                  <a:srgbClr val="FFFFFF">
                    <a:alpha val="88000"/>
                  </a:srgbClr>
                </a:glow>
              </a:effectLst>
              <a:latin typeface="Arial" charset="0"/>
            </a:endParaRPr>
          </a:p>
        </p:txBody>
      </p:sp>
    </p:spTree>
    <p:extLst>
      <p:ext uri="{BB962C8B-B14F-4D97-AF65-F5344CB8AC3E}">
        <p14:creationId xmlns:p14="http://schemas.microsoft.com/office/powerpoint/2010/main" val="346534849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Shape 2203"/>
        <p:cNvGrpSpPr/>
        <p:nvPr/>
      </p:nvGrpSpPr>
      <p:grpSpPr>
        <a:xfrm>
          <a:off x="0" y="0"/>
          <a:ext cx="0" cy="0"/>
          <a:chOff x="0" y="0"/>
          <a:chExt cx="0" cy="0"/>
        </a:xfrm>
      </p:grpSpPr>
      <p:pic>
        <p:nvPicPr>
          <p:cNvPr id="2204" name="Google Shape;2204;p278"/>
          <p:cNvPicPr preferRelativeResize="0"/>
          <p:nvPr/>
        </p:nvPicPr>
        <p:blipFill rotWithShape="1">
          <a:blip r:embed="rId3">
            <a:alphaModFix/>
          </a:blip>
          <a:srcRect/>
          <a:stretch/>
        </p:blipFill>
        <p:spPr>
          <a:xfrm>
            <a:off x="-14288" y="0"/>
            <a:ext cx="9204326" cy="6891338"/>
          </a:xfrm>
          <a:prstGeom prst="rect">
            <a:avLst/>
          </a:prstGeom>
          <a:noFill/>
          <a:ln>
            <a:noFill/>
          </a:ln>
        </p:spPr>
      </p:pic>
      <p:sp>
        <p:nvSpPr>
          <p:cNvPr id="2205" name="Google Shape;2205;p278"/>
          <p:cNvSpPr txBox="1">
            <a:spLocks noGrp="1"/>
          </p:cNvSpPr>
          <p:nvPr>
            <p:ph type="ctrTitle"/>
          </p:nvPr>
        </p:nvSpPr>
        <p:spPr>
          <a:xfrm>
            <a:off x="342900" y="2895600"/>
            <a:ext cx="8534400" cy="1089025"/>
          </a:xfrm>
          <a:prstGeom prst="rect">
            <a:avLst/>
          </a:prstGeom>
          <a:noFill/>
          <a:ln>
            <a:noFill/>
          </a:ln>
        </p:spPr>
        <p:txBody>
          <a:bodyPr vert="horz" wrap="square" lIns="91440" tIns="45720" rIns="91440" bIns="45720" numCol="1" anchor="ctr" anchorCtr="0" compatLnSpc="1">
            <a:prstTxWarp prst="textNoShape">
              <a:avLst/>
            </a:prstTxWarp>
          </a:bodyPr>
          <a:lstStyle/>
          <a:p>
            <a:pPr eaLnBrk="1" hangingPunct="1"/>
            <a:r>
              <a:rPr lang="en-US" sz="9600" b="1" dirty="0" err="1">
                <a:solidFill>
                  <a:schemeClr val="bg1"/>
                </a:solidFill>
                <a:effectLst>
                  <a:glow rad="165100">
                    <a:schemeClr val="tx1">
                      <a:alpha val="94000"/>
                    </a:schemeClr>
                  </a:glow>
                </a:effectLst>
              </a:rPr>
              <a:t>属灵</a:t>
            </a:r>
            <a:r>
              <a:rPr lang="en-US" sz="9600" b="1" dirty="0" err="1">
                <a:solidFill>
                  <a:schemeClr val="bg1"/>
                </a:solidFill>
                <a:effectLst>
                  <a:glow rad="165100">
                    <a:schemeClr val="tx1">
                      <a:alpha val="94000"/>
                    </a:schemeClr>
                  </a:glow>
                </a:effectLst>
                <a:sym typeface="Arial"/>
              </a:rPr>
              <a:t>恩赐介</a:t>
            </a:r>
            <a:r>
              <a:rPr lang="en-US" sz="9600" b="1" dirty="0" err="1">
                <a:solidFill>
                  <a:schemeClr val="bg1"/>
                </a:solidFill>
                <a:effectLst>
                  <a:glow rad="165100">
                    <a:schemeClr val="tx1">
                      <a:alpha val="94000"/>
                    </a:schemeClr>
                  </a:glow>
                </a:effectLst>
              </a:rPr>
              <a:t>绍</a:t>
            </a:r>
            <a:r>
              <a:rPr lang="en-US" sz="9600" b="1" dirty="0">
                <a:solidFill>
                  <a:schemeClr val="bg1"/>
                </a:solidFill>
                <a:effectLst>
                  <a:glow rad="165100">
                    <a:schemeClr val="tx1">
                      <a:alpha val="94000"/>
                    </a:schemeClr>
                  </a:glow>
                </a:effectLst>
              </a:rPr>
              <a:t> </a:t>
            </a:r>
            <a:br>
              <a:rPr lang="en-US" sz="9600" b="1" dirty="0">
                <a:solidFill>
                  <a:schemeClr val="bg1"/>
                </a:solidFill>
                <a:effectLst>
                  <a:glow rad="165100">
                    <a:schemeClr val="tx1">
                      <a:alpha val="94000"/>
                    </a:schemeClr>
                  </a:glow>
                </a:effectLst>
              </a:rPr>
            </a:br>
            <a:r>
              <a:rPr lang="en-US" sz="9600" b="1" dirty="0">
                <a:solidFill>
                  <a:schemeClr val="bg1"/>
                </a:solidFill>
                <a:effectLst>
                  <a:glow rad="165100">
                    <a:schemeClr val="tx1">
                      <a:alpha val="94000"/>
                    </a:schemeClr>
                  </a:glow>
                </a:effectLst>
              </a:rPr>
              <a:t>（</a:t>
            </a:r>
            <a:r>
              <a:rPr lang="en-US" sz="9600" b="1" dirty="0" err="1">
                <a:solidFill>
                  <a:schemeClr val="bg1"/>
                </a:solidFill>
                <a:effectLst>
                  <a:glow rad="165100">
                    <a:schemeClr val="tx1">
                      <a:alpha val="94000"/>
                    </a:schemeClr>
                  </a:glow>
                </a:effectLst>
              </a:rPr>
              <a:t>单元一</a:t>
            </a:r>
            <a:r>
              <a:rPr lang="en-US" sz="9600" b="1" dirty="0">
                <a:solidFill>
                  <a:schemeClr val="bg1"/>
                </a:solidFill>
                <a:effectLst>
                  <a:glow rad="165100">
                    <a:schemeClr val="tx1">
                      <a:alpha val="94000"/>
                    </a:schemeClr>
                  </a:glow>
                </a:effectLst>
              </a:rPr>
              <a:t>）</a:t>
            </a:r>
            <a:endParaRPr sz="9600" b="1" dirty="0">
              <a:solidFill>
                <a:schemeClr val="bg1"/>
              </a:solidFill>
              <a:effectLst>
                <a:glow rad="165100">
                  <a:schemeClr val="tx1">
                    <a:alpha val="94000"/>
                  </a:schemeClr>
                </a:glow>
              </a:effectLst>
              <a:sym typeface="Arial"/>
            </a:endParaRPr>
          </a:p>
        </p:txBody>
      </p:sp>
      <p:sp>
        <p:nvSpPr>
          <p:cNvPr id="2206" name="Google Shape;2206;p278"/>
          <p:cNvSpPr txBox="1"/>
          <p:nvPr/>
        </p:nvSpPr>
        <p:spPr>
          <a:xfrm>
            <a:off x="0" y="5970984"/>
            <a:ext cx="9180512" cy="914400"/>
          </a:xfrm>
          <a:prstGeom prst="rect">
            <a:avLst/>
          </a:prstGeom>
          <a:solidFill>
            <a:srgbClr val="000000"/>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r>
              <a:rPr lang="en-US" sz="2800" b="1" i="0" u="none" strike="noStrike" cap="none">
                <a:solidFill>
                  <a:srgbClr val="FFFFFF"/>
                </a:solidFill>
                <a:latin typeface="Arial"/>
                <a:ea typeface="Arial"/>
                <a:cs typeface="Arial"/>
                <a:sym typeface="Arial"/>
              </a:rPr>
              <a:t>Dr. Rick Griffith, 新加坡神学院</a:t>
            </a:r>
            <a:endParaRPr sz="2800" b="1" i="0" u="none" strike="noStrike" cap="none">
              <a:solidFill>
                <a:srgbClr val="FFFFFF"/>
              </a:solidFill>
              <a:latin typeface="Arial"/>
              <a:ea typeface="Arial"/>
              <a:cs typeface="Arial"/>
              <a:sym typeface="Arial"/>
            </a:endParaRPr>
          </a:p>
          <a:p>
            <a:pPr marL="0" marR="0" lvl="0" indent="0" algn="ctr" rtl="0">
              <a:spcBef>
                <a:spcPts val="0"/>
              </a:spcBef>
              <a:spcAft>
                <a:spcPts val="0"/>
              </a:spcAft>
              <a:buNone/>
            </a:pPr>
            <a:r>
              <a:rPr lang="en-US" sz="2800" b="1" i="0" u="none" strike="noStrike" cap="none">
                <a:solidFill>
                  <a:srgbClr val="FFFFFF"/>
                </a:solidFill>
                <a:latin typeface="Arial"/>
                <a:ea typeface="Arial"/>
                <a:cs typeface="Arial"/>
                <a:sym typeface="Arial"/>
              </a:rPr>
              <a:t>BibleStudyDownloads.org</a:t>
            </a:r>
            <a:endParaRPr sz="2800" b="1" i="0" u="none" strike="noStrike" cap="none">
              <a:solidFill>
                <a:srgbClr val="FFFFFF"/>
              </a:solidFill>
              <a:latin typeface="Arial"/>
              <a:ea typeface="Arial"/>
              <a:cs typeface="Arial"/>
              <a:sym typeface="Arial"/>
            </a:endParaRPr>
          </a:p>
        </p:txBody>
      </p:sp>
    </p:spTree>
    <p:extLst>
      <p:ext uri="{BB962C8B-B14F-4D97-AF65-F5344CB8AC3E}">
        <p14:creationId xmlns:p14="http://schemas.microsoft.com/office/powerpoint/2010/main" val="1917525262"/>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397186" name="Group 2"/>
          <p:cNvGraphicFramePr>
            <a:graphicFrameLocks noGrp="1"/>
          </p:cNvGraphicFramePr>
          <p:nvPr/>
        </p:nvGraphicFramePr>
        <p:xfrm>
          <a:off x="990600" y="1854200"/>
          <a:ext cx="7315200" cy="4624389"/>
        </p:xfrm>
        <a:graphic>
          <a:graphicData uri="http://schemas.openxmlformats.org/drawingml/2006/table">
            <a:tbl>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736600">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5400" b="0" i="0" u="none" strike="noStrike" cap="none" normalizeH="0" baseline="0">
                          <a:ln>
                            <a:noFill/>
                          </a:ln>
                          <a:solidFill>
                            <a:schemeClr val="bg1"/>
                          </a:solidFill>
                          <a:effectLst/>
                          <a:latin typeface="SimHei" pitchFamily="49" charset="-122"/>
                          <a:ea typeface="SimHei" pitchFamily="49" charset="-122"/>
                        </a:rPr>
                        <a:t>话语上</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5400" b="0" i="0" u="none" strike="noStrike" cap="none" normalizeH="0" baseline="0">
                          <a:ln>
                            <a:noFill/>
                          </a:ln>
                          <a:solidFill>
                            <a:schemeClr val="bg1"/>
                          </a:solidFill>
                          <a:effectLst/>
                          <a:latin typeface="SimHei" pitchFamily="49" charset="-122"/>
                          <a:ea typeface="SimHei" pitchFamily="49" charset="-122"/>
                        </a:rPr>
                        <a:t>服事上</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38188">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教导</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行政</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1"/>
                  </a:ext>
                </a:extLst>
              </a:tr>
              <a:tr h="736600">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布道</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信心</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2"/>
                  </a:ext>
                </a:extLst>
              </a:tr>
              <a:tr h="760413">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牧养 </a:t>
                      </a:r>
                      <a:r>
                        <a:rPr kumimoji="0" lang="en-US" altLang="zh-CN" sz="4000" b="0" i="0" u="none" strike="noStrike" cap="none" normalizeH="0" baseline="0">
                          <a:ln>
                            <a:noFill/>
                          </a:ln>
                          <a:solidFill>
                            <a:schemeClr val="bg1"/>
                          </a:solidFill>
                          <a:effectLst/>
                          <a:latin typeface="Times" pitchFamily="-84" charset="0"/>
                          <a:ea typeface="SimHei" pitchFamily="49" charset="-122"/>
                        </a:rPr>
                        <a:t>–</a:t>
                      </a:r>
                      <a:r>
                        <a:rPr kumimoji="0" lang="en-US" altLang="zh-CN" sz="4000" b="0" i="0" u="none" strike="noStrike" cap="none" normalizeH="0" baseline="0">
                          <a:ln>
                            <a:noFill/>
                          </a:ln>
                          <a:solidFill>
                            <a:schemeClr val="bg1"/>
                          </a:solidFill>
                          <a:effectLst/>
                          <a:latin typeface="SimHei" pitchFamily="49" charset="-122"/>
                          <a:ea typeface="SimHei" pitchFamily="49" charset="-122"/>
                        </a:rPr>
                        <a:t> </a:t>
                      </a:r>
                      <a:r>
                        <a:rPr kumimoji="0" lang="zh-CN" altLang="en-US" sz="4000" b="0" i="0" u="none" strike="noStrike" cap="none" normalizeH="0" baseline="0">
                          <a:ln>
                            <a:noFill/>
                          </a:ln>
                          <a:solidFill>
                            <a:schemeClr val="bg1"/>
                          </a:solidFill>
                          <a:effectLst/>
                          <a:latin typeface="SimHei" pitchFamily="49" charset="-122"/>
                          <a:ea typeface="SimHei" pitchFamily="49" charset="-122"/>
                        </a:rPr>
                        <a:t>教导</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施予</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3"/>
                  </a:ext>
                </a:extLst>
              </a:tr>
              <a:tr h="738188">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劝勉</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服事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4"/>
                  </a:ext>
                </a:extLst>
              </a:tr>
              <a:tr h="736600">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zh-CN" altLang="en-US" sz="4000" b="0" i="0" u="none" strike="noStrike" cap="none" normalizeH="0" baseline="0">
                        <a:ln>
                          <a:noFill/>
                        </a:ln>
                        <a:solidFill>
                          <a:schemeClr val="bg1"/>
                        </a:solidFill>
                        <a:effectLst/>
                        <a:latin typeface="SimHei" pitchFamily="49" charset="-122"/>
                        <a:ea typeface="SimHei" pitchFamily="49" charset="-122"/>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tc>
                  <a:txBody>
                    <a:bodyPr/>
                    <a:lstStyle>
                      <a:lvl1pPr>
                        <a:spcBef>
                          <a:spcPct val="20000"/>
                        </a:spcBef>
                        <a:defRPr sz="2800">
                          <a:solidFill>
                            <a:schemeClr val="tx1"/>
                          </a:solidFill>
                          <a:latin typeface="Times New Roman" pitchFamily="18" charset="0"/>
                          <a:ea typeface="MS PGothic" pitchFamily="34" charset="-128"/>
                        </a:defRPr>
                      </a:lvl1pPr>
                      <a:lvl2pPr marL="742950" indent="-285750">
                        <a:spcBef>
                          <a:spcPct val="20000"/>
                        </a:spcBef>
                        <a:defRPr sz="2400">
                          <a:solidFill>
                            <a:schemeClr val="tx1"/>
                          </a:solidFill>
                          <a:latin typeface="Times New Roman" pitchFamily="18" charset="0"/>
                          <a:ea typeface="MS PGothic" pitchFamily="34" charset="-128"/>
                        </a:defRPr>
                      </a:lvl2pPr>
                      <a:lvl3pPr marL="1143000" indent="-228600">
                        <a:spcBef>
                          <a:spcPct val="20000"/>
                        </a:spcBef>
                        <a:defRPr sz="2000">
                          <a:solidFill>
                            <a:schemeClr val="tx1"/>
                          </a:solidFill>
                          <a:latin typeface="Times New Roman" pitchFamily="18" charset="0"/>
                          <a:ea typeface="MS PGothic" pitchFamily="34" charset="-128"/>
                        </a:defRPr>
                      </a:lvl3pPr>
                      <a:lvl4pPr marL="1600200" indent="-228600">
                        <a:spcBef>
                          <a:spcPct val="20000"/>
                        </a:spcBef>
                        <a:defRPr>
                          <a:solidFill>
                            <a:schemeClr val="tx1"/>
                          </a:solidFill>
                          <a:latin typeface="Times New Roman" pitchFamily="18" charset="0"/>
                          <a:ea typeface="MS PGothic" pitchFamily="34" charset="-128"/>
                        </a:defRPr>
                      </a:lvl4pPr>
                      <a:lvl5pPr marL="2057400" indent="-228600">
                        <a:spcBef>
                          <a:spcPct val="20000"/>
                        </a:spcBef>
                        <a:defRPr>
                          <a:solidFill>
                            <a:schemeClr val="tx1"/>
                          </a:solidFill>
                          <a:latin typeface="Times New Roman" pitchFamily="18" charset="0"/>
                          <a:ea typeface="MS PGothic" pitchFamily="34" charset="-128"/>
                        </a:defRPr>
                      </a:lvl5pPr>
                      <a:lvl6pPr marL="2514600" indent="-228600" eaLnBrk="0" fontAlgn="base" hangingPunct="0">
                        <a:spcBef>
                          <a:spcPct val="20000"/>
                        </a:spcBef>
                        <a:spcAft>
                          <a:spcPct val="0"/>
                        </a:spcAft>
                        <a:defRPr>
                          <a:solidFill>
                            <a:schemeClr val="tx1"/>
                          </a:solidFill>
                          <a:latin typeface="Times New Roman" pitchFamily="18" charset="0"/>
                          <a:ea typeface="MS PGothic" pitchFamily="34" charset="-128"/>
                        </a:defRPr>
                      </a:lvl6pPr>
                      <a:lvl7pPr marL="2971800" indent="-228600" eaLnBrk="0" fontAlgn="base" hangingPunct="0">
                        <a:spcBef>
                          <a:spcPct val="20000"/>
                        </a:spcBef>
                        <a:spcAft>
                          <a:spcPct val="0"/>
                        </a:spcAft>
                        <a:defRPr>
                          <a:solidFill>
                            <a:schemeClr val="tx1"/>
                          </a:solidFill>
                          <a:latin typeface="Times New Roman" pitchFamily="18" charset="0"/>
                          <a:ea typeface="MS PGothic" pitchFamily="34" charset="-128"/>
                        </a:defRPr>
                      </a:lvl7pPr>
                      <a:lvl8pPr marL="3429000" indent="-228600" eaLnBrk="0" fontAlgn="base" hangingPunct="0">
                        <a:spcBef>
                          <a:spcPct val="20000"/>
                        </a:spcBef>
                        <a:spcAft>
                          <a:spcPct val="0"/>
                        </a:spcAft>
                        <a:defRPr>
                          <a:solidFill>
                            <a:schemeClr val="tx1"/>
                          </a:solidFill>
                          <a:latin typeface="Times New Roman" pitchFamily="18" charset="0"/>
                          <a:ea typeface="MS PGothic" pitchFamily="34" charset="-128"/>
                        </a:defRPr>
                      </a:lvl8pPr>
                      <a:lvl9pPr marL="3886200" indent="-228600" eaLnBrk="0" fontAlgn="base" hangingPunct="0">
                        <a:spcBef>
                          <a:spcPct val="20000"/>
                        </a:spcBef>
                        <a:spcAft>
                          <a:spcPct val="0"/>
                        </a:spcAft>
                        <a:defRPr>
                          <a:solidFill>
                            <a:schemeClr val="tx1"/>
                          </a:solidFill>
                          <a:latin typeface="Times New Roman" pitchFamily="18" charset="0"/>
                          <a:ea typeface="MS PGothic" pitchFamily="34" charset="-128"/>
                        </a:defRPr>
                      </a:lvl9p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0" i="0" u="none" strike="noStrike" cap="none" normalizeH="0" baseline="0">
                          <a:ln>
                            <a:noFill/>
                          </a:ln>
                          <a:solidFill>
                            <a:schemeClr val="bg1"/>
                          </a:solidFill>
                          <a:effectLst/>
                          <a:latin typeface="SimHei" pitchFamily="49" charset="-122"/>
                          <a:ea typeface="SimHei" pitchFamily="49" charset="-122"/>
                        </a:rPr>
                        <a:t>施怜悯</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90099"/>
                    </a:solidFill>
                  </a:tcPr>
                </a:tc>
                <a:extLst>
                  <a:ext uri="{0D108BD9-81ED-4DB2-BD59-A6C34878D82A}">
                    <a16:rowId xmlns:a16="http://schemas.microsoft.com/office/drawing/2014/main" val="10005"/>
                  </a:ext>
                </a:extLst>
              </a:tr>
            </a:tbl>
          </a:graphicData>
        </a:graphic>
      </p:graphicFrame>
      <p:sp>
        <p:nvSpPr>
          <p:cNvPr id="2397209" name="AutoShape 25"/>
          <p:cNvSpPr>
            <a:spLocks noChangeArrowheads="1"/>
          </p:cNvSpPr>
          <p:nvPr/>
        </p:nvSpPr>
        <p:spPr bwMode="auto">
          <a:xfrm>
            <a:off x="0" y="0"/>
            <a:ext cx="2667000" cy="25908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algn="ctr"/>
            <a:r>
              <a:rPr lang="zh-CN" altLang="en-US" sz="2800">
                <a:solidFill>
                  <a:srgbClr val="000000"/>
                </a:solidFill>
                <a:cs typeface="Arial" charset="0"/>
              </a:rPr>
              <a:t>从神</a:t>
            </a:r>
            <a:br>
              <a:rPr lang="zh-CN" altLang="en-US" sz="2800">
                <a:solidFill>
                  <a:srgbClr val="000000"/>
                </a:solidFill>
                <a:cs typeface="Arial" charset="0"/>
              </a:rPr>
            </a:br>
            <a:r>
              <a:rPr lang="zh-CN" altLang="en-US" sz="2800">
                <a:solidFill>
                  <a:srgbClr val="000000"/>
                </a:solidFill>
                <a:cs typeface="Arial" charset="0"/>
              </a:rPr>
              <a:t>聆听</a:t>
            </a:r>
            <a:br>
              <a:rPr lang="zh-CN" altLang="en-US" sz="2800">
                <a:solidFill>
                  <a:srgbClr val="000000"/>
                </a:solidFill>
                <a:cs typeface="Arial" charset="0"/>
              </a:rPr>
            </a:br>
            <a:r>
              <a:rPr lang="zh-CN" altLang="en-US" sz="2800">
                <a:solidFill>
                  <a:srgbClr val="000000"/>
                </a:solidFill>
                <a:cs typeface="Arial" charset="0"/>
              </a:rPr>
              <a:t>话语</a:t>
            </a:r>
          </a:p>
        </p:txBody>
      </p:sp>
      <p:sp>
        <p:nvSpPr>
          <p:cNvPr id="2397210" name="Rectangle 26"/>
          <p:cNvSpPr>
            <a:spLocks noChangeArrowheads="1"/>
          </p:cNvSpPr>
          <p:nvPr/>
        </p:nvSpPr>
        <p:spPr bwMode="auto">
          <a:xfrm>
            <a:off x="8305800" y="76200"/>
            <a:ext cx="81121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DDDDDD">
                      <a:alpha val="74998"/>
                    </a:srgbClr>
                  </a:outerShdw>
                </a:effectLst>
              </a14:hiddenEffects>
            </a:ext>
          </a:extLst>
        </p:spPr>
        <p:txBody>
          <a:bodyPr wrap="none">
            <a:spAutoFit/>
          </a:bodyPr>
          <a:lstStyle/>
          <a:p>
            <a:pPr>
              <a:defRPr/>
            </a:pPr>
            <a:r>
              <a:rPr lang="en-US" altLang="zh-CN" b="1">
                <a:solidFill>
                  <a:srgbClr val="FFFFFF"/>
                </a:solidFill>
                <a:latin typeface="Times New Roman" charset="0"/>
                <a:ea typeface="SimSun" charset="0"/>
                <a:cs typeface="SimSun" charset="0"/>
              </a:rPr>
              <a:t>280n</a:t>
            </a:r>
          </a:p>
        </p:txBody>
      </p:sp>
      <p:sp>
        <p:nvSpPr>
          <p:cNvPr id="2397211" name="Rectangle 27"/>
          <p:cNvSpPr>
            <a:spLocks noGrp="1" noChangeArrowheads="1"/>
          </p:cNvSpPr>
          <p:nvPr>
            <p:ph type="title" idx="4294967295"/>
          </p:nvPr>
        </p:nvSpPr>
        <p:spPr>
          <a:xfrm>
            <a:off x="609600" y="152400"/>
            <a:ext cx="7772400" cy="1524000"/>
          </a:xfrm>
        </p:spPr>
        <p:txBody>
          <a:bodyPr/>
          <a:lstStyle/>
          <a:p>
            <a:pPr eaLnBrk="1" hangingPunct="1"/>
            <a:r>
              <a:rPr lang="zh-CN" altLang="en-US" sz="4800" b="1">
                <a:solidFill>
                  <a:schemeClr val="bg1"/>
                </a:solidFill>
                <a:latin typeface="SimHei" pitchFamily="49" charset="-122"/>
                <a:ea typeface="SimHei" pitchFamily="49" charset="-122"/>
              </a:rPr>
              <a:t>恩赐的分类</a:t>
            </a:r>
            <a:r>
              <a:rPr lang="zh-CN" altLang="en-US" sz="4800" b="1">
                <a:solidFill>
                  <a:schemeClr val="bg1"/>
                </a:solidFill>
                <a:ea typeface="SimSun" pitchFamily="2" charset="-122"/>
              </a:rPr>
              <a:t> </a:t>
            </a:r>
            <a:br>
              <a:rPr lang="zh-CN" altLang="en-US" sz="4800" b="1">
                <a:solidFill>
                  <a:schemeClr val="bg1"/>
                </a:solidFill>
                <a:ea typeface="SimSun" pitchFamily="2" charset="-122"/>
              </a:rPr>
            </a:br>
            <a:r>
              <a:rPr lang="en-US" altLang="zh-CN" b="1">
                <a:solidFill>
                  <a:schemeClr val="bg1"/>
                </a:solidFill>
                <a:ea typeface="SimSun" pitchFamily="2" charset="-122"/>
              </a:rPr>
              <a:t>(</a:t>
            </a:r>
            <a:r>
              <a:rPr lang="zh-CN" altLang="en-US" b="1">
                <a:solidFill>
                  <a:schemeClr val="bg1"/>
                </a:solidFill>
                <a:latin typeface="SimHei" pitchFamily="49" charset="-122"/>
                <a:ea typeface="SimHei" pitchFamily="49" charset="-122"/>
              </a:rPr>
              <a:t>彼前</a:t>
            </a:r>
            <a:r>
              <a:rPr lang="zh-CN" altLang="en-US" b="1">
                <a:solidFill>
                  <a:schemeClr val="bg1"/>
                </a:solidFill>
                <a:ea typeface="SimSun" pitchFamily="2" charset="-122"/>
              </a:rPr>
              <a:t> </a:t>
            </a:r>
            <a:r>
              <a:rPr lang="en-US" altLang="zh-CN" b="1">
                <a:solidFill>
                  <a:schemeClr val="bg1"/>
                </a:solidFill>
                <a:ea typeface="SimSun" pitchFamily="2" charset="-122"/>
              </a:rPr>
              <a:t>4:11)</a:t>
            </a:r>
            <a:endParaRPr lang="en-US" altLang="zh-CN" sz="4800">
              <a:ea typeface="SimSun" pitchFamily="2" charset="-122"/>
            </a:endParaRPr>
          </a:p>
        </p:txBody>
      </p:sp>
      <p:sp>
        <p:nvSpPr>
          <p:cNvPr id="2397212" name="AutoShape 28"/>
          <p:cNvSpPr>
            <a:spLocks noChangeArrowheads="1"/>
          </p:cNvSpPr>
          <p:nvPr/>
        </p:nvSpPr>
        <p:spPr bwMode="auto">
          <a:xfrm>
            <a:off x="6324600" y="0"/>
            <a:ext cx="2667000" cy="2590800"/>
          </a:xfrm>
          <a:prstGeom prst="downArrow">
            <a:avLst>
              <a:gd name="adj1" fmla="val 50000"/>
              <a:gd name="adj2" fmla="val 25000"/>
            </a:avLst>
          </a:prstGeom>
          <a:gradFill rotWithShape="1">
            <a:gsLst>
              <a:gs pos="0">
                <a:srgbClr val="FFFFFF"/>
              </a:gs>
              <a:gs pos="100000">
                <a:srgbClr val="FFFF00"/>
              </a:gs>
            </a:gsLst>
            <a:lin ang="5100000"/>
          </a:gradFill>
          <a:ln w="9525">
            <a:solidFill>
              <a:schemeClr val="tx1"/>
            </a:solidFill>
            <a:miter lim="800000"/>
            <a:headEnd/>
            <a:tailEnd/>
          </a:ln>
        </p:spPr>
        <p:txBody>
          <a:bodyPr wrap="none" anchor="ctr"/>
          <a:lstStyle/>
          <a:p>
            <a:pPr algn="ctr"/>
            <a:r>
              <a:rPr lang="zh-CN" altLang="en-US" sz="2800">
                <a:solidFill>
                  <a:srgbClr val="000000"/>
                </a:solidFill>
                <a:cs typeface="Arial" charset="0"/>
              </a:rPr>
              <a:t>从神</a:t>
            </a:r>
            <a:br>
              <a:rPr lang="zh-CN" altLang="en-US" sz="2800">
                <a:solidFill>
                  <a:srgbClr val="000000"/>
                </a:solidFill>
                <a:cs typeface="Arial" charset="0"/>
              </a:rPr>
            </a:br>
            <a:r>
              <a:rPr lang="zh-CN" altLang="en-US" sz="2800">
                <a:solidFill>
                  <a:srgbClr val="000000"/>
                </a:solidFill>
                <a:cs typeface="Arial" charset="0"/>
              </a:rPr>
              <a:t>支取</a:t>
            </a:r>
          </a:p>
          <a:p>
            <a:pPr algn="ctr"/>
            <a:r>
              <a:rPr lang="zh-CN" altLang="en-US" sz="2800">
                <a:solidFill>
                  <a:srgbClr val="000000"/>
                </a:solidFill>
                <a:cs typeface="Arial" charset="0"/>
              </a:rPr>
              <a:t>力量</a:t>
            </a:r>
          </a:p>
        </p:txBody>
      </p:sp>
      <p:sp>
        <p:nvSpPr>
          <p:cNvPr id="2397213" name="Rectangle 29"/>
          <p:cNvSpPr>
            <a:spLocks noChangeArrowheads="1"/>
          </p:cNvSpPr>
          <p:nvPr/>
        </p:nvSpPr>
        <p:spPr bwMode="auto">
          <a:xfrm>
            <a:off x="4572000" y="1600200"/>
            <a:ext cx="152400" cy="5029200"/>
          </a:xfrm>
          <a:prstGeom prst="rect">
            <a:avLst/>
          </a:prstGeom>
          <a:solidFill>
            <a:srgbClr val="00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lvl1pPr>
              <a:defRPr sz="3200">
                <a:solidFill>
                  <a:srgbClr val="FFFF00"/>
                </a:solidFill>
                <a:latin typeface="Georgia" pitchFamily="18" charset="0"/>
                <a:ea typeface="MS PGothic" pitchFamily="34" charset="-128"/>
              </a:defRPr>
            </a:lvl1pPr>
            <a:lvl2pPr marL="742950" indent="-285750">
              <a:defRPr sz="3200">
                <a:solidFill>
                  <a:srgbClr val="FFFF00"/>
                </a:solidFill>
                <a:latin typeface="Georgia" pitchFamily="18" charset="0"/>
                <a:ea typeface="MS PGothic" pitchFamily="34" charset="-128"/>
              </a:defRPr>
            </a:lvl2pPr>
            <a:lvl3pPr marL="1143000" indent="-228600">
              <a:defRPr sz="3200">
                <a:solidFill>
                  <a:srgbClr val="FFFF00"/>
                </a:solidFill>
                <a:latin typeface="Georgia" pitchFamily="18" charset="0"/>
                <a:ea typeface="MS PGothic" pitchFamily="34" charset="-128"/>
              </a:defRPr>
            </a:lvl3pPr>
            <a:lvl4pPr marL="1600200" indent="-228600">
              <a:defRPr sz="3200">
                <a:solidFill>
                  <a:srgbClr val="FFFF00"/>
                </a:solidFill>
                <a:latin typeface="Georgia" pitchFamily="18" charset="0"/>
                <a:ea typeface="MS PGothic" pitchFamily="34" charset="-128"/>
              </a:defRPr>
            </a:lvl4pPr>
            <a:lvl5pPr marL="2057400" indent="-228600">
              <a:defRPr sz="3200">
                <a:solidFill>
                  <a:srgbClr val="FFFF00"/>
                </a:solidFill>
                <a:latin typeface="Georgia" pitchFamily="18" charset="0"/>
                <a:ea typeface="MS PGothic" pitchFamily="34" charset="-128"/>
              </a:defRPr>
            </a:lvl5pPr>
            <a:lvl6pPr marL="2514600" indent="-228600" eaLnBrk="0" fontAlgn="base" hangingPunct="0">
              <a:spcBef>
                <a:spcPct val="0"/>
              </a:spcBef>
              <a:spcAft>
                <a:spcPct val="0"/>
              </a:spcAft>
              <a:defRPr sz="3200">
                <a:solidFill>
                  <a:srgbClr val="FFFF00"/>
                </a:solidFill>
                <a:latin typeface="Georgia" pitchFamily="18" charset="0"/>
                <a:ea typeface="MS PGothic" pitchFamily="34" charset="-128"/>
              </a:defRPr>
            </a:lvl6pPr>
            <a:lvl7pPr marL="2971800" indent="-228600" eaLnBrk="0" fontAlgn="base" hangingPunct="0">
              <a:spcBef>
                <a:spcPct val="0"/>
              </a:spcBef>
              <a:spcAft>
                <a:spcPct val="0"/>
              </a:spcAft>
              <a:defRPr sz="3200">
                <a:solidFill>
                  <a:srgbClr val="FFFF00"/>
                </a:solidFill>
                <a:latin typeface="Georgia" pitchFamily="18" charset="0"/>
                <a:ea typeface="MS PGothic" pitchFamily="34" charset="-128"/>
              </a:defRPr>
            </a:lvl7pPr>
            <a:lvl8pPr marL="3429000" indent="-228600" eaLnBrk="0" fontAlgn="base" hangingPunct="0">
              <a:spcBef>
                <a:spcPct val="0"/>
              </a:spcBef>
              <a:spcAft>
                <a:spcPct val="0"/>
              </a:spcAft>
              <a:defRPr sz="3200">
                <a:solidFill>
                  <a:srgbClr val="FFFF00"/>
                </a:solidFill>
                <a:latin typeface="Georgia" pitchFamily="18" charset="0"/>
                <a:ea typeface="MS PGothic" pitchFamily="34" charset="-128"/>
              </a:defRPr>
            </a:lvl8pPr>
            <a:lvl9pPr marL="3886200" indent="-228600" eaLnBrk="0" fontAlgn="base" hangingPunct="0">
              <a:spcBef>
                <a:spcPct val="0"/>
              </a:spcBef>
              <a:spcAft>
                <a:spcPct val="0"/>
              </a:spcAft>
              <a:defRPr sz="3200">
                <a:solidFill>
                  <a:srgbClr val="FFFF00"/>
                </a:solidFill>
                <a:latin typeface="Georgia" pitchFamily="18" charset="0"/>
                <a:ea typeface="MS PGothic" pitchFamily="34" charset="-128"/>
              </a:defRPr>
            </a:lvl9pPr>
          </a:lstStyle>
          <a:p>
            <a:endParaRPr lang="en-US" altLang="en-US">
              <a:cs typeface="+mn-cs"/>
            </a:endParaRPr>
          </a:p>
        </p:txBody>
      </p:sp>
    </p:spTree>
    <p:extLst>
      <p:ext uri="{BB962C8B-B14F-4D97-AF65-F5344CB8AC3E}">
        <p14:creationId xmlns:p14="http://schemas.microsoft.com/office/powerpoint/2010/main" val="9201954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397209"/>
                                        </p:tgtEl>
                                        <p:attrNameLst>
                                          <p:attrName>style.visibility</p:attrName>
                                        </p:attrNameLst>
                                      </p:cBhvr>
                                      <p:to>
                                        <p:strVal val="visible"/>
                                      </p:to>
                                    </p:set>
                                    <p:animEffect transition="in" filter="wipe(up)">
                                      <p:cBhvr>
                                        <p:cTn id="7" dur="500"/>
                                        <p:tgtEl>
                                          <p:spTgt spid="23972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397212"/>
                                        </p:tgtEl>
                                        <p:attrNameLst>
                                          <p:attrName>style.visibility</p:attrName>
                                        </p:attrNameLst>
                                      </p:cBhvr>
                                      <p:to>
                                        <p:strVal val="visible"/>
                                      </p:to>
                                    </p:set>
                                    <p:animEffect transition="in" filter="wipe(up)">
                                      <p:cBhvr>
                                        <p:cTn id="12" dur="500"/>
                                        <p:tgtEl>
                                          <p:spTgt spid="2397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97209" grpId="0" animBg="1"/>
      <p:bldP spid="2397212"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Shape 2830"/>
        <p:cNvGrpSpPr/>
        <p:nvPr/>
      </p:nvGrpSpPr>
      <p:grpSpPr>
        <a:xfrm>
          <a:off x="0" y="0"/>
          <a:ext cx="0" cy="0"/>
          <a:chOff x="0" y="0"/>
          <a:chExt cx="0" cy="0"/>
        </a:xfrm>
      </p:grpSpPr>
      <p:pic>
        <p:nvPicPr>
          <p:cNvPr id="2831" name="Google Shape;2831;p322" descr="Bible1"/>
          <p:cNvPicPr preferRelativeResize="0"/>
          <p:nvPr/>
        </p:nvPicPr>
        <p:blipFill rotWithShape="1">
          <a:blip r:embed="rId3">
            <a:alphaModFix/>
          </a:blip>
          <a:srcRect/>
          <a:stretch/>
        </p:blipFill>
        <p:spPr>
          <a:xfrm>
            <a:off x="0" y="0"/>
            <a:ext cx="9144000" cy="6858000"/>
          </a:xfrm>
          <a:prstGeom prst="rect">
            <a:avLst/>
          </a:prstGeom>
          <a:noFill/>
          <a:ln>
            <a:noFill/>
          </a:ln>
        </p:spPr>
      </p:pic>
      <p:sp>
        <p:nvSpPr>
          <p:cNvPr id="2832" name="Google Shape;2832;p322"/>
          <p:cNvSpPr txBox="1">
            <a:spLocks noGrp="1"/>
          </p:cNvSpPr>
          <p:nvPr>
            <p:ph type="ctrTitle"/>
          </p:nvPr>
        </p:nvSpPr>
        <p:spPr>
          <a:xfrm>
            <a:off x="228600" y="228600"/>
            <a:ext cx="9335700" cy="1143000"/>
          </a:xfrm>
          <a:prstGeom prst="rect">
            <a:avLst/>
          </a:prstGeom>
          <a:noFill/>
          <a:ln>
            <a:noFill/>
          </a:ln>
        </p:spPr>
        <p:txBody>
          <a:bodyPr spcFirstLastPara="1" wrap="square" lIns="91425" tIns="45700" rIns="91425" bIns="45700" anchor="ctr" anchorCtr="0">
            <a:noAutofit/>
          </a:bodyPr>
          <a:lstStyle/>
          <a:p>
            <a:pPr marL="0" marR="0" lvl="0" indent="0" algn="l" rtl="0">
              <a:spcBef>
                <a:spcPts val="0"/>
              </a:spcBef>
              <a:spcAft>
                <a:spcPts val="0"/>
              </a:spcAft>
              <a:buNone/>
            </a:pPr>
            <a:r>
              <a:rPr lang="en-US" sz="4000" b="1">
                <a:solidFill>
                  <a:srgbClr val="FFFFFF"/>
                </a:solidFill>
              </a:rPr>
              <a:t>为何需要认知与研究我们的属灵恩赐？</a:t>
            </a:r>
            <a:endParaRPr sz="4400" b="0" i="0" u="none" strike="noStrike" cap="none">
              <a:solidFill>
                <a:schemeClr val="dk2"/>
              </a:solidFill>
              <a:latin typeface="Arial"/>
              <a:ea typeface="Arial"/>
              <a:cs typeface="Arial"/>
              <a:sym typeface="Arial"/>
            </a:endParaRPr>
          </a:p>
        </p:txBody>
      </p:sp>
      <p:sp>
        <p:nvSpPr>
          <p:cNvPr id="2833" name="Google Shape;2833;p322"/>
          <p:cNvSpPr txBox="1"/>
          <p:nvPr/>
        </p:nvSpPr>
        <p:spPr>
          <a:xfrm>
            <a:off x="8382000" y="76200"/>
            <a:ext cx="685800" cy="4572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a:ln>
                  <a:noFill/>
                </a:ln>
                <a:solidFill>
                  <a:srgbClr val="FFFFFF"/>
                </a:solidFill>
                <a:effectLst/>
                <a:uLnTx/>
                <a:uFillTx/>
                <a:latin typeface="Arial"/>
                <a:ea typeface="Arial"/>
                <a:cs typeface="Arial"/>
                <a:sym typeface="Arial"/>
              </a:rPr>
              <a:t>3</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322"/>
          <p:cNvSpPr txBox="1"/>
          <p:nvPr/>
        </p:nvSpPr>
        <p:spPr>
          <a:xfrm>
            <a:off x="228600" y="1493838"/>
            <a:ext cx="8474075" cy="946150"/>
          </a:xfrm>
          <a:prstGeom prst="rect">
            <a:avLst/>
          </a:prstGeom>
          <a:noFill/>
          <a:ln>
            <a:noFill/>
          </a:ln>
        </p:spPr>
        <p:txBody>
          <a:bodyPr spcFirstLastPara="1" wrap="square" lIns="91425" tIns="45700" rIns="91425" bIns="45700" anchor="t" anchorCtr="0">
            <a:noAutofit/>
          </a:bodyPr>
          <a:lstStyle/>
          <a:p>
            <a:pPr marL="463550" marR="0" lvl="0" indent="-46355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1)  </a:t>
            </a:r>
            <a:r>
              <a:rPr kumimoji="0" lang="en-US" sz="2800" b="1" i="0" u="none" strike="noStrike" kern="0" cap="none" spc="0" normalizeH="0" baseline="0" noProof="0">
                <a:ln>
                  <a:noFill/>
                </a:ln>
                <a:solidFill>
                  <a:srgbClr val="FFFFFF"/>
                </a:solidFill>
                <a:effectLst/>
                <a:uLnTx/>
                <a:uFillTx/>
                <a:latin typeface="Arial"/>
                <a:cs typeface="Arial"/>
                <a:sym typeface="Arial"/>
              </a:rPr>
              <a:t>对教会肢体的事工-</a:t>
            </a: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sz="2800" b="1" i="0" u="none" strike="noStrike" kern="0" cap="none" spc="0" normalizeH="0" baseline="0" noProof="0">
                <a:ln>
                  <a:noFill/>
                </a:ln>
                <a:solidFill>
                  <a:srgbClr val="FFFFFF"/>
                </a:solidFill>
                <a:effectLst/>
                <a:uLnTx/>
                <a:uFillTx/>
                <a:latin typeface="Arial"/>
                <a:cs typeface="Arial"/>
                <a:sym typeface="Arial"/>
              </a:rPr>
              <a:t>当我们用属灵恩赐去服侍教会时：</a:t>
            </a: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p:txBody>
      </p:sp>
      <p:sp>
        <p:nvSpPr>
          <p:cNvPr id="2835" name="Google Shape;2835;p322"/>
          <p:cNvSpPr txBox="1"/>
          <p:nvPr/>
        </p:nvSpPr>
        <p:spPr>
          <a:xfrm>
            <a:off x="762000" y="2698750"/>
            <a:ext cx="8016875" cy="2654300"/>
          </a:xfrm>
          <a:prstGeom prst="rect">
            <a:avLst/>
          </a:prstGeom>
          <a:noFill/>
          <a:ln>
            <a:noFill/>
          </a:ln>
        </p:spPr>
        <p:txBody>
          <a:bodyPr spcFirstLastPara="1" wrap="square" lIns="91425" tIns="45700" rIns="91425" bIns="45700" anchor="t" anchorCtr="0">
            <a:noAutofit/>
          </a:bodyPr>
          <a:lstStyle/>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a) </a:t>
            </a:r>
            <a:r>
              <a:rPr kumimoji="0" lang="en-US" sz="2800" b="1" i="0" u="none" strike="noStrike" kern="0" cap="none" spc="0" normalizeH="0" baseline="0" noProof="0">
                <a:ln>
                  <a:noFill/>
                </a:ln>
                <a:solidFill>
                  <a:srgbClr val="FFFFFF"/>
                </a:solidFill>
                <a:effectLst/>
                <a:uLnTx/>
                <a:uFillTx/>
                <a:latin typeface="Arial"/>
                <a:cs typeface="Arial"/>
                <a:sym typeface="Arial"/>
              </a:rPr>
              <a:t>造就教会肢体 </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a:t>
            </a:r>
            <a:r>
              <a:rPr kumimoji="0" lang="en-US" sz="2800" b="1" i="0" u="none" strike="noStrike" kern="0" cap="none" spc="0" normalizeH="0" baseline="0" noProof="0">
                <a:ln>
                  <a:noFill/>
                </a:ln>
                <a:solidFill>
                  <a:srgbClr val="FFFF00"/>
                </a:solidFill>
                <a:effectLst/>
                <a:uLnTx/>
                <a:uFillTx/>
                <a:latin typeface="Arial"/>
                <a:cs typeface="Arial"/>
                <a:sym typeface="Arial"/>
              </a:rPr>
              <a:t>同心、团结 </a:t>
            </a:r>
            <a:r>
              <a:rPr kumimoji="0" lang="en-US" sz="2800" b="1" i="0" u="none" strike="noStrike" kern="0" cap="none" spc="0" normalizeH="0" baseline="0" noProof="0">
                <a:ln>
                  <a:noFill/>
                </a:ln>
                <a:solidFill>
                  <a:srgbClr val="FFFFFF"/>
                </a:solidFill>
                <a:effectLst/>
                <a:uLnTx/>
                <a:uFillTx/>
                <a:latin typeface="Arial"/>
                <a:cs typeface="Arial"/>
                <a:sym typeface="Arial"/>
              </a:rPr>
              <a:t>和 </a:t>
            </a:r>
            <a:r>
              <a:rPr kumimoji="0" lang="en-US" sz="2800" b="1" i="0" u="none" strike="noStrike" kern="0" cap="none" spc="0" normalizeH="0" baseline="0" noProof="0">
                <a:ln>
                  <a:noFill/>
                </a:ln>
                <a:solidFill>
                  <a:srgbClr val="FFFF00"/>
                </a:solidFill>
                <a:effectLst/>
                <a:uLnTx/>
                <a:uFillTx/>
                <a:latin typeface="Arial"/>
                <a:cs typeface="Arial"/>
                <a:sym typeface="Arial"/>
              </a:rPr>
              <a:t>互相依存 </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a:t>
            </a:r>
            <a:endParaRPr kumimoji="0" sz="2800" b="1" i="0" u="none" strike="noStrike" kern="0" cap="none" spc="0" normalizeH="0" baseline="0" noProof="0">
              <a:ln>
                <a:noFill/>
              </a:ln>
              <a:solidFill>
                <a:srgbClr val="FFFFFF"/>
              </a:solidFill>
              <a:effectLst/>
              <a:uLnTx/>
              <a:uFillTx/>
              <a:latin typeface="Arial"/>
              <a:ea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a:t>
            </a:r>
            <a:r>
              <a:rPr kumimoji="0" lang="en-US" sz="2800" b="1" i="0" u="none" strike="noStrike" kern="0" cap="none" spc="0" normalizeH="0" baseline="0" noProof="0">
                <a:ln>
                  <a:noFill/>
                </a:ln>
                <a:solidFill>
                  <a:srgbClr val="FFFFFF"/>
                </a:solidFill>
                <a:effectLst/>
                <a:uLnTx/>
                <a:uFillTx/>
                <a:latin typeface="Arial"/>
                <a:cs typeface="Arial"/>
                <a:sym typeface="Arial"/>
              </a:rPr>
              <a:t>哥前</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14:12)</a:t>
            </a:r>
            <a:endParaRPr kumimoji="0" sz="1400" b="0" i="0" u="none" strike="noStrike" kern="0" cap="none" spc="0" normalizeH="0" baseline="0" noProof="0">
              <a:ln>
                <a:noFill/>
              </a:ln>
              <a:solidFill>
                <a:srgbClr val="000000"/>
              </a:solidFill>
              <a:effectLst/>
              <a:uLnTx/>
              <a:uFillTx/>
              <a:latin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b) </a:t>
            </a:r>
            <a:r>
              <a:rPr kumimoji="0" lang="en-US" sz="2800" b="1" i="0" u="none" strike="noStrike" kern="0" cap="none" spc="0" normalizeH="0" baseline="0" noProof="0">
                <a:ln>
                  <a:noFill/>
                </a:ln>
                <a:solidFill>
                  <a:srgbClr val="FFFFFF"/>
                </a:solidFill>
                <a:effectLst/>
                <a:uLnTx/>
                <a:uFillTx/>
                <a:latin typeface="Arial"/>
                <a:cs typeface="Arial"/>
                <a:sym typeface="Arial"/>
              </a:rPr>
              <a:t>动员教会向迷失的世界</a:t>
            </a:r>
            <a:r>
              <a:rPr kumimoji="0" lang="en-US" sz="2800" b="1" i="0" u="none" strike="noStrike" kern="0" cap="none" spc="0" normalizeH="0" baseline="0" noProof="0">
                <a:ln>
                  <a:noFill/>
                </a:ln>
                <a:solidFill>
                  <a:srgbClr val="FFFF00"/>
                </a:solidFill>
                <a:effectLst/>
                <a:uLnTx/>
                <a:uFillTx/>
                <a:latin typeface="Arial"/>
                <a:cs typeface="Arial"/>
                <a:sym typeface="Arial"/>
              </a:rPr>
              <a:t>宣讲福音</a:t>
            </a:r>
            <a:endParaRPr kumimoji="0" sz="2800" b="1" i="0" u="none" strike="noStrike" kern="0" cap="none" spc="0" normalizeH="0" baseline="0" noProof="0">
              <a:ln>
                <a:noFill/>
              </a:ln>
              <a:solidFill>
                <a:srgbClr val="FFFFFF"/>
              </a:solidFill>
              <a:effectLst/>
              <a:uLnTx/>
              <a:uFillTx/>
              <a:latin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a:p>
            <a:pPr marL="441325" marR="0" lvl="0" indent="-441325"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c) </a:t>
            </a:r>
            <a:r>
              <a:rPr kumimoji="0" lang="en-US" sz="2800" b="1" i="0" u="none" strike="noStrike" kern="0" cap="none" spc="0" normalizeH="0" baseline="0" noProof="0">
                <a:ln>
                  <a:noFill/>
                </a:ln>
                <a:solidFill>
                  <a:srgbClr val="FFFFFF"/>
                </a:solidFill>
                <a:effectLst/>
                <a:uLnTx/>
                <a:uFillTx/>
                <a:latin typeface="Arial"/>
                <a:cs typeface="Arial"/>
                <a:sym typeface="Arial"/>
              </a:rPr>
              <a:t>激励其他信徒</a:t>
            </a:r>
            <a:r>
              <a:rPr kumimoji="0" lang="en-US" sz="2800" b="1" i="0" u="none" strike="noStrike" kern="0" cap="none" spc="0" normalizeH="0" baseline="0" noProof="0">
                <a:ln>
                  <a:noFill/>
                </a:ln>
                <a:solidFill>
                  <a:srgbClr val="FFFF00"/>
                </a:solidFill>
                <a:effectLst/>
                <a:uLnTx/>
                <a:uFillTx/>
                <a:latin typeface="Arial"/>
                <a:cs typeface="Arial"/>
                <a:sym typeface="Arial"/>
              </a:rPr>
              <a:t>识别</a:t>
            </a:r>
            <a:r>
              <a:rPr kumimoji="0" lang="en-US" sz="2800" b="1" i="0" u="none" strike="noStrike" kern="0" cap="none" spc="0" normalizeH="0" baseline="0" noProof="0">
                <a:ln>
                  <a:noFill/>
                </a:ln>
                <a:solidFill>
                  <a:srgbClr val="FFFFFF"/>
                </a:solidFill>
                <a:effectLst/>
                <a:uLnTx/>
                <a:uFillTx/>
                <a:latin typeface="Arial"/>
                <a:cs typeface="Arial"/>
                <a:sym typeface="Arial"/>
              </a:rPr>
              <a:t>和</a:t>
            </a:r>
            <a:r>
              <a:rPr kumimoji="0" lang="en-US" sz="2800" b="1" i="0" u="none" strike="noStrike" kern="0" cap="none" spc="0" normalizeH="0" baseline="0" noProof="0">
                <a:ln>
                  <a:noFill/>
                </a:ln>
                <a:solidFill>
                  <a:srgbClr val="FFFF00"/>
                </a:solidFill>
                <a:effectLst/>
                <a:uLnTx/>
                <a:uFillTx/>
                <a:latin typeface="Arial"/>
                <a:cs typeface="Arial"/>
                <a:sym typeface="Arial"/>
              </a:rPr>
              <a:t>发掘</a:t>
            </a:r>
            <a:r>
              <a:rPr kumimoji="0" lang="en-US" sz="2800" b="1" i="0" u="none" strike="noStrike" kern="0" cap="none" spc="0" normalizeH="0" baseline="0" noProof="0">
                <a:ln>
                  <a:noFill/>
                </a:ln>
                <a:solidFill>
                  <a:srgbClr val="FFFFFF"/>
                </a:solidFill>
                <a:effectLst/>
                <a:uLnTx/>
                <a:uFillTx/>
                <a:latin typeface="Arial"/>
                <a:cs typeface="Arial"/>
                <a:sym typeface="Arial"/>
              </a:rPr>
              <a:t>他们的属灵恩赐</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0845276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35">
                                            <p:txEl>
                                              <p:pRg st="0" end="0"/>
                                            </p:txEl>
                                          </p:spTgt>
                                        </p:tgtEl>
                                        <p:attrNameLst>
                                          <p:attrName>style.visibility</p:attrName>
                                        </p:attrNameLst>
                                      </p:cBhvr>
                                      <p:to>
                                        <p:strVal val="visible"/>
                                      </p:to>
                                    </p:set>
                                    <p:animEffect transition="in" filter="fade">
                                      <p:cBhvr>
                                        <p:cTn id="7" dur="500"/>
                                        <p:tgtEl>
                                          <p:spTgt spid="283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835">
                                            <p:txEl>
                                              <p:pRg st="1" end="1"/>
                                            </p:txEl>
                                          </p:spTgt>
                                        </p:tgtEl>
                                        <p:attrNameLst>
                                          <p:attrName>style.visibility</p:attrName>
                                        </p:attrNameLst>
                                      </p:cBhvr>
                                      <p:to>
                                        <p:strVal val="visible"/>
                                      </p:to>
                                    </p:set>
                                    <p:animEffect transition="in" filter="fade">
                                      <p:cBhvr>
                                        <p:cTn id="12" dur="500"/>
                                        <p:tgtEl>
                                          <p:spTgt spid="283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835">
                                            <p:txEl>
                                              <p:pRg st="2" end="2"/>
                                            </p:txEl>
                                          </p:spTgt>
                                        </p:tgtEl>
                                        <p:attrNameLst>
                                          <p:attrName>style.visibility</p:attrName>
                                        </p:attrNameLst>
                                      </p:cBhvr>
                                      <p:to>
                                        <p:strVal val="visible"/>
                                      </p:to>
                                    </p:set>
                                    <p:animEffect transition="in" filter="fade">
                                      <p:cBhvr>
                                        <p:cTn id="17" dur="500"/>
                                        <p:tgtEl>
                                          <p:spTgt spid="283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835">
                                            <p:txEl>
                                              <p:pRg st="3" end="3"/>
                                            </p:txEl>
                                          </p:spTgt>
                                        </p:tgtEl>
                                        <p:attrNameLst>
                                          <p:attrName>style.visibility</p:attrName>
                                        </p:attrNameLst>
                                      </p:cBhvr>
                                      <p:to>
                                        <p:strVal val="visible"/>
                                      </p:to>
                                    </p:set>
                                    <p:animEffect transition="in" filter="fade">
                                      <p:cBhvr>
                                        <p:cTn id="22" dur="500"/>
                                        <p:tgtEl>
                                          <p:spTgt spid="283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835">
                                            <p:txEl>
                                              <p:pRg st="4" end="4"/>
                                            </p:txEl>
                                          </p:spTgt>
                                        </p:tgtEl>
                                        <p:attrNameLst>
                                          <p:attrName>style.visibility</p:attrName>
                                        </p:attrNameLst>
                                      </p:cBhvr>
                                      <p:to>
                                        <p:strVal val="visible"/>
                                      </p:to>
                                    </p:set>
                                    <p:animEffect transition="in" filter="fade">
                                      <p:cBhvr>
                                        <p:cTn id="27" dur="500"/>
                                        <p:tgtEl>
                                          <p:spTgt spid="283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2835">
                                            <p:txEl>
                                              <p:pRg st="5" end="5"/>
                                            </p:txEl>
                                          </p:spTgt>
                                        </p:tgtEl>
                                        <p:attrNameLst>
                                          <p:attrName>style.visibility</p:attrName>
                                        </p:attrNameLst>
                                      </p:cBhvr>
                                      <p:to>
                                        <p:strVal val="visible"/>
                                      </p:to>
                                    </p:set>
                                    <p:animEffect transition="in" filter="fade">
                                      <p:cBhvr>
                                        <p:cTn id="32" dur="500"/>
                                        <p:tgtEl>
                                          <p:spTgt spid="283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Shape 2840"/>
        <p:cNvGrpSpPr/>
        <p:nvPr/>
      </p:nvGrpSpPr>
      <p:grpSpPr>
        <a:xfrm>
          <a:off x="0" y="0"/>
          <a:ext cx="0" cy="0"/>
          <a:chOff x="0" y="0"/>
          <a:chExt cx="0" cy="0"/>
        </a:xfrm>
      </p:grpSpPr>
      <p:pic>
        <p:nvPicPr>
          <p:cNvPr id="2841" name="Google Shape;2841;p323" descr="Bible1"/>
          <p:cNvPicPr preferRelativeResize="0"/>
          <p:nvPr/>
        </p:nvPicPr>
        <p:blipFill rotWithShape="1">
          <a:blip r:embed="rId3">
            <a:alphaModFix/>
          </a:blip>
          <a:srcRect/>
          <a:stretch/>
        </p:blipFill>
        <p:spPr>
          <a:xfrm>
            <a:off x="0" y="0"/>
            <a:ext cx="9144000" cy="6858000"/>
          </a:xfrm>
          <a:prstGeom prst="rect">
            <a:avLst/>
          </a:prstGeom>
          <a:noFill/>
          <a:ln>
            <a:noFill/>
          </a:ln>
        </p:spPr>
      </p:pic>
      <p:sp>
        <p:nvSpPr>
          <p:cNvPr id="2842" name="Google Shape;2842;p323"/>
          <p:cNvSpPr txBox="1">
            <a:spLocks noGrp="1"/>
          </p:cNvSpPr>
          <p:nvPr>
            <p:ph type="ctrTitle"/>
          </p:nvPr>
        </p:nvSpPr>
        <p:spPr>
          <a:xfrm>
            <a:off x="-279275" y="609600"/>
            <a:ext cx="9712800" cy="1143000"/>
          </a:xfrm>
          <a:prstGeom prst="rect">
            <a:avLst/>
          </a:prstGeom>
          <a:noFill/>
          <a:ln>
            <a:noFill/>
          </a:ln>
        </p:spPr>
        <p:txBody>
          <a:bodyPr spcFirstLastPara="1" wrap="square" lIns="91425" tIns="45700" rIns="91425" bIns="45700" anchor="ctr" anchorCtr="0">
            <a:noAutofit/>
          </a:bodyPr>
          <a:lstStyle/>
          <a:p>
            <a:pPr marL="0" lvl="0" indent="0" algn="ctr" rtl="0">
              <a:spcBef>
                <a:spcPts val="0"/>
              </a:spcBef>
              <a:spcAft>
                <a:spcPts val="0"/>
              </a:spcAft>
              <a:buClr>
                <a:schemeClr val="dk1"/>
              </a:buClr>
              <a:buFont typeface="Arial"/>
              <a:buNone/>
            </a:pPr>
            <a:r>
              <a:rPr lang="en-US" sz="4000" b="1">
                <a:solidFill>
                  <a:schemeClr val="lt1"/>
                </a:solidFill>
              </a:rPr>
              <a:t>为何需要认知与研究我们的属灵恩赐？</a:t>
            </a:r>
            <a:endParaRPr>
              <a:solidFill>
                <a:schemeClr val="dk1"/>
              </a:solidFill>
            </a:endParaRPr>
          </a:p>
          <a:p>
            <a:pPr marL="0" marR="0" lvl="0" indent="0" algn="ctr" rtl="0">
              <a:spcBef>
                <a:spcPts val="0"/>
              </a:spcBef>
              <a:spcAft>
                <a:spcPts val="0"/>
              </a:spcAft>
              <a:buNone/>
            </a:pPr>
            <a:endParaRPr sz="4000" b="1">
              <a:solidFill>
                <a:srgbClr val="FFFFFF"/>
              </a:solidFill>
            </a:endParaRPr>
          </a:p>
        </p:txBody>
      </p:sp>
      <p:sp>
        <p:nvSpPr>
          <p:cNvPr id="2843" name="Google Shape;2843;p323"/>
          <p:cNvSpPr txBox="1"/>
          <p:nvPr/>
        </p:nvSpPr>
        <p:spPr>
          <a:xfrm>
            <a:off x="8382000" y="76200"/>
            <a:ext cx="685800" cy="457200"/>
          </a:xfrm>
          <a:prstGeom prst="rect">
            <a:avLst/>
          </a:prstGeom>
          <a:noFill/>
          <a:ln>
            <a:noFill/>
          </a:ln>
        </p:spPr>
        <p:txBody>
          <a:bodyPr spcFirstLastPara="1" wrap="square" lIns="91425" tIns="45700" rIns="91425" bIns="45700" anchor="t"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a:ln>
                  <a:noFill/>
                </a:ln>
                <a:solidFill>
                  <a:srgbClr val="FFFFFF"/>
                </a:solidFill>
                <a:effectLst/>
                <a:uLnTx/>
                <a:uFillTx/>
                <a:latin typeface="Arial"/>
                <a:ea typeface="Arial"/>
                <a:cs typeface="Arial"/>
                <a:sym typeface="Arial"/>
              </a:rPr>
              <a:t>3</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323"/>
          <p:cNvSpPr txBox="1"/>
          <p:nvPr/>
        </p:nvSpPr>
        <p:spPr>
          <a:xfrm>
            <a:off x="228600" y="1493838"/>
            <a:ext cx="8474075" cy="946150"/>
          </a:xfrm>
          <a:prstGeom prst="rect">
            <a:avLst/>
          </a:prstGeom>
          <a:noFill/>
          <a:ln>
            <a:noFill/>
          </a:ln>
        </p:spPr>
        <p:txBody>
          <a:bodyPr spcFirstLastPara="1" wrap="square" lIns="91425" tIns="45700" rIns="91425" bIns="45700" anchor="t" anchorCtr="0">
            <a:noAutofit/>
          </a:bodyPr>
          <a:lstStyle/>
          <a:p>
            <a:pPr marL="463550" marR="0" lvl="0" indent="-46355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2)  </a:t>
            </a:r>
            <a:r>
              <a:rPr kumimoji="0" lang="en-US" sz="2800" b="1" i="0" u="none" strike="noStrike" kern="0" cap="none" spc="0" normalizeH="0" baseline="0" noProof="0">
                <a:ln>
                  <a:noFill/>
                </a:ln>
                <a:solidFill>
                  <a:srgbClr val="FFFFFF"/>
                </a:solidFill>
                <a:effectLst/>
                <a:uLnTx/>
                <a:uFillTx/>
                <a:latin typeface="Arial"/>
                <a:cs typeface="Arial"/>
                <a:sym typeface="Arial"/>
              </a:rPr>
              <a:t>各人成就与实践</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 </a:t>
            </a:r>
            <a:endParaRPr kumimoji="0" sz="2800" b="1" i="0" u="none" strike="noStrike" kern="0" cap="none" spc="0" normalizeH="0" baseline="0" noProof="0">
              <a:ln>
                <a:noFill/>
              </a:ln>
              <a:solidFill>
                <a:srgbClr val="FFFFFF"/>
              </a:solidFill>
              <a:effectLst/>
              <a:uLnTx/>
              <a:uFillTx/>
              <a:latin typeface="Arial"/>
              <a:ea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1" i="0" u="none" strike="noStrike" kern="0" cap="none" spc="0" normalizeH="0" baseline="0" noProof="0">
                <a:ln>
                  <a:noFill/>
                </a:ln>
                <a:solidFill>
                  <a:srgbClr val="FFFFFF"/>
                </a:solidFill>
                <a:effectLst/>
                <a:uLnTx/>
                <a:uFillTx/>
                <a:latin typeface="Arial"/>
                <a:cs typeface="Arial"/>
                <a:sym typeface="Arial"/>
              </a:rPr>
              <a:t>属灵的超炼会带来：</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323"/>
          <p:cNvSpPr txBox="1"/>
          <p:nvPr/>
        </p:nvSpPr>
        <p:spPr>
          <a:xfrm>
            <a:off x="762000" y="2698750"/>
            <a:ext cx="8016875" cy="2654300"/>
          </a:xfrm>
          <a:prstGeom prst="rect">
            <a:avLst/>
          </a:prstGeom>
          <a:noFill/>
          <a:ln>
            <a:noFill/>
          </a:ln>
        </p:spPr>
        <p:txBody>
          <a:bodyPr spcFirstLastPara="1" wrap="square" lIns="91425" tIns="45700" rIns="91425" bIns="45700" anchor="t" anchorCtr="0">
            <a:noAutofit/>
          </a:bodyPr>
          <a:lstStyle/>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a)	</a:t>
            </a:r>
            <a:r>
              <a:rPr kumimoji="0" lang="en-US" sz="2800" b="1" i="0" u="none" strike="noStrike" kern="0" cap="none" spc="0" normalizeH="0" baseline="0" noProof="0">
                <a:ln>
                  <a:noFill/>
                </a:ln>
                <a:solidFill>
                  <a:srgbClr val="FFFFFF"/>
                </a:solidFill>
                <a:effectLst/>
                <a:uLnTx/>
                <a:uFillTx/>
                <a:latin typeface="Arial"/>
                <a:cs typeface="Arial"/>
                <a:sym typeface="Arial"/>
              </a:rPr>
              <a:t>应用实力和长处在事奉上，以减少挫败感和浪费时间。</a:t>
            </a: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b)	</a:t>
            </a:r>
            <a:r>
              <a:rPr kumimoji="0" lang="en-US" sz="2800" b="1" i="0" u="none" strike="noStrike" kern="0" cap="none" spc="0" normalizeH="0" baseline="0" noProof="0">
                <a:ln>
                  <a:noFill/>
                </a:ln>
                <a:solidFill>
                  <a:srgbClr val="FFFFFF"/>
                </a:solidFill>
                <a:effectLst/>
                <a:uLnTx/>
                <a:uFillTx/>
                <a:latin typeface="Arial"/>
                <a:cs typeface="Arial"/>
                <a:sym typeface="Arial"/>
              </a:rPr>
              <a:t>帮助我们建立在研读，各人成长和事奉中取得优先次序</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a:t>
            </a:r>
            <a:r>
              <a:rPr kumimoji="0" lang="en-US" sz="2800" b="1" i="0" u="none" strike="noStrike" kern="0" cap="none" spc="0" normalizeH="0" baseline="0" noProof="0">
                <a:ln>
                  <a:noFill/>
                </a:ln>
                <a:solidFill>
                  <a:srgbClr val="FFFFFF"/>
                </a:solidFill>
                <a:effectLst/>
                <a:uLnTx/>
                <a:uFillTx/>
                <a:latin typeface="Arial"/>
                <a:cs typeface="Arial"/>
                <a:sym typeface="Arial"/>
              </a:rPr>
              <a:t>以弗</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4:13).</a:t>
            </a:r>
            <a:endParaRPr kumimoji="0" sz="2800" b="1" i="0" u="none" strike="noStrike" kern="0" cap="none" spc="0" normalizeH="0" baseline="0" noProof="0">
              <a:ln>
                <a:noFill/>
              </a:ln>
              <a:solidFill>
                <a:srgbClr val="FFFFFF"/>
              </a:solidFill>
              <a:effectLst/>
              <a:uLnTx/>
              <a:uFillTx/>
              <a:latin typeface="Arial"/>
              <a:ea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endParaRPr kumimoji="0" sz="2800" b="1" i="0" u="none" strike="noStrike" kern="0" cap="none" spc="0" normalizeH="0" baseline="0" noProof="0">
              <a:ln>
                <a:noFill/>
              </a:ln>
              <a:solidFill>
                <a:srgbClr val="FFFFFF"/>
              </a:solidFill>
              <a:effectLst/>
              <a:uLnTx/>
              <a:uFillTx/>
              <a:latin typeface="Arial"/>
              <a:cs typeface="Arial"/>
              <a:sym typeface="Arial"/>
            </a:endParaRPr>
          </a:p>
          <a:p>
            <a:pPr marL="463550" marR="0" lvl="0" indent="-463550" algn="l" defTabSz="914400" rtl="0" eaLnBrk="1" fontAlgn="auto" latinLnBrk="0" hangingPunct="1">
              <a:lnSpc>
                <a:spcPct val="100000"/>
              </a:lnSpc>
              <a:spcBef>
                <a:spcPts val="0"/>
              </a:spcBef>
              <a:spcAft>
                <a:spcPts val="0"/>
              </a:spcAft>
              <a:buClr>
                <a:srgbClr val="FFFFFF"/>
              </a:buClr>
              <a:buSzPts val="2800"/>
              <a:buFont typeface="Arial"/>
              <a:buNone/>
              <a:tabLst/>
              <a:defRPr/>
            </a:pP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c)	</a:t>
            </a:r>
            <a:r>
              <a:rPr kumimoji="0" lang="en-US" sz="2800" b="1" i="0" u="none" strike="noStrike" kern="0" cap="none" spc="0" normalizeH="0" baseline="0" noProof="0">
                <a:ln>
                  <a:noFill/>
                </a:ln>
                <a:solidFill>
                  <a:srgbClr val="FFFFFF"/>
                </a:solidFill>
                <a:effectLst/>
                <a:uLnTx/>
                <a:uFillTx/>
                <a:latin typeface="Arial"/>
                <a:cs typeface="Arial"/>
                <a:sym typeface="Arial"/>
              </a:rPr>
              <a:t>在基督耶稣的肢体中培养归属感</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a:t>
            </a:r>
            <a:r>
              <a:rPr kumimoji="0" lang="en-US" sz="2800" b="1" i="0" u="none" strike="noStrike" kern="0" cap="none" spc="0" normalizeH="0" baseline="0" noProof="0">
                <a:ln>
                  <a:noFill/>
                </a:ln>
                <a:solidFill>
                  <a:srgbClr val="FFFFFF"/>
                </a:solidFill>
                <a:effectLst/>
                <a:uLnTx/>
                <a:uFillTx/>
                <a:latin typeface="Arial"/>
                <a:cs typeface="Arial"/>
                <a:sym typeface="Arial"/>
              </a:rPr>
              <a:t>哥前</a:t>
            </a:r>
            <a:r>
              <a:rPr kumimoji="0" lang="en-US" sz="2800" b="1" i="0" u="none" strike="noStrike" kern="0" cap="none" spc="0" normalizeH="0" baseline="0" noProof="0">
                <a:ln>
                  <a:noFill/>
                </a:ln>
                <a:solidFill>
                  <a:srgbClr val="FFFFFF"/>
                </a:solidFill>
                <a:effectLst/>
                <a:uLnTx/>
                <a:uFillTx/>
                <a:latin typeface="Arial"/>
                <a:ea typeface="Arial"/>
                <a:cs typeface="Arial"/>
                <a:sym typeface="Arial"/>
              </a:rPr>
              <a:t> 12:14-17).</a:t>
            </a:r>
            <a:endParaRPr kumimoji="0" sz="1800" b="0" i="0" u="none" strike="noStrike" kern="0" cap="none" spc="0" normalizeH="0" baseline="0" noProof="0">
              <a:ln>
                <a:noFill/>
              </a:ln>
              <a:solidFill>
                <a:srgbClr val="FFFFFF"/>
              </a:solidFill>
              <a:effectLst/>
              <a:uLnTx/>
              <a:uFillTx/>
              <a:latin typeface="Times"/>
              <a:ea typeface="Times"/>
              <a:cs typeface="Times"/>
              <a:sym typeface="Times"/>
            </a:endParaRPr>
          </a:p>
        </p:txBody>
      </p:sp>
    </p:spTree>
    <p:extLst>
      <p:ext uri="{BB962C8B-B14F-4D97-AF65-F5344CB8AC3E}">
        <p14:creationId xmlns:p14="http://schemas.microsoft.com/office/powerpoint/2010/main" val="11893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45">
                                            <p:txEl>
                                              <p:pRg st="0" end="0"/>
                                            </p:txEl>
                                          </p:spTgt>
                                        </p:tgtEl>
                                        <p:attrNameLst>
                                          <p:attrName>style.visibility</p:attrName>
                                        </p:attrNameLst>
                                      </p:cBhvr>
                                      <p:to>
                                        <p:strVal val="visible"/>
                                      </p:to>
                                    </p:set>
                                    <p:animEffect transition="in" filter="fade">
                                      <p:cBhvr>
                                        <p:cTn id="7" dur="500"/>
                                        <p:tgtEl>
                                          <p:spTgt spid="284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845">
                                            <p:txEl>
                                              <p:pRg st="1" end="1"/>
                                            </p:txEl>
                                          </p:spTgt>
                                        </p:tgtEl>
                                        <p:attrNameLst>
                                          <p:attrName>style.visibility</p:attrName>
                                        </p:attrNameLst>
                                      </p:cBhvr>
                                      <p:to>
                                        <p:strVal val="visible"/>
                                      </p:to>
                                    </p:set>
                                    <p:animEffect transition="in" filter="fade">
                                      <p:cBhvr>
                                        <p:cTn id="12" dur="500"/>
                                        <p:tgtEl>
                                          <p:spTgt spid="284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845">
                                            <p:txEl>
                                              <p:pRg st="2" end="2"/>
                                            </p:txEl>
                                          </p:spTgt>
                                        </p:tgtEl>
                                        <p:attrNameLst>
                                          <p:attrName>style.visibility</p:attrName>
                                        </p:attrNameLst>
                                      </p:cBhvr>
                                      <p:to>
                                        <p:strVal val="visible"/>
                                      </p:to>
                                    </p:set>
                                    <p:animEffect transition="in" filter="fade">
                                      <p:cBhvr>
                                        <p:cTn id="17" dur="500"/>
                                        <p:tgtEl>
                                          <p:spTgt spid="284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845">
                                            <p:txEl>
                                              <p:pRg st="3" end="3"/>
                                            </p:txEl>
                                          </p:spTgt>
                                        </p:tgtEl>
                                        <p:attrNameLst>
                                          <p:attrName>style.visibility</p:attrName>
                                        </p:attrNameLst>
                                      </p:cBhvr>
                                      <p:to>
                                        <p:strVal val="visible"/>
                                      </p:to>
                                    </p:set>
                                    <p:animEffect transition="in" filter="fade">
                                      <p:cBhvr>
                                        <p:cTn id="22" dur="500"/>
                                        <p:tgtEl>
                                          <p:spTgt spid="284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2845">
                                            <p:txEl>
                                              <p:pRg st="4" end="4"/>
                                            </p:txEl>
                                          </p:spTgt>
                                        </p:tgtEl>
                                        <p:attrNameLst>
                                          <p:attrName>style.visibility</p:attrName>
                                        </p:attrNameLst>
                                      </p:cBhvr>
                                      <p:to>
                                        <p:strVal val="visible"/>
                                      </p:to>
                                    </p:set>
                                    <p:animEffect transition="in" filter="fade">
                                      <p:cBhvr>
                                        <p:cTn id="27" dur="500"/>
                                        <p:tgtEl>
                                          <p:spTgt spid="284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1489" name="Rectangle 3"/>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defTabSz="914400">
              <a:buClrTx/>
              <a:buSzTx/>
              <a:buFontTx/>
              <a:buNone/>
            </a:pPr>
            <a:endParaRPr lang="en-US">
              <a:solidFill>
                <a:srgbClr val="000000"/>
              </a:solidFill>
              <a:latin typeface="Arial" charset="0"/>
            </a:endParaRPr>
          </a:p>
        </p:txBody>
      </p:sp>
      <p:pic>
        <p:nvPicPr>
          <p:cNvPr id="83149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87675" y="692150"/>
            <a:ext cx="6192838" cy="6192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1491" name="Title 1"/>
          <p:cNvSpPr>
            <a:spLocks noGrp="1"/>
          </p:cNvSpPr>
          <p:nvPr>
            <p:ph type="title" idx="4294967295"/>
          </p:nvPr>
        </p:nvSpPr>
        <p:spPr>
          <a:xfrm>
            <a:off x="0" y="12700"/>
            <a:ext cx="4427538" cy="3271838"/>
          </a:xfrm>
        </p:spPr>
        <p:txBody>
          <a:bodyPr/>
          <a:lstStyle/>
          <a:p>
            <a:pPr eaLnBrk="1" hangingPunct="1"/>
            <a:r>
              <a:rPr lang="zh-CN" altLang="en-US" sz="5400" b="1" dirty="0">
                <a:solidFill>
                  <a:schemeClr val="tx1"/>
                </a:solidFill>
                <a:latin typeface="Aramis Regular" charset="0"/>
                <a:ea typeface="ＭＳ Ｐゴシック" charset="0"/>
                <a:cs typeface="Aramis Regular" charset="0"/>
              </a:rPr>
              <a:t>弹你自己</a:t>
            </a:r>
            <a:br>
              <a:rPr lang="en-US" altLang="zh-CN" sz="5400" b="1" dirty="0">
                <a:solidFill>
                  <a:schemeClr val="tx1"/>
                </a:solidFill>
                <a:latin typeface="Aramis Regular" charset="0"/>
                <a:ea typeface="ＭＳ Ｐゴシック" charset="0"/>
                <a:cs typeface="Aramis Regular" charset="0"/>
              </a:rPr>
            </a:br>
            <a:r>
              <a:rPr lang="zh-CN" altLang="en-US" sz="5400" b="1" dirty="0">
                <a:solidFill>
                  <a:schemeClr val="tx1"/>
                </a:solidFill>
                <a:latin typeface="Aramis Regular" charset="0"/>
                <a:ea typeface="ＭＳ Ｐゴシック" charset="0"/>
                <a:cs typeface="Aramis Regular" charset="0"/>
              </a:rPr>
              <a:t>的乐琴</a:t>
            </a:r>
            <a:endParaRPr lang="en-US" sz="5400" b="1" dirty="0">
              <a:solidFill>
                <a:schemeClr val="tx1"/>
              </a:solidFill>
              <a:latin typeface="Aramis Regular" charset="0"/>
              <a:ea typeface="ＭＳ Ｐゴシック" charset="0"/>
              <a:cs typeface="Aramis Regular" charset="0"/>
            </a:endParaRPr>
          </a:p>
        </p:txBody>
      </p:sp>
    </p:spTree>
    <p:extLst>
      <p:ext uri="{BB962C8B-B14F-4D97-AF65-F5344CB8AC3E}">
        <p14:creationId xmlns:p14="http://schemas.microsoft.com/office/powerpoint/2010/main" val="4025461368"/>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3537" name="Picture 4"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86"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en-US" altLang="zh-CN" sz="3600" dirty="0">
                <a:solidFill>
                  <a:schemeClr val="bg1"/>
                </a:solidFill>
                <a:latin typeface="Aramis Regular" pitchFamily="-65" charset="0"/>
                <a:ea typeface="Aramis Regular" pitchFamily="-65" charset="0"/>
                <a:cs typeface="Aramis Regular" pitchFamily="-65" charset="0"/>
              </a:rPr>
              <a:t>2013 </a:t>
            </a:r>
            <a:r>
              <a:rPr lang="zh-CN" altLang="en-US" sz="3600" dirty="0">
                <a:solidFill>
                  <a:schemeClr val="bg1"/>
                </a:solidFill>
                <a:latin typeface="Aramis Regular" pitchFamily="-65" charset="0"/>
                <a:ea typeface="Aramis Regular" pitchFamily="-65" charset="0"/>
                <a:cs typeface="Aramis Regular" pitchFamily="-65" charset="0"/>
              </a:rPr>
              <a:t>年 </a:t>
            </a:r>
            <a:r>
              <a:rPr lang="en-US" altLang="zh-CN" sz="3600" dirty="0">
                <a:solidFill>
                  <a:schemeClr val="bg1"/>
                </a:solidFill>
                <a:latin typeface="Aramis Regular" pitchFamily="-65" charset="0"/>
                <a:ea typeface="Aramis Regular" pitchFamily="-65" charset="0"/>
                <a:cs typeface="Aramis Regular" pitchFamily="-65" charset="0"/>
              </a:rPr>
              <a:t>8 </a:t>
            </a:r>
            <a:r>
              <a:rPr lang="zh-CN" altLang="en-US" sz="3600" dirty="0">
                <a:solidFill>
                  <a:schemeClr val="bg1"/>
                </a:solidFill>
                <a:latin typeface="Aramis Regular" pitchFamily="-65" charset="0"/>
                <a:ea typeface="Aramis Regular" pitchFamily="-65" charset="0"/>
                <a:cs typeface="Aramis Regular" pitchFamily="-65" charset="0"/>
              </a:rPr>
              <a:t>月我们的十字路口墙</a:t>
            </a:r>
            <a:endParaRPr lang="en-US" sz="3600" dirty="0">
              <a:solidFill>
                <a:schemeClr val="bg1"/>
              </a:solidFill>
              <a:latin typeface="Aramis Regular" pitchFamily="-65" charset="0"/>
              <a:ea typeface="Aramis Regular" pitchFamily="-65" charset="0"/>
              <a:cs typeface="Aramis Regular" pitchFamily="-65" charset="0"/>
            </a:endParaRPr>
          </a:p>
        </p:txBody>
      </p:sp>
      <p:grpSp>
        <p:nvGrpSpPr>
          <p:cNvPr id="833539" name="Group 8"/>
          <p:cNvGrpSpPr>
            <a:grpSpLocks/>
          </p:cNvGrpSpPr>
          <p:nvPr/>
        </p:nvGrpSpPr>
        <p:grpSpPr bwMode="auto">
          <a:xfrm>
            <a:off x="3200400" y="2286000"/>
            <a:ext cx="1905000" cy="1905000"/>
            <a:chOff x="2208" y="1440"/>
            <a:chExt cx="1200" cy="1200"/>
          </a:xfrm>
        </p:grpSpPr>
        <p:sp>
          <p:nvSpPr>
            <p:cNvPr id="833600" name="AutoShape 7"/>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defTabSz="914400">
                <a:buClrTx/>
                <a:buSzTx/>
                <a:buFontTx/>
                <a:buNone/>
              </a:pPr>
              <a:endParaRPr lang="en-US">
                <a:solidFill>
                  <a:srgbClr val="000000"/>
                </a:solidFill>
                <a:latin typeface="Arial" charset="0"/>
              </a:endParaRPr>
            </a:p>
          </p:txBody>
        </p:sp>
        <p:pic>
          <p:nvPicPr>
            <p:cNvPr id="833601"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46798" name="Line 14"/>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799" name="Line 15"/>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0" name="Line 16"/>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1" name="Line 17"/>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2" name="Line 18"/>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3" name="Line 19"/>
          <p:cNvSpPr>
            <a:spLocks noChangeShapeType="1"/>
          </p:cNvSpPr>
          <p:nvPr/>
        </p:nvSpPr>
        <p:spPr bwMode="auto">
          <a:xfrm rot="-5400000">
            <a:off x="4618831" y="4098132"/>
            <a:ext cx="46037" cy="2921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4" name="Line 20"/>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5" name="Line 21"/>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6" name="Line 22"/>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7" name="Line 23"/>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8" name="Line 24"/>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46809" name="Line 25"/>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grpSp>
        <p:nvGrpSpPr>
          <p:cNvPr id="3" name="Group 67"/>
          <p:cNvGrpSpPr>
            <a:grpSpLocks/>
          </p:cNvGrpSpPr>
          <p:nvPr/>
        </p:nvGrpSpPr>
        <p:grpSpPr bwMode="auto">
          <a:xfrm>
            <a:off x="323850" y="1676400"/>
            <a:ext cx="2667000" cy="1017588"/>
            <a:chOff x="384" y="1008"/>
            <a:chExt cx="1176" cy="633"/>
          </a:xfrm>
        </p:grpSpPr>
        <p:sp>
          <p:nvSpPr>
            <p:cNvPr id="246793" name="Text Box 9"/>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讲道</a:t>
              </a:r>
              <a:endParaRPr lang="en-US" sz="2800" dirty="0">
                <a:solidFill>
                  <a:srgbClr val="000000"/>
                </a:solidFill>
              </a:endParaRPr>
            </a:p>
          </p:txBody>
        </p:sp>
        <p:sp>
          <p:nvSpPr>
            <p:cNvPr id="246810" name="Text Box 26"/>
            <p:cNvSpPr txBox="1">
              <a:spLocks noChangeArrowheads="1"/>
            </p:cNvSpPr>
            <p:nvPr/>
          </p:nvSpPr>
          <p:spPr bwMode="auto">
            <a:xfrm>
              <a:off x="432" y="1200"/>
              <a:ext cx="624" cy="441"/>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Rick</a:t>
              </a:r>
            </a:p>
            <a:p>
              <a:pPr defTabSz="914400">
                <a:buClrTx/>
                <a:buSzTx/>
                <a:buFontTx/>
                <a:buNone/>
                <a:defRPr/>
              </a:pPr>
              <a:r>
                <a:rPr lang="en-US" sz="2000" dirty="0">
                  <a:solidFill>
                    <a:srgbClr val="FFFFFF"/>
                  </a:solidFill>
                </a:rPr>
                <a:t>• Lewis</a:t>
              </a:r>
            </a:p>
          </p:txBody>
        </p:sp>
        <p:sp>
          <p:nvSpPr>
            <p:cNvPr id="246811" name="Text Box 27"/>
            <p:cNvSpPr txBox="1">
              <a:spLocks noChangeArrowheads="1"/>
            </p:cNvSpPr>
            <p:nvPr/>
          </p:nvSpPr>
          <p:spPr bwMode="auto">
            <a:xfrm>
              <a:off x="936" y="1200"/>
              <a:ext cx="624" cy="26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endParaRPr lang="en-US" sz="2000" dirty="0">
                <a:solidFill>
                  <a:srgbClr val="000000"/>
                </a:solidFill>
              </a:endParaRPr>
            </a:p>
          </p:txBody>
        </p:sp>
      </p:grpSp>
      <p:grpSp>
        <p:nvGrpSpPr>
          <p:cNvPr id="4" name="Group 30"/>
          <p:cNvGrpSpPr>
            <a:grpSpLocks/>
          </p:cNvGrpSpPr>
          <p:nvPr/>
        </p:nvGrpSpPr>
        <p:grpSpPr bwMode="auto">
          <a:xfrm>
            <a:off x="323850" y="2781300"/>
            <a:ext cx="3810000" cy="1323975"/>
            <a:chOff x="96" y="576"/>
            <a:chExt cx="1680" cy="824"/>
          </a:xfrm>
        </p:grpSpPr>
        <p:sp>
          <p:nvSpPr>
            <p:cNvPr id="246815" name="Text Box 31"/>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财务</a:t>
              </a:r>
              <a:endParaRPr lang="en-US" sz="2800" dirty="0">
                <a:solidFill>
                  <a:srgbClr val="000000"/>
                </a:solidFill>
              </a:endParaRPr>
            </a:p>
          </p:txBody>
        </p:sp>
        <p:sp>
          <p:nvSpPr>
            <p:cNvPr id="246816" name="Text Box 32"/>
            <p:cNvSpPr txBox="1">
              <a:spLocks noChangeArrowheads="1"/>
            </p:cNvSpPr>
            <p:nvPr/>
          </p:nvSpPr>
          <p:spPr bwMode="auto">
            <a:xfrm>
              <a:off x="144" y="768"/>
              <a:ext cx="624"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Valentin</a:t>
              </a:r>
            </a:p>
            <a:p>
              <a:pPr defTabSz="914400">
                <a:buClrTx/>
                <a:buSzTx/>
                <a:buFontTx/>
                <a:buNone/>
                <a:defRPr/>
              </a:pPr>
              <a:r>
                <a:rPr lang="en-US" sz="2000" dirty="0">
                  <a:solidFill>
                    <a:srgbClr val="FFFFFF"/>
                  </a:solidFill>
                </a:rPr>
                <a:t>• Rick</a:t>
              </a:r>
            </a:p>
            <a:p>
              <a:pPr defTabSz="914400">
                <a:buClrTx/>
                <a:buSzTx/>
                <a:buFontTx/>
                <a:buNone/>
                <a:defRPr/>
              </a:pPr>
              <a:r>
                <a:rPr lang="en-US" sz="2000" dirty="0">
                  <a:solidFill>
                    <a:srgbClr val="FFFFFF"/>
                  </a:solidFill>
                </a:rPr>
                <a:t>• Athan</a:t>
              </a:r>
              <a:endParaRPr lang="en-US" sz="2000" dirty="0">
                <a:solidFill>
                  <a:srgbClr val="000000"/>
                </a:solidFill>
              </a:endParaRPr>
            </a:p>
          </p:txBody>
        </p:sp>
        <p:sp>
          <p:nvSpPr>
            <p:cNvPr id="246817" name="Text Box 33"/>
            <p:cNvSpPr txBox="1">
              <a:spLocks noChangeArrowheads="1"/>
            </p:cNvSpPr>
            <p:nvPr/>
          </p:nvSpPr>
          <p:spPr bwMode="auto">
            <a:xfrm>
              <a:off x="648" y="768"/>
              <a:ext cx="624" cy="249"/>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endParaRPr lang="en-US" sz="2000" dirty="0">
                <a:solidFill>
                  <a:srgbClr val="000000"/>
                </a:solidFill>
              </a:endParaRPr>
            </a:p>
          </p:txBody>
        </p:sp>
        <p:sp>
          <p:nvSpPr>
            <p:cNvPr id="246818" name="Text Box 34"/>
            <p:cNvSpPr txBox="1">
              <a:spLocks noChangeArrowheads="1"/>
            </p:cNvSpPr>
            <p:nvPr/>
          </p:nvSpPr>
          <p:spPr bwMode="auto">
            <a:xfrm>
              <a:off x="1152" y="768"/>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endParaRPr lang="en-US" sz="2000">
                <a:solidFill>
                  <a:srgbClr val="000000"/>
                </a:solidFill>
                <a:latin typeface="Arial" pitchFamily="-65" charset="0"/>
                <a:ea typeface="ＭＳ Ｐゴシック" pitchFamily="-65" charset="-128"/>
                <a:cs typeface="ＭＳ Ｐゴシック" pitchFamily="-65" charset="-128"/>
              </a:endParaRPr>
            </a:p>
          </p:txBody>
        </p:sp>
      </p:grpSp>
      <p:grpSp>
        <p:nvGrpSpPr>
          <p:cNvPr id="5" name="Group 45"/>
          <p:cNvGrpSpPr>
            <a:grpSpLocks/>
          </p:cNvGrpSpPr>
          <p:nvPr/>
        </p:nvGrpSpPr>
        <p:grpSpPr bwMode="auto">
          <a:xfrm>
            <a:off x="323850" y="4127500"/>
            <a:ext cx="2614613" cy="1323975"/>
            <a:chOff x="144" y="2112"/>
            <a:chExt cx="1152" cy="824"/>
          </a:xfrm>
        </p:grpSpPr>
        <p:sp>
          <p:nvSpPr>
            <p:cNvPr id="246820" name="Text Box 36"/>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女士团契</a:t>
              </a:r>
              <a:endParaRPr lang="en-US" sz="2800" dirty="0">
                <a:solidFill>
                  <a:srgbClr val="000000"/>
                </a:solidFill>
              </a:endParaRPr>
            </a:p>
          </p:txBody>
        </p:sp>
        <p:sp>
          <p:nvSpPr>
            <p:cNvPr id="246821" name="Text Box 37"/>
            <p:cNvSpPr txBox="1">
              <a:spLocks noChangeArrowheads="1"/>
            </p:cNvSpPr>
            <p:nvPr/>
          </p:nvSpPr>
          <p:spPr bwMode="auto">
            <a:xfrm>
              <a:off x="192" y="2304"/>
              <a:ext cx="904" cy="63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Susan</a:t>
              </a:r>
            </a:p>
            <a:p>
              <a:pPr defTabSz="914400">
                <a:buClrTx/>
                <a:buSzTx/>
                <a:buFontTx/>
                <a:buNone/>
                <a:defRPr/>
              </a:pPr>
              <a:r>
                <a:rPr lang="en-US" sz="2000" dirty="0">
                  <a:solidFill>
                    <a:srgbClr val="FFFFFF"/>
                  </a:solidFill>
                </a:rPr>
                <a:t>• </a:t>
              </a:r>
              <a:r>
                <a:rPr lang="en-US" sz="2000" dirty="0">
                  <a:solidFill>
                    <a:srgbClr val="FFFFFF"/>
                  </a:solidFill>
                  <a:latin typeface="Arial" pitchFamily="-65" charset="0"/>
                  <a:ea typeface="ＭＳ Ｐゴシック" pitchFamily="-65" charset="-128"/>
                  <a:cs typeface="ＭＳ Ｐゴシック" pitchFamily="-65" charset="-128"/>
                </a:rPr>
                <a:t>Désirée</a:t>
              </a:r>
              <a:endParaRPr lang="en-US" sz="2000" dirty="0">
                <a:solidFill>
                  <a:srgbClr val="FFFFFF"/>
                </a:solidFill>
              </a:endParaRPr>
            </a:p>
            <a:p>
              <a:pPr defTabSz="914400">
                <a:buClrTx/>
                <a:buSzTx/>
                <a:buFontTx/>
                <a:buNone/>
                <a:defRPr/>
              </a:pPr>
              <a:r>
                <a:rPr lang="en-US" sz="2000" dirty="0">
                  <a:solidFill>
                    <a:srgbClr val="FFFFFF"/>
                  </a:solidFill>
                </a:rPr>
                <a:t>• Linda Fones</a:t>
              </a:r>
              <a:endParaRPr lang="en-US" sz="2000" dirty="0">
                <a:solidFill>
                  <a:srgbClr val="000000"/>
                </a:solidFill>
              </a:endParaRPr>
            </a:p>
          </p:txBody>
        </p:sp>
      </p:grpSp>
      <p:grpSp>
        <p:nvGrpSpPr>
          <p:cNvPr id="6" name="Group 46"/>
          <p:cNvGrpSpPr>
            <a:grpSpLocks/>
          </p:cNvGrpSpPr>
          <p:nvPr/>
        </p:nvGrpSpPr>
        <p:grpSpPr bwMode="auto">
          <a:xfrm>
            <a:off x="1619250" y="5430838"/>
            <a:ext cx="2336800" cy="1012825"/>
            <a:chOff x="576" y="3072"/>
            <a:chExt cx="1152" cy="638"/>
          </a:xfrm>
        </p:grpSpPr>
        <p:sp>
          <p:nvSpPr>
            <p:cNvPr id="246825" name="Text Box 41"/>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青年</a:t>
              </a:r>
              <a:endParaRPr lang="en-US" sz="2800" dirty="0">
                <a:solidFill>
                  <a:srgbClr val="000000"/>
                </a:solidFill>
              </a:endParaRPr>
            </a:p>
          </p:txBody>
        </p:sp>
        <p:sp>
          <p:nvSpPr>
            <p:cNvPr id="246826" name="Text Box 42"/>
            <p:cNvSpPr txBox="1">
              <a:spLocks noChangeArrowheads="1"/>
            </p:cNvSpPr>
            <p:nvPr/>
          </p:nvSpPr>
          <p:spPr bwMode="auto">
            <a:xfrm>
              <a:off x="624" y="3264"/>
              <a:ext cx="844"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Athan</a:t>
              </a:r>
            </a:p>
            <a:p>
              <a:pPr defTabSz="914400">
                <a:buClrTx/>
                <a:buSzTx/>
                <a:buFontTx/>
                <a:buNone/>
                <a:defRPr/>
              </a:pPr>
              <a:r>
                <a:rPr lang="en-US" sz="2000" dirty="0">
                  <a:solidFill>
                    <a:srgbClr val="FFFFFF"/>
                  </a:solidFill>
                </a:rPr>
                <a:t>• Chanchan</a:t>
              </a:r>
            </a:p>
          </p:txBody>
        </p:sp>
      </p:grpSp>
      <p:grpSp>
        <p:nvGrpSpPr>
          <p:cNvPr id="7" name="Group 47"/>
          <p:cNvGrpSpPr>
            <a:grpSpLocks/>
          </p:cNvGrpSpPr>
          <p:nvPr/>
        </p:nvGrpSpPr>
        <p:grpSpPr bwMode="auto">
          <a:xfrm>
            <a:off x="3211513" y="5729288"/>
            <a:ext cx="2336800" cy="1012825"/>
            <a:chOff x="576" y="3072"/>
            <a:chExt cx="1152" cy="638"/>
          </a:xfrm>
        </p:grpSpPr>
        <p:sp>
          <p:nvSpPr>
            <p:cNvPr id="246832"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儿童</a:t>
              </a:r>
              <a:endParaRPr lang="en-US" sz="2800" dirty="0">
                <a:solidFill>
                  <a:srgbClr val="000000"/>
                </a:solidFill>
              </a:endParaRPr>
            </a:p>
          </p:txBody>
        </p:sp>
        <p:sp>
          <p:nvSpPr>
            <p:cNvPr id="246833" name="Text Box 49"/>
            <p:cNvSpPr txBox="1">
              <a:spLocks noChangeArrowheads="1"/>
            </p:cNvSpPr>
            <p:nvPr/>
          </p:nvSpPr>
          <p:spPr bwMode="auto">
            <a:xfrm>
              <a:off x="624" y="3264"/>
              <a:ext cx="758"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Kim</a:t>
              </a:r>
            </a:p>
            <a:p>
              <a:pPr defTabSz="914400">
                <a:buClrTx/>
                <a:buSzTx/>
                <a:buFontTx/>
                <a:buNone/>
                <a:defRPr/>
              </a:pPr>
              <a:r>
                <a:rPr lang="en-US" sz="2000" dirty="0">
                  <a:solidFill>
                    <a:srgbClr val="FFFFFF"/>
                  </a:solidFill>
                </a:rPr>
                <a:t>• Chanchan</a:t>
              </a:r>
            </a:p>
          </p:txBody>
        </p:sp>
      </p:grpSp>
      <p:grpSp>
        <p:nvGrpSpPr>
          <p:cNvPr id="8" name="Group 59"/>
          <p:cNvGrpSpPr>
            <a:grpSpLocks/>
          </p:cNvGrpSpPr>
          <p:nvPr/>
        </p:nvGrpSpPr>
        <p:grpSpPr bwMode="auto">
          <a:xfrm>
            <a:off x="5638800" y="4351338"/>
            <a:ext cx="3505200" cy="1006475"/>
            <a:chOff x="3744" y="1872"/>
            <a:chExt cx="1728" cy="634"/>
          </a:xfrm>
        </p:grpSpPr>
        <p:sp>
          <p:nvSpPr>
            <p:cNvPr id="246839" name="Text Box 55"/>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zh-CN" altLang="en-US" sz="2800" dirty="0">
                  <a:solidFill>
                    <a:srgbClr val="FFFF00"/>
                  </a:solidFill>
                  <a:latin typeface="Arial" pitchFamily="-65" charset="0"/>
                  <a:ea typeface="ＭＳ Ｐゴシック" pitchFamily="-65" charset="-128"/>
                  <a:cs typeface="ＭＳ Ｐゴシック" pitchFamily="-65" charset="-128"/>
                </a:rPr>
                <a:t>网站和音视频</a:t>
              </a:r>
              <a:endParaRPr lang="en-US" sz="2800" dirty="0">
                <a:solidFill>
                  <a:srgbClr val="FFFF00"/>
                </a:solidFill>
                <a:latin typeface="Arial" pitchFamily="-65" charset="0"/>
                <a:ea typeface="ＭＳ Ｐゴシック" pitchFamily="-65" charset="-128"/>
                <a:cs typeface="ＭＳ Ｐゴシック" pitchFamily="-65" charset="-128"/>
              </a:endParaRPr>
            </a:p>
          </p:txBody>
        </p:sp>
        <p:sp>
          <p:nvSpPr>
            <p:cNvPr id="246840" name="Text Box 56"/>
            <p:cNvSpPr txBox="1">
              <a:spLocks noChangeArrowheads="1"/>
            </p:cNvSpPr>
            <p:nvPr/>
          </p:nvSpPr>
          <p:spPr bwMode="auto">
            <a:xfrm>
              <a:off x="3792"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Andrew</a:t>
              </a:r>
            </a:p>
            <a:p>
              <a:pPr defTabSz="914400">
                <a:buClrTx/>
                <a:buSzTx/>
                <a:buFontTx/>
                <a:buNone/>
                <a:defRPr/>
              </a:pPr>
              <a:r>
                <a:rPr lang="en-US" sz="2000" dirty="0">
                  <a:solidFill>
                    <a:srgbClr val="FFFFFF"/>
                  </a:solidFill>
                </a:rPr>
                <a:t>• Drew</a:t>
              </a:r>
              <a:endParaRPr lang="en-US" sz="2000" dirty="0">
                <a:solidFill>
                  <a:srgbClr val="000000"/>
                </a:solidFill>
              </a:endParaRPr>
            </a:p>
          </p:txBody>
        </p:sp>
        <p:sp>
          <p:nvSpPr>
            <p:cNvPr id="246841" name="Text Box 57"/>
            <p:cNvSpPr txBox="1">
              <a:spLocks noChangeArrowheads="1"/>
            </p:cNvSpPr>
            <p:nvPr/>
          </p:nvSpPr>
          <p:spPr bwMode="auto">
            <a:xfrm>
              <a:off x="4296" y="2064"/>
              <a:ext cx="93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endParaRPr lang="en-US" sz="2000" dirty="0">
                <a:solidFill>
                  <a:srgbClr val="000000"/>
                </a:solidFill>
              </a:endParaRPr>
            </a:p>
          </p:txBody>
        </p:sp>
      </p:grpSp>
      <p:grpSp>
        <p:nvGrpSpPr>
          <p:cNvPr id="9" name="Group 66"/>
          <p:cNvGrpSpPr>
            <a:grpSpLocks/>
          </p:cNvGrpSpPr>
          <p:nvPr/>
        </p:nvGrpSpPr>
        <p:grpSpPr bwMode="auto">
          <a:xfrm>
            <a:off x="6657975" y="5430838"/>
            <a:ext cx="3602038" cy="1012825"/>
            <a:chOff x="2976" y="3216"/>
            <a:chExt cx="1776" cy="638"/>
          </a:xfrm>
        </p:grpSpPr>
        <p:sp>
          <p:nvSpPr>
            <p:cNvPr id="246846" name="Text Box 6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后勤</a:t>
              </a:r>
              <a:endParaRPr lang="en-US" sz="2800" dirty="0">
                <a:solidFill>
                  <a:srgbClr val="000000"/>
                </a:solidFill>
              </a:endParaRPr>
            </a:p>
          </p:txBody>
        </p:sp>
        <p:sp>
          <p:nvSpPr>
            <p:cNvPr id="246847" name="Text Box 63"/>
            <p:cNvSpPr txBox="1">
              <a:spLocks noChangeArrowheads="1"/>
            </p:cNvSpPr>
            <p:nvPr/>
          </p:nvSpPr>
          <p:spPr bwMode="auto">
            <a:xfrm>
              <a:off x="3024" y="3408"/>
              <a:ext cx="625"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Singpu</a:t>
              </a:r>
            </a:p>
            <a:p>
              <a:pPr defTabSz="914400">
                <a:buClrTx/>
                <a:buSzTx/>
                <a:buFontTx/>
                <a:buNone/>
                <a:defRPr/>
              </a:pPr>
              <a:r>
                <a:rPr lang="en-US" sz="2000" dirty="0">
                  <a:solidFill>
                    <a:srgbClr val="FFFFFF"/>
                  </a:solidFill>
                </a:rPr>
                <a:t>• David</a:t>
              </a:r>
            </a:p>
          </p:txBody>
        </p:sp>
        <p:sp>
          <p:nvSpPr>
            <p:cNvPr id="246848" name="Text Box 64"/>
            <p:cNvSpPr txBox="1">
              <a:spLocks noChangeArrowheads="1"/>
            </p:cNvSpPr>
            <p:nvPr/>
          </p:nvSpPr>
          <p:spPr bwMode="auto">
            <a:xfrm>
              <a:off x="3528" y="3408"/>
              <a:ext cx="720" cy="44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Athan</a:t>
              </a:r>
            </a:p>
            <a:p>
              <a:pPr defTabSz="914400">
                <a:buClrTx/>
                <a:buSzTx/>
                <a:buFontTx/>
                <a:buNone/>
                <a:defRPr/>
              </a:pPr>
              <a:r>
                <a:rPr lang="en-US" sz="2000" dirty="0">
                  <a:solidFill>
                    <a:srgbClr val="FFFFFF"/>
                  </a:solidFill>
                </a:rPr>
                <a:t>• Kim</a:t>
              </a:r>
            </a:p>
          </p:txBody>
        </p:sp>
        <p:sp>
          <p:nvSpPr>
            <p:cNvPr id="246849" name="Text Box 65"/>
            <p:cNvSpPr txBox="1">
              <a:spLocks noChangeArrowheads="1"/>
            </p:cNvSpPr>
            <p:nvPr/>
          </p:nvSpPr>
          <p:spPr bwMode="auto">
            <a:xfrm>
              <a:off x="4032" y="3408"/>
              <a:ext cx="720"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endParaRPr lang="en-US" sz="2000" dirty="0">
                <a:solidFill>
                  <a:srgbClr val="FFFFFF"/>
                </a:solidFill>
                <a:latin typeface="Arial" pitchFamily="-65" charset="0"/>
                <a:ea typeface="ＭＳ Ｐゴシック" pitchFamily="-65" charset="-128"/>
                <a:cs typeface="ＭＳ Ｐゴシック" pitchFamily="-65" charset="-128"/>
              </a:endParaRPr>
            </a:p>
          </p:txBody>
        </p:sp>
      </p:grpSp>
      <p:grpSp>
        <p:nvGrpSpPr>
          <p:cNvPr id="10" name="Group 82"/>
          <p:cNvGrpSpPr>
            <a:grpSpLocks/>
          </p:cNvGrpSpPr>
          <p:nvPr/>
        </p:nvGrpSpPr>
        <p:grpSpPr bwMode="auto">
          <a:xfrm>
            <a:off x="5435600" y="2808288"/>
            <a:ext cx="3708400" cy="1628775"/>
            <a:chOff x="3648" y="1584"/>
            <a:chExt cx="2208" cy="1026"/>
          </a:xfrm>
        </p:grpSpPr>
        <p:sp>
          <p:nvSpPr>
            <p:cNvPr id="246853" name="Text Box 69"/>
            <p:cNvSpPr txBox="1">
              <a:spLocks noChangeArrowheads="1"/>
            </p:cNvSpPr>
            <p:nvPr/>
          </p:nvSpPr>
          <p:spPr bwMode="auto">
            <a:xfrm>
              <a:off x="3648" y="1584"/>
              <a:ext cx="147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乐团</a:t>
              </a:r>
              <a:endParaRPr lang="en-US" sz="2800" dirty="0">
                <a:solidFill>
                  <a:srgbClr val="000000"/>
                </a:solidFill>
              </a:endParaRPr>
            </a:p>
          </p:txBody>
        </p:sp>
        <p:sp>
          <p:nvSpPr>
            <p:cNvPr id="246854" name="Text Box 70"/>
            <p:cNvSpPr txBox="1">
              <a:spLocks noChangeArrowheads="1"/>
            </p:cNvSpPr>
            <p:nvPr/>
          </p:nvSpPr>
          <p:spPr bwMode="auto">
            <a:xfrm>
              <a:off x="3709" y="1776"/>
              <a:ext cx="798"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dirty="0">
                  <a:solidFill>
                    <a:srgbClr val="FFFFFF"/>
                  </a:solidFill>
                  <a:latin typeface="Arial" pitchFamily="-65" charset="0"/>
                  <a:ea typeface="ＭＳ Ｐゴシック" pitchFamily="-65" charset="-128"/>
                  <a:cs typeface="ＭＳ Ｐゴシック" pitchFamily="-65" charset="-128"/>
                </a:rPr>
                <a:t>• David</a:t>
              </a:r>
            </a:p>
            <a:p>
              <a:pPr defTabSz="914400">
                <a:buClrTx/>
                <a:buSzTx/>
                <a:buFontTx/>
                <a:buNone/>
                <a:defRPr/>
              </a:pPr>
              <a:r>
                <a:rPr lang="en-US" sz="2000" dirty="0">
                  <a:solidFill>
                    <a:srgbClr val="FFFFFF"/>
                  </a:solidFill>
                  <a:latin typeface="Arial" pitchFamily="-65" charset="0"/>
                  <a:ea typeface="ＭＳ Ｐゴシック" pitchFamily="-65" charset="-128"/>
                  <a:cs typeface="ＭＳ Ｐゴシック" pitchFamily="-65" charset="-128"/>
                </a:rPr>
                <a:t>• Susan</a:t>
              </a:r>
            </a:p>
            <a:p>
              <a:pPr defTabSz="914400">
                <a:buClrTx/>
                <a:buSzTx/>
                <a:buFontTx/>
                <a:buNone/>
                <a:defRPr/>
              </a:pPr>
              <a:r>
                <a:rPr lang="en-US" sz="2000" dirty="0">
                  <a:solidFill>
                    <a:srgbClr val="FFFFFF"/>
                  </a:solidFill>
                  <a:latin typeface="Arial" pitchFamily="-65" charset="0"/>
                  <a:ea typeface="ＭＳ Ｐゴシック" pitchFamily="-65" charset="-128"/>
                  <a:cs typeface="ＭＳ Ｐゴシック" pitchFamily="-65" charset="-128"/>
                </a:rPr>
                <a:t>• Jieun</a:t>
              </a:r>
            </a:p>
          </p:txBody>
        </p:sp>
        <p:sp>
          <p:nvSpPr>
            <p:cNvPr id="246855" name="Text Box 71"/>
            <p:cNvSpPr txBox="1">
              <a:spLocks noChangeArrowheads="1"/>
            </p:cNvSpPr>
            <p:nvPr/>
          </p:nvSpPr>
          <p:spPr bwMode="auto">
            <a:xfrm>
              <a:off x="4353" y="1776"/>
              <a:ext cx="920"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Miriam</a:t>
              </a:r>
            </a:p>
            <a:p>
              <a:pPr defTabSz="914400">
                <a:buClrTx/>
                <a:buSzTx/>
                <a:buFontTx/>
                <a:buNone/>
                <a:defRPr/>
              </a:pPr>
              <a:r>
                <a:rPr lang="en-US" sz="2000" dirty="0">
                  <a:solidFill>
                    <a:srgbClr val="FFFFFF"/>
                  </a:solidFill>
                </a:rPr>
                <a:t>• Athan</a:t>
              </a:r>
            </a:p>
            <a:p>
              <a:pPr defTabSz="914400">
                <a:buClrTx/>
                <a:buSzTx/>
                <a:buFontTx/>
                <a:buNone/>
                <a:defRPr/>
              </a:pPr>
              <a:r>
                <a:rPr lang="en-US" sz="2000" dirty="0">
                  <a:solidFill>
                    <a:srgbClr val="FFFFFF"/>
                  </a:solidFill>
                </a:rPr>
                <a:t>• Singpu</a:t>
              </a:r>
              <a:endParaRPr lang="en-US" sz="2000" dirty="0">
                <a:solidFill>
                  <a:srgbClr val="000000"/>
                </a:solidFill>
              </a:endParaRPr>
            </a:p>
          </p:txBody>
        </p:sp>
        <p:sp>
          <p:nvSpPr>
            <p:cNvPr id="246865" name="Text Box 81"/>
            <p:cNvSpPr txBox="1">
              <a:spLocks noChangeArrowheads="1"/>
            </p:cNvSpPr>
            <p:nvPr/>
          </p:nvSpPr>
          <p:spPr bwMode="auto">
            <a:xfrm>
              <a:off x="5033" y="1776"/>
              <a:ext cx="823" cy="8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Shannah</a:t>
              </a:r>
            </a:p>
            <a:p>
              <a:pPr defTabSz="914400">
                <a:buClrTx/>
                <a:buSzTx/>
                <a:buFontTx/>
                <a:buNone/>
                <a:defRPr/>
              </a:pPr>
              <a:r>
                <a:rPr lang="en-US" sz="2000" dirty="0">
                  <a:solidFill>
                    <a:srgbClr val="FFFFFF"/>
                  </a:solidFill>
                </a:rPr>
                <a:t>• Tessa</a:t>
              </a:r>
            </a:p>
            <a:p>
              <a:pPr defTabSz="914400">
                <a:buClrTx/>
                <a:buSzTx/>
                <a:buFontTx/>
                <a:buNone/>
                <a:defRPr/>
              </a:pPr>
              <a:r>
                <a:rPr lang="en-US" sz="2000" dirty="0">
                  <a:solidFill>
                    <a:srgbClr val="FFFFFF"/>
                  </a:solidFill>
                </a:rPr>
                <a:t>• Gilbert</a:t>
              </a:r>
            </a:p>
            <a:p>
              <a:pPr defTabSz="914400">
                <a:buClrTx/>
                <a:buSzTx/>
                <a:buFontTx/>
                <a:buNone/>
                <a:defRPr/>
              </a:pPr>
              <a:r>
                <a:rPr lang="en-US" sz="2000" dirty="0">
                  <a:solidFill>
                    <a:srgbClr val="FFFFFF"/>
                  </a:solidFill>
                </a:rPr>
                <a:t>• Cynthia</a:t>
              </a:r>
              <a:endParaRPr lang="en-US" sz="2000" dirty="0">
                <a:solidFill>
                  <a:srgbClr val="000000"/>
                </a:solidFill>
              </a:endParaRPr>
            </a:p>
          </p:txBody>
        </p:sp>
      </p:grpSp>
      <p:grpSp>
        <p:nvGrpSpPr>
          <p:cNvPr id="11" name="Group 84"/>
          <p:cNvGrpSpPr>
            <a:grpSpLocks/>
          </p:cNvGrpSpPr>
          <p:nvPr/>
        </p:nvGrpSpPr>
        <p:grpSpPr bwMode="auto">
          <a:xfrm>
            <a:off x="5638800" y="1812925"/>
            <a:ext cx="3657600" cy="701675"/>
            <a:chOff x="3552" y="816"/>
            <a:chExt cx="2304" cy="442"/>
          </a:xfrm>
        </p:grpSpPr>
        <p:sp>
          <p:nvSpPr>
            <p:cNvPr id="246862" name="Text Box 78"/>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800" dirty="0" err="1">
                  <a:solidFill>
                    <a:srgbClr val="FFFF00"/>
                  </a:solidFill>
                  <a:latin typeface="Arial" pitchFamily="-65" charset="0"/>
                  <a:ea typeface="ＭＳ Ｐゴシック" pitchFamily="-65" charset="-128"/>
                  <a:cs typeface="ＭＳ Ｐゴシック" pitchFamily="-65" charset="-128"/>
                </a:rPr>
                <a:t>家庭小组</a:t>
              </a:r>
              <a:endParaRPr lang="en-US" sz="2800" dirty="0">
                <a:solidFill>
                  <a:srgbClr val="FFFF00"/>
                </a:solidFill>
                <a:latin typeface="Arial" pitchFamily="-65" charset="0"/>
                <a:ea typeface="ＭＳ Ｐゴシック" pitchFamily="-65" charset="-128"/>
                <a:cs typeface="ＭＳ Ｐゴシック" pitchFamily="-65" charset="-128"/>
              </a:endParaRPr>
            </a:p>
          </p:txBody>
        </p:sp>
        <p:sp>
          <p:nvSpPr>
            <p:cNvPr id="246863" name="Text Box 79"/>
            <p:cNvSpPr txBox="1">
              <a:spLocks noChangeArrowheads="1"/>
            </p:cNvSpPr>
            <p:nvPr/>
          </p:nvSpPr>
          <p:spPr bwMode="auto">
            <a:xfrm>
              <a:off x="3616" y="1008"/>
              <a:ext cx="1136"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Singpu (HG)</a:t>
              </a:r>
              <a:endParaRPr lang="en-US" sz="2000" dirty="0">
                <a:solidFill>
                  <a:srgbClr val="000000"/>
                </a:solidFill>
              </a:endParaRPr>
            </a:p>
          </p:txBody>
        </p:sp>
        <p:sp>
          <p:nvSpPr>
            <p:cNvPr id="246867" name="Text Box 83"/>
            <p:cNvSpPr txBox="1">
              <a:spLocks noChangeArrowheads="1"/>
            </p:cNvSpPr>
            <p:nvPr/>
          </p:nvSpPr>
          <p:spPr bwMode="auto">
            <a:xfrm>
              <a:off x="4656" y="1008"/>
              <a:ext cx="110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Lewis (HG)</a:t>
              </a:r>
              <a:endParaRPr lang="en-US" sz="2000">
                <a:solidFill>
                  <a:srgbClr val="000000"/>
                </a:solidFill>
              </a:endParaRPr>
            </a:p>
          </p:txBody>
        </p:sp>
      </p:grpSp>
      <p:grpSp>
        <p:nvGrpSpPr>
          <p:cNvPr id="12" name="Group 85"/>
          <p:cNvGrpSpPr>
            <a:grpSpLocks/>
          </p:cNvGrpSpPr>
          <p:nvPr/>
        </p:nvGrpSpPr>
        <p:grpSpPr bwMode="auto">
          <a:xfrm>
            <a:off x="1476375" y="908057"/>
            <a:ext cx="1295400" cy="704851"/>
            <a:chOff x="576" y="3072"/>
            <a:chExt cx="1152" cy="444"/>
          </a:xfrm>
        </p:grpSpPr>
        <p:sp>
          <p:nvSpPr>
            <p:cNvPr id="246870" name="Text Box 86"/>
            <p:cNvSpPr txBox="1">
              <a:spLocks noChangeArrowheads="1"/>
            </p:cNvSpPr>
            <p:nvPr/>
          </p:nvSpPr>
          <p:spPr bwMode="auto">
            <a:xfrm>
              <a:off x="576" y="3072"/>
              <a:ext cx="1152"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err="1">
                  <a:solidFill>
                    <a:srgbClr val="FFFF00"/>
                  </a:solidFill>
                </a:rPr>
                <a:t>男士团契</a:t>
              </a:r>
              <a:endParaRPr lang="en-US" sz="2800" dirty="0">
                <a:solidFill>
                  <a:srgbClr val="000000"/>
                </a:solidFill>
              </a:endParaRPr>
            </a:p>
          </p:txBody>
        </p:sp>
        <p:sp>
          <p:nvSpPr>
            <p:cNvPr id="246871" name="Text Box 87"/>
            <p:cNvSpPr txBox="1">
              <a:spLocks noChangeArrowheads="1"/>
            </p:cNvSpPr>
            <p:nvPr/>
          </p:nvSpPr>
          <p:spPr bwMode="auto">
            <a:xfrm>
              <a:off x="624" y="3264"/>
              <a:ext cx="1024"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Leland</a:t>
              </a:r>
              <a:endParaRPr lang="en-US" sz="2000" dirty="0">
                <a:solidFill>
                  <a:srgbClr val="000000"/>
                </a:solidFill>
              </a:endParaRPr>
            </a:p>
          </p:txBody>
        </p:sp>
      </p:grpSp>
      <p:grpSp>
        <p:nvGrpSpPr>
          <p:cNvPr id="13" name="Group 88"/>
          <p:cNvGrpSpPr>
            <a:grpSpLocks/>
          </p:cNvGrpSpPr>
          <p:nvPr/>
        </p:nvGrpSpPr>
        <p:grpSpPr bwMode="auto">
          <a:xfrm>
            <a:off x="2916238" y="908050"/>
            <a:ext cx="2514600" cy="701675"/>
            <a:chOff x="576" y="3072"/>
            <a:chExt cx="1152" cy="442"/>
          </a:xfrm>
        </p:grpSpPr>
        <p:sp>
          <p:nvSpPr>
            <p:cNvPr id="246873" name="Text Box 8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宣教</a:t>
              </a:r>
              <a:endParaRPr lang="en-US" sz="2800" dirty="0">
                <a:solidFill>
                  <a:srgbClr val="000000"/>
                </a:solidFill>
              </a:endParaRPr>
            </a:p>
          </p:txBody>
        </p:sp>
        <p:sp>
          <p:nvSpPr>
            <p:cNvPr id="246874" name="Text Box 90"/>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t>
              </a:r>
              <a:endParaRPr lang="en-US" sz="2000" dirty="0">
                <a:solidFill>
                  <a:srgbClr val="000000"/>
                </a:solidFill>
              </a:endParaRPr>
            </a:p>
          </p:txBody>
        </p:sp>
      </p:grpSp>
      <p:grpSp>
        <p:nvGrpSpPr>
          <p:cNvPr id="14" name="Group 91"/>
          <p:cNvGrpSpPr>
            <a:grpSpLocks/>
          </p:cNvGrpSpPr>
          <p:nvPr/>
        </p:nvGrpSpPr>
        <p:grpSpPr bwMode="auto">
          <a:xfrm>
            <a:off x="5049838" y="908050"/>
            <a:ext cx="4418012" cy="704850"/>
            <a:chOff x="576" y="3072"/>
            <a:chExt cx="1152" cy="444"/>
          </a:xfrm>
        </p:grpSpPr>
        <p:sp>
          <p:nvSpPr>
            <p:cNvPr id="246876" name="Text Box 9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布道</a:t>
              </a:r>
              <a:endParaRPr lang="en-US" sz="2800" dirty="0">
                <a:solidFill>
                  <a:srgbClr val="000000"/>
                </a:solidFill>
              </a:endParaRPr>
            </a:p>
          </p:txBody>
        </p:sp>
        <p:sp>
          <p:nvSpPr>
            <p:cNvPr id="246877" name="Text Box 93"/>
            <p:cNvSpPr txBox="1">
              <a:spLocks noChangeArrowheads="1"/>
            </p:cNvSpPr>
            <p:nvPr/>
          </p:nvSpPr>
          <p:spPr bwMode="auto">
            <a:xfrm>
              <a:off x="624" y="3264"/>
              <a:ext cx="862"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dirty="0">
                  <a:solidFill>
                    <a:srgbClr val="FFFFFF"/>
                  </a:solidFill>
                  <a:latin typeface="Arial" pitchFamily="-65" charset="0"/>
                  <a:ea typeface="ＭＳ Ｐゴシック" pitchFamily="-65" charset="-128"/>
                  <a:cs typeface="ＭＳ Ｐゴシック" pitchFamily="-65" charset="-128"/>
                </a:rPr>
                <a:t>• Albina • Singpu • Désirée</a:t>
              </a:r>
            </a:p>
          </p:txBody>
        </p:sp>
      </p:grpSp>
      <p:grpSp>
        <p:nvGrpSpPr>
          <p:cNvPr id="64" name="Group 47"/>
          <p:cNvGrpSpPr>
            <a:grpSpLocks/>
          </p:cNvGrpSpPr>
          <p:nvPr/>
        </p:nvGrpSpPr>
        <p:grpSpPr bwMode="auto">
          <a:xfrm>
            <a:off x="4643438" y="5300663"/>
            <a:ext cx="2336800" cy="704850"/>
            <a:chOff x="576" y="3072"/>
            <a:chExt cx="1152" cy="444"/>
          </a:xfrm>
        </p:grpSpPr>
        <p:sp>
          <p:nvSpPr>
            <p:cNvPr id="65" name="Text Box 48"/>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托儿</a:t>
              </a:r>
              <a:endParaRPr lang="en-US" sz="2800" dirty="0">
                <a:solidFill>
                  <a:srgbClr val="000000"/>
                </a:solidFill>
              </a:endParaRPr>
            </a:p>
          </p:txBody>
        </p:sp>
        <p:sp>
          <p:nvSpPr>
            <p:cNvPr id="66" name="Text Box 49"/>
            <p:cNvSpPr txBox="1">
              <a:spLocks noChangeArrowheads="1"/>
            </p:cNvSpPr>
            <p:nvPr/>
          </p:nvSpPr>
          <p:spPr bwMode="auto">
            <a:xfrm>
              <a:off x="624" y="3264"/>
              <a:ext cx="758"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t>
              </a:r>
            </a:p>
          </p:txBody>
        </p:sp>
      </p:grpSp>
    </p:spTree>
    <p:extLst>
      <p:ext uri="{BB962C8B-B14F-4D97-AF65-F5344CB8AC3E}">
        <p14:creationId xmlns:p14="http://schemas.microsoft.com/office/powerpoint/2010/main" val="31487976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46798"/>
                                        </p:tgtEl>
                                        <p:attrNameLst>
                                          <p:attrName>style.visibility</p:attrName>
                                        </p:attrNameLst>
                                      </p:cBhvr>
                                      <p:to>
                                        <p:strVal val="visible"/>
                                      </p:to>
                                    </p:set>
                                    <p:animEffect transition="in" filter="wipe(up)">
                                      <p:cBhvr>
                                        <p:cTn id="7" dur="500"/>
                                        <p:tgtEl>
                                          <p:spTgt spid="246798"/>
                                        </p:tgtEl>
                                      </p:cBhvr>
                                    </p:animEffect>
                                  </p:childTnLst>
                                </p:cTn>
                              </p:par>
                              <p:par>
                                <p:cTn id="8" presetID="1"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grpId="0" nodeType="clickEffect">
                                  <p:stCondLst>
                                    <p:cond delay="0"/>
                                  </p:stCondLst>
                                  <p:childTnLst>
                                    <p:set>
                                      <p:cBhvr>
                                        <p:cTn id="13" dur="1" fill="hold">
                                          <p:stCondLst>
                                            <p:cond delay="0"/>
                                          </p:stCondLst>
                                        </p:cTn>
                                        <p:tgtEl>
                                          <p:spTgt spid="246799"/>
                                        </p:tgtEl>
                                        <p:attrNameLst>
                                          <p:attrName>style.visibility</p:attrName>
                                        </p:attrNameLst>
                                      </p:cBhvr>
                                      <p:to>
                                        <p:strVal val="visible"/>
                                      </p:to>
                                    </p:set>
                                    <p:animEffect transition="in" filter="wipe(up)">
                                      <p:cBhvr>
                                        <p:cTn id="14" dur="500"/>
                                        <p:tgtEl>
                                          <p:spTgt spid="246799"/>
                                        </p:tgtEl>
                                      </p:cBhvr>
                                    </p:animEffect>
                                  </p:childTnLst>
                                </p:cTn>
                              </p:par>
                              <p:par>
                                <p:cTn id="15" presetID="1"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246800"/>
                                        </p:tgtEl>
                                        <p:attrNameLst>
                                          <p:attrName>style.visibility</p:attrName>
                                        </p:attrNameLst>
                                      </p:cBhvr>
                                      <p:to>
                                        <p:strVal val="visible"/>
                                      </p:to>
                                    </p:set>
                                    <p:animEffect transition="in" filter="wipe(up)">
                                      <p:cBhvr>
                                        <p:cTn id="21" dur="500"/>
                                        <p:tgtEl>
                                          <p:spTgt spid="246800"/>
                                        </p:tgtEl>
                                      </p:cBhvr>
                                    </p:animEffect>
                                  </p:childTnLst>
                                </p:cTn>
                              </p:par>
                              <p:par>
                                <p:cTn id="22" presetID="1" presetClass="entr" presetSubtype="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246801"/>
                                        </p:tgtEl>
                                        <p:attrNameLst>
                                          <p:attrName>style.visibility</p:attrName>
                                        </p:attrNameLst>
                                      </p:cBhvr>
                                      <p:to>
                                        <p:strVal val="visible"/>
                                      </p:to>
                                    </p:set>
                                    <p:animEffect transition="in" filter="wipe(left)">
                                      <p:cBhvr>
                                        <p:cTn id="28" dur="500"/>
                                        <p:tgtEl>
                                          <p:spTgt spid="246801"/>
                                        </p:tgtEl>
                                      </p:cBhvr>
                                    </p:animEffect>
                                  </p:childTnLst>
                                </p:cTn>
                              </p:par>
                              <p:par>
                                <p:cTn id="29" presetID="1" presetClass="entr" presetSubtype="0" fill="hold"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2" presetClass="entr" presetSubtype="8" fill="hold" grpId="0" nodeType="clickEffect">
                                  <p:stCondLst>
                                    <p:cond delay="0"/>
                                  </p:stCondLst>
                                  <p:childTnLst>
                                    <p:set>
                                      <p:cBhvr>
                                        <p:cTn id="34" dur="1" fill="hold">
                                          <p:stCondLst>
                                            <p:cond delay="0"/>
                                          </p:stCondLst>
                                        </p:cTn>
                                        <p:tgtEl>
                                          <p:spTgt spid="246802"/>
                                        </p:tgtEl>
                                        <p:attrNameLst>
                                          <p:attrName>style.visibility</p:attrName>
                                        </p:attrNameLst>
                                      </p:cBhvr>
                                      <p:to>
                                        <p:strVal val="visible"/>
                                      </p:to>
                                    </p:set>
                                    <p:animEffect transition="in" filter="wipe(left)">
                                      <p:cBhvr>
                                        <p:cTn id="35" dur="500"/>
                                        <p:tgtEl>
                                          <p:spTgt spid="246802"/>
                                        </p:tgtEl>
                                      </p:cBhvr>
                                    </p:animEffect>
                                  </p:childTnLst>
                                </p:cTn>
                              </p:par>
                              <p:par>
                                <p:cTn id="36" presetID="1" presetClass="entr" presetSubtype="0" fill="hold" nodeType="withEffect">
                                  <p:stCondLst>
                                    <p:cond delay="0"/>
                                  </p:stCondLst>
                                  <p:childTnLst>
                                    <p:set>
                                      <p:cBhvr>
                                        <p:cTn id="37" dur="1" fill="hold">
                                          <p:stCondLst>
                                            <p:cond delay="0"/>
                                          </p:stCondLst>
                                        </p:cTn>
                                        <p:tgtEl>
                                          <p:spTgt spid="7"/>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246809"/>
                                        </p:tgtEl>
                                        <p:attrNameLst>
                                          <p:attrName>style.visibility</p:attrName>
                                        </p:attrNameLst>
                                      </p:cBhvr>
                                      <p:to>
                                        <p:strVal val="visible"/>
                                      </p:to>
                                    </p:set>
                                    <p:animEffect transition="in" filter="wipe(right)">
                                      <p:cBhvr>
                                        <p:cTn id="42" dur="500"/>
                                        <p:tgtEl>
                                          <p:spTgt spid="246809"/>
                                        </p:tgtEl>
                                      </p:cBhvr>
                                    </p:animEffect>
                                  </p:childTnLst>
                                </p:cTn>
                              </p:par>
                              <p:par>
                                <p:cTn id="43" presetID="1" presetClass="entr" presetSubtype="0" fill="hold" nodeType="withEffect">
                                  <p:stCondLst>
                                    <p:cond delay="0"/>
                                  </p:stCondLst>
                                  <p:childTnLst>
                                    <p:set>
                                      <p:cBhvr>
                                        <p:cTn id="44" dur="1" fill="hold">
                                          <p:stCondLst>
                                            <p:cond delay="0"/>
                                          </p:stCondLst>
                                        </p:cTn>
                                        <p:tgtEl>
                                          <p:spTgt spid="64"/>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246803"/>
                                        </p:tgtEl>
                                        <p:attrNameLst>
                                          <p:attrName>style.visibility</p:attrName>
                                        </p:attrNameLst>
                                      </p:cBhvr>
                                      <p:to>
                                        <p:strVal val="visible"/>
                                      </p:to>
                                    </p:set>
                                    <p:animEffect transition="in" filter="wipe(left)">
                                      <p:cBhvr>
                                        <p:cTn id="49" dur="500"/>
                                        <p:tgtEl>
                                          <p:spTgt spid="246803"/>
                                        </p:tgtEl>
                                      </p:cBhvr>
                                    </p:animEffect>
                                  </p:childTnLst>
                                </p:cTn>
                              </p:par>
                              <p:par>
                                <p:cTn id="50" presetID="1" presetClass="entr" presetSubtype="0" fill="hold" nodeType="withEffect">
                                  <p:stCondLst>
                                    <p:cond delay="0"/>
                                  </p:stCondLst>
                                  <p:childTnLst>
                                    <p:set>
                                      <p:cBhvr>
                                        <p:cTn id="51" dur="1" fill="hold">
                                          <p:stCondLst>
                                            <p:cond delay="0"/>
                                          </p:stCondLst>
                                        </p:cTn>
                                        <p:tgtEl>
                                          <p:spTgt spid="9"/>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22" presetClass="entr" presetSubtype="4" fill="hold" grpId="0" nodeType="clickEffect">
                                  <p:stCondLst>
                                    <p:cond delay="0"/>
                                  </p:stCondLst>
                                  <p:childTnLst>
                                    <p:set>
                                      <p:cBhvr>
                                        <p:cTn id="55" dur="1" fill="hold">
                                          <p:stCondLst>
                                            <p:cond delay="0"/>
                                          </p:stCondLst>
                                        </p:cTn>
                                        <p:tgtEl>
                                          <p:spTgt spid="246806"/>
                                        </p:tgtEl>
                                        <p:attrNameLst>
                                          <p:attrName>style.visibility</p:attrName>
                                        </p:attrNameLst>
                                      </p:cBhvr>
                                      <p:to>
                                        <p:strVal val="visible"/>
                                      </p:to>
                                    </p:set>
                                    <p:animEffect transition="in" filter="wipe(down)">
                                      <p:cBhvr>
                                        <p:cTn id="56" dur="500"/>
                                        <p:tgtEl>
                                          <p:spTgt spid="246806"/>
                                        </p:tgtEl>
                                      </p:cBhvr>
                                    </p:animEffect>
                                  </p:childTnLst>
                                </p:cTn>
                              </p:par>
                              <p:par>
                                <p:cTn id="57" presetID="1" presetClass="entr" presetSubtype="0" fill="hold" nodeType="withEffect">
                                  <p:stCondLst>
                                    <p:cond delay="0"/>
                                  </p:stCondLst>
                                  <p:childTnLst>
                                    <p:set>
                                      <p:cBhvr>
                                        <p:cTn id="58" dur="1" fill="hold">
                                          <p:stCondLst>
                                            <p:cond delay="0"/>
                                          </p:stCondLst>
                                        </p:cTn>
                                        <p:tgtEl>
                                          <p:spTgt spid="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2" presetClass="entr" presetSubtype="4" fill="hold" grpId="0" nodeType="clickEffect">
                                  <p:stCondLst>
                                    <p:cond delay="0"/>
                                  </p:stCondLst>
                                  <p:childTnLst>
                                    <p:set>
                                      <p:cBhvr>
                                        <p:cTn id="62" dur="1" fill="hold">
                                          <p:stCondLst>
                                            <p:cond delay="0"/>
                                          </p:stCondLst>
                                        </p:cTn>
                                        <p:tgtEl>
                                          <p:spTgt spid="246805"/>
                                        </p:tgtEl>
                                        <p:attrNameLst>
                                          <p:attrName>style.visibility</p:attrName>
                                        </p:attrNameLst>
                                      </p:cBhvr>
                                      <p:to>
                                        <p:strVal val="visible"/>
                                      </p:to>
                                    </p:set>
                                    <p:animEffect transition="in" filter="wipe(down)">
                                      <p:cBhvr>
                                        <p:cTn id="63" dur="500"/>
                                        <p:tgtEl>
                                          <p:spTgt spid="246805"/>
                                        </p:tgtEl>
                                      </p:cBhvr>
                                    </p:animEffect>
                                  </p:childTnLst>
                                </p:cTn>
                              </p:par>
                              <p:par>
                                <p:cTn id="64" presetID="1" presetClass="entr" presetSubtype="0" fill="hold" nodeType="withEffect">
                                  <p:stCondLst>
                                    <p:cond delay="0"/>
                                  </p:stCondLst>
                                  <p:childTnLst>
                                    <p:set>
                                      <p:cBhvr>
                                        <p:cTn id="65" dur="1" fill="hold">
                                          <p:stCondLst>
                                            <p:cond delay="0"/>
                                          </p:stCondLst>
                                        </p:cTn>
                                        <p:tgtEl>
                                          <p:spTgt spid="10"/>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ntr" presetSubtype="4" fill="hold" grpId="0" nodeType="clickEffect">
                                  <p:stCondLst>
                                    <p:cond delay="0"/>
                                  </p:stCondLst>
                                  <p:childTnLst>
                                    <p:set>
                                      <p:cBhvr>
                                        <p:cTn id="69" dur="1" fill="hold">
                                          <p:stCondLst>
                                            <p:cond delay="0"/>
                                          </p:stCondLst>
                                        </p:cTn>
                                        <p:tgtEl>
                                          <p:spTgt spid="246804"/>
                                        </p:tgtEl>
                                        <p:attrNameLst>
                                          <p:attrName>style.visibility</p:attrName>
                                        </p:attrNameLst>
                                      </p:cBhvr>
                                      <p:to>
                                        <p:strVal val="visible"/>
                                      </p:to>
                                    </p:set>
                                    <p:animEffect transition="in" filter="wipe(down)">
                                      <p:cBhvr>
                                        <p:cTn id="70" dur="500"/>
                                        <p:tgtEl>
                                          <p:spTgt spid="246804"/>
                                        </p:tgtEl>
                                      </p:cBhvr>
                                    </p:animEffect>
                                  </p:childTnLst>
                                </p:cTn>
                              </p:par>
                              <p:par>
                                <p:cTn id="71" presetID="1" presetClass="entr" presetSubtype="0" fill="hold" nodeType="withEffect">
                                  <p:stCondLst>
                                    <p:cond delay="0"/>
                                  </p:stCondLst>
                                  <p:childTnLst>
                                    <p:set>
                                      <p:cBhvr>
                                        <p:cTn id="72" dur="1" fill="hold">
                                          <p:stCondLst>
                                            <p:cond delay="0"/>
                                          </p:stCondLst>
                                        </p:cTn>
                                        <p:tgtEl>
                                          <p:spTgt spid="11"/>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22" presetClass="entr" presetSubtype="2" fill="hold" grpId="0" nodeType="clickEffect">
                                  <p:stCondLst>
                                    <p:cond delay="0"/>
                                  </p:stCondLst>
                                  <p:childTnLst>
                                    <p:set>
                                      <p:cBhvr>
                                        <p:cTn id="76" dur="1" fill="hold">
                                          <p:stCondLst>
                                            <p:cond delay="0"/>
                                          </p:stCondLst>
                                        </p:cTn>
                                        <p:tgtEl>
                                          <p:spTgt spid="246807"/>
                                        </p:tgtEl>
                                        <p:attrNameLst>
                                          <p:attrName>style.visibility</p:attrName>
                                        </p:attrNameLst>
                                      </p:cBhvr>
                                      <p:to>
                                        <p:strVal val="visible"/>
                                      </p:to>
                                    </p:set>
                                    <p:animEffect transition="in" filter="wipe(right)">
                                      <p:cBhvr>
                                        <p:cTn id="77" dur="500"/>
                                        <p:tgtEl>
                                          <p:spTgt spid="246807"/>
                                        </p:tgtEl>
                                      </p:cBhvr>
                                    </p:animEffect>
                                  </p:childTnLst>
                                </p:cTn>
                              </p:par>
                              <p:par>
                                <p:cTn id="78" presetID="1" presetClass="entr" presetSubtype="0" fill="hold" nodeType="withEffect">
                                  <p:stCondLst>
                                    <p:cond delay="0"/>
                                  </p:stCondLst>
                                  <p:childTnLst>
                                    <p:set>
                                      <p:cBhvr>
                                        <p:cTn id="79" dur="1" fill="hold">
                                          <p:stCondLst>
                                            <p:cond delay="0"/>
                                          </p:stCondLst>
                                        </p:cTn>
                                        <p:tgtEl>
                                          <p:spTgt spid="14"/>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22" presetClass="entr" presetSubtype="2" fill="hold" grpId="0" nodeType="clickEffect">
                                  <p:stCondLst>
                                    <p:cond delay="0"/>
                                  </p:stCondLst>
                                  <p:childTnLst>
                                    <p:set>
                                      <p:cBhvr>
                                        <p:cTn id="83" dur="1" fill="hold">
                                          <p:stCondLst>
                                            <p:cond delay="0"/>
                                          </p:stCondLst>
                                        </p:cTn>
                                        <p:tgtEl>
                                          <p:spTgt spid="246808"/>
                                        </p:tgtEl>
                                        <p:attrNameLst>
                                          <p:attrName>style.visibility</p:attrName>
                                        </p:attrNameLst>
                                      </p:cBhvr>
                                      <p:to>
                                        <p:strVal val="visible"/>
                                      </p:to>
                                    </p:set>
                                    <p:animEffect transition="in" filter="wipe(right)">
                                      <p:cBhvr>
                                        <p:cTn id="84" dur="500"/>
                                        <p:tgtEl>
                                          <p:spTgt spid="246808"/>
                                        </p:tgtEl>
                                      </p:cBhvr>
                                    </p:animEffect>
                                  </p:childTnLst>
                                </p:cTn>
                              </p:par>
                              <p:par>
                                <p:cTn id="85" presetID="1" presetClass="entr" presetSubtype="0"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8" grpId="0" animBg="1"/>
      <p:bldP spid="246799" grpId="0" animBg="1"/>
      <p:bldP spid="246800" grpId="0" animBg="1"/>
      <p:bldP spid="246801" grpId="0" animBg="1"/>
      <p:bldP spid="246802" grpId="0" animBg="1"/>
      <p:bldP spid="246803" grpId="0" animBg="1"/>
      <p:bldP spid="246804" grpId="0" animBg="1"/>
      <p:bldP spid="246805" grpId="0" animBg="1"/>
      <p:bldP spid="246806" grpId="0" animBg="1"/>
      <p:bldP spid="246807" grpId="0" animBg="1"/>
      <p:bldP spid="246808" grpId="0" animBg="1"/>
      <p:bldP spid="246809"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41" name="Picture 2" descr="EvangelismTrain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28600"/>
            <a:ext cx="9144000" cy="7162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8642" name="Rectangle 3"/>
          <p:cNvSpPr>
            <a:spLocks noGrp="1" noChangeArrowheads="1"/>
          </p:cNvSpPr>
          <p:nvPr>
            <p:ph type="title" idx="4294967295"/>
          </p:nvPr>
        </p:nvSpPr>
        <p:spPr>
          <a:xfrm>
            <a:off x="685800" y="-114300"/>
            <a:ext cx="7772400" cy="876300"/>
          </a:xfrm>
          <a:solidFill>
            <a:srgbClr val="000000"/>
          </a:solidFill>
        </p:spPr>
        <p:txBody>
          <a:bodyPr/>
          <a:lstStyle/>
          <a:p>
            <a:pPr eaLnBrk="1" hangingPunct="1"/>
            <a:r>
              <a:rPr lang="zh-CN" altLang="en-US" dirty="0">
                <a:latin typeface="Arial" charset="0"/>
              </a:rPr>
              <a:t>许多人惧怕宣教</a:t>
            </a:r>
            <a:r>
              <a:rPr lang="en-US" dirty="0">
                <a:latin typeface="Arial" charset="0"/>
              </a:rPr>
              <a:t>!</a:t>
            </a:r>
          </a:p>
        </p:txBody>
      </p:sp>
      <p:sp>
        <p:nvSpPr>
          <p:cNvPr id="368643" name="Text Box 8"/>
          <p:cNvSpPr txBox="1">
            <a:spLocks noChangeArrowheads="1"/>
          </p:cNvSpPr>
          <p:nvPr/>
        </p:nvSpPr>
        <p:spPr bwMode="auto">
          <a:xfrm>
            <a:off x="34925" y="4797152"/>
            <a:ext cx="8569325"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ts val="0"/>
              </a:spcBef>
              <a:spcAft>
                <a:spcPts val="0"/>
              </a:spcAft>
              <a:buClrTx/>
              <a:buSzTx/>
              <a:buFontTx/>
              <a:buNone/>
              <a:tabLst/>
              <a:defRPr/>
            </a:pPr>
            <a:r>
              <a:rPr kumimoji="0" lang="zh-TW" altLang="en-US" sz="3200" b="1" i="1" u="none" strike="noStrike" kern="1200" cap="none" spc="0" normalizeH="0" baseline="0" noProof="0" dirty="0">
                <a:ln>
                  <a:noFill/>
                </a:ln>
                <a:solidFill>
                  <a:srgbClr val="000000"/>
                </a:solidFill>
                <a:effectLst/>
                <a:uLnTx/>
                <a:uFillTx/>
                <a:latin typeface="Arial"/>
                <a:ea typeface="Arial"/>
                <a:cs typeface="Arial"/>
                <a:sym typeface="Arial"/>
              </a:rPr>
              <a:t>“我小时候时</a:t>
            </a:r>
            <a:r>
              <a:rPr kumimoji="0" lang="zh-TW" altLang="en-US" sz="3200" b="1" i="1" u="none" strike="noStrike" kern="1200" cap="none" spc="0" normalizeH="0" baseline="0" noProof="0" dirty="0">
                <a:ln>
                  <a:noFill/>
                </a:ln>
                <a:solidFill>
                  <a:srgbClr val="000000"/>
                </a:solidFill>
                <a:effectLst/>
                <a:uLnTx/>
                <a:uFillTx/>
                <a:latin typeface="Arial" charset="0"/>
                <a:ea typeface="ＭＳ Ｐゴシック" charset="0"/>
              </a:rPr>
              <a:t>总回到别人家的门口，按了门铃便开溜。如今长大了，也是这么做。只不过我们教会称这为 “宣教培训 ””</a:t>
            </a:r>
            <a:endParaRPr kumimoji="0" lang="zh-TW" altLang="en-US" sz="3200" b="1" i="1" u="none" strike="noStrike" kern="1200" cap="none" spc="0" normalizeH="0" baseline="0" noProof="0" dirty="0">
              <a:ln>
                <a:noFill/>
              </a:ln>
              <a:solidFill>
                <a:srgbClr val="000000"/>
              </a:solidFill>
              <a:effectLst/>
              <a:uLnTx/>
              <a:uFillTx/>
              <a:latin typeface="Arial"/>
              <a:ea typeface="Arial"/>
              <a:cs typeface="Arial"/>
              <a:sym typeface="Arial"/>
            </a:endParaRPr>
          </a:p>
        </p:txBody>
      </p:sp>
      <p:sp>
        <p:nvSpPr>
          <p:cNvPr id="5" name="Text Box 4"/>
          <p:cNvSpPr txBox="1">
            <a:spLocks noChangeArrowheads="1"/>
          </p:cNvSpPr>
          <p:nvPr/>
        </p:nvSpPr>
        <p:spPr bwMode="auto">
          <a:xfrm>
            <a:off x="8282508" y="-31328"/>
            <a:ext cx="829816" cy="1200328"/>
          </a:xfrm>
          <a:prstGeom prst="rect">
            <a:avLst/>
          </a:prstGeom>
          <a:noFill/>
          <a:ln>
            <a:noFill/>
          </a:ln>
          <a:effectLst/>
          <a:extLst>
            <a:ext uri="{909E8E84-426E-40dd-AFC4-6F175D3DCCD1}">
              <a14:hiddenFill xmlns:a14="http://schemas.microsoft.com/office/drawing/2010/main" xmlns="">
                <a:solidFill>
                  <a:schemeClr val="tx2"/>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Q65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Q74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77800">
                    <a:srgbClr val="000000"/>
                  </a:glow>
                </a:effectLst>
                <a:uLnTx/>
                <a:uFillTx/>
                <a:latin typeface="Arial"/>
                <a:ea typeface="ＭＳ Ｐゴシック" charset="0"/>
                <a:cs typeface="Arial"/>
              </a:rPr>
              <a:t>Q83</a:t>
            </a:r>
          </a:p>
        </p:txBody>
      </p:sp>
    </p:spTree>
    <p:extLst>
      <p:ext uri="{BB962C8B-B14F-4D97-AF65-F5344CB8AC3E}">
        <p14:creationId xmlns:p14="http://schemas.microsoft.com/office/powerpoint/2010/main" val="13400006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108546" name="Rectangle 1"/>
          <p:cNvSpPr>
            <a:spLocks noChangeArrowheads="1"/>
          </p:cNvSpPr>
          <p:nvPr/>
        </p:nvSpPr>
        <p:spPr bwMode="auto">
          <a:xfrm>
            <a:off x="152400" y="1143000"/>
            <a:ext cx="8839200" cy="609600"/>
          </a:xfrm>
          <a:prstGeom prst="rect">
            <a:avLst/>
          </a:prstGeom>
          <a:solidFill>
            <a:srgbClr val="000000"/>
          </a:solidFill>
          <a:ln w="12600">
            <a:solidFill>
              <a:srgbClr val="333333"/>
            </a:solidFill>
            <a:miter lim="800000"/>
            <a:headEnd/>
            <a:tailEnd/>
          </a:ln>
        </p:spPr>
        <p:txBody>
          <a:bodyPr wrap="none" anchor="ctr"/>
          <a:lstStyle/>
          <a:p>
            <a:endParaRPr lang="en-US">
              <a:solidFill>
                <a:srgbClr val="FFFFFF"/>
              </a:solidFill>
              <a:latin typeface="Times New Roman"/>
            </a:endParaRPr>
          </a:p>
        </p:txBody>
      </p:sp>
      <p:sp>
        <p:nvSpPr>
          <p:cNvPr id="108547" name="Rectangle 2"/>
          <p:cNvSpPr>
            <a:spLocks noGrp="1" noChangeArrowheads="1"/>
          </p:cNvSpPr>
          <p:nvPr>
            <p:ph type="title" idx="4294967295"/>
          </p:nvPr>
        </p:nvSpPr>
        <p:spPr>
          <a:xfrm>
            <a:off x="152400" y="119063"/>
            <a:ext cx="8001000" cy="566737"/>
          </a:xfrm>
          <a:solidFill>
            <a:srgbClr val="FFCCCC"/>
          </a:solidFill>
          <a:ln w="9360">
            <a:solidFill>
              <a:srgbClr val="000000"/>
            </a:solidFill>
            <a:miter lim="800000"/>
            <a:headEnd/>
            <a:tailEnd/>
          </a:ln>
        </p:spPr>
        <p:txBody>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3100" b="1">
                <a:solidFill>
                  <a:srgbClr val="333333"/>
                </a:solidFill>
                <a:latin typeface="Arial Black" charset="0"/>
                <a:cs typeface="宋体" charset="0"/>
              </a:rPr>
              <a:t>尼希米对问题的回应</a:t>
            </a:r>
          </a:p>
        </p:txBody>
      </p:sp>
      <p:sp>
        <p:nvSpPr>
          <p:cNvPr id="108548"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305</a:t>
            </a:r>
          </a:p>
        </p:txBody>
      </p:sp>
      <p:grpSp>
        <p:nvGrpSpPr>
          <p:cNvPr id="108549" name="Group 4"/>
          <p:cNvGrpSpPr>
            <a:grpSpLocks/>
          </p:cNvGrpSpPr>
          <p:nvPr/>
        </p:nvGrpSpPr>
        <p:grpSpPr bwMode="auto">
          <a:xfrm>
            <a:off x="152400" y="1143000"/>
            <a:ext cx="8837613" cy="5561013"/>
            <a:chOff x="96" y="720"/>
            <a:chExt cx="5567" cy="3503"/>
          </a:xfrm>
        </p:grpSpPr>
        <p:grpSp>
          <p:nvGrpSpPr>
            <p:cNvPr id="108551" name="Group 5"/>
            <p:cNvGrpSpPr>
              <a:grpSpLocks/>
            </p:cNvGrpSpPr>
            <p:nvPr/>
          </p:nvGrpSpPr>
          <p:grpSpPr bwMode="auto">
            <a:xfrm>
              <a:off x="102" y="724"/>
              <a:ext cx="5554" cy="3496"/>
              <a:chOff x="102" y="724"/>
              <a:chExt cx="5554" cy="3496"/>
            </a:xfrm>
          </p:grpSpPr>
          <p:grpSp>
            <p:nvGrpSpPr>
              <p:cNvPr id="108553" name="Group 6"/>
              <p:cNvGrpSpPr>
                <a:grpSpLocks/>
              </p:cNvGrpSpPr>
              <p:nvPr/>
            </p:nvGrpSpPr>
            <p:grpSpPr bwMode="auto">
              <a:xfrm>
                <a:off x="102" y="724"/>
                <a:ext cx="2776" cy="359"/>
                <a:chOff x="102" y="724"/>
                <a:chExt cx="2776" cy="359"/>
              </a:xfrm>
            </p:grpSpPr>
            <p:sp>
              <p:nvSpPr>
                <p:cNvPr id="108599" name="Rectangle 7"/>
                <p:cNvSpPr>
                  <a:spLocks noChangeArrowheads="1"/>
                </p:cNvSpPr>
                <p:nvPr/>
              </p:nvSpPr>
              <p:spPr bwMode="auto">
                <a:xfrm>
                  <a:off x="102" y="724"/>
                  <a:ext cx="2777" cy="360"/>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800" b="1">
                      <a:solidFill>
                        <a:srgbClr val="FFFFFF"/>
                      </a:solidFill>
                      <a:latin typeface="Arial Narrow" charset="0"/>
                    </a:rPr>
                    <a:t>问题</a:t>
                  </a:r>
                </a:p>
              </p:txBody>
            </p:sp>
            <p:sp>
              <p:nvSpPr>
                <p:cNvPr id="108600" name="Rectangle 8"/>
                <p:cNvSpPr>
                  <a:spLocks noChangeArrowheads="1"/>
                </p:cNvSpPr>
                <p:nvPr/>
              </p:nvSpPr>
              <p:spPr bwMode="auto">
                <a:xfrm>
                  <a:off x="102" y="724"/>
                  <a:ext cx="2777" cy="36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4" name="Group 9"/>
              <p:cNvGrpSpPr>
                <a:grpSpLocks/>
              </p:cNvGrpSpPr>
              <p:nvPr/>
            </p:nvGrpSpPr>
            <p:grpSpPr bwMode="auto">
              <a:xfrm>
                <a:off x="2880" y="724"/>
                <a:ext cx="2776" cy="359"/>
                <a:chOff x="2880" y="724"/>
                <a:chExt cx="2776" cy="359"/>
              </a:xfrm>
            </p:grpSpPr>
            <p:sp>
              <p:nvSpPr>
                <p:cNvPr id="108597" name="Rectangle 10"/>
                <p:cNvSpPr>
                  <a:spLocks noChangeArrowheads="1"/>
                </p:cNvSpPr>
                <p:nvPr/>
              </p:nvSpPr>
              <p:spPr bwMode="auto">
                <a:xfrm>
                  <a:off x="2880" y="724"/>
                  <a:ext cx="2777" cy="360"/>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800" b="1">
                      <a:solidFill>
                        <a:srgbClr val="FFFFFF"/>
                      </a:solidFill>
                      <a:latin typeface="Arial Narrow" charset="0"/>
                    </a:rPr>
                    <a:t>回应</a:t>
                  </a:r>
                </a:p>
              </p:txBody>
            </p:sp>
            <p:sp>
              <p:nvSpPr>
                <p:cNvPr id="108598" name="Rectangle 11"/>
                <p:cNvSpPr>
                  <a:spLocks noChangeArrowheads="1"/>
                </p:cNvSpPr>
                <p:nvPr/>
              </p:nvSpPr>
              <p:spPr bwMode="auto">
                <a:xfrm>
                  <a:off x="2880" y="724"/>
                  <a:ext cx="2777" cy="36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5" name="Group 12"/>
              <p:cNvGrpSpPr>
                <a:grpSpLocks/>
              </p:cNvGrpSpPr>
              <p:nvPr/>
            </p:nvGrpSpPr>
            <p:grpSpPr bwMode="auto">
              <a:xfrm>
                <a:off x="102" y="1084"/>
                <a:ext cx="2776" cy="462"/>
                <a:chOff x="102" y="1084"/>
                <a:chExt cx="2776" cy="462"/>
              </a:xfrm>
            </p:grpSpPr>
            <p:sp>
              <p:nvSpPr>
                <p:cNvPr id="108595" name="Rectangle 13"/>
                <p:cNvSpPr>
                  <a:spLocks noChangeArrowheads="1"/>
                </p:cNvSpPr>
                <p:nvPr/>
              </p:nvSpPr>
              <p:spPr bwMode="auto">
                <a:xfrm>
                  <a:off x="102" y="1084"/>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暗杀或伤害尼希米的阴谋(6:1-2)</a:t>
                  </a:r>
                </a:p>
              </p:txBody>
            </p:sp>
            <p:sp>
              <p:nvSpPr>
                <p:cNvPr id="108596" name="Rectangle 14"/>
                <p:cNvSpPr>
                  <a:spLocks noChangeArrowheads="1"/>
                </p:cNvSpPr>
                <p:nvPr/>
              </p:nvSpPr>
              <p:spPr bwMode="auto">
                <a:xfrm>
                  <a:off x="102" y="1084"/>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6" name="Group 15"/>
              <p:cNvGrpSpPr>
                <a:grpSpLocks/>
              </p:cNvGrpSpPr>
              <p:nvPr/>
            </p:nvGrpSpPr>
            <p:grpSpPr bwMode="auto">
              <a:xfrm>
                <a:off x="2880" y="1084"/>
                <a:ext cx="2776" cy="462"/>
                <a:chOff x="2880" y="1084"/>
                <a:chExt cx="2776" cy="462"/>
              </a:xfrm>
            </p:grpSpPr>
            <p:sp>
              <p:nvSpPr>
                <p:cNvPr id="108593" name="Rectangle 16"/>
                <p:cNvSpPr>
                  <a:spLocks noChangeArrowheads="1"/>
                </p:cNvSpPr>
                <p:nvPr/>
              </p:nvSpPr>
              <p:spPr bwMode="auto">
                <a:xfrm>
                  <a:off x="2880" y="1084"/>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拒绝参与(6:3)</a:t>
                  </a:r>
                </a:p>
              </p:txBody>
            </p:sp>
            <p:sp>
              <p:nvSpPr>
                <p:cNvPr id="108594" name="Rectangle 17"/>
                <p:cNvSpPr>
                  <a:spLocks noChangeArrowheads="1"/>
                </p:cNvSpPr>
                <p:nvPr/>
              </p:nvSpPr>
              <p:spPr bwMode="auto">
                <a:xfrm>
                  <a:off x="2880" y="1084"/>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7" name="Group 18"/>
              <p:cNvGrpSpPr>
                <a:grpSpLocks/>
              </p:cNvGrpSpPr>
              <p:nvPr/>
            </p:nvGrpSpPr>
            <p:grpSpPr bwMode="auto">
              <a:xfrm>
                <a:off x="102" y="1546"/>
                <a:ext cx="2776" cy="359"/>
                <a:chOff x="102" y="1546"/>
                <a:chExt cx="2776" cy="359"/>
              </a:xfrm>
            </p:grpSpPr>
            <p:sp>
              <p:nvSpPr>
                <p:cNvPr id="108591" name="Rectangle 19"/>
                <p:cNvSpPr>
                  <a:spLocks noChangeArrowheads="1"/>
                </p:cNvSpPr>
                <p:nvPr/>
              </p:nvSpPr>
              <p:spPr bwMode="auto">
                <a:xfrm>
                  <a:off x="102" y="1546"/>
                  <a:ext cx="2777" cy="360"/>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诽谤尼希米(6:5-7)</a:t>
                  </a:r>
                </a:p>
              </p:txBody>
            </p:sp>
            <p:sp>
              <p:nvSpPr>
                <p:cNvPr id="108592" name="Rectangle 20"/>
                <p:cNvSpPr>
                  <a:spLocks noChangeArrowheads="1"/>
                </p:cNvSpPr>
                <p:nvPr/>
              </p:nvSpPr>
              <p:spPr bwMode="auto">
                <a:xfrm>
                  <a:off x="102" y="1546"/>
                  <a:ext cx="2777" cy="36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8" name="Group 21"/>
              <p:cNvGrpSpPr>
                <a:grpSpLocks/>
              </p:cNvGrpSpPr>
              <p:nvPr/>
            </p:nvGrpSpPr>
            <p:grpSpPr bwMode="auto">
              <a:xfrm>
                <a:off x="2880" y="1546"/>
                <a:ext cx="2776" cy="359"/>
                <a:chOff x="2880" y="1546"/>
                <a:chExt cx="2776" cy="359"/>
              </a:xfrm>
            </p:grpSpPr>
            <p:sp>
              <p:nvSpPr>
                <p:cNvPr id="108589" name="Rectangle 22"/>
                <p:cNvSpPr>
                  <a:spLocks noChangeArrowheads="1"/>
                </p:cNvSpPr>
                <p:nvPr/>
              </p:nvSpPr>
              <p:spPr bwMode="auto">
                <a:xfrm>
                  <a:off x="2880" y="1546"/>
                  <a:ext cx="2777" cy="360"/>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否认(6:8)及祷告(6:9)</a:t>
                  </a:r>
                </a:p>
              </p:txBody>
            </p:sp>
            <p:sp>
              <p:nvSpPr>
                <p:cNvPr id="108590" name="Rectangle 23"/>
                <p:cNvSpPr>
                  <a:spLocks noChangeArrowheads="1"/>
                </p:cNvSpPr>
                <p:nvPr/>
              </p:nvSpPr>
              <p:spPr bwMode="auto">
                <a:xfrm>
                  <a:off x="2880" y="1546"/>
                  <a:ext cx="2777" cy="360"/>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59" name="Group 24"/>
              <p:cNvGrpSpPr>
                <a:grpSpLocks/>
              </p:cNvGrpSpPr>
              <p:nvPr/>
            </p:nvGrpSpPr>
            <p:grpSpPr bwMode="auto">
              <a:xfrm>
                <a:off x="102" y="1906"/>
                <a:ext cx="2776" cy="462"/>
                <a:chOff x="102" y="1906"/>
                <a:chExt cx="2776" cy="462"/>
              </a:xfrm>
            </p:grpSpPr>
            <p:sp>
              <p:nvSpPr>
                <p:cNvPr id="108587" name="Rectangle 25"/>
                <p:cNvSpPr>
                  <a:spLocks noChangeArrowheads="1"/>
                </p:cNvSpPr>
                <p:nvPr/>
              </p:nvSpPr>
              <p:spPr bwMode="auto">
                <a:xfrm>
                  <a:off x="102" y="1906"/>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诋毁尼希米的阴谋(6:13)</a:t>
                  </a:r>
                </a:p>
              </p:txBody>
            </p:sp>
            <p:sp>
              <p:nvSpPr>
                <p:cNvPr id="108588" name="Rectangle 26"/>
                <p:cNvSpPr>
                  <a:spLocks noChangeArrowheads="1"/>
                </p:cNvSpPr>
                <p:nvPr/>
              </p:nvSpPr>
              <p:spPr bwMode="auto">
                <a:xfrm>
                  <a:off x="102" y="1906"/>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0" name="Group 27"/>
              <p:cNvGrpSpPr>
                <a:grpSpLocks/>
              </p:cNvGrpSpPr>
              <p:nvPr/>
            </p:nvGrpSpPr>
            <p:grpSpPr bwMode="auto">
              <a:xfrm>
                <a:off x="2880" y="1906"/>
                <a:ext cx="2776" cy="462"/>
                <a:chOff x="2880" y="1906"/>
                <a:chExt cx="2776" cy="462"/>
              </a:xfrm>
            </p:grpSpPr>
            <p:sp>
              <p:nvSpPr>
                <p:cNvPr id="108585" name="Rectangle 28"/>
                <p:cNvSpPr>
                  <a:spLocks noChangeArrowheads="1"/>
                </p:cNvSpPr>
                <p:nvPr/>
              </p:nvSpPr>
              <p:spPr bwMode="auto">
                <a:xfrm>
                  <a:off x="2880" y="1906"/>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拒绝参与(6:11-13)，及祷告(6:14)</a:t>
                  </a:r>
                </a:p>
              </p:txBody>
            </p:sp>
            <p:sp>
              <p:nvSpPr>
                <p:cNvPr id="108586" name="Rectangle 29"/>
                <p:cNvSpPr>
                  <a:spLocks noChangeArrowheads="1"/>
                </p:cNvSpPr>
                <p:nvPr/>
              </p:nvSpPr>
              <p:spPr bwMode="auto">
                <a:xfrm>
                  <a:off x="2880" y="1906"/>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1" name="Group 30"/>
              <p:cNvGrpSpPr>
                <a:grpSpLocks/>
              </p:cNvGrpSpPr>
              <p:nvPr/>
            </p:nvGrpSpPr>
            <p:grpSpPr bwMode="auto">
              <a:xfrm>
                <a:off x="102" y="2369"/>
                <a:ext cx="2776" cy="462"/>
                <a:chOff x="102" y="2369"/>
                <a:chExt cx="2776" cy="462"/>
              </a:xfrm>
            </p:grpSpPr>
            <p:sp>
              <p:nvSpPr>
                <p:cNvPr id="108583" name="Rectangle 31"/>
                <p:cNvSpPr>
                  <a:spLocks noChangeArrowheads="1"/>
                </p:cNvSpPr>
                <p:nvPr/>
              </p:nvSpPr>
              <p:spPr bwMode="auto">
                <a:xfrm>
                  <a:off x="102" y="2369"/>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lgn="ctr">
                    <a:spcBef>
                      <a:spcPts val="600"/>
                    </a:spcBef>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 多比雅搬进神殿的储藏室(13:4-7)</a:t>
                  </a:r>
                </a:p>
              </p:txBody>
            </p:sp>
            <p:sp>
              <p:nvSpPr>
                <p:cNvPr id="108584" name="Rectangle 32"/>
                <p:cNvSpPr>
                  <a:spLocks noChangeArrowheads="1"/>
                </p:cNvSpPr>
                <p:nvPr/>
              </p:nvSpPr>
              <p:spPr bwMode="auto">
                <a:xfrm>
                  <a:off x="102" y="2369"/>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2" name="Group 33"/>
              <p:cNvGrpSpPr>
                <a:grpSpLocks/>
              </p:cNvGrpSpPr>
              <p:nvPr/>
            </p:nvGrpSpPr>
            <p:grpSpPr bwMode="auto">
              <a:xfrm>
                <a:off x="2880" y="2369"/>
                <a:ext cx="2776" cy="462"/>
                <a:chOff x="2880" y="2369"/>
                <a:chExt cx="2776" cy="462"/>
              </a:xfrm>
            </p:grpSpPr>
            <p:sp>
              <p:nvSpPr>
                <p:cNvPr id="108581" name="Rectangle 34"/>
                <p:cNvSpPr>
                  <a:spLocks noChangeArrowheads="1"/>
                </p:cNvSpPr>
                <p:nvPr/>
              </p:nvSpPr>
              <p:spPr bwMode="auto">
                <a:xfrm>
                  <a:off x="2880" y="2369"/>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把多比雅 的家具丢了(13:8)</a:t>
                  </a:r>
                </a:p>
              </p:txBody>
            </p:sp>
            <p:sp>
              <p:nvSpPr>
                <p:cNvPr id="108582" name="Rectangle 35"/>
                <p:cNvSpPr>
                  <a:spLocks noChangeArrowheads="1"/>
                </p:cNvSpPr>
                <p:nvPr/>
              </p:nvSpPr>
              <p:spPr bwMode="auto">
                <a:xfrm>
                  <a:off x="2880" y="2369"/>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3" name="Group 36"/>
              <p:cNvGrpSpPr>
                <a:grpSpLocks/>
              </p:cNvGrpSpPr>
              <p:nvPr/>
            </p:nvGrpSpPr>
            <p:grpSpPr bwMode="auto">
              <a:xfrm>
                <a:off x="102" y="2832"/>
                <a:ext cx="2776" cy="462"/>
                <a:chOff x="102" y="2832"/>
                <a:chExt cx="2776" cy="462"/>
              </a:xfrm>
            </p:grpSpPr>
            <p:sp>
              <p:nvSpPr>
                <p:cNvPr id="108579" name="Rectangle 37"/>
                <p:cNvSpPr>
                  <a:spLocks noChangeArrowheads="1"/>
                </p:cNvSpPr>
                <p:nvPr/>
              </p:nvSpPr>
              <p:spPr bwMode="auto">
                <a:xfrm>
                  <a:off x="102" y="2832"/>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没向神殿缴付什一税及供品(13:10)</a:t>
                  </a:r>
                </a:p>
              </p:txBody>
            </p:sp>
            <p:sp>
              <p:nvSpPr>
                <p:cNvPr id="108580" name="Rectangle 38"/>
                <p:cNvSpPr>
                  <a:spLocks noChangeArrowheads="1"/>
                </p:cNvSpPr>
                <p:nvPr/>
              </p:nvSpPr>
              <p:spPr bwMode="auto">
                <a:xfrm>
                  <a:off x="102" y="2832"/>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4" name="Group 39"/>
              <p:cNvGrpSpPr>
                <a:grpSpLocks/>
              </p:cNvGrpSpPr>
              <p:nvPr/>
            </p:nvGrpSpPr>
            <p:grpSpPr bwMode="auto">
              <a:xfrm>
                <a:off x="2880" y="2832"/>
                <a:ext cx="2776" cy="462"/>
                <a:chOff x="2880" y="2832"/>
                <a:chExt cx="2776" cy="462"/>
              </a:xfrm>
            </p:grpSpPr>
            <p:sp>
              <p:nvSpPr>
                <p:cNvPr id="108577" name="Rectangle 40"/>
                <p:cNvSpPr>
                  <a:spLocks noChangeArrowheads="1"/>
                </p:cNvSpPr>
                <p:nvPr/>
              </p:nvSpPr>
              <p:spPr bwMode="auto">
                <a:xfrm>
                  <a:off x="2880" y="2832"/>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100" b="1">
                      <a:solidFill>
                        <a:srgbClr val="FFFFFF"/>
                      </a:solidFill>
                      <a:latin typeface="Arial Narrow" charset="0"/>
                    </a:rPr>
                    <a:t>训斥(13:11a)，把利未派驻到岗位(13:11b)， 及祷告(13:14)</a:t>
                  </a:r>
                </a:p>
              </p:txBody>
            </p:sp>
            <p:sp>
              <p:nvSpPr>
                <p:cNvPr id="108578" name="Rectangle 41"/>
                <p:cNvSpPr>
                  <a:spLocks noChangeArrowheads="1"/>
                </p:cNvSpPr>
                <p:nvPr/>
              </p:nvSpPr>
              <p:spPr bwMode="auto">
                <a:xfrm>
                  <a:off x="2880" y="2832"/>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5" name="Group 42"/>
              <p:cNvGrpSpPr>
                <a:grpSpLocks/>
              </p:cNvGrpSpPr>
              <p:nvPr/>
            </p:nvGrpSpPr>
            <p:grpSpPr bwMode="auto">
              <a:xfrm>
                <a:off x="102" y="3295"/>
                <a:ext cx="2776" cy="462"/>
                <a:chOff x="102" y="3295"/>
                <a:chExt cx="2776" cy="462"/>
              </a:xfrm>
            </p:grpSpPr>
            <p:sp>
              <p:nvSpPr>
                <p:cNvPr id="108575" name="Rectangle 43"/>
                <p:cNvSpPr>
                  <a:spLocks noChangeArrowheads="1"/>
                </p:cNvSpPr>
                <p:nvPr/>
              </p:nvSpPr>
              <p:spPr bwMode="auto">
                <a:xfrm>
                  <a:off x="102" y="3295"/>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在安息日经商，违反教义(13:15-16)</a:t>
                  </a:r>
                </a:p>
              </p:txBody>
            </p:sp>
            <p:sp>
              <p:nvSpPr>
                <p:cNvPr id="108576" name="Rectangle 44"/>
                <p:cNvSpPr>
                  <a:spLocks noChangeArrowheads="1"/>
                </p:cNvSpPr>
                <p:nvPr/>
              </p:nvSpPr>
              <p:spPr bwMode="auto">
                <a:xfrm>
                  <a:off x="102" y="3295"/>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6" name="Group 45"/>
              <p:cNvGrpSpPr>
                <a:grpSpLocks/>
              </p:cNvGrpSpPr>
              <p:nvPr/>
            </p:nvGrpSpPr>
            <p:grpSpPr bwMode="auto">
              <a:xfrm>
                <a:off x="2880" y="3295"/>
                <a:ext cx="2776" cy="462"/>
                <a:chOff x="2880" y="3295"/>
                <a:chExt cx="2776" cy="462"/>
              </a:xfrm>
            </p:grpSpPr>
            <p:sp>
              <p:nvSpPr>
                <p:cNvPr id="108573" name="Rectangle 46"/>
                <p:cNvSpPr>
                  <a:spLocks noChangeArrowheads="1"/>
                </p:cNvSpPr>
                <p:nvPr/>
              </p:nvSpPr>
              <p:spPr bwMode="auto">
                <a:xfrm>
                  <a:off x="2880" y="3295"/>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训斥(13:17-18)、驻扎侍卫(13:19)，及祷告(13:22)</a:t>
                  </a:r>
                </a:p>
              </p:txBody>
            </p:sp>
            <p:sp>
              <p:nvSpPr>
                <p:cNvPr id="108574" name="Rectangle 47"/>
                <p:cNvSpPr>
                  <a:spLocks noChangeArrowheads="1"/>
                </p:cNvSpPr>
                <p:nvPr/>
              </p:nvSpPr>
              <p:spPr bwMode="auto">
                <a:xfrm>
                  <a:off x="2880" y="3295"/>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7" name="Group 48"/>
              <p:cNvGrpSpPr>
                <a:grpSpLocks/>
              </p:cNvGrpSpPr>
              <p:nvPr/>
            </p:nvGrpSpPr>
            <p:grpSpPr bwMode="auto">
              <a:xfrm>
                <a:off x="102" y="3757"/>
                <a:ext cx="2776" cy="462"/>
                <a:chOff x="102" y="3757"/>
                <a:chExt cx="2776" cy="462"/>
              </a:xfrm>
            </p:grpSpPr>
            <p:sp>
              <p:nvSpPr>
                <p:cNvPr id="108571" name="Rectangle 49"/>
                <p:cNvSpPr>
                  <a:spLocks noChangeArrowheads="1"/>
                </p:cNvSpPr>
                <p:nvPr/>
              </p:nvSpPr>
              <p:spPr bwMode="auto">
                <a:xfrm>
                  <a:off x="102" y="3757"/>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通婚(13:23-24)</a:t>
                  </a:r>
                </a:p>
              </p:txBody>
            </p:sp>
            <p:sp>
              <p:nvSpPr>
                <p:cNvPr id="108572" name="Rectangle 50"/>
                <p:cNvSpPr>
                  <a:spLocks noChangeArrowheads="1"/>
                </p:cNvSpPr>
                <p:nvPr/>
              </p:nvSpPr>
              <p:spPr bwMode="auto">
                <a:xfrm>
                  <a:off x="102" y="3757"/>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8568" name="Group 51"/>
              <p:cNvGrpSpPr>
                <a:grpSpLocks/>
              </p:cNvGrpSpPr>
              <p:nvPr/>
            </p:nvGrpSpPr>
            <p:grpSpPr bwMode="auto">
              <a:xfrm>
                <a:off x="2880" y="3757"/>
                <a:ext cx="2776" cy="462"/>
                <a:chOff x="2880" y="3757"/>
                <a:chExt cx="2776" cy="462"/>
              </a:xfrm>
            </p:grpSpPr>
            <p:sp>
              <p:nvSpPr>
                <p:cNvPr id="108569" name="Rectangle 52"/>
                <p:cNvSpPr>
                  <a:spLocks noChangeArrowheads="1"/>
                </p:cNvSpPr>
                <p:nvPr/>
              </p:nvSpPr>
              <p:spPr bwMode="auto">
                <a:xfrm>
                  <a:off x="2880" y="3757"/>
                  <a:ext cx="2777" cy="46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200" b="1">
                      <a:solidFill>
                        <a:srgbClr val="FFFFFF"/>
                      </a:solidFill>
                      <a:latin typeface="Arial Narrow" charset="0"/>
                    </a:rPr>
                    <a:t>训斥(13:25-27)，把有罪的牧师撤职 (13:28)，及祷告 (13:29)</a:t>
                  </a:r>
                </a:p>
              </p:txBody>
            </p:sp>
            <p:sp>
              <p:nvSpPr>
                <p:cNvPr id="108570" name="Rectangle 53"/>
                <p:cNvSpPr>
                  <a:spLocks noChangeArrowheads="1"/>
                </p:cNvSpPr>
                <p:nvPr/>
              </p:nvSpPr>
              <p:spPr bwMode="auto">
                <a:xfrm>
                  <a:off x="2880" y="3757"/>
                  <a:ext cx="2777" cy="46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sp>
          <p:nvSpPr>
            <p:cNvPr id="108552" name="Rectangle 54"/>
            <p:cNvSpPr>
              <a:spLocks noChangeArrowheads="1"/>
            </p:cNvSpPr>
            <p:nvPr/>
          </p:nvSpPr>
          <p:spPr bwMode="auto">
            <a:xfrm>
              <a:off x="96" y="720"/>
              <a:ext cx="5568" cy="3504"/>
            </a:xfrm>
            <a:prstGeom prst="rect">
              <a:avLst/>
            </a:prstGeom>
            <a:noFill/>
            <a:ln w="144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sp>
        <p:nvSpPr>
          <p:cNvPr id="108550" name="Rectangle 55"/>
          <p:cNvSpPr>
            <a:spLocks noChangeArrowheads="1"/>
          </p:cNvSpPr>
          <p:nvPr/>
        </p:nvSpPr>
        <p:spPr bwMode="auto">
          <a:xfrm>
            <a:off x="1244600" y="692150"/>
            <a:ext cx="6203950" cy="398463"/>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a:solidFill>
                  <a:srgbClr val="FFFFFF"/>
                </a:solidFill>
                <a:latin typeface="Arial Narrow" charset="0"/>
              </a:rPr>
              <a:t>Gene Getz，“尼希米记”， 圣经知识评， 1:681</a:t>
            </a:r>
          </a:p>
        </p:txBody>
      </p:sp>
    </p:spTree>
    <p:extLst>
      <p:ext uri="{BB962C8B-B14F-4D97-AF65-F5344CB8AC3E}">
        <p14:creationId xmlns:p14="http://schemas.microsoft.com/office/powerpoint/2010/main" val="29332886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763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837634" name="Picture 1" descr="bricktiny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286000"/>
            <a:ext cx="2546350" cy="190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7635" name="Title 3"/>
          <p:cNvSpPr>
            <a:spLocks noGrp="1"/>
          </p:cNvSpPr>
          <p:nvPr>
            <p:ph type="title" idx="4294967295"/>
          </p:nvPr>
        </p:nvSpPr>
        <p:spPr>
          <a:xfrm>
            <a:off x="571500" y="76200"/>
            <a:ext cx="8115300" cy="1447800"/>
          </a:xfrm>
        </p:spPr>
        <p:txBody>
          <a:bodyPr/>
          <a:lstStyle/>
          <a:p>
            <a:pPr marL="566738" indent="-566738" eaLnBrk="1" hangingPunct="1"/>
            <a:r>
              <a:rPr lang="en-US" dirty="0">
                <a:latin typeface="Helvetica" charset="0"/>
                <a:ea typeface="Osaka" charset="0"/>
                <a:cs typeface="Osaka" charset="0"/>
              </a:rPr>
              <a:t>I. </a:t>
            </a:r>
            <a:r>
              <a:rPr lang="zh-CN" altLang="en-US" dirty="0">
                <a:latin typeface="Helvetica" charset="0"/>
                <a:ea typeface="Osaka" charset="0"/>
                <a:cs typeface="Osaka" charset="0"/>
              </a:rPr>
              <a:t>上帝帮助我们</a:t>
            </a:r>
            <a:r>
              <a:rPr lang="zh-CN" altLang="en-US" dirty="0">
                <a:solidFill>
                  <a:srgbClr val="FFFF00"/>
                </a:solidFill>
                <a:latin typeface="Helvetica" charset="0"/>
                <a:ea typeface="Osaka" charset="0"/>
                <a:cs typeface="Osaka" charset="0"/>
              </a:rPr>
              <a:t>明智地</a:t>
            </a:r>
            <a:r>
              <a:rPr lang="zh-CN" altLang="en-US" dirty="0">
                <a:latin typeface="Helvetica" charset="0"/>
                <a:ea typeface="Osaka" charset="0"/>
                <a:cs typeface="Osaka" charset="0"/>
              </a:rPr>
              <a:t>克服反对。</a:t>
            </a:r>
            <a:endParaRPr lang="en-US" dirty="0">
              <a:solidFill>
                <a:schemeClr val="tx1"/>
              </a:solidFill>
              <a:latin typeface="Times New Roman" charset="0"/>
              <a:ea typeface="Osaka" charset="0"/>
              <a:cs typeface="Osaka" charset="0"/>
            </a:endParaRPr>
          </a:p>
        </p:txBody>
      </p:sp>
    </p:spTree>
    <p:extLst>
      <p:ext uri="{BB962C8B-B14F-4D97-AF65-F5344CB8AC3E}">
        <p14:creationId xmlns:p14="http://schemas.microsoft.com/office/powerpoint/2010/main" val="1125019912"/>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81"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39682" name="Title 3"/>
          <p:cNvSpPr>
            <a:spLocks noGrp="1"/>
          </p:cNvSpPr>
          <p:nvPr>
            <p:ph type="title" idx="4294967295"/>
          </p:nvPr>
        </p:nvSpPr>
        <p:spPr>
          <a:xfrm>
            <a:off x="228600" y="-76200"/>
            <a:ext cx="3276600" cy="5715000"/>
          </a:xfrm>
        </p:spPr>
        <p:txBody>
          <a:bodyPr/>
          <a:lstStyle/>
          <a:p>
            <a:pPr eaLnBrk="1" hangingPunct="1"/>
            <a:r>
              <a:rPr lang="zh-CN" altLang="en-US" dirty="0">
                <a:latin typeface="Helvetica" charset="0"/>
                <a:ea typeface="Osaka" charset="0"/>
                <a:cs typeface="Osaka" charset="0"/>
              </a:rPr>
              <a:t>二</a:t>
            </a:r>
            <a:r>
              <a:rPr lang="en-US" altLang="zh-CN" dirty="0">
                <a:latin typeface="Helvetica" charset="0"/>
                <a:ea typeface="Osaka" charset="0"/>
                <a:cs typeface="Osaka" charset="0"/>
              </a:rPr>
              <a:t>.   </a:t>
            </a:r>
            <a:r>
              <a:rPr lang="zh-CN" altLang="en-US" dirty="0">
                <a:latin typeface="Helvetica" charset="0"/>
                <a:ea typeface="Osaka" charset="0"/>
                <a:cs typeface="Osaka" charset="0"/>
              </a:rPr>
              <a:t>上帝帮助我们</a:t>
            </a:r>
            <a:r>
              <a:rPr lang="zh-CN" altLang="en-US" dirty="0">
                <a:solidFill>
                  <a:srgbClr val="FFFF00"/>
                </a:solidFill>
                <a:latin typeface="Helvetica" charset="0"/>
                <a:ea typeface="Osaka" charset="0"/>
                <a:cs typeface="Osaka" charset="0"/>
              </a:rPr>
              <a:t>团结起来</a:t>
            </a:r>
            <a:r>
              <a:rPr lang="zh-CN" altLang="en-US" dirty="0">
                <a:latin typeface="Helvetica" charset="0"/>
                <a:ea typeface="Osaka" charset="0"/>
                <a:cs typeface="Osaka" charset="0"/>
              </a:rPr>
              <a:t>克服反对。</a:t>
            </a:r>
            <a:endParaRPr lang="en-US" dirty="0">
              <a:latin typeface="Helvetica" charset="0"/>
              <a:ea typeface="Osaka" charset="0"/>
              <a:cs typeface="Osaka" charset="0"/>
            </a:endParaRPr>
          </a:p>
        </p:txBody>
      </p:sp>
      <p:pic>
        <p:nvPicPr>
          <p:cNvPr id="839683" name="Picture 5" descr="united-hand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33800" y="1295400"/>
            <a:ext cx="4470400" cy="350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4033880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29"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a:buClrTx/>
              <a:buSzTx/>
              <a:buFontTx/>
              <a:buNone/>
            </a:pPr>
            <a:endParaRPr lang="en-US">
              <a:solidFill>
                <a:srgbClr val="FFFFFF"/>
              </a:solidFill>
              <a:latin typeface="Arial" charset="0"/>
            </a:endParaRPr>
          </a:p>
        </p:txBody>
      </p:sp>
      <p:sp>
        <p:nvSpPr>
          <p:cNvPr id="841730" name="Title 2"/>
          <p:cNvSpPr>
            <a:spLocks noGrp="1"/>
          </p:cNvSpPr>
          <p:nvPr>
            <p:ph type="title" idx="4294967295"/>
          </p:nvPr>
        </p:nvSpPr>
        <p:spPr/>
        <p:txBody>
          <a:bodyPr/>
          <a:lstStyle/>
          <a:p>
            <a:pPr eaLnBrk="1" hangingPunct="1"/>
            <a:r>
              <a:rPr lang="en-US">
                <a:latin typeface="Helvetica" charset="0"/>
                <a:ea typeface="Osaka" charset="0"/>
                <a:cs typeface="Osaka" charset="0"/>
              </a:rPr>
              <a:t>Meetings</a:t>
            </a:r>
          </a:p>
        </p:txBody>
      </p:sp>
      <p:pic>
        <p:nvPicPr>
          <p:cNvPr id="841731" name="Picture 1" descr="meeting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 y="0"/>
            <a:ext cx="79438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1732" name="Title 2"/>
          <p:cNvSpPr txBox="1">
            <a:spLocks/>
          </p:cNvSpPr>
          <p:nvPr/>
        </p:nvSpPr>
        <p:spPr bwMode="auto">
          <a:xfrm>
            <a:off x="611188" y="5013325"/>
            <a:ext cx="7993062"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kumimoji="1" lang="en-US" sz="8000" b="1" baseline="0" dirty="0" err="1">
                <a:solidFill>
                  <a:srgbClr val="FFFFFF"/>
                </a:solidFill>
                <a:latin typeface="Helvetica" charset="0"/>
                <a:ea typeface="Osaka" charset="0"/>
                <a:cs typeface="Osaka" charset="0"/>
              </a:rPr>
              <a:t>会议</a:t>
            </a:r>
            <a:endParaRPr kumimoji="1" lang="en-US" sz="6000" b="1" baseline="0" dirty="0">
              <a:solidFill>
                <a:srgbClr val="FFFFFF"/>
              </a:solidFill>
              <a:latin typeface="Helvetica" charset="0"/>
              <a:ea typeface="Osaka" charset="0"/>
              <a:cs typeface="Osaka" charset="0"/>
            </a:endParaRPr>
          </a:p>
        </p:txBody>
      </p:sp>
      <p:sp>
        <p:nvSpPr>
          <p:cNvPr id="841733" name="Title 2"/>
          <p:cNvSpPr txBox="1">
            <a:spLocks/>
          </p:cNvSpPr>
          <p:nvPr/>
        </p:nvSpPr>
        <p:spPr bwMode="auto">
          <a:xfrm>
            <a:off x="611188" y="5949950"/>
            <a:ext cx="7993062" cy="50323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pPr>
            <a:r>
              <a:rPr kumimoji="1" lang="zh-CN" altLang="en-US" sz="2800" baseline="0" dirty="0">
                <a:solidFill>
                  <a:srgbClr val="FFFFFF"/>
                </a:solidFill>
                <a:latin typeface="Helvetica" charset="0"/>
                <a:ea typeface="Osaka" charset="0"/>
                <a:cs typeface="Osaka" charset="0"/>
              </a:rPr>
              <a:t>我们任何一个人都不像我们所有人加起来那么笨</a:t>
            </a:r>
            <a:endParaRPr kumimoji="1" lang="en-US" sz="2800" baseline="0" dirty="0">
              <a:solidFill>
                <a:srgbClr val="FFFFFF"/>
              </a:solidFill>
              <a:latin typeface="Helvetica" charset="0"/>
              <a:ea typeface="Osaka" charset="0"/>
              <a:cs typeface="Osaka" charset="0"/>
            </a:endParaRPr>
          </a:p>
        </p:txBody>
      </p:sp>
    </p:spTree>
    <p:extLst>
      <p:ext uri="{BB962C8B-B14F-4D97-AF65-F5344CB8AC3E}">
        <p14:creationId xmlns:p14="http://schemas.microsoft.com/office/powerpoint/2010/main" val="321477633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3777" name="Rectangle 4"/>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843778" name="Picture 2" descr="buildingthewa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3779" name="Title 3"/>
          <p:cNvSpPr>
            <a:spLocks noGrp="1"/>
          </p:cNvSpPr>
          <p:nvPr>
            <p:ph type="title" idx="4294967295"/>
          </p:nvPr>
        </p:nvSpPr>
        <p:spPr>
          <a:xfrm>
            <a:off x="228600" y="-76200"/>
            <a:ext cx="3124200" cy="4572000"/>
          </a:xfrm>
        </p:spPr>
        <p:txBody>
          <a:bodyPr/>
          <a:lstStyle/>
          <a:p>
            <a:pPr eaLnBrk="1" hangingPunct="1"/>
            <a:r>
              <a:rPr lang="en-US" dirty="0">
                <a:latin typeface="Helvetica" charset="0"/>
                <a:ea typeface="Osaka" charset="0"/>
                <a:cs typeface="Osaka" charset="0"/>
              </a:rPr>
              <a:t>A. </a:t>
            </a:r>
            <a:r>
              <a:rPr lang="zh-CN" altLang="en-US" dirty="0">
                <a:latin typeface="Helvetica" charset="0"/>
                <a:ea typeface="Osaka" charset="0"/>
                <a:cs typeface="Osaka" charset="0"/>
              </a:rPr>
              <a:t>上帝团结各种犹太人，让他们成为普通的劳动者</a:t>
            </a:r>
            <a:endParaRPr lang="en-US" dirty="0">
              <a:latin typeface="Helvetica" charset="0"/>
              <a:ea typeface="Osaka" charset="0"/>
              <a:cs typeface="Osaka" charset="0"/>
            </a:endParaRPr>
          </a:p>
        </p:txBody>
      </p:sp>
    </p:spTree>
    <p:extLst>
      <p:ext uri="{BB962C8B-B14F-4D97-AF65-F5344CB8AC3E}">
        <p14:creationId xmlns:p14="http://schemas.microsoft.com/office/powerpoint/2010/main" val="46337346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5825" name="Rectangle 5"/>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pic>
        <p:nvPicPr>
          <p:cNvPr id="845826" name="Picture 2" descr="buildingthewall.jpg"/>
          <p:cNvPicPr>
            <a:picLocks noChangeAspect="1"/>
          </p:cNvPicPr>
          <p:nvPr/>
        </p:nvPicPr>
        <p:blipFill>
          <a:blip r:embed="rId3">
            <a:lum bright="60000"/>
            <a:extLst>
              <a:ext uri="{28A0092B-C50C-407E-A947-70E740481C1C}">
                <a14:useLocalDpi xmlns:a14="http://schemas.microsoft.com/office/drawing/2010/main"/>
              </a:ext>
            </a:extLst>
          </a:blip>
          <a:srcRect/>
          <a:stretch>
            <a:fillRect/>
          </a:stretch>
        </p:blipFill>
        <p:spPr bwMode="auto">
          <a:xfrm>
            <a:off x="3476625" y="0"/>
            <a:ext cx="56673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5827" name="Title 3"/>
          <p:cNvSpPr>
            <a:spLocks noGrp="1"/>
          </p:cNvSpPr>
          <p:nvPr>
            <p:ph type="title" idx="4294967295"/>
          </p:nvPr>
        </p:nvSpPr>
        <p:spPr>
          <a:xfrm>
            <a:off x="228600" y="-76200"/>
            <a:ext cx="3124200" cy="4572000"/>
          </a:xfrm>
        </p:spPr>
        <p:txBody>
          <a:bodyPr/>
          <a:lstStyle/>
          <a:p>
            <a:pPr eaLnBrk="1" hangingPunct="1"/>
            <a:r>
              <a:rPr lang="en-US" dirty="0">
                <a:latin typeface="Helvetica" charset="0"/>
                <a:ea typeface="Osaka" charset="0"/>
                <a:cs typeface="Osaka" charset="0"/>
              </a:rPr>
              <a:t>A. </a:t>
            </a:r>
            <a:r>
              <a:rPr lang="zh-CN" altLang="en-US" dirty="0">
                <a:latin typeface="Helvetica" charset="0"/>
                <a:ea typeface="Osaka" charset="0"/>
                <a:cs typeface="Osaka" charset="0"/>
              </a:rPr>
              <a:t>上帝团结各种犹太人，让他们成为普通的劳动者</a:t>
            </a:r>
            <a:endParaRPr lang="en-US" dirty="0">
              <a:latin typeface="Helvetica" charset="0"/>
              <a:ea typeface="Osaka" charset="0"/>
              <a:cs typeface="Osaka" charset="0"/>
            </a:endParaRPr>
          </a:p>
        </p:txBody>
      </p:sp>
      <p:sp>
        <p:nvSpPr>
          <p:cNvPr id="263172" name="Text Box 4"/>
          <p:cNvSpPr txBox="1">
            <a:spLocks noChangeArrowheads="1"/>
          </p:cNvSpPr>
          <p:nvPr/>
        </p:nvSpPr>
        <p:spPr bwMode="auto">
          <a:xfrm>
            <a:off x="2819400" y="228600"/>
            <a:ext cx="6324600" cy="6337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371600" indent="-4572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1371600" marR="0" lvl="2" indent="-457200" algn="l" defTabSz="914400" rtl="0" eaLnBrk="0" fontAlgn="base" latinLnBrk="0" hangingPunct="0">
              <a:lnSpc>
                <a:spcPct val="100000"/>
              </a:lnSpc>
              <a:spcBef>
                <a:spcPts val="1200"/>
              </a:spcBef>
              <a:spcAft>
                <a:spcPts val="300"/>
              </a:spcAft>
              <a:buClrTx/>
              <a:buSzTx/>
              <a:buFont typeface="Arial" charset="0"/>
              <a:buChar char="•"/>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祭司 </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(1, 22, 28)</a:t>
            </a:r>
          </a:p>
          <a:p>
            <a:pPr marL="1371600" marR="0" lvl="2" indent="-457200" algn="l" defTabSz="914400" rtl="0" eaLnBrk="0" fontAlgn="base" latinLnBrk="0" hangingPunct="0">
              <a:lnSpc>
                <a:spcPct val="100000"/>
              </a:lnSpc>
              <a:spcBef>
                <a:spcPts val="1200"/>
              </a:spcBef>
              <a:spcAft>
                <a:spcPts val="300"/>
              </a:spcAft>
              <a:buClrTx/>
              <a:buSzTx/>
              <a:buFont typeface="Arial" charset="0"/>
              <a:buChar char="•"/>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金匠 </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(8</a:t>
            </a: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a, 31, 32)</a:t>
            </a:r>
          </a:p>
          <a:p>
            <a:pPr marL="1371600" marR="0" lvl="2" indent="-457200" algn="l" defTabSz="914400" rtl="0" eaLnBrk="0" fontAlgn="base" latinLnBrk="0" hangingPunct="0">
              <a:lnSpc>
                <a:spcPct val="100000"/>
              </a:lnSpc>
              <a:spcBef>
                <a:spcPts val="1200"/>
              </a:spcBef>
              <a:spcAft>
                <a:spcPts val="300"/>
              </a:spcAft>
              <a:buClrTx/>
              <a:buSzTx/>
              <a:buFont typeface="Arial" charset="0"/>
              <a:buChar char="•"/>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香水师 </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(8</a:t>
            </a:r>
            <a:r>
              <a:rPr kumimoji="0" 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b)</a:t>
            </a:r>
          </a:p>
          <a:p>
            <a:pPr marL="1371600" marR="0" lvl="2" indent="-457200" algn="l" defTabSz="914400" rtl="0" eaLnBrk="0" fontAlgn="base" latinLnBrk="0" hangingPunct="0">
              <a:lnSpc>
                <a:spcPct val="100000"/>
              </a:lnSpc>
              <a:spcBef>
                <a:spcPts val="1200"/>
              </a:spcBef>
              <a:spcAft>
                <a:spcPts val="300"/>
              </a:spcAft>
              <a:buClrTx/>
              <a:buSzTx/>
              <a:buFont typeface="Arial" charset="0"/>
              <a:buChar char="•"/>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政治领袖 </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(9, 15, 16, 17, 18, 19)</a:t>
            </a:r>
          </a:p>
          <a:p>
            <a:pPr marL="1371600" marR="0" lvl="2" indent="-457200" algn="l" defTabSz="914400" rtl="0" eaLnBrk="0" fontAlgn="base" latinLnBrk="0" hangingPunct="0">
              <a:lnSpc>
                <a:spcPct val="100000"/>
              </a:lnSpc>
              <a:spcBef>
                <a:spcPts val="1200"/>
              </a:spcBef>
              <a:spcAft>
                <a:spcPts val="300"/>
              </a:spcAft>
              <a:buClrTx/>
              <a:buSzTx/>
              <a:buFont typeface="Arial" charset="0"/>
              <a:buChar char="•"/>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妇女和男子 </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(12)</a:t>
            </a:r>
          </a:p>
          <a:p>
            <a:pPr marL="1371600" marR="0" lvl="2" indent="-457200" algn="l" defTabSz="914400" rtl="0" eaLnBrk="0" fontAlgn="base" latinLnBrk="0" hangingPunct="0">
              <a:lnSpc>
                <a:spcPct val="100000"/>
              </a:lnSpc>
              <a:spcBef>
                <a:spcPts val="1200"/>
              </a:spcBef>
              <a:spcAft>
                <a:spcPts val="300"/>
              </a:spcAft>
              <a:buClrTx/>
              <a:buSzTx/>
              <a:buFont typeface="Arial" charset="0"/>
              <a:buChar char="•"/>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利未人 </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(17)</a:t>
            </a:r>
          </a:p>
          <a:p>
            <a:pPr marL="1371600" marR="0" lvl="2" indent="-457200" algn="l" defTabSz="914400" rtl="0" eaLnBrk="0" fontAlgn="base" latinLnBrk="0" hangingPunct="0">
              <a:lnSpc>
                <a:spcPct val="100000"/>
              </a:lnSpc>
              <a:spcBef>
                <a:spcPts val="1200"/>
              </a:spcBef>
              <a:spcAft>
                <a:spcPts val="300"/>
              </a:spcAft>
              <a:buClrTx/>
              <a:buSzTx/>
              <a:buFont typeface="Arial" charset="0"/>
              <a:buChar char="•"/>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商人 </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(32)</a:t>
            </a:r>
          </a:p>
          <a:p>
            <a:pPr marL="1371600" marR="0" lvl="2" indent="-457200" algn="l" defTabSz="914400" rtl="0" eaLnBrk="0" fontAlgn="base" latinLnBrk="0" hangingPunct="0">
              <a:lnSpc>
                <a:spcPct val="100000"/>
              </a:lnSpc>
              <a:spcBef>
                <a:spcPts val="1200"/>
              </a:spcBef>
              <a:spcAft>
                <a:spcPts val="300"/>
              </a:spcAft>
              <a:buClrTx/>
              <a:buSzTx/>
              <a:buFont typeface="Arial" charset="0"/>
              <a:buChar char="•"/>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甚至来自城外的人 </a:t>
            </a:r>
            <a:r>
              <a:rPr kumimoji="0" lang="en-US" altLang="zh-CN" sz="3200" b="1" i="0" u="none" strike="noStrike" kern="1200" cap="none" spc="0" normalizeH="0" baseline="0" noProof="0" dirty="0">
                <a:ln>
                  <a:noFill/>
                </a:ln>
                <a:solidFill>
                  <a:srgbClr val="000000"/>
                </a:solidFill>
                <a:effectLst/>
                <a:uLnTx/>
                <a:uFillTx/>
                <a:latin typeface="Arial" charset="0"/>
                <a:ea typeface="ＭＳ Ｐゴシック" charset="0"/>
                <a:cs typeface="Times New Roman" charset="0"/>
              </a:rPr>
              <a:t>(2, 5, 7)</a:t>
            </a:r>
            <a:endParaRPr kumimoji="0" lang="en-US" sz="32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9706387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63172">
                                            <p:txEl>
                                              <p:pRg st="0" end="0"/>
                                            </p:txEl>
                                          </p:spTgt>
                                        </p:tgtEl>
                                        <p:attrNameLst>
                                          <p:attrName>style.visibility</p:attrName>
                                        </p:attrNameLst>
                                      </p:cBhvr>
                                      <p:to>
                                        <p:strVal val="visible"/>
                                      </p:to>
                                    </p:set>
                                    <p:animEffect transition="in" filter="blinds(horizontal)">
                                      <p:cBhvr>
                                        <p:cTn id="7" dur="500"/>
                                        <p:tgtEl>
                                          <p:spTgt spid="26317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63172">
                                            <p:txEl>
                                              <p:pRg st="1" end="1"/>
                                            </p:txEl>
                                          </p:spTgt>
                                        </p:tgtEl>
                                        <p:attrNameLst>
                                          <p:attrName>style.visibility</p:attrName>
                                        </p:attrNameLst>
                                      </p:cBhvr>
                                      <p:to>
                                        <p:strVal val="visible"/>
                                      </p:to>
                                    </p:set>
                                    <p:animEffect transition="in" filter="blinds(horizontal)">
                                      <p:cBhvr>
                                        <p:cTn id="12" dur="500"/>
                                        <p:tgtEl>
                                          <p:spTgt spid="26317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263172">
                                            <p:txEl>
                                              <p:pRg st="2" end="2"/>
                                            </p:txEl>
                                          </p:spTgt>
                                        </p:tgtEl>
                                        <p:attrNameLst>
                                          <p:attrName>style.visibility</p:attrName>
                                        </p:attrNameLst>
                                      </p:cBhvr>
                                      <p:to>
                                        <p:strVal val="visible"/>
                                      </p:to>
                                    </p:set>
                                    <p:animEffect transition="in" filter="blinds(horizontal)">
                                      <p:cBhvr>
                                        <p:cTn id="17" dur="500"/>
                                        <p:tgtEl>
                                          <p:spTgt spid="26317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263172">
                                            <p:txEl>
                                              <p:pRg st="3" end="3"/>
                                            </p:txEl>
                                          </p:spTgt>
                                        </p:tgtEl>
                                        <p:attrNameLst>
                                          <p:attrName>style.visibility</p:attrName>
                                        </p:attrNameLst>
                                      </p:cBhvr>
                                      <p:to>
                                        <p:strVal val="visible"/>
                                      </p:to>
                                    </p:set>
                                    <p:animEffect transition="in" filter="blinds(horizontal)">
                                      <p:cBhvr>
                                        <p:cTn id="22" dur="500"/>
                                        <p:tgtEl>
                                          <p:spTgt spid="26317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263172">
                                            <p:txEl>
                                              <p:pRg st="4" end="4"/>
                                            </p:txEl>
                                          </p:spTgt>
                                        </p:tgtEl>
                                        <p:attrNameLst>
                                          <p:attrName>style.visibility</p:attrName>
                                        </p:attrNameLst>
                                      </p:cBhvr>
                                      <p:to>
                                        <p:strVal val="visible"/>
                                      </p:to>
                                    </p:set>
                                    <p:animEffect transition="in" filter="blinds(horizontal)">
                                      <p:cBhvr>
                                        <p:cTn id="27" dur="500"/>
                                        <p:tgtEl>
                                          <p:spTgt spid="26317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263172">
                                            <p:txEl>
                                              <p:pRg st="5" end="5"/>
                                            </p:txEl>
                                          </p:spTgt>
                                        </p:tgtEl>
                                        <p:attrNameLst>
                                          <p:attrName>style.visibility</p:attrName>
                                        </p:attrNameLst>
                                      </p:cBhvr>
                                      <p:to>
                                        <p:strVal val="visible"/>
                                      </p:to>
                                    </p:set>
                                    <p:animEffect transition="in" filter="blinds(horizontal)">
                                      <p:cBhvr>
                                        <p:cTn id="32" dur="500"/>
                                        <p:tgtEl>
                                          <p:spTgt spid="263172">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263172">
                                            <p:txEl>
                                              <p:pRg st="6" end="6"/>
                                            </p:txEl>
                                          </p:spTgt>
                                        </p:tgtEl>
                                        <p:attrNameLst>
                                          <p:attrName>style.visibility</p:attrName>
                                        </p:attrNameLst>
                                      </p:cBhvr>
                                      <p:to>
                                        <p:strVal val="visible"/>
                                      </p:to>
                                    </p:set>
                                    <p:animEffect transition="in" filter="blinds(horizontal)">
                                      <p:cBhvr>
                                        <p:cTn id="37" dur="500"/>
                                        <p:tgtEl>
                                          <p:spTgt spid="263172">
                                            <p:txEl>
                                              <p:pRg st="6" end="6"/>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263172">
                                            <p:txEl>
                                              <p:pRg st="7" end="7"/>
                                            </p:txEl>
                                          </p:spTgt>
                                        </p:tgtEl>
                                        <p:attrNameLst>
                                          <p:attrName>style.visibility</p:attrName>
                                        </p:attrNameLst>
                                      </p:cBhvr>
                                      <p:to>
                                        <p:strVal val="visible"/>
                                      </p:to>
                                    </p:set>
                                    <p:animEffect transition="in" filter="blinds(horizontal)">
                                      <p:cBhvr>
                                        <p:cTn id="42" dur="500"/>
                                        <p:tgtEl>
                                          <p:spTgt spid="26317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2" grpId="0" build="p"/>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charset="0"/>
              <a:ea typeface="ＭＳ Ｐゴシック" charset="0"/>
            </a:endParaRPr>
          </a:p>
        </p:txBody>
      </p:sp>
      <p:sp>
        <p:nvSpPr>
          <p:cNvPr id="142338" name="Rectangle 2"/>
          <p:cNvSpPr>
            <a:spLocks noGrp="1" noChangeArrowheads="1"/>
          </p:cNvSpPr>
          <p:nvPr>
            <p:ph type="ctrTitle"/>
          </p:nvPr>
        </p:nvSpPr>
        <p:spPr>
          <a:xfrm>
            <a:off x="4267200" y="1143000"/>
            <a:ext cx="4876800" cy="3273425"/>
          </a:xfrm>
        </p:spPr>
        <p:txBody>
          <a:bodyPr/>
          <a:lstStyle/>
          <a:p>
            <a:pPr>
              <a:defRPr/>
            </a:pPr>
            <a:r>
              <a:rPr kumimoji="1" lang="zh-CN" altLang="en-US" sz="9600" b="1" dirty="0">
                <a:latin typeface="Arial"/>
                <a:ea typeface="ＭＳ Ｐゴシック" pitchFamily="-65" charset="-128"/>
                <a:cs typeface="Arial"/>
              </a:rPr>
              <a:t>捆绑的木棍</a:t>
            </a:r>
            <a:endParaRPr kumimoji="1" lang="en-US" sz="9600" b="1" dirty="0">
              <a:latin typeface="Arial"/>
              <a:ea typeface="ＭＳ Ｐゴシック" pitchFamily="-65" charset="-128"/>
              <a:cs typeface="Arial"/>
            </a:endParaRPr>
          </a:p>
        </p:txBody>
      </p:sp>
      <p:pic>
        <p:nvPicPr>
          <p:cNvPr id="847875" name="Picture 4" descr="boundstick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8600" y="457200"/>
            <a:ext cx="3403600" cy="511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02006034"/>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defTabSz="914400">
              <a:buClrTx/>
              <a:buSzTx/>
              <a:buFontTx/>
              <a:buNone/>
              <a:defRPr/>
            </a:pPr>
            <a:r>
              <a:rPr lang="en-US" sz="4800" b="1" dirty="0">
                <a:solidFill>
                  <a:srgbClr val="333399">
                    <a:lumMod val="75000"/>
                  </a:srgbClr>
                </a:solidFill>
                <a:effectLst>
                  <a:glow rad="101600">
                    <a:srgbClr val="333399">
                      <a:lumMod val="60000"/>
                      <a:lumOff val="40000"/>
                      <a:alpha val="60000"/>
                    </a:srgbClr>
                  </a:glow>
                </a:effectLst>
                <a:latin typeface="Times New Roman" pitchFamily="18" charset="0"/>
                <a:ea typeface="MS PGothic" pitchFamily="34" charset="-128"/>
                <a:cs typeface="ＭＳ Ｐゴシック"/>
              </a:rPr>
              <a:t>Crossroads International Church</a:t>
            </a:r>
          </a:p>
        </p:txBody>
      </p:sp>
      <p:pic>
        <p:nvPicPr>
          <p:cNvPr id="849922"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23" name="Picture 6" descr="IMG_371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141663"/>
            <a:ext cx="4984750" cy="373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24" name="Picture 1" descr="IMG_036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4427538" cy="3321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25" name="Picture 4" descr="IMG_0376.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64088" y="3573463"/>
            <a:ext cx="4379912" cy="328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49926" name="Picture 5" descr="IMG_0355.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27" name="TextBox 2"/>
          <p:cNvSpPr txBox="1">
            <a:spLocks noChangeArrowheads="1"/>
          </p:cNvSpPr>
          <p:nvPr/>
        </p:nvSpPr>
        <p:spPr bwMode="auto">
          <a:xfrm>
            <a:off x="160909" y="3140477"/>
            <a:ext cx="6624860" cy="52322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buClrTx/>
              <a:buSzTx/>
              <a:buFontTx/>
              <a:buNone/>
            </a:pPr>
            <a:r>
              <a:rPr lang="en-US" sz="2800" b="1" baseline="0" dirty="0">
                <a:solidFill>
                  <a:srgbClr val="FFFFFF"/>
                </a:solidFill>
                <a:latin typeface="Arial" charset="0"/>
                <a:cs typeface="Arial" charset="0"/>
              </a:rPr>
              <a:t>B. </a:t>
            </a:r>
            <a:r>
              <a:rPr lang="zh-CN" altLang="en-US" sz="2800" b="1" baseline="0" dirty="0">
                <a:solidFill>
                  <a:srgbClr val="FFFFFF"/>
                </a:solidFill>
                <a:latin typeface="Arial" charset="0"/>
                <a:cs typeface="Arial" charset="0"/>
              </a:rPr>
              <a:t>上帝今天将各类人团结在一起侍奉他</a:t>
            </a:r>
            <a:endParaRPr lang="en-US" sz="2800" b="1" baseline="0" dirty="0">
              <a:solidFill>
                <a:srgbClr val="FFFFFF"/>
              </a:solidFill>
              <a:latin typeface="Arial" charset="0"/>
              <a:cs typeface="Arial" charset="0"/>
            </a:endParaRPr>
          </a:p>
        </p:txBody>
      </p:sp>
    </p:spTree>
    <p:extLst>
      <p:ext uri="{BB962C8B-B14F-4D97-AF65-F5344CB8AC3E}">
        <p14:creationId xmlns:p14="http://schemas.microsoft.com/office/powerpoint/2010/main" val="4019147998"/>
      </p:ext>
    </p:extLst>
  </p:cSld>
  <p:clrMapOvr>
    <a:masterClrMapping/>
  </p:clrMapOvr>
  <p:transition spd="slow"/>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0945" name="Rectangle 3"/>
          <p:cNvSpPr>
            <a:spLocks noChangeArrowheads="1"/>
          </p:cNvSpPr>
          <p:nvPr/>
        </p:nvSpPr>
        <p:spPr bwMode="auto">
          <a:xfrm>
            <a:off x="0" y="0"/>
            <a:ext cx="9144000" cy="6858000"/>
          </a:xfrm>
          <a:prstGeom prst="rect">
            <a:avLst/>
          </a:prstGeom>
          <a:solidFill>
            <a:schemeClr val="tx2"/>
          </a:solidFill>
          <a:ln w="9525">
            <a:solidFill>
              <a:schemeClr val="tx1"/>
            </a:solidFill>
            <a:miter lim="800000"/>
            <a:headEnd/>
            <a:tailEnd/>
          </a:ln>
        </p:spPr>
        <p:txBody>
          <a:bodyPr wrap="none" anchor="ctr"/>
          <a:lstStyle/>
          <a:p>
            <a:pPr defTabSz="914400">
              <a:buClrTx/>
              <a:buSzTx/>
              <a:buFontTx/>
              <a:buNone/>
            </a:pPr>
            <a:endParaRPr lang="en-US">
              <a:solidFill>
                <a:srgbClr val="000000"/>
              </a:solidFill>
              <a:latin typeface="Arial" charset="0"/>
            </a:endParaRPr>
          </a:p>
        </p:txBody>
      </p:sp>
      <p:pic>
        <p:nvPicPr>
          <p:cNvPr id="2" name="Picture 1" descr="PraiseJesus_5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3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7569" name="Title 1"/>
          <p:cNvSpPr>
            <a:spLocks noGrp="1"/>
          </p:cNvSpPr>
          <p:nvPr>
            <p:ph type="title" idx="4294967295"/>
          </p:nvPr>
        </p:nvSpPr>
        <p:spPr>
          <a:xfrm>
            <a:off x="0" y="0"/>
            <a:ext cx="3419872" cy="2708920"/>
          </a:xfrm>
        </p:spPr>
        <p:txBody>
          <a:bodyPr/>
          <a:lstStyle/>
          <a:p>
            <a:pPr eaLnBrk="1" hangingPunct="1">
              <a:defRPr/>
            </a:pPr>
            <a:r>
              <a:rPr lang="zh-CN" altLang="en-US" sz="5400" dirty="0">
                <a:solidFill>
                  <a:schemeClr val="bg1"/>
                </a:solidFill>
                <a:effectLst>
                  <a:glow rad="228600">
                    <a:schemeClr val="tx1"/>
                  </a:glow>
                </a:effectLst>
                <a:latin typeface="Aramis Regular" charset="0"/>
                <a:ea typeface="ＭＳ Ｐゴシック" charset="0"/>
                <a:cs typeface="Aramis Regular" charset="0"/>
              </a:rPr>
              <a:t>他让你有资格！</a:t>
            </a:r>
            <a:endParaRPr lang="en-US" sz="5400" dirty="0">
              <a:solidFill>
                <a:schemeClr val="bg1"/>
              </a:solidFill>
              <a:effectLst>
                <a:glow rad="228600">
                  <a:schemeClr val="tx1"/>
                </a:glow>
              </a:effectLst>
              <a:latin typeface="Aramis Regular" charset="0"/>
              <a:ea typeface="ＭＳ Ｐゴシック" charset="0"/>
              <a:cs typeface="Aramis Regular" charset="0"/>
            </a:endParaRPr>
          </a:p>
        </p:txBody>
      </p:sp>
      <p:sp>
        <p:nvSpPr>
          <p:cNvPr id="5" name="Title 1"/>
          <p:cNvSpPr txBox="1">
            <a:spLocks/>
          </p:cNvSpPr>
          <p:nvPr/>
        </p:nvSpPr>
        <p:spPr bwMode="auto">
          <a:xfrm>
            <a:off x="5226" y="5445224"/>
            <a:ext cx="9138774" cy="1433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defTabSz="914400" eaLnBrk="1" hangingPunct="1">
              <a:buClrTx/>
              <a:buSzTx/>
              <a:buFontTx/>
              <a:buNone/>
              <a:defRPr/>
            </a:pPr>
            <a:r>
              <a:rPr lang="zh-CN" altLang="en-US" sz="4000" b="1" dirty="0">
                <a:solidFill>
                  <a:srgbClr val="FFFFFF"/>
                </a:solidFill>
                <a:effectLst>
                  <a:glow rad="228600">
                    <a:srgbClr val="000000"/>
                  </a:glow>
                </a:effectLst>
                <a:latin typeface="Aramis Regular" charset="0"/>
                <a:ea typeface="ＭＳ Ｐゴシック" charset="0"/>
                <a:cs typeface="Aramis Regular" charset="0"/>
              </a:rPr>
              <a:t>上帝常常要求我们做一些我们认为自己没有能力做的事情</a:t>
            </a:r>
            <a:endParaRPr lang="en-US" sz="4000" b="1" dirty="0">
              <a:solidFill>
                <a:srgbClr val="FFFFFF"/>
              </a:solidFill>
              <a:effectLst>
                <a:glow rad="228600">
                  <a:srgbClr val="000000"/>
                </a:glow>
              </a:effectLst>
              <a:latin typeface="Aramis Regular" charset="0"/>
              <a:ea typeface="ＭＳ Ｐゴシック" charset="0"/>
              <a:cs typeface="Aramis Regular" charset="0"/>
            </a:endParaRPr>
          </a:p>
        </p:txBody>
      </p:sp>
    </p:spTree>
    <p:extLst>
      <p:ext uri="{BB962C8B-B14F-4D97-AF65-F5344CB8AC3E}">
        <p14:creationId xmlns:p14="http://schemas.microsoft.com/office/powerpoint/2010/main" val="1684822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37569"/>
                                        </p:tgtEl>
                                        <p:attrNameLst>
                                          <p:attrName>style.visibility</p:attrName>
                                        </p:attrNameLst>
                                      </p:cBhvr>
                                      <p:to>
                                        <p:strVal val="visible"/>
                                      </p:to>
                                    </p:set>
                                    <p:animEffect transition="in" filter="dissolve">
                                      <p:cBhvr>
                                        <p:cTn id="7" dur="500"/>
                                        <p:tgtEl>
                                          <p:spTgt spid="237569"/>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2993" name="Rectangle 6"/>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852994" name="Title 2"/>
          <p:cNvSpPr>
            <a:spLocks noGrp="1"/>
          </p:cNvSpPr>
          <p:nvPr>
            <p:ph type="title" idx="4294967295"/>
          </p:nvPr>
        </p:nvSpPr>
        <p:spPr>
          <a:xfrm>
            <a:off x="0" y="44450"/>
            <a:ext cx="9144000" cy="746125"/>
          </a:xfrm>
        </p:spPr>
        <p:txBody>
          <a:bodyPr/>
          <a:lstStyle/>
          <a:p>
            <a:pPr algn="ctr" eaLnBrk="1" hangingPunct="1"/>
            <a:r>
              <a:rPr lang="zh-CN" altLang="en-US" dirty="0">
                <a:latin typeface="Helvetica" charset="0"/>
                <a:ea typeface="Osaka" charset="0"/>
                <a:cs typeface="Osaka" charset="0"/>
              </a:rPr>
              <a:t>尼希米记 </a:t>
            </a:r>
            <a:r>
              <a:rPr lang="en-US" altLang="zh-CN" dirty="0">
                <a:latin typeface="Helvetica" charset="0"/>
                <a:ea typeface="Osaka" charset="0"/>
                <a:cs typeface="Osaka" charset="0"/>
              </a:rPr>
              <a:t>3 </a:t>
            </a:r>
            <a:r>
              <a:rPr lang="zh-CN" altLang="en-US" dirty="0">
                <a:latin typeface="Helvetica" charset="0"/>
                <a:ea typeface="Osaka" charset="0"/>
                <a:cs typeface="Osaka" charset="0"/>
              </a:rPr>
              <a:t>的主要思想</a:t>
            </a:r>
            <a:endParaRPr lang="en-US" dirty="0">
              <a:latin typeface="Helvetica" charset="0"/>
              <a:ea typeface="Osaka" charset="0"/>
              <a:cs typeface="Osaka" charset="0"/>
            </a:endParaRPr>
          </a:p>
        </p:txBody>
      </p:sp>
      <p:sp>
        <p:nvSpPr>
          <p:cNvPr id="852995" name="Title 2"/>
          <p:cNvSpPr>
            <a:spLocks/>
          </p:cNvSpPr>
          <p:nvPr/>
        </p:nvSpPr>
        <p:spPr bwMode="auto">
          <a:xfrm>
            <a:off x="0" y="5392738"/>
            <a:ext cx="9144000" cy="127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4000" b="1" i="0" u="none" strike="noStrike" kern="1200" cap="none" spc="0" normalizeH="0" baseline="0" noProof="0" dirty="0">
                <a:ln>
                  <a:noFill/>
                </a:ln>
                <a:solidFill>
                  <a:srgbClr val="FFFFFF"/>
                </a:solidFill>
                <a:effectLst/>
                <a:uLnTx/>
                <a:uFillTx/>
                <a:latin typeface="Helvetica" charset="0"/>
                <a:ea typeface="Osaka" charset="0"/>
                <a:cs typeface="Osaka" charset="0"/>
              </a:rPr>
              <a:t>上帝通过一个</a:t>
            </a:r>
            <a:r>
              <a:rPr kumimoji="1" lang="zh-CN" altLang="en-US" sz="4000" b="1" i="0" u="none" strike="noStrike" kern="1200" cap="none" spc="0" normalizeH="0" baseline="0" noProof="0" dirty="0">
                <a:ln>
                  <a:noFill/>
                </a:ln>
                <a:solidFill>
                  <a:srgbClr val="FFFF00"/>
                </a:solidFill>
                <a:effectLst/>
                <a:uLnTx/>
                <a:uFillTx/>
                <a:latin typeface="Helvetica" charset="0"/>
                <a:ea typeface="Osaka" charset="0"/>
                <a:cs typeface="Osaka" charset="0"/>
              </a:rPr>
              <a:t>明智</a:t>
            </a:r>
            <a:r>
              <a:rPr kumimoji="1" lang="zh-CN" altLang="en-US" sz="4000" b="1" i="0" u="none" strike="noStrike" kern="1200" cap="none" spc="0" normalizeH="0" baseline="0" noProof="0" dirty="0">
                <a:ln>
                  <a:noFill/>
                </a:ln>
                <a:solidFill>
                  <a:srgbClr val="FFFFFF"/>
                </a:solidFill>
                <a:effectLst/>
                <a:uLnTx/>
                <a:uFillTx/>
                <a:latin typeface="Helvetica" charset="0"/>
                <a:ea typeface="Osaka" charset="0"/>
                <a:cs typeface="Osaka" charset="0"/>
              </a:rPr>
              <a:t>的计划对抗</a:t>
            </a:r>
            <a:r>
              <a:rPr kumimoji="1" lang="zh-CN" altLang="en-US" sz="4000" b="1" i="0" u="none" strike="noStrike" kern="1200" cap="none" spc="0" normalizeH="0" baseline="0" noProof="0" dirty="0">
                <a:ln>
                  <a:noFill/>
                </a:ln>
                <a:solidFill>
                  <a:srgbClr val="FFFF00"/>
                </a:solidFill>
                <a:effectLst/>
                <a:uLnTx/>
                <a:uFillTx/>
                <a:latin typeface="Helvetica" charset="0"/>
                <a:ea typeface="Osaka" charset="0"/>
                <a:cs typeface="Osaka" charset="0"/>
              </a:rPr>
              <a:t>反对</a:t>
            </a:r>
            <a:r>
              <a:rPr kumimoji="1" lang="zh-CN" altLang="en-US" sz="4000" b="1" i="0" u="none" strike="noStrike" kern="1200" cap="none" spc="0" normalizeH="0" baseline="0" noProof="0" dirty="0">
                <a:ln>
                  <a:noFill/>
                </a:ln>
                <a:solidFill>
                  <a:srgbClr val="FFFFFF"/>
                </a:solidFill>
                <a:effectLst/>
                <a:uLnTx/>
                <a:uFillTx/>
                <a:latin typeface="Helvetica" charset="0"/>
                <a:ea typeface="Osaka" charset="0"/>
                <a:cs typeface="Osaka" charset="0"/>
              </a:rPr>
              <a:t>，这个计划包括我们所有人。</a:t>
            </a:r>
            <a:endParaRPr kumimoji="1" lang="en-US" sz="4000" b="1" i="0" u="none" strike="noStrike" kern="1200" cap="none" spc="0" normalizeH="0" baseline="0" noProof="0" dirty="0">
              <a:ln>
                <a:noFill/>
              </a:ln>
              <a:solidFill>
                <a:srgbClr val="FFFFFF"/>
              </a:solidFill>
              <a:effectLst/>
              <a:uLnTx/>
              <a:uFillTx/>
              <a:latin typeface="Helvetica" charset="0"/>
              <a:ea typeface="Osaka" charset="0"/>
              <a:cs typeface="Osaka" charset="0"/>
            </a:endParaRPr>
          </a:p>
        </p:txBody>
      </p:sp>
      <p:pic>
        <p:nvPicPr>
          <p:cNvPr id="852996" name="Picture 1" descr="neh 3 wall to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976313"/>
            <a:ext cx="6661150" cy="432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14689240"/>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defTabSz="914400" eaLnBrk="1" fontAlgn="auto" hangingPunct="1">
              <a:spcBef>
                <a:spcPts val="0"/>
              </a:spcBef>
              <a:spcAft>
                <a:spcPts val="0"/>
              </a:spcAft>
              <a:buClrTx/>
              <a:buSzTx/>
              <a:buFontTx/>
              <a:buNone/>
              <a:defRPr/>
            </a:pPr>
            <a:endParaRPr lang="en-US" sz="1800" kern="0">
              <a:solidFill>
                <a:sysClr val="windowText" lastClr="000000"/>
              </a:solidFill>
              <a:latin typeface="Arial" charset="0"/>
            </a:endParaRPr>
          </a:p>
        </p:txBody>
      </p:sp>
      <p:pic>
        <p:nvPicPr>
          <p:cNvPr id="855042" name="Picture 1" descr="oppositi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551238"/>
            <a:ext cx="4541838" cy="3306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5043" name="Title 1"/>
          <p:cNvSpPr>
            <a:spLocks noGrp="1"/>
          </p:cNvSpPr>
          <p:nvPr>
            <p:ph type="title" idx="4294967295"/>
          </p:nvPr>
        </p:nvSpPr>
        <p:spPr>
          <a:xfrm>
            <a:off x="228600" y="304800"/>
            <a:ext cx="8763000" cy="609600"/>
          </a:xfrm>
          <a:solidFill>
            <a:schemeClr val="bg1"/>
          </a:solidFill>
        </p:spPr>
        <p:txBody>
          <a:bodyPr/>
          <a:lstStyle/>
          <a:p>
            <a:pPr algn="r" eaLnBrk="1" hangingPunct="1"/>
            <a:r>
              <a:rPr lang="ja-JP" altLang="en-US" sz="2800" b="1" i="1">
                <a:solidFill>
                  <a:schemeClr val="tx1"/>
                </a:solidFill>
                <a:latin typeface="Arial" charset="0"/>
                <a:ea typeface="ＭＳ Ｐゴシック" charset="0"/>
                <a:cs typeface="Times New Roman" charset="0"/>
              </a:rPr>
              <a:t>“有些人就是不愿意工作（尼希米记 </a:t>
            </a:r>
            <a:r>
              <a:rPr lang="en-US" altLang="ja-JP" sz="2800" b="1" i="1" dirty="0">
                <a:solidFill>
                  <a:schemeClr val="tx1"/>
                </a:solidFill>
                <a:latin typeface="Arial" charset="0"/>
                <a:ea typeface="ＭＳ Ｐゴシック" charset="0"/>
                <a:cs typeface="Times New Roman" charset="0"/>
              </a:rPr>
              <a:t>3:5</a:t>
            </a:r>
            <a:r>
              <a:rPr lang="ja-JP" altLang="en-US" sz="2800" b="1" i="1">
                <a:solidFill>
                  <a:schemeClr val="tx1"/>
                </a:solidFill>
                <a:latin typeface="Arial" charset="0"/>
                <a:ea typeface="ＭＳ Ｐゴシック" charset="0"/>
                <a:cs typeface="Times New Roman" charset="0"/>
              </a:rPr>
              <a:t>）。</a:t>
            </a:r>
            <a:endParaRPr lang="en-US" sz="3600" b="1" dirty="0">
              <a:latin typeface="Times New Roman" charset="0"/>
              <a:ea typeface="ＭＳ Ｐゴシック" charset="0"/>
              <a:cs typeface="ＭＳ Ｐゴシック" charset="0"/>
            </a:endParaRPr>
          </a:p>
        </p:txBody>
      </p:sp>
      <p:sp>
        <p:nvSpPr>
          <p:cNvPr id="306180" name="Title 1"/>
          <p:cNvSpPr>
            <a:spLocks/>
          </p:cNvSpPr>
          <p:nvPr/>
        </p:nvSpPr>
        <p:spPr bwMode="auto">
          <a:xfrm>
            <a:off x="883096" y="838200"/>
            <a:ext cx="8153400" cy="5867400"/>
          </a:xfrm>
          <a:prstGeom prst="rect">
            <a:avLst/>
          </a:prstGeom>
          <a:noFill/>
          <a:ln w="9525">
            <a:noFill/>
            <a:miter lim="800000"/>
            <a:headEnd/>
            <a:tailEnd/>
          </a:ln>
          <a:effectLst/>
        </p:spPr>
        <p:txBody>
          <a:bodyPr anchor="ctr"/>
          <a:lstStyle/>
          <a:p>
            <a:pPr algn="r" defTabSz="914400" eaLnBrk="1" hangingPunct="1">
              <a:buClrTx/>
              <a:buSzTx/>
              <a:buFontTx/>
              <a:buNone/>
              <a:defRPr/>
            </a:pPr>
            <a:r>
              <a:rPr lang="zh-CN" altLang="en-US" sz="2800" b="1" dirty="0">
                <a:solidFill>
                  <a:srgbClr val="FFFFFF"/>
                </a:solidFill>
                <a:effectLst>
                  <a:glow rad="165100">
                    <a:srgbClr val="000000"/>
                  </a:glow>
                </a:effectLst>
                <a:latin typeface="Arial" charset="0"/>
              </a:rPr>
              <a:t>特哥亚是距离耶路撒冷大约十一英里的一个城镇，部分居民前往耶路撒冷协助工作。这些人和他们的贵族之间形成了鲜明对比！特哥亚人在城墙上的两处地方进行建造（见第</a:t>
            </a:r>
            <a:r>
              <a:rPr lang="en-US" altLang="zh-CN" sz="2800" b="1" dirty="0">
                <a:solidFill>
                  <a:srgbClr val="FFFFFF"/>
                </a:solidFill>
                <a:effectLst>
                  <a:glow rad="165100">
                    <a:srgbClr val="000000"/>
                  </a:glow>
                </a:effectLst>
                <a:latin typeface="Arial" charset="0"/>
              </a:rPr>
              <a:t>5</a:t>
            </a:r>
            <a:r>
              <a:rPr lang="zh-CN" altLang="en-US" sz="2800" b="1" dirty="0">
                <a:solidFill>
                  <a:srgbClr val="FFFFFF"/>
                </a:solidFill>
                <a:effectLst>
                  <a:glow rad="165100">
                    <a:srgbClr val="000000"/>
                  </a:glow>
                </a:effectLst>
                <a:latin typeface="Arial" charset="0"/>
              </a:rPr>
              <a:t>节和</a:t>
            </a:r>
            <a:r>
              <a:rPr lang="en-US" altLang="zh-CN" sz="2800" b="1" dirty="0">
                <a:solidFill>
                  <a:srgbClr val="FFFFFF"/>
                </a:solidFill>
                <a:effectLst>
                  <a:glow rad="165100">
                    <a:srgbClr val="000000"/>
                  </a:glow>
                </a:effectLst>
                <a:latin typeface="Arial" charset="0"/>
              </a:rPr>
              <a:t>27</a:t>
            </a:r>
            <a:r>
              <a:rPr lang="zh-CN" altLang="en-US" sz="2800" b="1" dirty="0">
                <a:solidFill>
                  <a:srgbClr val="FFFFFF"/>
                </a:solidFill>
                <a:effectLst>
                  <a:glow rad="165100">
                    <a:srgbClr val="000000"/>
                  </a:glow>
                </a:effectLst>
                <a:latin typeface="Arial" charset="0"/>
              </a:rPr>
              <a:t>节），而他们的贵族们连在一个地方弯腰劳作都拒绝。这些“贵族”是否在自己眼中太过重要，以至于不能进行体力劳动？然而，保罗曾是个制帐篷的（使徒行传</a:t>
            </a:r>
            <a:r>
              <a:rPr lang="en-US" altLang="zh-CN" sz="2800" b="1" dirty="0">
                <a:solidFill>
                  <a:srgbClr val="FFFFFF"/>
                </a:solidFill>
                <a:effectLst>
                  <a:glow rad="165100">
                    <a:srgbClr val="000000"/>
                  </a:glow>
                </a:effectLst>
                <a:latin typeface="Arial" charset="0"/>
              </a:rPr>
              <a:t>18:3</a:t>
            </a:r>
            <a:r>
              <a:rPr lang="zh-CN" altLang="en-US" sz="2800" b="1" dirty="0">
                <a:solidFill>
                  <a:srgbClr val="FFFFFF"/>
                </a:solidFill>
                <a:effectLst>
                  <a:glow rad="165100">
                    <a:srgbClr val="000000"/>
                  </a:glow>
                </a:effectLst>
                <a:latin typeface="Arial" charset="0"/>
              </a:rPr>
              <a:t>），耶稣是个木匠（马可福音</a:t>
            </a:r>
            <a:r>
              <a:rPr lang="en-US" altLang="zh-CN" sz="2800" b="1" dirty="0">
                <a:solidFill>
                  <a:srgbClr val="FFFFFF"/>
                </a:solidFill>
                <a:effectLst>
                  <a:glow rad="165100">
                    <a:srgbClr val="000000"/>
                  </a:glow>
                </a:effectLst>
                <a:latin typeface="Arial" charset="0"/>
              </a:rPr>
              <a:t>6:3</a:t>
            </a:r>
            <a:r>
              <a:rPr lang="zh-CN" altLang="en-US" sz="2800" b="1" dirty="0">
                <a:solidFill>
                  <a:srgbClr val="FFFFFF"/>
                </a:solidFill>
                <a:effectLst>
                  <a:glow rad="165100">
                    <a:srgbClr val="000000"/>
                  </a:glow>
                </a:effectLst>
                <a:latin typeface="Arial" charset="0"/>
              </a:rPr>
              <a:t>）。</a:t>
            </a:r>
            <a:endParaRPr lang="en-US" altLang="zh-CN" sz="2800" b="1" dirty="0">
              <a:solidFill>
                <a:srgbClr val="FFFFFF"/>
              </a:solidFill>
              <a:effectLst>
                <a:glow rad="165100">
                  <a:srgbClr val="000000"/>
                </a:glow>
              </a:effectLst>
              <a:latin typeface="Arial" charset="0"/>
            </a:endParaRPr>
          </a:p>
          <a:p>
            <a:pPr algn="r" defTabSz="914400" eaLnBrk="1" hangingPunct="1">
              <a:buClrTx/>
              <a:buSzTx/>
              <a:buFontTx/>
              <a:buNone/>
              <a:defRPr/>
            </a:pPr>
            <a:endParaRPr lang="en-US" sz="2800" b="1" dirty="0">
              <a:solidFill>
                <a:srgbClr val="FFFFFF"/>
              </a:solidFill>
              <a:effectLst>
                <a:glow rad="165100">
                  <a:srgbClr val="000000"/>
                </a:glow>
              </a:effectLst>
              <a:latin typeface="Arial" charset="0"/>
            </a:endParaRPr>
          </a:p>
          <a:p>
            <a:pPr algn="r" defTabSz="914400" eaLnBrk="1" hangingPunct="1">
              <a:buClrTx/>
              <a:buSzTx/>
              <a:buFontTx/>
              <a:buNone/>
              <a:defRPr/>
            </a:pPr>
            <a:endParaRPr lang="en-US" sz="2800" b="1" dirty="0">
              <a:solidFill>
                <a:srgbClr val="FFFFFF"/>
              </a:solidFill>
              <a:effectLst>
                <a:glow rad="165100">
                  <a:srgbClr val="000000"/>
                </a:glow>
              </a:effectLst>
              <a:latin typeface="Arial" charset="0"/>
            </a:endParaRPr>
          </a:p>
          <a:p>
            <a:pPr algn="r" defTabSz="914400" eaLnBrk="1" hangingPunct="1">
              <a:buClrTx/>
              <a:buSzTx/>
              <a:buFontTx/>
              <a:buNone/>
              <a:defRPr/>
            </a:pPr>
            <a:br>
              <a:rPr lang="en-US" sz="2800" b="1" dirty="0">
                <a:solidFill>
                  <a:srgbClr val="FFFFFF"/>
                </a:solidFill>
                <a:effectLst>
                  <a:glow rad="165100">
                    <a:srgbClr val="000000"/>
                  </a:glow>
                </a:effectLst>
                <a:latin typeface="Arial" charset="0"/>
              </a:rPr>
            </a:br>
            <a:r>
              <a:rPr lang="en-US" sz="2000" b="1" dirty="0">
                <a:solidFill>
                  <a:srgbClr val="FFFFFF"/>
                </a:solidFill>
                <a:effectLst>
                  <a:glow rad="165100">
                    <a:srgbClr val="000000"/>
                  </a:glow>
                </a:effectLst>
                <a:latin typeface="Arial" charset="0"/>
              </a:rPr>
              <a:t>Warren W. Wiersbe, </a:t>
            </a:r>
            <a:r>
              <a:rPr lang="en-US" sz="2000" b="1" i="1" dirty="0">
                <a:solidFill>
                  <a:srgbClr val="FFFFFF"/>
                </a:solidFill>
                <a:effectLst>
                  <a:glow rad="165100">
                    <a:srgbClr val="000000"/>
                  </a:glow>
                </a:effectLst>
                <a:latin typeface="Arial" charset="0"/>
              </a:rPr>
              <a:t>Be Determined</a:t>
            </a:r>
            <a:r>
              <a:rPr lang="en-US" sz="2000" b="1" dirty="0">
                <a:solidFill>
                  <a:srgbClr val="FFFFFF"/>
                </a:solidFill>
                <a:effectLst>
                  <a:glow rad="165100">
                    <a:srgbClr val="000000"/>
                  </a:glow>
                </a:effectLst>
                <a:latin typeface="Arial" charset="0"/>
              </a:rPr>
              <a:t> </a:t>
            </a:r>
            <a:br>
              <a:rPr lang="en-US" sz="2000" b="1" dirty="0">
                <a:solidFill>
                  <a:srgbClr val="FFFFFF"/>
                </a:solidFill>
                <a:effectLst>
                  <a:glow rad="165100">
                    <a:srgbClr val="000000"/>
                  </a:glow>
                </a:effectLst>
                <a:latin typeface="Arial" charset="0"/>
              </a:rPr>
            </a:br>
            <a:r>
              <a:rPr lang="en-US" sz="2000" b="1" dirty="0">
                <a:solidFill>
                  <a:srgbClr val="FFFFFF"/>
                </a:solidFill>
                <a:effectLst>
                  <a:glow rad="165100">
                    <a:srgbClr val="000000"/>
                  </a:glow>
                </a:effectLst>
                <a:latin typeface="Arial" charset="0"/>
              </a:rPr>
              <a:t>(Wheaton, Ill.: Victor Books, 1996, c1992), Ne 4:1.</a:t>
            </a:r>
            <a:endParaRPr lang="en-US" sz="3600" b="1" dirty="0">
              <a:solidFill>
                <a:srgbClr val="000000"/>
              </a:solidFill>
              <a:effectLst>
                <a:glow rad="165100">
                  <a:srgbClr val="000000"/>
                </a:glow>
              </a:effectLst>
            </a:endParaRPr>
          </a:p>
        </p:txBody>
      </p:sp>
    </p:spTree>
    <p:extLst>
      <p:ext uri="{BB962C8B-B14F-4D97-AF65-F5344CB8AC3E}">
        <p14:creationId xmlns:p14="http://schemas.microsoft.com/office/powerpoint/2010/main" val="267083061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106498" name="Rectangle 1"/>
          <p:cNvSpPr>
            <a:spLocks noChangeArrowheads="1"/>
          </p:cNvSpPr>
          <p:nvPr/>
        </p:nvSpPr>
        <p:spPr bwMode="auto">
          <a:xfrm>
            <a:off x="76200" y="1066800"/>
            <a:ext cx="8915400" cy="685800"/>
          </a:xfrm>
          <a:prstGeom prst="rect">
            <a:avLst/>
          </a:prstGeom>
          <a:solidFill>
            <a:srgbClr val="000000"/>
          </a:solidFill>
          <a:ln w="12600">
            <a:solidFill>
              <a:srgbClr val="333333"/>
            </a:solidFill>
            <a:miter lim="800000"/>
            <a:headEnd/>
            <a:tailEnd/>
          </a:ln>
        </p:spPr>
        <p:txBody>
          <a:bodyPr wrap="none" anchor="ctr"/>
          <a:lstStyle/>
          <a:p>
            <a:endParaRPr lang="en-US">
              <a:solidFill>
                <a:srgbClr val="FFFFFF"/>
              </a:solidFill>
              <a:latin typeface="Times New Roman"/>
            </a:endParaRPr>
          </a:p>
        </p:txBody>
      </p:sp>
      <p:sp>
        <p:nvSpPr>
          <p:cNvPr id="106499" name="Rectangle 2"/>
          <p:cNvSpPr>
            <a:spLocks noChangeArrowheads="1"/>
          </p:cNvSpPr>
          <p:nvPr/>
        </p:nvSpPr>
        <p:spPr bwMode="auto">
          <a:xfrm>
            <a:off x="1244600" y="692150"/>
            <a:ext cx="6203950" cy="398463"/>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a:solidFill>
                  <a:srgbClr val="FFFFFF"/>
                </a:solidFill>
                <a:latin typeface="Arial Narrow" charset="0"/>
              </a:rPr>
              <a:t>Gene Getz，“尼希米记”， 圣经知识评， 1:681</a:t>
            </a:r>
          </a:p>
        </p:txBody>
      </p:sp>
      <p:sp>
        <p:nvSpPr>
          <p:cNvPr id="106500" name="Rectangle 3"/>
          <p:cNvSpPr>
            <a:spLocks noGrp="1" noChangeArrowheads="1"/>
          </p:cNvSpPr>
          <p:nvPr>
            <p:ph type="title" idx="4294967295"/>
          </p:nvPr>
        </p:nvSpPr>
        <p:spPr>
          <a:xfrm>
            <a:off x="152400" y="76200"/>
            <a:ext cx="8001000" cy="609600"/>
          </a:xfrm>
          <a:solidFill>
            <a:srgbClr val="FFCCCC"/>
          </a:solidFill>
          <a:ln w="9360">
            <a:solidFill>
              <a:srgbClr val="000000"/>
            </a:solidFill>
            <a:miter lim="800000"/>
            <a:headEnd/>
            <a:tailEnd/>
          </a:ln>
        </p:spPr>
        <p:txBody>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3100" b="1">
                <a:solidFill>
                  <a:srgbClr val="333333"/>
                </a:solidFill>
                <a:latin typeface="Arial Black" charset="0"/>
                <a:cs typeface="宋体" charset="0"/>
              </a:rPr>
              <a:t>尼希米对问题的回应</a:t>
            </a:r>
          </a:p>
        </p:txBody>
      </p:sp>
      <p:sp>
        <p:nvSpPr>
          <p:cNvPr id="106501" name="Text Box 4"/>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305</a:t>
            </a:r>
          </a:p>
        </p:txBody>
      </p:sp>
      <p:grpSp>
        <p:nvGrpSpPr>
          <p:cNvPr id="106502" name="Group 5"/>
          <p:cNvGrpSpPr>
            <a:grpSpLocks/>
          </p:cNvGrpSpPr>
          <p:nvPr/>
        </p:nvGrpSpPr>
        <p:grpSpPr bwMode="auto">
          <a:xfrm>
            <a:off x="76200" y="1066800"/>
            <a:ext cx="8913813" cy="5713413"/>
            <a:chOff x="48" y="672"/>
            <a:chExt cx="5615" cy="3599"/>
          </a:xfrm>
        </p:grpSpPr>
        <p:grpSp>
          <p:nvGrpSpPr>
            <p:cNvPr id="106503" name="Group 6"/>
            <p:cNvGrpSpPr>
              <a:grpSpLocks/>
            </p:cNvGrpSpPr>
            <p:nvPr/>
          </p:nvGrpSpPr>
          <p:grpSpPr bwMode="auto">
            <a:xfrm>
              <a:off x="54" y="676"/>
              <a:ext cx="5601" cy="3591"/>
              <a:chOff x="54" y="676"/>
              <a:chExt cx="5601" cy="3591"/>
            </a:xfrm>
          </p:grpSpPr>
          <p:grpSp>
            <p:nvGrpSpPr>
              <p:cNvPr id="106505" name="Group 7"/>
              <p:cNvGrpSpPr>
                <a:grpSpLocks/>
              </p:cNvGrpSpPr>
              <p:nvPr/>
            </p:nvGrpSpPr>
            <p:grpSpPr bwMode="auto">
              <a:xfrm>
                <a:off x="54" y="676"/>
                <a:ext cx="2800" cy="398"/>
                <a:chOff x="54" y="676"/>
                <a:chExt cx="2800" cy="398"/>
              </a:xfrm>
            </p:grpSpPr>
            <p:sp>
              <p:nvSpPr>
                <p:cNvPr id="106545" name="Rectangle 8"/>
                <p:cNvSpPr>
                  <a:spLocks noChangeArrowheads="1"/>
                </p:cNvSpPr>
                <p:nvPr/>
              </p:nvSpPr>
              <p:spPr bwMode="auto">
                <a:xfrm>
                  <a:off x="54" y="676"/>
                  <a:ext cx="2801" cy="399"/>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800" b="1">
                      <a:solidFill>
                        <a:srgbClr val="FFFFFF"/>
                      </a:solidFill>
                      <a:latin typeface="Arial Narrow" charset="0"/>
                    </a:rPr>
                    <a:t>问题</a:t>
                  </a:r>
                </a:p>
              </p:txBody>
            </p:sp>
            <p:sp>
              <p:nvSpPr>
                <p:cNvPr id="106546" name="Rectangle 9"/>
                <p:cNvSpPr>
                  <a:spLocks noChangeArrowheads="1"/>
                </p:cNvSpPr>
                <p:nvPr/>
              </p:nvSpPr>
              <p:spPr bwMode="auto">
                <a:xfrm>
                  <a:off x="54" y="676"/>
                  <a:ext cx="2801" cy="399"/>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06" name="Group 10"/>
              <p:cNvGrpSpPr>
                <a:grpSpLocks/>
              </p:cNvGrpSpPr>
              <p:nvPr/>
            </p:nvGrpSpPr>
            <p:grpSpPr bwMode="auto">
              <a:xfrm>
                <a:off x="2856" y="676"/>
                <a:ext cx="2800" cy="398"/>
                <a:chOff x="2856" y="676"/>
                <a:chExt cx="2800" cy="398"/>
              </a:xfrm>
            </p:grpSpPr>
            <p:sp>
              <p:nvSpPr>
                <p:cNvPr id="106543" name="Rectangle 11"/>
                <p:cNvSpPr>
                  <a:spLocks noChangeArrowheads="1"/>
                </p:cNvSpPr>
                <p:nvPr/>
              </p:nvSpPr>
              <p:spPr bwMode="auto">
                <a:xfrm>
                  <a:off x="2856" y="676"/>
                  <a:ext cx="2801" cy="399"/>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0"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800" b="1">
                      <a:solidFill>
                        <a:srgbClr val="FFFFFF"/>
                      </a:solidFill>
                      <a:latin typeface="Arial Narrow" charset="0"/>
                    </a:rPr>
                    <a:t>回应</a:t>
                  </a:r>
                </a:p>
              </p:txBody>
            </p:sp>
            <p:sp>
              <p:nvSpPr>
                <p:cNvPr id="106544" name="Rectangle 12"/>
                <p:cNvSpPr>
                  <a:spLocks noChangeArrowheads="1"/>
                </p:cNvSpPr>
                <p:nvPr/>
              </p:nvSpPr>
              <p:spPr bwMode="auto">
                <a:xfrm>
                  <a:off x="2856" y="676"/>
                  <a:ext cx="2801" cy="399"/>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07" name="Group 13"/>
              <p:cNvGrpSpPr>
                <a:grpSpLocks/>
              </p:cNvGrpSpPr>
              <p:nvPr/>
            </p:nvGrpSpPr>
            <p:grpSpPr bwMode="auto">
              <a:xfrm>
                <a:off x="54" y="1075"/>
                <a:ext cx="2800" cy="512"/>
                <a:chOff x="54" y="1075"/>
                <a:chExt cx="2800" cy="512"/>
              </a:xfrm>
            </p:grpSpPr>
            <p:sp>
              <p:nvSpPr>
                <p:cNvPr id="106541" name="Rectangle 14"/>
                <p:cNvSpPr>
                  <a:spLocks noChangeArrowheads="1"/>
                </p:cNvSpPr>
                <p:nvPr/>
              </p:nvSpPr>
              <p:spPr bwMode="auto">
                <a:xfrm>
                  <a:off x="54" y="1075"/>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围墙损害、墙门被烧 (1:2-3)</a:t>
                  </a:r>
                </a:p>
              </p:txBody>
            </p:sp>
            <p:sp>
              <p:nvSpPr>
                <p:cNvPr id="106542" name="Rectangle 15"/>
                <p:cNvSpPr>
                  <a:spLocks noChangeArrowheads="1"/>
                </p:cNvSpPr>
                <p:nvPr/>
              </p:nvSpPr>
              <p:spPr bwMode="auto">
                <a:xfrm>
                  <a:off x="54" y="1075"/>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08" name="Group 16"/>
              <p:cNvGrpSpPr>
                <a:grpSpLocks/>
              </p:cNvGrpSpPr>
              <p:nvPr/>
            </p:nvGrpSpPr>
            <p:grpSpPr bwMode="auto">
              <a:xfrm>
                <a:off x="2856" y="1075"/>
                <a:ext cx="2800" cy="512"/>
                <a:chOff x="2856" y="1075"/>
                <a:chExt cx="2800" cy="512"/>
              </a:xfrm>
            </p:grpSpPr>
            <p:sp>
              <p:nvSpPr>
                <p:cNvPr id="106539" name="Rectangle 17"/>
                <p:cNvSpPr>
                  <a:spLocks noChangeArrowheads="1"/>
                </p:cNvSpPr>
                <p:nvPr/>
              </p:nvSpPr>
              <p:spPr bwMode="auto">
                <a:xfrm>
                  <a:off x="2856" y="1075"/>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哀伤和祷告 (1:4), 以及人民对重建的动力 (2:17-18)</a:t>
                  </a:r>
                </a:p>
              </p:txBody>
            </p:sp>
            <p:sp>
              <p:nvSpPr>
                <p:cNvPr id="106540" name="Rectangle 18"/>
                <p:cNvSpPr>
                  <a:spLocks noChangeArrowheads="1"/>
                </p:cNvSpPr>
                <p:nvPr/>
              </p:nvSpPr>
              <p:spPr bwMode="auto">
                <a:xfrm>
                  <a:off x="2856" y="1075"/>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09" name="Group 19"/>
              <p:cNvGrpSpPr>
                <a:grpSpLocks/>
              </p:cNvGrpSpPr>
              <p:nvPr/>
            </p:nvGrpSpPr>
            <p:grpSpPr bwMode="auto">
              <a:xfrm>
                <a:off x="54" y="1588"/>
                <a:ext cx="2800" cy="512"/>
                <a:chOff x="54" y="1588"/>
                <a:chExt cx="2800" cy="512"/>
              </a:xfrm>
            </p:grpSpPr>
            <p:sp>
              <p:nvSpPr>
                <p:cNvPr id="106537" name="Rectangle 20"/>
                <p:cNvSpPr>
                  <a:spLocks noChangeArrowheads="1"/>
                </p:cNvSpPr>
                <p:nvPr/>
              </p:nvSpPr>
              <p:spPr bwMode="auto">
                <a:xfrm>
                  <a:off x="54" y="1588"/>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对工人不切实的指控 (2:19)</a:t>
                  </a:r>
                </a:p>
              </p:txBody>
            </p:sp>
            <p:sp>
              <p:nvSpPr>
                <p:cNvPr id="106538" name="Rectangle 21"/>
                <p:cNvSpPr>
                  <a:spLocks noChangeArrowheads="1"/>
                </p:cNvSpPr>
                <p:nvPr/>
              </p:nvSpPr>
              <p:spPr bwMode="auto">
                <a:xfrm>
                  <a:off x="54" y="1588"/>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0" name="Group 22"/>
              <p:cNvGrpSpPr>
                <a:grpSpLocks/>
              </p:cNvGrpSpPr>
              <p:nvPr/>
            </p:nvGrpSpPr>
            <p:grpSpPr bwMode="auto">
              <a:xfrm>
                <a:off x="2856" y="1588"/>
                <a:ext cx="2800" cy="512"/>
                <a:chOff x="2856" y="1588"/>
                <a:chExt cx="2800" cy="512"/>
              </a:xfrm>
            </p:grpSpPr>
            <p:sp>
              <p:nvSpPr>
                <p:cNvPr id="106535" name="Rectangle 23"/>
                <p:cNvSpPr>
                  <a:spLocks noChangeArrowheads="1"/>
                </p:cNvSpPr>
                <p:nvPr/>
              </p:nvSpPr>
              <p:spPr bwMode="auto">
                <a:xfrm>
                  <a:off x="2856" y="1588"/>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有信心上帝会让他们成功 (2:20)</a:t>
                  </a:r>
                </a:p>
              </p:txBody>
            </p:sp>
            <p:sp>
              <p:nvSpPr>
                <p:cNvPr id="106536" name="Rectangle 24"/>
                <p:cNvSpPr>
                  <a:spLocks noChangeArrowheads="1"/>
                </p:cNvSpPr>
                <p:nvPr/>
              </p:nvSpPr>
              <p:spPr bwMode="auto">
                <a:xfrm>
                  <a:off x="2856" y="1588"/>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1" name="Group 25"/>
              <p:cNvGrpSpPr>
                <a:grpSpLocks/>
              </p:cNvGrpSpPr>
              <p:nvPr/>
            </p:nvGrpSpPr>
            <p:grpSpPr bwMode="auto">
              <a:xfrm>
                <a:off x="54" y="2101"/>
                <a:ext cx="2800" cy="512"/>
                <a:chOff x="54" y="2101"/>
                <a:chExt cx="2800" cy="512"/>
              </a:xfrm>
            </p:grpSpPr>
            <p:sp>
              <p:nvSpPr>
                <p:cNvPr id="106533" name="Rectangle 26"/>
                <p:cNvSpPr>
                  <a:spLocks noChangeArrowheads="1"/>
                </p:cNvSpPr>
                <p:nvPr/>
              </p:nvSpPr>
              <p:spPr bwMode="auto">
                <a:xfrm>
                  <a:off x="54" y="2101"/>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对工人的嘲笑 (4:1-3)</a:t>
                  </a:r>
                </a:p>
              </p:txBody>
            </p:sp>
            <p:sp>
              <p:nvSpPr>
                <p:cNvPr id="106534" name="Rectangle 27"/>
                <p:cNvSpPr>
                  <a:spLocks noChangeArrowheads="1"/>
                </p:cNvSpPr>
                <p:nvPr/>
              </p:nvSpPr>
              <p:spPr bwMode="auto">
                <a:xfrm>
                  <a:off x="54" y="2101"/>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2" name="Group 28"/>
              <p:cNvGrpSpPr>
                <a:grpSpLocks/>
              </p:cNvGrpSpPr>
              <p:nvPr/>
            </p:nvGrpSpPr>
            <p:grpSpPr bwMode="auto">
              <a:xfrm>
                <a:off x="2856" y="2101"/>
                <a:ext cx="2800" cy="512"/>
                <a:chOff x="2856" y="2101"/>
                <a:chExt cx="2800" cy="512"/>
              </a:xfrm>
            </p:grpSpPr>
            <p:sp>
              <p:nvSpPr>
                <p:cNvPr id="106531" name="Rectangle 29"/>
                <p:cNvSpPr>
                  <a:spLocks noChangeArrowheads="1"/>
                </p:cNvSpPr>
                <p:nvPr/>
              </p:nvSpPr>
              <p:spPr bwMode="auto">
                <a:xfrm>
                  <a:off x="2856" y="2101"/>
                  <a:ext cx="2801" cy="513"/>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祷告 (4:4-5) 及行动 (更辛勤地工作，4:6)</a:t>
                  </a:r>
                </a:p>
              </p:txBody>
            </p:sp>
            <p:sp>
              <p:nvSpPr>
                <p:cNvPr id="106532" name="Rectangle 30"/>
                <p:cNvSpPr>
                  <a:spLocks noChangeArrowheads="1"/>
                </p:cNvSpPr>
                <p:nvPr/>
              </p:nvSpPr>
              <p:spPr bwMode="auto">
                <a:xfrm>
                  <a:off x="2856" y="2101"/>
                  <a:ext cx="2801" cy="513"/>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3" name="Group 31"/>
              <p:cNvGrpSpPr>
                <a:grpSpLocks/>
              </p:cNvGrpSpPr>
              <p:nvPr/>
            </p:nvGrpSpPr>
            <p:grpSpPr bwMode="auto">
              <a:xfrm>
                <a:off x="54" y="2614"/>
                <a:ext cx="2800" cy="398"/>
                <a:chOff x="54" y="2614"/>
                <a:chExt cx="2800" cy="398"/>
              </a:xfrm>
            </p:grpSpPr>
            <p:sp>
              <p:nvSpPr>
                <p:cNvPr id="106529" name="Rectangle 32"/>
                <p:cNvSpPr>
                  <a:spLocks noChangeArrowheads="1"/>
                </p:cNvSpPr>
                <p:nvPr/>
              </p:nvSpPr>
              <p:spPr bwMode="auto">
                <a:xfrm>
                  <a:off x="54" y="2614"/>
                  <a:ext cx="2801" cy="399"/>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攻击工人的阴谋 (4:7-8)</a:t>
                  </a:r>
                </a:p>
              </p:txBody>
            </p:sp>
            <p:sp>
              <p:nvSpPr>
                <p:cNvPr id="106530" name="Rectangle 33"/>
                <p:cNvSpPr>
                  <a:spLocks noChangeArrowheads="1"/>
                </p:cNvSpPr>
                <p:nvPr/>
              </p:nvSpPr>
              <p:spPr bwMode="auto">
                <a:xfrm>
                  <a:off x="54" y="2614"/>
                  <a:ext cx="2801" cy="399"/>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4" name="Group 34"/>
              <p:cNvGrpSpPr>
                <a:grpSpLocks/>
              </p:cNvGrpSpPr>
              <p:nvPr/>
            </p:nvGrpSpPr>
            <p:grpSpPr bwMode="auto">
              <a:xfrm>
                <a:off x="2856" y="2614"/>
                <a:ext cx="2800" cy="398"/>
                <a:chOff x="2856" y="2614"/>
                <a:chExt cx="2800" cy="398"/>
              </a:xfrm>
            </p:grpSpPr>
            <p:sp>
              <p:nvSpPr>
                <p:cNvPr id="106527" name="Rectangle 35"/>
                <p:cNvSpPr>
                  <a:spLocks noChangeArrowheads="1"/>
                </p:cNvSpPr>
                <p:nvPr/>
              </p:nvSpPr>
              <p:spPr bwMode="auto">
                <a:xfrm>
                  <a:off x="2856" y="2614"/>
                  <a:ext cx="2801" cy="399"/>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200" b="1">
                      <a:solidFill>
                        <a:srgbClr val="FFFFFF"/>
                      </a:solidFill>
                      <a:latin typeface="Arial Narrow" charset="0"/>
                    </a:rPr>
                    <a:t>祷告和行动 (安排后卫，4:9)</a:t>
                  </a:r>
                </a:p>
              </p:txBody>
            </p:sp>
            <p:sp>
              <p:nvSpPr>
                <p:cNvPr id="106528" name="Rectangle 36"/>
                <p:cNvSpPr>
                  <a:spLocks noChangeArrowheads="1"/>
                </p:cNvSpPr>
                <p:nvPr/>
              </p:nvSpPr>
              <p:spPr bwMode="auto">
                <a:xfrm>
                  <a:off x="2856" y="2614"/>
                  <a:ext cx="2801" cy="399"/>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5" name="Group 37"/>
              <p:cNvGrpSpPr>
                <a:grpSpLocks/>
              </p:cNvGrpSpPr>
              <p:nvPr/>
            </p:nvGrpSpPr>
            <p:grpSpPr bwMode="auto">
              <a:xfrm>
                <a:off x="54" y="3014"/>
                <a:ext cx="2800" cy="626"/>
                <a:chOff x="54" y="3014"/>
                <a:chExt cx="2800" cy="626"/>
              </a:xfrm>
            </p:grpSpPr>
            <p:sp>
              <p:nvSpPr>
                <p:cNvPr id="106525" name="Rectangle 38"/>
                <p:cNvSpPr>
                  <a:spLocks noChangeArrowheads="1"/>
                </p:cNvSpPr>
                <p:nvPr/>
              </p:nvSpPr>
              <p:spPr bwMode="auto">
                <a:xfrm>
                  <a:off x="54" y="3014"/>
                  <a:ext cx="2801" cy="627"/>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体力不支 及被谋杀的危险 (4:10-12)</a:t>
                  </a:r>
                </a:p>
              </p:txBody>
            </p:sp>
            <p:sp>
              <p:nvSpPr>
                <p:cNvPr id="106526" name="Rectangle 39"/>
                <p:cNvSpPr>
                  <a:spLocks noChangeArrowheads="1"/>
                </p:cNvSpPr>
                <p:nvPr/>
              </p:nvSpPr>
              <p:spPr bwMode="auto">
                <a:xfrm>
                  <a:off x="54" y="3014"/>
                  <a:ext cx="2801" cy="627"/>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6" name="Group 40"/>
              <p:cNvGrpSpPr>
                <a:grpSpLocks/>
              </p:cNvGrpSpPr>
              <p:nvPr/>
            </p:nvGrpSpPr>
            <p:grpSpPr bwMode="auto">
              <a:xfrm>
                <a:off x="2856" y="3014"/>
                <a:ext cx="2800" cy="626"/>
                <a:chOff x="2856" y="3014"/>
                <a:chExt cx="2800" cy="626"/>
              </a:xfrm>
            </p:grpSpPr>
            <p:sp>
              <p:nvSpPr>
                <p:cNvPr id="106523" name="Rectangle 41"/>
                <p:cNvSpPr>
                  <a:spLocks noChangeArrowheads="1"/>
                </p:cNvSpPr>
                <p:nvPr/>
              </p:nvSpPr>
              <p:spPr bwMode="auto">
                <a:xfrm>
                  <a:off x="2856" y="3014"/>
                  <a:ext cx="2801" cy="627"/>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200" b="1">
                      <a:solidFill>
                        <a:srgbClr val="FFFFFF"/>
                      </a:solidFill>
                      <a:latin typeface="Arial Narrow" charset="0"/>
                    </a:rPr>
                    <a:t>把人民安排在拥有武器的家庭(4:13，16-18)、鼓励人民 (4:14，20)</a:t>
                  </a:r>
                </a:p>
              </p:txBody>
            </p:sp>
            <p:sp>
              <p:nvSpPr>
                <p:cNvPr id="106524" name="Rectangle 42"/>
                <p:cNvSpPr>
                  <a:spLocks noChangeArrowheads="1"/>
                </p:cNvSpPr>
                <p:nvPr/>
              </p:nvSpPr>
              <p:spPr bwMode="auto">
                <a:xfrm>
                  <a:off x="2856" y="3014"/>
                  <a:ext cx="2801" cy="627"/>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7" name="Group 43"/>
              <p:cNvGrpSpPr>
                <a:grpSpLocks/>
              </p:cNvGrpSpPr>
              <p:nvPr/>
            </p:nvGrpSpPr>
            <p:grpSpPr bwMode="auto">
              <a:xfrm>
                <a:off x="54" y="3641"/>
                <a:ext cx="2800" cy="626"/>
                <a:chOff x="54" y="3641"/>
                <a:chExt cx="2800" cy="626"/>
              </a:xfrm>
            </p:grpSpPr>
            <p:sp>
              <p:nvSpPr>
                <p:cNvPr id="106521" name="Rectangle 44"/>
                <p:cNvSpPr>
                  <a:spLocks noChangeArrowheads="1"/>
                </p:cNvSpPr>
                <p:nvPr/>
              </p:nvSpPr>
              <p:spPr bwMode="auto">
                <a:xfrm>
                  <a:off x="54" y="3641"/>
                  <a:ext cx="2801" cy="627"/>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Arial Narrow" charset="0"/>
                    </a:rPr>
                    <a:t>经济危机和贪婪 (5:1-5)</a:t>
                  </a:r>
                </a:p>
              </p:txBody>
            </p:sp>
            <p:sp>
              <p:nvSpPr>
                <p:cNvPr id="106522" name="Rectangle 45"/>
                <p:cNvSpPr>
                  <a:spLocks noChangeArrowheads="1"/>
                </p:cNvSpPr>
                <p:nvPr/>
              </p:nvSpPr>
              <p:spPr bwMode="auto">
                <a:xfrm>
                  <a:off x="54" y="3641"/>
                  <a:ext cx="2801" cy="627"/>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nvGrpSpPr>
              <p:cNvPr id="106518" name="Group 46"/>
              <p:cNvGrpSpPr>
                <a:grpSpLocks/>
              </p:cNvGrpSpPr>
              <p:nvPr/>
            </p:nvGrpSpPr>
            <p:grpSpPr bwMode="auto">
              <a:xfrm>
                <a:off x="2856" y="3641"/>
                <a:ext cx="2800" cy="626"/>
                <a:chOff x="2856" y="3641"/>
                <a:chExt cx="2800" cy="626"/>
              </a:xfrm>
            </p:grpSpPr>
            <p:sp>
              <p:nvSpPr>
                <p:cNvPr id="106519" name="Rectangle 47"/>
                <p:cNvSpPr>
                  <a:spLocks noChangeArrowheads="1"/>
                </p:cNvSpPr>
                <p:nvPr/>
              </p:nvSpPr>
              <p:spPr bwMode="auto">
                <a:xfrm>
                  <a:off x="2856" y="3641"/>
                  <a:ext cx="2801" cy="627"/>
                </a:xfrm>
                <a:prstGeom prst="rect">
                  <a:avLst/>
                </a:prstGeom>
                <a:noFill/>
                <a:ln w="126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lIns="90000" tIns="0" rIns="90000" bIns="46800" anchor="ctr" anchorCtr="1"/>
                <a:lstStyle/>
                <a:p>
                  <a:pP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200" b="1">
                      <a:solidFill>
                        <a:srgbClr val="FFFFFF"/>
                      </a:solidFill>
                      <a:latin typeface="Arial Narrow" charset="0"/>
                    </a:rPr>
                    <a:t>气愤(5:6)、反思、训斥(5:7)，及行动 (要求人民归还债主的利息，5:7b-11)</a:t>
                  </a:r>
                </a:p>
              </p:txBody>
            </p:sp>
            <p:sp>
              <p:nvSpPr>
                <p:cNvPr id="106520" name="Rectangle 48"/>
                <p:cNvSpPr>
                  <a:spLocks noChangeArrowheads="1"/>
                </p:cNvSpPr>
                <p:nvPr/>
              </p:nvSpPr>
              <p:spPr bwMode="auto">
                <a:xfrm>
                  <a:off x="2856" y="3641"/>
                  <a:ext cx="2801" cy="627"/>
                </a:xfrm>
                <a:prstGeom prst="rect">
                  <a:avLst/>
                </a:prstGeom>
                <a:noFill/>
                <a:ln w="9525">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grpSp>
        <p:sp>
          <p:nvSpPr>
            <p:cNvPr id="106504" name="Rectangle 49"/>
            <p:cNvSpPr>
              <a:spLocks noChangeArrowheads="1"/>
            </p:cNvSpPr>
            <p:nvPr/>
          </p:nvSpPr>
          <p:spPr bwMode="auto">
            <a:xfrm>
              <a:off x="48" y="672"/>
              <a:ext cx="5616" cy="3600"/>
            </a:xfrm>
            <a:prstGeom prst="rect">
              <a:avLst/>
            </a:prstGeom>
            <a:noFill/>
            <a:ln w="1440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latin typeface="Times New Roman"/>
              </a:endParaRPr>
            </a:p>
          </p:txBody>
        </p:sp>
      </p:grpSp>
    </p:spTree>
    <p:extLst>
      <p:ext uri="{BB962C8B-B14F-4D97-AF65-F5344CB8AC3E}">
        <p14:creationId xmlns:p14="http://schemas.microsoft.com/office/powerpoint/2010/main" val="39286168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defTabSz="914400" eaLnBrk="1" fontAlgn="auto" hangingPunct="1">
              <a:spcBef>
                <a:spcPts val="0"/>
              </a:spcBef>
              <a:spcAft>
                <a:spcPts val="0"/>
              </a:spcAft>
              <a:buClrTx/>
              <a:buSzTx/>
              <a:buFontTx/>
              <a:buNone/>
              <a:defRPr/>
            </a:pPr>
            <a:endParaRPr lang="en-US" sz="1800" kern="0">
              <a:solidFill>
                <a:sysClr val="windowText" lastClr="000000"/>
              </a:solidFill>
              <a:latin typeface="Arial" charset="0"/>
            </a:endParaRPr>
          </a:p>
        </p:txBody>
      </p:sp>
      <p:sp>
        <p:nvSpPr>
          <p:cNvPr id="857090" name="Title 1"/>
          <p:cNvSpPr>
            <a:spLocks noGrp="1"/>
          </p:cNvSpPr>
          <p:nvPr>
            <p:ph type="title" idx="4294967295"/>
          </p:nvPr>
        </p:nvSpPr>
        <p:spPr>
          <a:xfrm>
            <a:off x="1828800" y="0"/>
            <a:ext cx="6400800" cy="1700213"/>
          </a:xfrm>
        </p:spPr>
        <p:txBody>
          <a:bodyPr/>
          <a:lstStyle/>
          <a:p>
            <a:pPr eaLnBrk="1" hangingPunct="1"/>
            <a:r>
              <a:rPr lang="en-US" sz="6600" dirty="0">
                <a:solidFill>
                  <a:schemeClr val="bg1"/>
                </a:solidFill>
                <a:latin typeface="Aramis Regular" charset="0"/>
                <a:ea typeface="ＭＳ Ｐゴシック" charset="0"/>
                <a:cs typeface="Aramis Regular" charset="0"/>
              </a:rPr>
              <a:t>D.L. </a:t>
            </a:r>
            <a:r>
              <a:rPr lang="zh-CN" altLang="en-US" sz="6600" dirty="0">
                <a:solidFill>
                  <a:schemeClr val="bg1"/>
                </a:solidFill>
                <a:latin typeface="Aramis Regular" charset="0"/>
                <a:ea typeface="ＭＳ Ｐゴシック" charset="0"/>
                <a:cs typeface="Aramis Regular" charset="0"/>
              </a:rPr>
              <a:t>穆迪</a:t>
            </a:r>
            <a:r>
              <a:rPr lang="en-US" sz="6600" dirty="0">
                <a:solidFill>
                  <a:schemeClr val="bg1"/>
                </a:solidFill>
                <a:latin typeface="Aramis Regular" charset="0"/>
                <a:ea typeface="ＭＳ Ｐゴシック" charset="0"/>
                <a:cs typeface="Aramis Regular" charset="0"/>
              </a:rPr>
              <a:t> </a:t>
            </a:r>
            <a:br>
              <a:rPr lang="en-US" sz="6600" dirty="0">
                <a:solidFill>
                  <a:schemeClr val="bg1"/>
                </a:solidFill>
                <a:latin typeface="Aramis Regular" charset="0"/>
                <a:ea typeface="ＭＳ Ｐゴシック" charset="0"/>
                <a:cs typeface="Aramis Regular" charset="0"/>
              </a:rPr>
            </a:br>
            <a:r>
              <a:rPr lang="en-US" sz="4000" dirty="0">
                <a:solidFill>
                  <a:schemeClr val="bg1"/>
                </a:solidFill>
                <a:latin typeface="Aramis Regular" charset="0"/>
                <a:ea typeface="ＭＳ Ｐゴシック" charset="0"/>
                <a:cs typeface="Aramis Regular" charset="0"/>
              </a:rPr>
              <a:t>(1899</a:t>
            </a:r>
            <a:r>
              <a:rPr lang="zh-CN" altLang="en-US" sz="4000" dirty="0">
                <a:solidFill>
                  <a:schemeClr val="bg1"/>
                </a:solidFill>
                <a:latin typeface="Aramis Regular" charset="0"/>
                <a:ea typeface="ＭＳ Ｐゴシック" charset="0"/>
                <a:cs typeface="Aramis Regular" charset="0"/>
              </a:rPr>
              <a:t> 去世</a:t>
            </a:r>
            <a:r>
              <a:rPr lang="en-US" sz="4000" dirty="0">
                <a:solidFill>
                  <a:schemeClr val="bg1"/>
                </a:solidFill>
                <a:latin typeface="Aramis Regular" charset="0"/>
                <a:ea typeface="ＭＳ Ｐゴシック" charset="0"/>
                <a:cs typeface="Aramis Regular" charset="0"/>
              </a:rPr>
              <a:t>)</a:t>
            </a:r>
            <a:endParaRPr lang="en-US" sz="6600" dirty="0">
              <a:solidFill>
                <a:schemeClr val="bg1"/>
              </a:solidFill>
              <a:latin typeface="Aramis Regular" charset="0"/>
              <a:ea typeface="ＭＳ Ｐゴシック" charset="0"/>
              <a:cs typeface="Aramis Regular" charset="0"/>
            </a:endParaRPr>
          </a:p>
        </p:txBody>
      </p:sp>
      <p:pic>
        <p:nvPicPr>
          <p:cNvPr id="857091" name="Picture 5" descr="moody"/>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806575" cy="251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228" name="Title 1"/>
          <p:cNvSpPr>
            <a:spLocks/>
          </p:cNvSpPr>
          <p:nvPr/>
        </p:nvSpPr>
        <p:spPr bwMode="auto">
          <a:xfrm>
            <a:off x="381000" y="1676400"/>
            <a:ext cx="8382000" cy="480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algn="r" defTabSz="914400" eaLnBrk="1" hangingPunct="1">
              <a:buClrTx/>
              <a:buSzTx/>
              <a:buFontTx/>
              <a:buNone/>
              <a:defRPr/>
            </a:pPr>
            <a:r>
              <a:rPr lang="ja-JP" altLang="en-US" sz="3200">
                <a:solidFill>
                  <a:srgbClr val="FFFFFF"/>
                </a:solidFill>
                <a:latin typeface="Arial" charset="0"/>
              </a:rPr>
              <a:t>许多人对教会有一个错误的看法。他们认为教会是一个休息的地方</a:t>
            </a:r>
            <a:r>
              <a:rPr lang="en-US" altLang="ja-JP" sz="3200" dirty="0">
                <a:solidFill>
                  <a:srgbClr val="FFFFFF"/>
                </a:solidFill>
                <a:latin typeface="Arial" charset="0"/>
              </a:rPr>
              <a:t>……</a:t>
            </a:r>
            <a:r>
              <a:rPr lang="ja-JP" altLang="en-US" sz="3200">
                <a:solidFill>
                  <a:srgbClr val="FFFFFF"/>
                </a:solidFill>
                <a:latin typeface="Arial" charset="0"/>
              </a:rPr>
              <a:t>坐在舒适的长凳上，捐献给慈善机构，听牧师讲道，做他们的一份以防教会破产，这就是他们想要的全部。对他们来说，教会中的实际工作</a:t>
            </a:r>
            <a:r>
              <a:rPr lang="en-US" altLang="ja-JP" sz="3200" dirty="0">
                <a:solidFill>
                  <a:srgbClr val="FFFFFF"/>
                </a:solidFill>
                <a:latin typeface="Arial" charset="0"/>
              </a:rPr>
              <a:t>——</a:t>
            </a:r>
            <a:r>
              <a:rPr lang="ja-JP" altLang="en-US" sz="3200">
                <a:solidFill>
                  <a:srgbClr val="FFFFFF"/>
                </a:solidFill>
                <a:latin typeface="Arial" charset="0"/>
              </a:rPr>
              <a:t>从未在他们的脑海中出现过。</a:t>
            </a:r>
            <a:endParaRPr lang="en-US" sz="3200" dirty="0">
              <a:solidFill>
                <a:srgbClr val="FFFFFF"/>
              </a:solidFill>
              <a:latin typeface="Arial" charset="0"/>
            </a:endParaRPr>
          </a:p>
        </p:txBody>
      </p:sp>
    </p:spTree>
    <p:extLst>
      <p:ext uri="{BB962C8B-B14F-4D97-AF65-F5344CB8AC3E}">
        <p14:creationId xmlns:p14="http://schemas.microsoft.com/office/powerpoint/2010/main" val="3095516514"/>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9137" name="Picture 2" descr="brick wall"/>
          <p:cNvPicPr>
            <a:picLocks noChangeAspect="1" noChangeArrowheads="1"/>
          </p:cNvPicPr>
          <p:nvPr/>
        </p:nvPicPr>
        <p:blipFill>
          <a:blip r:embed="rId3">
            <a:lum bright="-4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75" name="Title 1"/>
          <p:cNvSpPr>
            <a:spLocks noGrp="1"/>
          </p:cNvSpPr>
          <p:nvPr>
            <p:ph type="title" idx="4294967295"/>
          </p:nvPr>
        </p:nvSpPr>
        <p:spPr>
          <a:xfrm>
            <a:off x="0" y="76200"/>
            <a:ext cx="9144000" cy="685800"/>
          </a:xfrm>
          <a:effectLst>
            <a:outerShdw blurRad="63500" dist="107763" dir="13500000" algn="ctr" rotWithShape="0">
              <a:srgbClr val="000000">
                <a:alpha val="74998"/>
              </a:srgbClr>
            </a:outerShdw>
          </a:effectLst>
        </p:spPr>
        <p:txBody>
          <a:bodyPr/>
          <a:lstStyle/>
          <a:p>
            <a:pPr eaLnBrk="1" hangingPunct="1">
              <a:defRPr/>
            </a:pPr>
            <a:r>
              <a:rPr lang="en-US" altLang="zh-CN" sz="3600" dirty="0">
                <a:solidFill>
                  <a:schemeClr val="bg1"/>
                </a:solidFill>
                <a:latin typeface="Aramis Regular" charset="0"/>
                <a:ea typeface="Aramis Regular" charset="0"/>
                <a:cs typeface="Aramis Regular" charset="0"/>
              </a:rPr>
              <a:t>2009 </a:t>
            </a:r>
            <a:r>
              <a:rPr lang="zh-CN" altLang="en-US" sz="3600" dirty="0">
                <a:solidFill>
                  <a:schemeClr val="bg1"/>
                </a:solidFill>
                <a:latin typeface="Aramis Regular" charset="0"/>
                <a:ea typeface="Aramis Regular" charset="0"/>
                <a:cs typeface="Aramis Regular" charset="0"/>
              </a:rPr>
              <a:t>年 </a:t>
            </a:r>
            <a:r>
              <a:rPr lang="en-US" altLang="zh-CN" sz="3600" dirty="0">
                <a:solidFill>
                  <a:schemeClr val="bg1"/>
                </a:solidFill>
                <a:latin typeface="Aramis Regular" charset="0"/>
                <a:ea typeface="Aramis Regular" charset="0"/>
                <a:cs typeface="Aramis Regular" charset="0"/>
              </a:rPr>
              <a:t>6 </a:t>
            </a:r>
            <a:r>
              <a:rPr lang="zh-CN" altLang="en-US" sz="3600" dirty="0">
                <a:solidFill>
                  <a:schemeClr val="bg1"/>
                </a:solidFill>
                <a:latin typeface="Aramis Regular" charset="0"/>
                <a:ea typeface="Aramis Regular" charset="0"/>
                <a:cs typeface="Aramis Regular" charset="0"/>
              </a:rPr>
              <a:t>月我们的十字路口墙</a:t>
            </a:r>
            <a:endParaRPr lang="en-US" sz="3600" dirty="0">
              <a:solidFill>
                <a:schemeClr val="bg1"/>
              </a:solidFill>
              <a:latin typeface="Aramis Regular" charset="0"/>
              <a:ea typeface="Aramis Regular" charset="0"/>
              <a:cs typeface="Aramis Regular" charset="0"/>
            </a:endParaRPr>
          </a:p>
        </p:txBody>
      </p:sp>
      <p:grpSp>
        <p:nvGrpSpPr>
          <p:cNvPr id="859139" name="Group 4"/>
          <p:cNvGrpSpPr>
            <a:grpSpLocks/>
          </p:cNvGrpSpPr>
          <p:nvPr/>
        </p:nvGrpSpPr>
        <p:grpSpPr bwMode="auto">
          <a:xfrm>
            <a:off x="3200400" y="2286000"/>
            <a:ext cx="1905000" cy="1905000"/>
            <a:chOff x="2208" y="1440"/>
            <a:chExt cx="1200" cy="1200"/>
          </a:xfrm>
        </p:grpSpPr>
        <p:sp>
          <p:nvSpPr>
            <p:cNvPr id="859230" name="AutoShape 5"/>
            <p:cNvSpPr>
              <a:spLocks noChangeArrowheads="1"/>
            </p:cNvSpPr>
            <p:nvPr/>
          </p:nvSpPr>
          <p:spPr bwMode="auto">
            <a:xfrm rot="10800000" flipH="1">
              <a:off x="2208" y="1440"/>
              <a:ext cx="1200" cy="1200"/>
            </a:xfrm>
            <a:prstGeom prst="roundRect">
              <a:avLst>
                <a:gd name="adj" fmla="val 5708"/>
              </a:avLst>
            </a:prstGeom>
            <a:solidFill>
              <a:schemeClr val="bg1"/>
            </a:solidFill>
            <a:ln w="9525">
              <a:solidFill>
                <a:schemeClr val="tx1"/>
              </a:solidFill>
              <a:round/>
              <a:headEnd/>
              <a:tailEnd/>
            </a:ln>
          </p:spPr>
          <p:txBody>
            <a:bodyPr wrap="none" anchor="ctr"/>
            <a:lstStyle/>
            <a:p>
              <a:pPr defTabSz="914400">
                <a:buClrTx/>
                <a:buSzTx/>
                <a:buFontTx/>
                <a:buNone/>
              </a:pPr>
              <a:endParaRPr lang="en-US">
                <a:solidFill>
                  <a:srgbClr val="000000"/>
                </a:solidFill>
                <a:latin typeface="Arial" charset="0"/>
              </a:endParaRPr>
            </a:p>
          </p:txBody>
        </p:sp>
        <p:pic>
          <p:nvPicPr>
            <p:cNvPr id="859231" name="Picture 2" descr="Crossroads-Logo-HZ"/>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33" y="1488"/>
              <a:ext cx="1127" cy="1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59140" name="Line 7"/>
          <p:cNvSpPr>
            <a:spLocks noChangeShapeType="1"/>
          </p:cNvSpPr>
          <p:nvPr/>
        </p:nvSpPr>
        <p:spPr bwMode="auto">
          <a:xfrm>
            <a:off x="3124200" y="22098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1" name="Line 8"/>
          <p:cNvSpPr>
            <a:spLocks noChangeShapeType="1"/>
          </p:cNvSpPr>
          <p:nvPr/>
        </p:nvSpPr>
        <p:spPr bwMode="auto">
          <a:xfrm>
            <a:off x="3124200" y="28956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2" name="Line 9"/>
          <p:cNvSpPr>
            <a:spLocks noChangeShapeType="1"/>
          </p:cNvSpPr>
          <p:nvPr/>
        </p:nvSpPr>
        <p:spPr bwMode="auto">
          <a:xfrm>
            <a:off x="3124200" y="35814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3" name="Line 10"/>
          <p:cNvSpPr>
            <a:spLocks noChangeShapeType="1"/>
          </p:cNvSpPr>
          <p:nvPr/>
        </p:nvSpPr>
        <p:spPr bwMode="auto">
          <a:xfrm rot="-5400000">
            <a:off x="3505200" y="3886200"/>
            <a:ext cx="0" cy="7620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4" name="Line 11"/>
          <p:cNvSpPr>
            <a:spLocks noChangeShapeType="1"/>
          </p:cNvSpPr>
          <p:nvPr/>
        </p:nvSpPr>
        <p:spPr bwMode="auto">
          <a:xfrm rot="-5400000">
            <a:off x="4152900" y="39243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5" name="Line 12"/>
          <p:cNvSpPr>
            <a:spLocks noChangeShapeType="1"/>
          </p:cNvSpPr>
          <p:nvPr/>
        </p:nvSpPr>
        <p:spPr bwMode="auto">
          <a:xfrm rot="-5400000">
            <a:off x="4838700" y="39243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6" name="Line 13"/>
          <p:cNvSpPr>
            <a:spLocks noChangeShapeType="1"/>
          </p:cNvSpPr>
          <p:nvPr/>
        </p:nvSpPr>
        <p:spPr bwMode="auto">
          <a:xfrm rot="10800000">
            <a:off x="5181600" y="22098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7" name="Line 14"/>
          <p:cNvSpPr>
            <a:spLocks noChangeShapeType="1"/>
          </p:cNvSpPr>
          <p:nvPr/>
        </p:nvSpPr>
        <p:spPr bwMode="auto">
          <a:xfrm rot="10800000">
            <a:off x="5181600" y="28956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8" name="Line 15"/>
          <p:cNvSpPr>
            <a:spLocks noChangeShapeType="1"/>
          </p:cNvSpPr>
          <p:nvPr/>
        </p:nvSpPr>
        <p:spPr bwMode="auto">
          <a:xfrm rot="10800000">
            <a:off x="5181600" y="3581400"/>
            <a:ext cx="0" cy="685800"/>
          </a:xfrm>
          <a:prstGeom prst="line">
            <a:avLst/>
          </a:prstGeom>
          <a:noFill/>
          <a:ln w="76200">
            <a:solidFill>
              <a:srgbClr val="FFFF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49" name="Line 16"/>
          <p:cNvSpPr>
            <a:spLocks noChangeShapeType="1"/>
          </p:cNvSpPr>
          <p:nvPr/>
        </p:nvSpPr>
        <p:spPr bwMode="auto">
          <a:xfrm rot="5400000">
            <a:off x="48387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50" name="Line 17"/>
          <p:cNvSpPr>
            <a:spLocks noChangeShapeType="1"/>
          </p:cNvSpPr>
          <p:nvPr/>
        </p:nvSpPr>
        <p:spPr bwMode="auto">
          <a:xfrm rot="5400000">
            <a:off x="4152900" y="1866900"/>
            <a:ext cx="0" cy="6858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859151" name="Line 18"/>
          <p:cNvSpPr>
            <a:spLocks noChangeShapeType="1"/>
          </p:cNvSpPr>
          <p:nvPr/>
        </p:nvSpPr>
        <p:spPr bwMode="auto">
          <a:xfrm rot="5400000">
            <a:off x="3505200" y="1828800"/>
            <a:ext cx="0" cy="762000"/>
          </a:xfrm>
          <a:prstGeom prst="line">
            <a:avLst/>
          </a:prstGeom>
          <a:noFill/>
          <a:ln w="76200">
            <a:solidFill>
              <a:srgbClr val="FFFF00"/>
            </a:solidFill>
            <a:prstDash val="dashDot"/>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grpSp>
        <p:nvGrpSpPr>
          <p:cNvPr id="859152" name="Group 19"/>
          <p:cNvGrpSpPr>
            <a:grpSpLocks/>
          </p:cNvGrpSpPr>
          <p:nvPr/>
        </p:nvGrpSpPr>
        <p:grpSpPr bwMode="auto">
          <a:xfrm>
            <a:off x="457200" y="1676400"/>
            <a:ext cx="2667000" cy="1314450"/>
            <a:chOff x="384" y="1008"/>
            <a:chExt cx="1176" cy="818"/>
          </a:xfrm>
        </p:grpSpPr>
        <p:sp>
          <p:nvSpPr>
            <p:cNvPr id="259092" name="Text Box 20"/>
            <p:cNvSpPr txBox="1">
              <a:spLocks noChangeArrowheads="1"/>
            </p:cNvSpPr>
            <p:nvPr/>
          </p:nvSpPr>
          <p:spPr bwMode="auto">
            <a:xfrm>
              <a:off x="384" y="1008"/>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讲道</a:t>
              </a:r>
              <a:endParaRPr lang="en-US" sz="2800" dirty="0">
                <a:solidFill>
                  <a:srgbClr val="000000"/>
                </a:solidFill>
              </a:endParaRPr>
            </a:p>
          </p:txBody>
        </p:sp>
        <p:sp>
          <p:nvSpPr>
            <p:cNvPr id="259093" name="Text Box 21"/>
            <p:cNvSpPr txBox="1">
              <a:spLocks noChangeArrowheads="1"/>
            </p:cNvSpPr>
            <p:nvPr/>
          </p:nvSpPr>
          <p:spPr bwMode="auto">
            <a:xfrm>
              <a:off x="432"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Rick</a:t>
              </a:r>
            </a:p>
            <a:p>
              <a:pPr defTabSz="914400">
                <a:buClrTx/>
                <a:buSzTx/>
                <a:buFontTx/>
                <a:buNone/>
                <a:defRPr/>
              </a:pPr>
              <a:r>
                <a:rPr lang="en-US" sz="2000">
                  <a:solidFill>
                    <a:srgbClr val="FFFFFF"/>
                  </a:solidFill>
                </a:rPr>
                <a:t>• Lewis</a:t>
              </a:r>
            </a:p>
            <a:p>
              <a:pPr defTabSz="914400">
                <a:buClrTx/>
                <a:buSzTx/>
                <a:buFontTx/>
                <a:buNone/>
                <a:defRPr/>
              </a:pPr>
              <a:r>
                <a:rPr lang="en-US" sz="2000">
                  <a:solidFill>
                    <a:srgbClr val="FFFFFF"/>
                  </a:solidFill>
                </a:rPr>
                <a:t>• Enriko</a:t>
              </a:r>
              <a:endParaRPr lang="en-US" sz="2000">
                <a:solidFill>
                  <a:srgbClr val="000000"/>
                </a:solidFill>
              </a:endParaRPr>
            </a:p>
          </p:txBody>
        </p:sp>
        <p:sp>
          <p:nvSpPr>
            <p:cNvPr id="259094" name="Text Box 22"/>
            <p:cNvSpPr txBox="1">
              <a:spLocks noChangeArrowheads="1"/>
            </p:cNvSpPr>
            <p:nvPr/>
          </p:nvSpPr>
          <p:spPr bwMode="auto">
            <a:xfrm>
              <a:off x="936" y="1200"/>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Brad</a:t>
              </a:r>
            </a:p>
            <a:p>
              <a:pPr defTabSz="914400">
                <a:buClrTx/>
                <a:buSzTx/>
                <a:buFontTx/>
                <a:buNone/>
                <a:defRPr/>
              </a:pPr>
              <a:r>
                <a:rPr lang="en-US" sz="2000">
                  <a:solidFill>
                    <a:srgbClr val="FFFFFF"/>
                  </a:solidFill>
                </a:rPr>
                <a:t>• Tom</a:t>
              </a:r>
            </a:p>
            <a:p>
              <a:pPr defTabSz="914400">
                <a:buClrTx/>
                <a:buSzTx/>
                <a:buFontTx/>
                <a:buNone/>
                <a:defRPr/>
              </a:pPr>
              <a:r>
                <a:rPr lang="en-US" sz="2000">
                  <a:solidFill>
                    <a:srgbClr val="FFFFFF"/>
                  </a:solidFill>
                </a:rPr>
                <a:t>• Joe</a:t>
              </a:r>
              <a:endParaRPr lang="en-US" sz="2000">
                <a:solidFill>
                  <a:srgbClr val="000000"/>
                </a:solidFill>
              </a:endParaRPr>
            </a:p>
          </p:txBody>
        </p:sp>
      </p:grpSp>
      <p:grpSp>
        <p:nvGrpSpPr>
          <p:cNvPr id="859153" name="Group 23"/>
          <p:cNvGrpSpPr>
            <a:grpSpLocks/>
          </p:cNvGrpSpPr>
          <p:nvPr/>
        </p:nvGrpSpPr>
        <p:grpSpPr bwMode="auto">
          <a:xfrm>
            <a:off x="457200" y="3054350"/>
            <a:ext cx="3810000" cy="1009650"/>
            <a:chOff x="96" y="576"/>
            <a:chExt cx="1680" cy="628"/>
          </a:xfrm>
        </p:grpSpPr>
        <p:sp>
          <p:nvSpPr>
            <p:cNvPr id="259096" name="Text Box 24"/>
            <p:cNvSpPr txBox="1">
              <a:spLocks noChangeArrowheads="1"/>
            </p:cNvSpPr>
            <p:nvPr/>
          </p:nvSpPr>
          <p:spPr bwMode="auto">
            <a:xfrm>
              <a:off x="96" y="576"/>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财务</a:t>
              </a:r>
              <a:endParaRPr lang="en-US" sz="2800" dirty="0">
                <a:solidFill>
                  <a:srgbClr val="000000"/>
                </a:solidFill>
              </a:endParaRPr>
            </a:p>
          </p:txBody>
        </p:sp>
        <p:sp>
          <p:nvSpPr>
            <p:cNvPr id="259097" name="Text Box 25"/>
            <p:cNvSpPr txBox="1">
              <a:spLocks noChangeArrowheads="1"/>
            </p:cNvSpPr>
            <p:nvPr/>
          </p:nvSpPr>
          <p:spPr bwMode="auto">
            <a:xfrm>
              <a:off x="144" y="768"/>
              <a:ext cx="624" cy="43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Rick</a:t>
              </a:r>
            </a:p>
            <a:p>
              <a:pPr defTabSz="914400">
                <a:buClrTx/>
                <a:buSzTx/>
                <a:buFontTx/>
                <a:buNone/>
                <a:defRPr/>
              </a:pPr>
              <a:r>
                <a:rPr lang="en-US" sz="2000">
                  <a:solidFill>
                    <a:srgbClr val="FFFFFF"/>
                  </a:solidFill>
                </a:rPr>
                <a:t>• Lewis</a:t>
              </a:r>
              <a:endParaRPr lang="en-US" sz="2000">
                <a:solidFill>
                  <a:srgbClr val="000000"/>
                </a:solidFill>
              </a:endParaRPr>
            </a:p>
          </p:txBody>
        </p:sp>
        <p:sp>
          <p:nvSpPr>
            <p:cNvPr id="259098" name="Text Box 26"/>
            <p:cNvSpPr txBox="1">
              <a:spLocks noChangeArrowheads="1"/>
            </p:cNvSpPr>
            <p:nvPr/>
          </p:nvSpPr>
          <p:spPr bwMode="auto">
            <a:xfrm>
              <a:off x="648" y="768"/>
              <a:ext cx="624" cy="43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Evan</a:t>
              </a:r>
            </a:p>
            <a:p>
              <a:pPr defTabSz="914400">
                <a:buClrTx/>
                <a:buSzTx/>
                <a:buFontTx/>
                <a:buNone/>
                <a:defRPr/>
              </a:pPr>
              <a:r>
                <a:rPr lang="en-US" sz="2000">
                  <a:solidFill>
                    <a:srgbClr val="FFFFFF"/>
                  </a:solidFill>
                </a:rPr>
                <a:t>• Roy</a:t>
              </a:r>
              <a:endParaRPr lang="en-US" sz="2000">
                <a:solidFill>
                  <a:srgbClr val="000000"/>
                </a:solidFill>
              </a:endParaRPr>
            </a:p>
          </p:txBody>
        </p:sp>
        <p:sp>
          <p:nvSpPr>
            <p:cNvPr id="259099" name="Text Box 27"/>
            <p:cNvSpPr txBox="1">
              <a:spLocks noChangeArrowheads="1"/>
            </p:cNvSpPr>
            <p:nvPr/>
          </p:nvSpPr>
          <p:spPr bwMode="auto">
            <a:xfrm>
              <a:off x="1152" y="768"/>
              <a:ext cx="624" cy="275"/>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endParaRPr lang="en-US" sz="2000">
                <a:solidFill>
                  <a:srgbClr val="000000"/>
                </a:solidFill>
                <a:latin typeface="Arial" charset="0"/>
                <a:ea typeface="ＭＳ Ｐゴシック" charset="-128"/>
                <a:cs typeface="ＭＳ Ｐゴシック" charset="-128"/>
              </a:endParaRPr>
            </a:p>
          </p:txBody>
        </p:sp>
      </p:grpSp>
      <p:grpSp>
        <p:nvGrpSpPr>
          <p:cNvPr id="859154" name="Group 28"/>
          <p:cNvGrpSpPr>
            <a:grpSpLocks/>
          </p:cNvGrpSpPr>
          <p:nvPr/>
        </p:nvGrpSpPr>
        <p:grpSpPr bwMode="auto">
          <a:xfrm>
            <a:off x="457200" y="4127500"/>
            <a:ext cx="2614613" cy="1314450"/>
            <a:chOff x="144" y="2112"/>
            <a:chExt cx="1152" cy="818"/>
          </a:xfrm>
        </p:grpSpPr>
        <p:sp>
          <p:nvSpPr>
            <p:cNvPr id="259101" name="Text Box 29"/>
            <p:cNvSpPr txBox="1">
              <a:spLocks noChangeArrowheads="1"/>
            </p:cNvSpPr>
            <p:nvPr/>
          </p:nvSpPr>
          <p:spPr bwMode="auto">
            <a:xfrm>
              <a:off x="144" y="2112"/>
              <a:ext cx="1152" cy="32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女士团契</a:t>
              </a:r>
              <a:endParaRPr lang="en-US" sz="2800" dirty="0">
                <a:solidFill>
                  <a:srgbClr val="000000"/>
                </a:solidFill>
              </a:endParaRPr>
            </a:p>
          </p:txBody>
        </p:sp>
        <p:sp>
          <p:nvSpPr>
            <p:cNvPr id="259102" name="Text Box 30"/>
            <p:cNvSpPr txBox="1">
              <a:spLocks noChangeArrowheads="1"/>
            </p:cNvSpPr>
            <p:nvPr/>
          </p:nvSpPr>
          <p:spPr bwMode="auto">
            <a:xfrm>
              <a:off x="192" y="2304"/>
              <a:ext cx="624" cy="6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Susan</a:t>
              </a:r>
            </a:p>
            <a:p>
              <a:pPr defTabSz="914400">
                <a:buClrTx/>
                <a:buSzTx/>
                <a:buFontTx/>
                <a:buNone/>
                <a:defRPr/>
              </a:pPr>
              <a:r>
                <a:rPr lang="en-US" sz="2000">
                  <a:solidFill>
                    <a:srgbClr val="FFFFFF"/>
                  </a:solidFill>
                </a:rPr>
                <a:t>• Amy</a:t>
              </a:r>
            </a:p>
            <a:p>
              <a:pPr defTabSz="914400">
                <a:buClrTx/>
                <a:buSzTx/>
                <a:buFontTx/>
                <a:buNone/>
                <a:defRPr/>
              </a:pPr>
              <a:r>
                <a:rPr lang="en-US" sz="2000">
                  <a:solidFill>
                    <a:srgbClr val="FFFFFF"/>
                  </a:solidFill>
                </a:rPr>
                <a:t>• Marie</a:t>
              </a:r>
              <a:endParaRPr lang="en-US" sz="2000">
                <a:solidFill>
                  <a:srgbClr val="000000"/>
                </a:solidFill>
              </a:endParaRPr>
            </a:p>
          </p:txBody>
        </p:sp>
      </p:grpSp>
      <p:grpSp>
        <p:nvGrpSpPr>
          <p:cNvPr id="859155" name="Group 31"/>
          <p:cNvGrpSpPr>
            <a:grpSpLocks/>
          </p:cNvGrpSpPr>
          <p:nvPr/>
        </p:nvGrpSpPr>
        <p:grpSpPr bwMode="auto">
          <a:xfrm>
            <a:off x="1828800" y="5041900"/>
            <a:ext cx="2336800" cy="1311275"/>
            <a:chOff x="576" y="3072"/>
            <a:chExt cx="1152" cy="826"/>
          </a:xfrm>
        </p:grpSpPr>
        <p:sp>
          <p:nvSpPr>
            <p:cNvPr id="259104" name="Text Box 3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青年</a:t>
              </a:r>
              <a:endParaRPr lang="en-US" sz="2800" dirty="0">
                <a:solidFill>
                  <a:srgbClr val="000000"/>
                </a:solidFill>
              </a:endParaRPr>
            </a:p>
          </p:txBody>
        </p:sp>
        <p:sp>
          <p:nvSpPr>
            <p:cNvPr id="259105" name="Text Box 33"/>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Enriko</a:t>
              </a:r>
            </a:p>
            <a:p>
              <a:pPr defTabSz="914400">
                <a:buClrTx/>
                <a:buSzTx/>
                <a:buFontTx/>
                <a:buNone/>
                <a:defRPr/>
              </a:pPr>
              <a:r>
                <a:rPr lang="en-US" sz="2000">
                  <a:solidFill>
                    <a:srgbClr val="FFFFFF"/>
                  </a:solidFill>
                </a:rPr>
                <a:t>• Brad</a:t>
              </a:r>
            </a:p>
            <a:p>
              <a:pPr defTabSz="914400">
                <a:buClrTx/>
                <a:buSzTx/>
                <a:buFontTx/>
                <a:buNone/>
                <a:defRPr/>
              </a:pPr>
              <a:r>
                <a:rPr lang="en-US" sz="2000">
                  <a:solidFill>
                    <a:srgbClr val="FFFFFF"/>
                  </a:solidFill>
                </a:rPr>
                <a:t>• Jason</a:t>
              </a:r>
              <a:endParaRPr lang="en-US" sz="2000">
                <a:solidFill>
                  <a:srgbClr val="000000"/>
                </a:solidFill>
              </a:endParaRPr>
            </a:p>
          </p:txBody>
        </p:sp>
      </p:grpSp>
      <p:grpSp>
        <p:nvGrpSpPr>
          <p:cNvPr id="859156" name="Group 34"/>
          <p:cNvGrpSpPr>
            <a:grpSpLocks/>
          </p:cNvGrpSpPr>
          <p:nvPr/>
        </p:nvGrpSpPr>
        <p:grpSpPr bwMode="auto">
          <a:xfrm>
            <a:off x="3657600" y="5041900"/>
            <a:ext cx="2336800" cy="1311275"/>
            <a:chOff x="576" y="3072"/>
            <a:chExt cx="1152" cy="826"/>
          </a:xfrm>
        </p:grpSpPr>
        <p:sp>
          <p:nvSpPr>
            <p:cNvPr id="259107" name="Text Box 35"/>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儿童</a:t>
              </a:r>
              <a:endParaRPr lang="en-US" sz="2800" dirty="0">
                <a:solidFill>
                  <a:srgbClr val="000000"/>
                </a:solidFill>
              </a:endParaRPr>
            </a:p>
          </p:txBody>
        </p:sp>
        <p:sp>
          <p:nvSpPr>
            <p:cNvPr id="259108" name="Text Box 36"/>
            <p:cNvSpPr txBox="1">
              <a:spLocks noChangeArrowheads="1"/>
            </p:cNvSpPr>
            <p:nvPr/>
          </p:nvSpPr>
          <p:spPr bwMode="auto">
            <a:xfrm>
              <a:off x="624" y="3264"/>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Grace</a:t>
              </a:r>
            </a:p>
            <a:p>
              <a:pPr defTabSz="914400">
                <a:buClrTx/>
                <a:buSzTx/>
                <a:buFontTx/>
                <a:buNone/>
                <a:defRPr/>
              </a:pPr>
              <a:r>
                <a:rPr lang="en-US" sz="2000">
                  <a:solidFill>
                    <a:srgbClr val="FFFFFF"/>
                  </a:solidFill>
                </a:rPr>
                <a:t>• Juliana</a:t>
              </a:r>
            </a:p>
            <a:p>
              <a:pPr defTabSz="914400">
                <a:buClrTx/>
                <a:buSzTx/>
                <a:buFontTx/>
                <a:buNone/>
                <a:defRPr/>
              </a:pPr>
              <a:r>
                <a:rPr lang="en-US" sz="2000">
                  <a:solidFill>
                    <a:srgbClr val="FFFFFF"/>
                  </a:solidFill>
                </a:rPr>
                <a:t>• Oat</a:t>
              </a:r>
              <a:endParaRPr lang="en-US" sz="2000">
                <a:solidFill>
                  <a:srgbClr val="000000"/>
                </a:solidFill>
              </a:endParaRPr>
            </a:p>
          </p:txBody>
        </p:sp>
      </p:grpSp>
      <p:grpSp>
        <p:nvGrpSpPr>
          <p:cNvPr id="859157" name="Group 37"/>
          <p:cNvGrpSpPr>
            <a:grpSpLocks/>
          </p:cNvGrpSpPr>
          <p:nvPr/>
        </p:nvGrpSpPr>
        <p:grpSpPr bwMode="auto">
          <a:xfrm>
            <a:off x="5638800" y="3962400"/>
            <a:ext cx="3505200" cy="1006475"/>
            <a:chOff x="3744" y="1872"/>
            <a:chExt cx="1728" cy="634"/>
          </a:xfrm>
        </p:grpSpPr>
        <p:sp>
          <p:nvSpPr>
            <p:cNvPr id="259110" name="Text Box 38"/>
            <p:cNvSpPr txBox="1">
              <a:spLocks noChangeArrowheads="1"/>
            </p:cNvSpPr>
            <p:nvPr/>
          </p:nvSpPr>
          <p:spPr bwMode="auto">
            <a:xfrm>
              <a:off x="3744" y="1872"/>
              <a:ext cx="1728"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800" dirty="0" err="1">
                  <a:solidFill>
                    <a:srgbClr val="FFFF00"/>
                  </a:solidFill>
                  <a:latin typeface="Arial" charset="0"/>
                  <a:ea typeface="ＭＳ Ｐゴシック" charset="-128"/>
                  <a:cs typeface="ＭＳ Ｐゴシック" charset="-128"/>
                </a:rPr>
                <a:t>网站和音视频</a:t>
              </a:r>
              <a:endParaRPr lang="en-US" sz="2800" dirty="0">
                <a:solidFill>
                  <a:srgbClr val="FFFF00"/>
                </a:solidFill>
                <a:latin typeface="Arial" charset="0"/>
                <a:ea typeface="ＭＳ Ｐゴシック" charset="-128"/>
                <a:cs typeface="ＭＳ Ｐゴシック" charset="-128"/>
              </a:endParaRPr>
            </a:p>
          </p:txBody>
        </p:sp>
        <p:sp>
          <p:nvSpPr>
            <p:cNvPr id="259111" name="Text Box 39"/>
            <p:cNvSpPr txBox="1">
              <a:spLocks noChangeArrowheads="1"/>
            </p:cNvSpPr>
            <p:nvPr/>
          </p:nvSpPr>
          <p:spPr bwMode="auto">
            <a:xfrm>
              <a:off x="3792"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John</a:t>
              </a:r>
            </a:p>
            <a:p>
              <a:pPr defTabSz="914400">
                <a:buClrTx/>
                <a:buSzTx/>
                <a:buFontTx/>
                <a:buNone/>
                <a:defRPr/>
              </a:pPr>
              <a:r>
                <a:rPr lang="en-US" sz="2000">
                  <a:solidFill>
                    <a:srgbClr val="FFFFFF"/>
                  </a:solidFill>
                </a:rPr>
                <a:t>• Leo</a:t>
              </a:r>
              <a:endParaRPr lang="en-US" sz="2000">
                <a:solidFill>
                  <a:srgbClr val="000000"/>
                </a:solidFill>
              </a:endParaRPr>
            </a:p>
          </p:txBody>
        </p:sp>
        <p:sp>
          <p:nvSpPr>
            <p:cNvPr id="259112" name="Text Box 40"/>
            <p:cNvSpPr txBox="1">
              <a:spLocks noChangeArrowheads="1"/>
            </p:cNvSpPr>
            <p:nvPr/>
          </p:nvSpPr>
          <p:spPr bwMode="auto">
            <a:xfrm>
              <a:off x="4296" y="2064"/>
              <a:ext cx="936"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Diana</a:t>
              </a:r>
            </a:p>
            <a:p>
              <a:pPr defTabSz="914400">
                <a:buClrTx/>
                <a:buSzTx/>
                <a:buFontTx/>
                <a:buNone/>
                <a:defRPr/>
              </a:pPr>
              <a:r>
                <a:rPr lang="en-US" sz="2000">
                  <a:solidFill>
                    <a:srgbClr val="FFFFFF"/>
                  </a:solidFill>
                </a:rPr>
                <a:t>• Brad</a:t>
              </a:r>
              <a:endParaRPr lang="en-US" sz="2000">
                <a:solidFill>
                  <a:srgbClr val="000000"/>
                </a:solidFill>
              </a:endParaRPr>
            </a:p>
          </p:txBody>
        </p:sp>
      </p:grpSp>
      <p:grpSp>
        <p:nvGrpSpPr>
          <p:cNvPr id="859158" name="Group 41"/>
          <p:cNvGrpSpPr>
            <a:grpSpLocks/>
          </p:cNvGrpSpPr>
          <p:nvPr/>
        </p:nvGrpSpPr>
        <p:grpSpPr bwMode="auto">
          <a:xfrm>
            <a:off x="5257800" y="5041900"/>
            <a:ext cx="3602038" cy="1616075"/>
            <a:chOff x="2976" y="3216"/>
            <a:chExt cx="1776" cy="1018"/>
          </a:xfrm>
        </p:grpSpPr>
        <p:sp>
          <p:nvSpPr>
            <p:cNvPr id="259114" name="Text Box 42"/>
            <p:cNvSpPr txBox="1">
              <a:spLocks noChangeArrowheads="1"/>
            </p:cNvSpPr>
            <p:nvPr/>
          </p:nvSpPr>
          <p:spPr bwMode="auto">
            <a:xfrm>
              <a:off x="2976" y="3216"/>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后勤</a:t>
              </a:r>
              <a:endParaRPr lang="en-US" sz="2800" dirty="0">
                <a:solidFill>
                  <a:srgbClr val="000000"/>
                </a:solidFill>
              </a:endParaRPr>
            </a:p>
          </p:txBody>
        </p:sp>
        <p:sp>
          <p:nvSpPr>
            <p:cNvPr id="259115" name="Text Box 43"/>
            <p:cNvSpPr txBox="1">
              <a:spLocks noChangeArrowheads="1"/>
            </p:cNvSpPr>
            <p:nvPr/>
          </p:nvSpPr>
          <p:spPr bwMode="auto">
            <a:xfrm>
              <a:off x="3024" y="3408"/>
              <a:ext cx="625"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Wayne</a:t>
              </a:r>
            </a:p>
            <a:p>
              <a:pPr defTabSz="914400">
                <a:buClrTx/>
                <a:buSzTx/>
                <a:buFontTx/>
                <a:buNone/>
                <a:defRPr/>
              </a:pPr>
              <a:r>
                <a:rPr lang="en-US" sz="2000">
                  <a:solidFill>
                    <a:srgbClr val="FFFFFF"/>
                  </a:solidFill>
                </a:rPr>
                <a:t>• David</a:t>
              </a:r>
            </a:p>
            <a:p>
              <a:pPr defTabSz="914400">
                <a:buClrTx/>
                <a:buSzTx/>
                <a:buFontTx/>
                <a:buNone/>
                <a:defRPr/>
              </a:pPr>
              <a:r>
                <a:rPr lang="en-US" sz="2000">
                  <a:solidFill>
                    <a:srgbClr val="FFFFFF"/>
                  </a:solidFill>
                </a:rPr>
                <a:t>• Rick</a:t>
              </a:r>
              <a:endParaRPr lang="en-US" sz="2000">
                <a:solidFill>
                  <a:srgbClr val="000000"/>
                </a:solidFill>
              </a:endParaRPr>
            </a:p>
          </p:txBody>
        </p:sp>
        <p:sp>
          <p:nvSpPr>
            <p:cNvPr id="259116" name="Text Box 44"/>
            <p:cNvSpPr txBox="1">
              <a:spLocks noChangeArrowheads="1"/>
            </p:cNvSpPr>
            <p:nvPr/>
          </p:nvSpPr>
          <p:spPr bwMode="auto">
            <a:xfrm>
              <a:off x="3528" y="3408"/>
              <a:ext cx="720"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Joe</a:t>
              </a:r>
            </a:p>
            <a:p>
              <a:pPr defTabSz="914400">
                <a:buClrTx/>
                <a:buSzTx/>
                <a:buFontTx/>
                <a:buNone/>
                <a:defRPr/>
              </a:pPr>
              <a:r>
                <a:rPr lang="en-US" sz="2000">
                  <a:solidFill>
                    <a:srgbClr val="FFFFFF"/>
                  </a:solidFill>
                </a:rPr>
                <a:t>• Becky</a:t>
              </a:r>
            </a:p>
            <a:p>
              <a:pPr defTabSz="914400">
                <a:buClrTx/>
                <a:buSzTx/>
                <a:buFontTx/>
                <a:buNone/>
                <a:defRPr/>
              </a:pPr>
              <a:r>
                <a:rPr lang="en-US" sz="2000">
                  <a:solidFill>
                    <a:srgbClr val="FFFFFF"/>
                  </a:solidFill>
                </a:rPr>
                <a:t>• Susan</a:t>
              </a:r>
              <a:endParaRPr lang="en-US" sz="2000">
                <a:solidFill>
                  <a:srgbClr val="000000"/>
                </a:solidFill>
              </a:endParaRPr>
            </a:p>
          </p:txBody>
        </p:sp>
        <p:sp>
          <p:nvSpPr>
            <p:cNvPr id="259117" name="Text Box 45"/>
            <p:cNvSpPr txBox="1">
              <a:spLocks noChangeArrowheads="1"/>
            </p:cNvSpPr>
            <p:nvPr/>
          </p:nvSpPr>
          <p:spPr bwMode="auto">
            <a:xfrm>
              <a:off x="4032" y="3408"/>
              <a:ext cx="720" cy="826"/>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a:solidFill>
                    <a:srgbClr val="FFFFFF"/>
                  </a:solidFill>
                  <a:latin typeface="Arial" charset="0"/>
                  <a:ea typeface="ＭＳ Ｐゴシック" charset="-128"/>
                  <a:cs typeface="ＭＳ Ｐゴシック" charset="-128"/>
                </a:rPr>
                <a:t>• Evan</a:t>
              </a:r>
            </a:p>
            <a:p>
              <a:pPr defTabSz="914400">
                <a:buClrTx/>
                <a:buSzTx/>
                <a:buFontTx/>
                <a:buNone/>
                <a:defRPr/>
              </a:pPr>
              <a:r>
                <a:rPr lang="en-US" sz="2000">
                  <a:solidFill>
                    <a:srgbClr val="FFFFFF"/>
                  </a:solidFill>
                  <a:latin typeface="Arial" charset="0"/>
                  <a:ea typeface="ＭＳ Ｐゴシック" charset="-128"/>
                  <a:cs typeface="ＭＳ Ｐゴシック" charset="-128"/>
                </a:rPr>
                <a:t>• Mitchie</a:t>
              </a:r>
            </a:p>
            <a:p>
              <a:pPr defTabSz="914400">
                <a:buClrTx/>
                <a:buSzTx/>
                <a:buFontTx/>
                <a:buNone/>
                <a:defRPr/>
              </a:pPr>
              <a:r>
                <a:rPr lang="en-US" sz="2000">
                  <a:solidFill>
                    <a:srgbClr val="FFFFFF"/>
                  </a:solidFill>
                  <a:latin typeface="Arial" charset="0"/>
                  <a:ea typeface="ＭＳ Ｐゴシック" charset="-128"/>
                  <a:cs typeface="ＭＳ Ｐゴシック" charset="-128"/>
                </a:rPr>
                <a:t>• Jasmine</a:t>
              </a:r>
            </a:p>
            <a:p>
              <a:pPr defTabSz="914400">
                <a:buClrTx/>
                <a:buSzTx/>
                <a:buFontTx/>
                <a:buNone/>
                <a:defRPr/>
              </a:pPr>
              <a:r>
                <a:rPr lang="en-US" sz="2000">
                  <a:solidFill>
                    <a:srgbClr val="FFFFFF"/>
                  </a:solidFill>
                  <a:latin typeface="Arial" charset="0"/>
                  <a:ea typeface="ＭＳ Ｐゴシック" charset="-128"/>
                  <a:cs typeface="ＭＳ Ｐゴシック" charset="-128"/>
                </a:rPr>
                <a:t>• Betz</a:t>
              </a:r>
            </a:p>
          </p:txBody>
        </p:sp>
      </p:grpSp>
      <p:grpSp>
        <p:nvGrpSpPr>
          <p:cNvPr id="859159" name="Group 46"/>
          <p:cNvGrpSpPr>
            <a:grpSpLocks/>
          </p:cNvGrpSpPr>
          <p:nvPr/>
        </p:nvGrpSpPr>
        <p:grpSpPr bwMode="auto">
          <a:xfrm>
            <a:off x="5638800" y="2735263"/>
            <a:ext cx="3352800" cy="1320800"/>
            <a:chOff x="3648" y="1584"/>
            <a:chExt cx="2112" cy="832"/>
          </a:xfrm>
        </p:grpSpPr>
        <p:sp>
          <p:nvSpPr>
            <p:cNvPr id="259119" name="Text Box 47"/>
            <p:cNvSpPr txBox="1">
              <a:spLocks noChangeArrowheads="1"/>
            </p:cNvSpPr>
            <p:nvPr/>
          </p:nvSpPr>
          <p:spPr bwMode="auto">
            <a:xfrm>
              <a:off x="3648" y="1584"/>
              <a:ext cx="147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乐团</a:t>
              </a:r>
              <a:endParaRPr lang="en-US" sz="2800" dirty="0">
                <a:solidFill>
                  <a:srgbClr val="000000"/>
                </a:solidFill>
              </a:endParaRPr>
            </a:p>
          </p:txBody>
        </p:sp>
        <p:sp>
          <p:nvSpPr>
            <p:cNvPr id="259120" name="Text Box 48"/>
            <p:cNvSpPr txBox="1">
              <a:spLocks noChangeArrowheads="1"/>
            </p:cNvSpPr>
            <p:nvPr/>
          </p:nvSpPr>
          <p:spPr bwMode="auto">
            <a:xfrm>
              <a:off x="3709" y="1776"/>
              <a:ext cx="798" cy="44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a:solidFill>
                    <a:srgbClr val="FFFFFF"/>
                  </a:solidFill>
                  <a:latin typeface="Arial" charset="0"/>
                  <a:ea typeface="ＭＳ Ｐゴシック" charset="-128"/>
                  <a:cs typeface="ＭＳ Ｐゴシック" charset="-128"/>
                </a:rPr>
                <a:t>• Tom</a:t>
              </a:r>
            </a:p>
            <a:p>
              <a:pPr defTabSz="914400">
                <a:buClrTx/>
                <a:buSzTx/>
                <a:buFontTx/>
                <a:buNone/>
                <a:defRPr/>
              </a:pPr>
              <a:r>
                <a:rPr lang="en-US" sz="2000">
                  <a:solidFill>
                    <a:srgbClr val="FFFFFF"/>
                  </a:solidFill>
                  <a:latin typeface="Arial" charset="0"/>
                  <a:ea typeface="ＭＳ Ｐゴシック" charset="-128"/>
                  <a:cs typeface="ＭＳ Ｐゴシック" charset="-128"/>
                </a:rPr>
                <a:t>• Wayne</a:t>
              </a:r>
            </a:p>
          </p:txBody>
        </p:sp>
        <p:sp>
          <p:nvSpPr>
            <p:cNvPr id="259121" name="Text Box 49"/>
            <p:cNvSpPr txBox="1">
              <a:spLocks noChangeArrowheads="1"/>
            </p:cNvSpPr>
            <p:nvPr/>
          </p:nvSpPr>
          <p:spPr bwMode="auto">
            <a:xfrm>
              <a:off x="4353" y="1776"/>
              <a:ext cx="920" cy="64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Miriam</a:t>
              </a:r>
            </a:p>
            <a:p>
              <a:pPr defTabSz="914400">
                <a:buClrTx/>
                <a:buSzTx/>
                <a:buFontTx/>
                <a:buNone/>
                <a:defRPr/>
              </a:pPr>
              <a:r>
                <a:rPr lang="en-US" sz="2000">
                  <a:solidFill>
                    <a:srgbClr val="FFFFFF"/>
                  </a:solidFill>
                </a:rPr>
                <a:t>• Jason</a:t>
              </a:r>
            </a:p>
            <a:p>
              <a:pPr defTabSz="914400">
                <a:buClrTx/>
                <a:buSzTx/>
                <a:buFontTx/>
                <a:buNone/>
                <a:defRPr/>
              </a:pPr>
              <a:r>
                <a:rPr lang="en-US" sz="2000">
                  <a:solidFill>
                    <a:srgbClr val="FFFFFF"/>
                  </a:solidFill>
                </a:rPr>
                <a:t>• Lisa</a:t>
              </a:r>
              <a:endParaRPr lang="en-US" sz="2000">
                <a:solidFill>
                  <a:srgbClr val="000000"/>
                </a:solidFill>
              </a:endParaRPr>
            </a:p>
          </p:txBody>
        </p:sp>
        <p:sp>
          <p:nvSpPr>
            <p:cNvPr id="259122" name="Text Box 50"/>
            <p:cNvSpPr txBox="1">
              <a:spLocks noChangeArrowheads="1"/>
            </p:cNvSpPr>
            <p:nvPr/>
          </p:nvSpPr>
          <p:spPr bwMode="auto">
            <a:xfrm>
              <a:off x="5033" y="1776"/>
              <a:ext cx="727" cy="634"/>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Susan</a:t>
              </a:r>
            </a:p>
            <a:p>
              <a:pPr defTabSz="914400">
                <a:buClrTx/>
                <a:buSzTx/>
                <a:buFontTx/>
                <a:buNone/>
                <a:defRPr/>
              </a:pPr>
              <a:r>
                <a:rPr lang="en-US" sz="2000">
                  <a:solidFill>
                    <a:srgbClr val="FFFFFF"/>
                  </a:solidFill>
                </a:rPr>
                <a:t>• Enriko</a:t>
              </a:r>
            </a:p>
            <a:p>
              <a:pPr defTabSz="914400">
                <a:buClrTx/>
                <a:buSzTx/>
                <a:buFontTx/>
                <a:buNone/>
                <a:defRPr/>
              </a:pPr>
              <a:r>
                <a:rPr lang="en-US" sz="2000">
                  <a:solidFill>
                    <a:srgbClr val="FFFFFF"/>
                  </a:solidFill>
                </a:rPr>
                <a:t>• Gilbert</a:t>
              </a:r>
              <a:endParaRPr lang="en-US" sz="2000">
                <a:solidFill>
                  <a:srgbClr val="000000"/>
                </a:solidFill>
              </a:endParaRPr>
            </a:p>
          </p:txBody>
        </p:sp>
      </p:grpSp>
      <p:grpSp>
        <p:nvGrpSpPr>
          <p:cNvPr id="859160" name="Group 51"/>
          <p:cNvGrpSpPr>
            <a:grpSpLocks/>
          </p:cNvGrpSpPr>
          <p:nvPr/>
        </p:nvGrpSpPr>
        <p:grpSpPr bwMode="auto">
          <a:xfrm>
            <a:off x="5638800" y="1812925"/>
            <a:ext cx="3657600" cy="701675"/>
            <a:chOff x="3552" y="816"/>
            <a:chExt cx="2304" cy="442"/>
          </a:xfrm>
        </p:grpSpPr>
        <p:sp>
          <p:nvSpPr>
            <p:cNvPr id="259124" name="Text Box 52"/>
            <p:cNvSpPr txBox="1">
              <a:spLocks noChangeArrowheads="1"/>
            </p:cNvSpPr>
            <p:nvPr/>
          </p:nvSpPr>
          <p:spPr bwMode="auto">
            <a:xfrm>
              <a:off x="3552" y="816"/>
              <a:ext cx="2304"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zh-CN" altLang="en-US" sz="2800" dirty="0">
                  <a:solidFill>
                    <a:srgbClr val="FFFF00"/>
                  </a:solidFill>
                  <a:latin typeface="Arial" charset="0"/>
                  <a:ea typeface="ＭＳ Ｐゴシック" charset="-128"/>
                  <a:cs typeface="ＭＳ Ｐゴシック" charset="-128"/>
                </a:rPr>
                <a:t>成人教学</a:t>
              </a:r>
              <a:endParaRPr lang="en-US" sz="2800" dirty="0">
                <a:solidFill>
                  <a:srgbClr val="FFFF00"/>
                </a:solidFill>
                <a:latin typeface="Arial" charset="0"/>
                <a:ea typeface="ＭＳ Ｐゴシック" charset="-128"/>
                <a:cs typeface="ＭＳ Ｐゴシック" charset="-128"/>
              </a:endParaRPr>
            </a:p>
          </p:txBody>
        </p:sp>
        <p:sp>
          <p:nvSpPr>
            <p:cNvPr id="259125" name="Text Box 53"/>
            <p:cNvSpPr txBox="1">
              <a:spLocks noChangeArrowheads="1"/>
            </p:cNvSpPr>
            <p:nvPr/>
          </p:nvSpPr>
          <p:spPr bwMode="auto">
            <a:xfrm>
              <a:off x="3616" y="1008"/>
              <a:ext cx="1136"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Rick (CSB)</a:t>
              </a:r>
              <a:endParaRPr lang="en-US" sz="2000">
                <a:solidFill>
                  <a:srgbClr val="000000"/>
                </a:solidFill>
              </a:endParaRPr>
            </a:p>
          </p:txBody>
        </p:sp>
        <p:sp>
          <p:nvSpPr>
            <p:cNvPr id="259126" name="Text Box 54"/>
            <p:cNvSpPr txBox="1">
              <a:spLocks noChangeArrowheads="1"/>
            </p:cNvSpPr>
            <p:nvPr/>
          </p:nvSpPr>
          <p:spPr bwMode="auto">
            <a:xfrm>
              <a:off x="4656" y="1008"/>
              <a:ext cx="110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Lewis (HG)</a:t>
              </a:r>
              <a:endParaRPr lang="en-US" sz="2000">
                <a:solidFill>
                  <a:srgbClr val="000000"/>
                </a:solidFill>
              </a:endParaRPr>
            </a:p>
          </p:txBody>
        </p:sp>
      </p:grpSp>
      <p:grpSp>
        <p:nvGrpSpPr>
          <p:cNvPr id="859161" name="Group 55"/>
          <p:cNvGrpSpPr>
            <a:grpSpLocks/>
          </p:cNvGrpSpPr>
          <p:nvPr/>
        </p:nvGrpSpPr>
        <p:grpSpPr bwMode="auto">
          <a:xfrm>
            <a:off x="2085975" y="1002183"/>
            <a:ext cx="1295400" cy="701675"/>
            <a:chOff x="576" y="3072"/>
            <a:chExt cx="1152" cy="442"/>
          </a:xfrm>
        </p:grpSpPr>
        <p:sp>
          <p:nvSpPr>
            <p:cNvPr id="259128" name="Text Box 56"/>
            <p:cNvSpPr txBox="1">
              <a:spLocks noChangeArrowheads="1"/>
            </p:cNvSpPr>
            <p:nvPr/>
          </p:nvSpPr>
          <p:spPr bwMode="auto">
            <a:xfrm>
              <a:off x="576" y="3072"/>
              <a:ext cx="1152"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err="1">
                  <a:solidFill>
                    <a:srgbClr val="FFFF00"/>
                  </a:solidFill>
                </a:rPr>
                <a:t>男士团契</a:t>
              </a:r>
              <a:endParaRPr lang="en-US" sz="2000" dirty="0">
                <a:solidFill>
                  <a:srgbClr val="000000"/>
                </a:solidFill>
              </a:endParaRPr>
            </a:p>
          </p:txBody>
        </p:sp>
        <p:sp>
          <p:nvSpPr>
            <p:cNvPr id="259129" name="Text Box 57"/>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dirty="0">
                  <a:solidFill>
                    <a:srgbClr val="FFFFFF"/>
                  </a:solidFill>
                </a:rPr>
                <a:t>• ?</a:t>
              </a:r>
              <a:endParaRPr lang="en-US" sz="2000" dirty="0">
                <a:solidFill>
                  <a:srgbClr val="000000"/>
                </a:solidFill>
              </a:endParaRPr>
            </a:p>
          </p:txBody>
        </p:sp>
      </p:grpSp>
      <p:grpSp>
        <p:nvGrpSpPr>
          <p:cNvPr id="859162" name="Group 58"/>
          <p:cNvGrpSpPr>
            <a:grpSpLocks/>
          </p:cNvGrpSpPr>
          <p:nvPr/>
        </p:nvGrpSpPr>
        <p:grpSpPr bwMode="auto">
          <a:xfrm>
            <a:off x="3276600" y="990600"/>
            <a:ext cx="2514600" cy="701675"/>
            <a:chOff x="576" y="3072"/>
            <a:chExt cx="1152" cy="442"/>
          </a:xfrm>
        </p:grpSpPr>
        <p:sp>
          <p:nvSpPr>
            <p:cNvPr id="259131" name="Text Box 59"/>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宣教</a:t>
              </a:r>
              <a:endParaRPr lang="en-US" sz="2800" dirty="0">
                <a:solidFill>
                  <a:srgbClr val="000000"/>
                </a:solidFill>
              </a:endParaRPr>
            </a:p>
          </p:txBody>
        </p:sp>
        <p:sp>
          <p:nvSpPr>
            <p:cNvPr id="259132" name="Text Box 60"/>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000">
                  <a:solidFill>
                    <a:srgbClr val="FFFFFF"/>
                  </a:solidFill>
                </a:rPr>
                <a:t>• ?</a:t>
              </a:r>
              <a:endParaRPr lang="en-US" sz="2000">
                <a:solidFill>
                  <a:srgbClr val="000000"/>
                </a:solidFill>
              </a:endParaRPr>
            </a:p>
          </p:txBody>
        </p:sp>
      </p:grpSp>
      <p:grpSp>
        <p:nvGrpSpPr>
          <p:cNvPr id="859163" name="Group 61"/>
          <p:cNvGrpSpPr>
            <a:grpSpLocks/>
          </p:cNvGrpSpPr>
          <p:nvPr/>
        </p:nvGrpSpPr>
        <p:grpSpPr bwMode="auto">
          <a:xfrm>
            <a:off x="5410200" y="990600"/>
            <a:ext cx="5105400" cy="701675"/>
            <a:chOff x="576" y="3072"/>
            <a:chExt cx="1152" cy="442"/>
          </a:xfrm>
        </p:grpSpPr>
        <p:sp>
          <p:nvSpPr>
            <p:cNvPr id="259134" name="Text Box 62"/>
            <p:cNvSpPr txBox="1">
              <a:spLocks noChangeArrowheads="1"/>
            </p:cNvSpPr>
            <p:nvPr/>
          </p:nvSpPr>
          <p:spPr bwMode="auto">
            <a:xfrm>
              <a:off x="576" y="3072"/>
              <a:ext cx="1152" cy="32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defRPr/>
              </a:pPr>
              <a:r>
                <a:rPr lang="en-US" sz="2800" dirty="0" err="1">
                  <a:solidFill>
                    <a:srgbClr val="FFFF00"/>
                  </a:solidFill>
                </a:rPr>
                <a:t>布道</a:t>
              </a:r>
              <a:endParaRPr lang="en-US" sz="2800" dirty="0">
                <a:solidFill>
                  <a:srgbClr val="000000"/>
                </a:solidFill>
              </a:endParaRPr>
            </a:p>
          </p:txBody>
        </p:sp>
        <p:sp>
          <p:nvSpPr>
            <p:cNvPr id="259135" name="Text Box 63"/>
            <p:cNvSpPr txBox="1">
              <a:spLocks noChangeArrowheads="1"/>
            </p:cNvSpPr>
            <p:nvPr/>
          </p:nvSpPr>
          <p:spPr bwMode="auto">
            <a:xfrm>
              <a:off x="624" y="3264"/>
              <a:ext cx="624" cy="25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defTabSz="914400">
                <a:buClrTx/>
                <a:buSzTx/>
                <a:buFontTx/>
                <a:buNone/>
                <a:defRPr/>
              </a:pPr>
              <a:r>
                <a:rPr lang="en-US" sz="2000">
                  <a:solidFill>
                    <a:srgbClr val="FFFFFF"/>
                  </a:solidFill>
                  <a:latin typeface="Arial" charset="0"/>
                  <a:ea typeface="ＭＳ Ｐゴシック" charset="-128"/>
                  <a:cs typeface="ＭＳ Ｐゴシック" charset="-128"/>
                </a:rPr>
                <a:t>• Albina • Jasmine</a:t>
              </a:r>
            </a:p>
          </p:txBody>
        </p:sp>
      </p:grpSp>
      <p:sp>
        <p:nvSpPr>
          <p:cNvPr id="259136" name="Line 64"/>
          <p:cNvSpPr>
            <a:spLocks noChangeShapeType="1"/>
          </p:cNvSpPr>
          <p:nvPr/>
        </p:nvSpPr>
        <p:spPr bwMode="auto">
          <a:xfrm>
            <a:off x="533400" y="2209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37" name="Line 65"/>
          <p:cNvSpPr>
            <a:spLocks noChangeShapeType="1"/>
          </p:cNvSpPr>
          <p:nvPr/>
        </p:nvSpPr>
        <p:spPr bwMode="auto">
          <a:xfrm>
            <a:off x="533400" y="2514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38" name="Line 66"/>
          <p:cNvSpPr>
            <a:spLocks noChangeShapeType="1"/>
          </p:cNvSpPr>
          <p:nvPr/>
        </p:nvSpPr>
        <p:spPr bwMode="auto">
          <a:xfrm>
            <a:off x="533400" y="2819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39" name="Line 67"/>
          <p:cNvSpPr>
            <a:spLocks noChangeShapeType="1"/>
          </p:cNvSpPr>
          <p:nvPr/>
        </p:nvSpPr>
        <p:spPr bwMode="auto">
          <a:xfrm>
            <a:off x="1828800" y="2209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0" name="Line 68"/>
          <p:cNvSpPr>
            <a:spLocks noChangeShapeType="1"/>
          </p:cNvSpPr>
          <p:nvPr/>
        </p:nvSpPr>
        <p:spPr bwMode="auto">
          <a:xfrm>
            <a:off x="1828800" y="2514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1" name="Line 69"/>
          <p:cNvSpPr>
            <a:spLocks noChangeShapeType="1"/>
          </p:cNvSpPr>
          <p:nvPr/>
        </p:nvSpPr>
        <p:spPr bwMode="auto">
          <a:xfrm>
            <a:off x="1828800" y="2819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2" name="Line 70"/>
          <p:cNvSpPr>
            <a:spLocks noChangeShapeType="1"/>
          </p:cNvSpPr>
          <p:nvPr/>
        </p:nvSpPr>
        <p:spPr bwMode="auto">
          <a:xfrm>
            <a:off x="609600" y="4648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3" name="Line 71"/>
          <p:cNvSpPr>
            <a:spLocks noChangeShapeType="1"/>
          </p:cNvSpPr>
          <p:nvPr/>
        </p:nvSpPr>
        <p:spPr bwMode="auto">
          <a:xfrm>
            <a:off x="609600" y="49530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4" name="Line 72"/>
          <p:cNvSpPr>
            <a:spLocks noChangeShapeType="1"/>
          </p:cNvSpPr>
          <p:nvPr/>
        </p:nvSpPr>
        <p:spPr bwMode="auto">
          <a:xfrm>
            <a:off x="609600" y="5257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5" name="Line 73"/>
          <p:cNvSpPr>
            <a:spLocks noChangeShapeType="1"/>
          </p:cNvSpPr>
          <p:nvPr/>
        </p:nvSpPr>
        <p:spPr bwMode="auto">
          <a:xfrm>
            <a:off x="1905000" y="5562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6" name="Line 74"/>
          <p:cNvSpPr>
            <a:spLocks noChangeShapeType="1"/>
          </p:cNvSpPr>
          <p:nvPr/>
        </p:nvSpPr>
        <p:spPr bwMode="auto">
          <a:xfrm>
            <a:off x="1905000" y="5867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7" name="Line 75"/>
          <p:cNvSpPr>
            <a:spLocks noChangeShapeType="1"/>
          </p:cNvSpPr>
          <p:nvPr/>
        </p:nvSpPr>
        <p:spPr bwMode="auto">
          <a:xfrm>
            <a:off x="1905000" y="6172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48" name="Line 76"/>
          <p:cNvSpPr>
            <a:spLocks noChangeShapeType="1"/>
          </p:cNvSpPr>
          <p:nvPr/>
        </p:nvSpPr>
        <p:spPr bwMode="auto">
          <a:xfrm>
            <a:off x="5334000" y="5562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0" name="Line 78"/>
          <p:cNvSpPr>
            <a:spLocks noChangeShapeType="1"/>
          </p:cNvSpPr>
          <p:nvPr/>
        </p:nvSpPr>
        <p:spPr bwMode="auto">
          <a:xfrm>
            <a:off x="5334000" y="6172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1" name="Line 79"/>
          <p:cNvSpPr>
            <a:spLocks noChangeShapeType="1"/>
          </p:cNvSpPr>
          <p:nvPr/>
        </p:nvSpPr>
        <p:spPr bwMode="auto">
          <a:xfrm>
            <a:off x="6400800" y="5562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2" name="Line 80"/>
          <p:cNvSpPr>
            <a:spLocks noChangeShapeType="1"/>
          </p:cNvSpPr>
          <p:nvPr/>
        </p:nvSpPr>
        <p:spPr bwMode="auto">
          <a:xfrm>
            <a:off x="6400800" y="5867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3" name="Line 81"/>
          <p:cNvSpPr>
            <a:spLocks noChangeShapeType="1"/>
          </p:cNvSpPr>
          <p:nvPr/>
        </p:nvSpPr>
        <p:spPr bwMode="auto">
          <a:xfrm>
            <a:off x="6400800" y="6172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4" name="Line 82"/>
          <p:cNvSpPr>
            <a:spLocks noChangeShapeType="1"/>
          </p:cNvSpPr>
          <p:nvPr/>
        </p:nvSpPr>
        <p:spPr bwMode="auto">
          <a:xfrm>
            <a:off x="3733800" y="6172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5" name="Line 83"/>
          <p:cNvSpPr>
            <a:spLocks noChangeShapeType="1"/>
          </p:cNvSpPr>
          <p:nvPr/>
        </p:nvSpPr>
        <p:spPr bwMode="auto">
          <a:xfrm>
            <a:off x="5638800" y="4495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6" name="Line 84"/>
          <p:cNvSpPr>
            <a:spLocks noChangeShapeType="1"/>
          </p:cNvSpPr>
          <p:nvPr/>
        </p:nvSpPr>
        <p:spPr bwMode="auto">
          <a:xfrm>
            <a:off x="5638800" y="4800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7" name="Line 85"/>
          <p:cNvSpPr>
            <a:spLocks noChangeShapeType="1"/>
          </p:cNvSpPr>
          <p:nvPr/>
        </p:nvSpPr>
        <p:spPr bwMode="auto">
          <a:xfrm>
            <a:off x="6934200" y="44958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8" name="Line 86"/>
          <p:cNvSpPr>
            <a:spLocks noChangeShapeType="1"/>
          </p:cNvSpPr>
          <p:nvPr/>
        </p:nvSpPr>
        <p:spPr bwMode="auto">
          <a:xfrm>
            <a:off x="6934200" y="4800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59" name="Line 87"/>
          <p:cNvSpPr>
            <a:spLocks noChangeShapeType="1"/>
          </p:cNvSpPr>
          <p:nvPr/>
        </p:nvSpPr>
        <p:spPr bwMode="auto">
          <a:xfrm>
            <a:off x="5715000" y="3276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0" name="Line 88"/>
          <p:cNvSpPr>
            <a:spLocks noChangeShapeType="1"/>
          </p:cNvSpPr>
          <p:nvPr/>
        </p:nvSpPr>
        <p:spPr bwMode="auto">
          <a:xfrm>
            <a:off x="5715000" y="3581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1" name="Line 89"/>
          <p:cNvSpPr>
            <a:spLocks noChangeShapeType="1"/>
          </p:cNvSpPr>
          <p:nvPr/>
        </p:nvSpPr>
        <p:spPr bwMode="auto">
          <a:xfrm>
            <a:off x="6934200" y="3276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2" name="Line 90"/>
          <p:cNvSpPr>
            <a:spLocks noChangeShapeType="1"/>
          </p:cNvSpPr>
          <p:nvPr/>
        </p:nvSpPr>
        <p:spPr bwMode="auto">
          <a:xfrm>
            <a:off x="6934200" y="3581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3" name="Line 91"/>
          <p:cNvSpPr>
            <a:spLocks noChangeShapeType="1"/>
          </p:cNvSpPr>
          <p:nvPr/>
        </p:nvSpPr>
        <p:spPr bwMode="auto">
          <a:xfrm>
            <a:off x="8077200" y="32766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4" name="Line 92"/>
          <p:cNvSpPr>
            <a:spLocks noChangeShapeType="1"/>
          </p:cNvSpPr>
          <p:nvPr/>
        </p:nvSpPr>
        <p:spPr bwMode="auto">
          <a:xfrm>
            <a:off x="8077200" y="3581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5" name="Line 93"/>
          <p:cNvSpPr>
            <a:spLocks noChangeShapeType="1"/>
          </p:cNvSpPr>
          <p:nvPr/>
        </p:nvSpPr>
        <p:spPr bwMode="auto">
          <a:xfrm>
            <a:off x="609600" y="35814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6" name="Line 94"/>
          <p:cNvSpPr>
            <a:spLocks noChangeShapeType="1"/>
          </p:cNvSpPr>
          <p:nvPr/>
        </p:nvSpPr>
        <p:spPr bwMode="auto">
          <a:xfrm>
            <a:off x="609600" y="3886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7" name="Line 95"/>
          <p:cNvSpPr>
            <a:spLocks noChangeShapeType="1"/>
          </p:cNvSpPr>
          <p:nvPr/>
        </p:nvSpPr>
        <p:spPr bwMode="auto">
          <a:xfrm>
            <a:off x="1828800" y="38862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8" name="Line 96"/>
          <p:cNvSpPr>
            <a:spLocks noChangeShapeType="1"/>
          </p:cNvSpPr>
          <p:nvPr/>
        </p:nvSpPr>
        <p:spPr bwMode="auto">
          <a:xfrm>
            <a:off x="5791200" y="2286000"/>
            <a:ext cx="10668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
        <p:nvSpPr>
          <p:cNvPr id="259169" name="Line 97"/>
          <p:cNvSpPr>
            <a:spLocks noChangeShapeType="1"/>
          </p:cNvSpPr>
          <p:nvPr/>
        </p:nvSpPr>
        <p:spPr bwMode="auto">
          <a:xfrm>
            <a:off x="7543800" y="2286000"/>
            <a:ext cx="1295400"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000000"/>
              </a:solidFill>
            </a:endParaRPr>
          </a:p>
        </p:txBody>
      </p:sp>
    </p:spTree>
    <p:extLst>
      <p:ext uri="{BB962C8B-B14F-4D97-AF65-F5344CB8AC3E}">
        <p14:creationId xmlns:p14="http://schemas.microsoft.com/office/powerpoint/2010/main" val="14208936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59136"/>
                                        </p:tgtEl>
                                        <p:attrNameLst>
                                          <p:attrName>style.visibility</p:attrName>
                                        </p:attrNameLst>
                                      </p:cBhvr>
                                      <p:to>
                                        <p:strVal val="visible"/>
                                      </p:to>
                                    </p:set>
                                    <p:animEffect transition="in" filter="wipe(left)">
                                      <p:cBhvr>
                                        <p:cTn id="7" dur="500"/>
                                        <p:tgtEl>
                                          <p:spTgt spid="259136"/>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259137"/>
                                        </p:tgtEl>
                                        <p:attrNameLst>
                                          <p:attrName>style.visibility</p:attrName>
                                        </p:attrNameLst>
                                      </p:cBhvr>
                                      <p:to>
                                        <p:strVal val="visible"/>
                                      </p:to>
                                    </p:set>
                                    <p:animEffect transition="in" filter="wipe(left)">
                                      <p:cBhvr>
                                        <p:cTn id="10" dur="500"/>
                                        <p:tgtEl>
                                          <p:spTgt spid="259137"/>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259138"/>
                                        </p:tgtEl>
                                        <p:attrNameLst>
                                          <p:attrName>style.visibility</p:attrName>
                                        </p:attrNameLst>
                                      </p:cBhvr>
                                      <p:to>
                                        <p:strVal val="visible"/>
                                      </p:to>
                                    </p:set>
                                    <p:animEffect transition="in" filter="wipe(left)">
                                      <p:cBhvr>
                                        <p:cTn id="13" dur="500"/>
                                        <p:tgtEl>
                                          <p:spTgt spid="259138"/>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259139"/>
                                        </p:tgtEl>
                                        <p:attrNameLst>
                                          <p:attrName>style.visibility</p:attrName>
                                        </p:attrNameLst>
                                      </p:cBhvr>
                                      <p:to>
                                        <p:strVal val="visible"/>
                                      </p:to>
                                    </p:set>
                                    <p:animEffect transition="in" filter="wipe(left)">
                                      <p:cBhvr>
                                        <p:cTn id="16" dur="500"/>
                                        <p:tgtEl>
                                          <p:spTgt spid="259139"/>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259140"/>
                                        </p:tgtEl>
                                        <p:attrNameLst>
                                          <p:attrName>style.visibility</p:attrName>
                                        </p:attrNameLst>
                                      </p:cBhvr>
                                      <p:to>
                                        <p:strVal val="visible"/>
                                      </p:to>
                                    </p:set>
                                    <p:animEffect transition="in" filter="wipe(left)">
                                      <p:cBhvr>
                                        <p:cTn id="19" dur="500"/>
                                        <p:tgtEl>
                                          <p:spTgt spid="259140"/>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259141"/>
                                        </p:tgtEl>
                                        <p:attrNameLst>
                                          <p:attrName>style.visibility</p:attrName>
                                        </p:attrNameLst>
                                      </p:cBhvr>
                                      <p:to>
                                        <p:strVal val="visible"/>
                                      </p:to>
                                    </p:set>
                                    <p:animEffect transition="in" filter="wipe(left)">
                                      <p:cBhvr>
                                        <p:cTn id="22" dur="500"/>
                                        <p:tgtEl>
                                          <p:spTgt spid="259141"/>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259142"/>
                                        </p:tgtEl>
                                        <p:attrNameLst>
                                          <p:attrName>style.visibility</p:attrName>
                                        </p:attrNameLst>
                                      </p:cBhvr>
                                      <p:to>
                                        <p:strVal val="visible"/>
                                      </p:to>
                                    </p:set>
                                    <p:animEffect transition="in" filter="wipe(left)">
                                      <p:cBhvr>
                                        <p:cTn id="25" dur="500"/>
                                        <p:tgtEl>
                                          <p:spTgt spid="259142"/>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59143"/>
                                        </p:tgtEl>
                                        <p:attrNameLst>
                                          <p:attrName>style.visibility</p:attrName>
                                        </p:attrNameLst>
                                      </p:cBhvr>
                                      <p:to>
                                        <p:strVal val="visible"/>
                                      </p:to>
                                    </p:set>
                                    <p:animEffect transition="in" filter="wipe(left)">
                                      <p:cBhvr>
                                        <p:cTn id="28" dur="500"/>
                                        <p:tgtEl>
                                          <p:spTgt spid="259143"/>
                                        </p:tgtEl>
                                      </p:cBhvr>
                                    </p:animEffect>
                                  </p:childTnLst>
                                </p:cTn>
                              </p:par>
                              <p:par>
                                <p:cTn id="29" presetID="22" presetClass="entr" presetSubtype="8" fill="hold" grpId="0" nodeType="withEffect">
                                  <p:stCondLst>
                                    <p:cond delay="0"/>
                                  </p:stCondLst>
                                  <p:childTnLst>
                                    <p:set>
                                      <p:cBhvr>
                                        <p:cTn id="30" dur="1" fill="hold">
                                          <p:stCondLst>
                                            <p:cond delay="0"/>
                                          </p:stCondLst>
                                        </p:cTn>
                                        <p:tgtEl>
                                          <p:spTgt spid="259144"/>
                                        </p:tgtEl>
                                        <p:attrNameLst>
                                          <p:attrName>style.visibility</p:attrName>
                                        </p:attrNameLst>
                                      </p:cBhvr>
                                      <p:to>
                                        <p:strVal val="visible"/>
                                      </p:to>
                                    </p:set>
                                    <p:animEffect transition="in" filter="wipe(left)">
                                      <p:cBhvr>
                                        <p:cTn id="31" dur="500"/>
                                        <p:tgtEl>
                                          <p:spTgt spid="259144"/>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59145"/>
                                        </p:tgtEl>
                                        <p:attrNameLst>
                                          <p:attrName>style.visibility</p:attrName>
                                        </p:attrNameLst>
                                      </p:cBhvr>
                                      <p:to>
                                        <p:strVal val="visible"/>
                                      </p:to>
                                    </p:set>
                                    <p:animEffect transition="in" filter="wipe(left)">
                                      <p:cBhvr>
                                        <p:cTn id="34" dur="500"/>
                                        <p:tgtEl>
                                          <p:spTgt spid="259145"/>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59146"/>
                                        </p:tgtEl>
                                        <p:attrNameLst>
                                          <p:attrName>style.visibility</p:attrName>
                                        </p:attrNameLst>
                                      </p:cBhvr>
                                      <p:to>
                                        <p:strVal val="visible"/>
                                      </p:to>
                                    </p:set>
                                    <p:animEffect transition="in" filter="wipe(left)">
                                      <p:cBhvr>
                                        <p:cTn id="37" dur="500"/>
                                        <p:tgtEl>
                                          <p:spTgt spid="259146"/>
                                        </p:tgtEl>
                                      </p:cBhvr>
                                    </p:animEffect>
                                  </p:childTnLst>
                                </p:cTn>
                              </p:par>
                              <p:par>
                                <p:cTn id="38" presetID="22" presetClass="entr" presetSubtype="8" fill="hold" grpId="0" nodeType="withEffect">
                                  <p:stCondLst>
                                    <p:cond delay="0"/>
                                  </p:stCondLst>
                                  <p:childTnLst>
                                    <p:set>
                                      <p:cBhvr>
                                        <p:cTn id="39" dur="1" fill="hold">
                                          <p:stCondLst>
                                            <p:cond delay="0"/>
                                          </p:stCondLst>
                                        </p:cTn>
                                        <p:tgtEl>
                                          <p:spTgt spid="259147"/>
                                        </p:tgtEl>
                                        <p:attrNameLst>
                                          <p:attrName>style.visibility</p:attrName>
                                        </p:attrNameLst>
                                      </p:cBhvr>
                                      <p:to>
                                        <p:strVal val="visible"/>
                                      </p:to>
                                    </p:set>
                                    <p:animEffect transition="in" filter="wipe(left)">
                                      <p:cBhvr>
                                        <p:cTn id="40" dur="500"/>
                                        <p:tgtEl>
                                          <p:spTgt spid="25914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259148"/>
                                        </p:tgtEl>
                                        <p:attrNameLst>
                                          <p:attrName>style.visibility</p:attrName>
                                        </p:attrNameLst>
                                      </p:cBhvr>
                                      <p:to>
                                        <p:strVal val="visible"/>
                                      </p:to>
                                    </p:set>
                                    <p:animEffect transition="in" filter="wipe(left)">
                                      <p:cBhvr>
                                        <p:cTn id="43" dur="500"/>
                                        <p:tgtEl>
                                          <p:spTgt spid="259148"/>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59150"/>
                                        </p:tgtEl>
                                        <p:attrNameLst>
                                          <p:attrName>style.visibility</p:attrName>
                                        </p:attrNameLst>
                                      </p:cBhvr>
                                      <p:to>
                                        <p:strVal val="visible"/>
                                      </p:to>
                                    </p:set>
                                    <p:animEffect transition="in" filter="wipe(left)">
                                      <p:cBhvr>
                                        <p:cTn id="46" dur="500"/>
                                        <p:tgtEl>
                                          <p:spTgt spid="259150"/>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59151"/>
                                        </p:tgtEl>
                                        <p:attrNameLst>
                                          <p:attrName>style.visibility</p:attrName>
                                        </p:attrNameLst>
                                      </p:cBhvr>
                                      <p:to>
                                        <p:strVal val="visible"/>
                                      </p:to>
                                    </p:set>
                                    <p:animEffect transition="in" filter="wipe(left)">
                                      <p:cBhvr>
                                        <p:cTn id="49" dur="500"/>
                                        <p:tgtEl>
                                          <p:spTgt spid="259151"/>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259152"/>
                                        </p:tgtEl>
                                        <p:attrNameLst>
                                          <p:attrName>style.visibility</p:attrName>
                                        </p:attrNameLst>
                                      </p:cBhvr>
                                      <p:to>
                                        <p:strVal val="visible"/>
                                      </p:to>
                                    </p:set>
                                    <p:animEffect transition="in" filter="wipe(left)">
                                      <p:cBhvr>
                                        <p:cTn id="52" dur="500"/>
                                        <p:tgtEl>
                                          <p:spTgt spid="259152"/>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259153"/>
                                        </p:tgtEl>
                                        <p:attrNameLst>
                                          <p:attrName>style.visibility</p:attrName>
                                        </p:attrNameLst>
                                      </p:cBhvr>
                                      <p:to>
                                        <p:strVal val="visible"/>
                                      </p:to>
                                    </p:set>
                                    <p:animEffect transition="in" filter="wipe(left)">
                                      <p:cBhvr>
                                        <p:cTn id="55" dur="500"/>
                                        <p:tgtEl>
                                          <p:spTgt spid="259153"/>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259154"/>
                                        </p:tgtEl>
                                        <p:attrNameLst>
                                          <p:attrName>style.visibility</p:attrName>
                                        </p:attrNameLst>
                                      </p:cBhvr>
                                      <p:to>
                                        <p:strVal val="visible"/>
                                      </p:to>
                                    </p:set>
                                    <p:animEffect transition="in" filter="wipe(left)">
                                      <p:cBhvr>
                                        <p:cTn id="58" dur="500"/>
                                        <p:tgtEl>
                                          <p:spTgt spid="259154"/>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259155"/>
                                        </p:tgtEl>
                                        <p:attrNameLst>
                                          <p:attrName>style.visibility</p:attrName>
                                        </p:attrNameLst>
                                      </p:cBhvr>
                                      <p:to>
                                        <p:strVal val="visible"/>
                                      </p:to>
                                    </p:set>
                                    <p:animEffect transition="in" filter="wipe(left)">
                                      <p:cBhvr>
                                        <p:cTn id="61" dur="500"/>
                                        <p:tgtEl>
                                          <p:spTgt spid="259155"/>
                                        </p:tgtEl>
                                      </p:cBhvr>
                                    </p:animEffect>
                                  </p:childTnLst>
                                </p:cTn>
                              </p:par>
                              <p:par>
                                <p:cTn id="62" presetID="22" presetClass="entr" presetSubtype="8" fill="hold" grpId="0" nodeType="withEffect">
                                  <p:stCondLst>
                                    <p:cond delay="0"/>
                                  </p:stCondLst>
                                  <p:childTnLst>
                                    <p:set>
                                      <p:cBhvr>
                                        <p:cTn id="63" dur="1" fill="hold">
                                          <p:stCondLst>
                                            <p:cond delay="0"/>
                                          </p:stCondLst>
                                        </p:cTn>
                                        <p:tgtEl>
                                          <p:spTgt spid="259156"/>
                                        </p:tgtEl>
                                        <p:attrNameLst>
                                          <p:attrName>style.visibility</p:attrName>
                                        </p:attrNameLst>
                                      </p:cBhvr>
                                      <p:to>
                                        <p:strVal val="visible"/>
                                      </p:to>
                                    </p:set>
                                    <p:animEffect transition="in" filter="wipe(left)">
                                      <p:cBhvr>
                                        <p:cTn id="64" dur="500"/>
                                        <p:tgtEl>
                                          <p:spTgt spid="259156"/>
                                        </p:tgtEl>
                                      </p:cBhvr>
                                    </p:animEffect>
                                  </p:childTnLst>
                                </p:cTn>
                              </p:par>
                              <p:par>
                                <p:cTn id="65" presetID="22" presetClass="entr" presetSubtype="8" fill="hold" grpId="0" nodeType="withEffect">
                                  <p:stCondLst>
                                    <p:cond delay="0"/>
                                  </p:stCondLst>
                                  <p:childTnLst>
                                    <p:set>
                                      <p:cBhvr>
                                        <p:cTn id="66" dur="1" fill="hold">
                                          <p:stCondLst>
                                            <p:cond delay="0"/>
                                          </p:stCondLst>
                                        </p:cTn>
                                        <p:tgtEl>
                                          <p:spTgt spid="259157"/>
                                        </p:tgtEl>
                                        <p:attrNameLst>
                                          <p:attrName>style.visibility</p:attrName>
                                        </p:attrNameLst>
                                      </p:cBhvr>
                                      <p:to>
                                        <p:strVal val="visible"/>
                                      </p:to>
                                    </p:set>
                                    <p:animEffect transition="in" filter="wipe(left)">
                                      <p:cBhvr>
                                        <p:cTn id="67" dur="500"/>
                                        <p:tgtEl>
                                          <p:spTgt spid="259157"/>
                                        </p:tgtEl>
                                      </p:cBhvr>
                                    </p:animEffect>
                                  </p:childTnLst>
                                </p:cTn>
                              </p:par>
                              <p:par>
                                <p:cTn id="68" presetID="22" presetClass="entr" presetSubtype="8" fill="hold" grpId="0" nodeType="withEffect">
                                  <p:stCondLst>
                                    <p:cond delay="0"/>
                                  </p:stCondLst>
                                  <p:childTnLst>
                                    <p:set>
                                      <p:cBhvr>
                                        <p:cTn id="69" dur="1" fill="hold">
                                          <p:stCondLst>
                                            <p:cond delay="0"/>
                                          </p:stCondLst>
                                        </p:cTn>
                                        <p:tgtEl>
                                          <p:spTgt spid="259158"/>
                                        </p:tgtEl>
                                        <p:attrNameLst>
                                          <p:attrName>style.visibility</p:attrName>
                                        </p:attrNameLst>
                                      </p:cBhvr>
                                      <p:to>
                                        <p:strVal val="visible"/>
                                      </p:to>
                                    </p:set>
                                    <p:animEffect transition="in" filter="wipe(left)">
                                      <p:cBhvr>
                                        <p:cTn id="70" dur="500"/>
                                        <p:tgtEl>
                                          <p:spTgt spid="259158"/>
                                        </p:tgtEl>
                                      </p:cBhvr>
                                    </p:animEffect>
                                  </p:childTnLst>
                                </p:cTn>
                              </p:par>
                              <p:par>
                                <p:cTn id="71" presetID="22" presetClass="entr" presetSubtype="8" fill="hold" grpId="0" nodeType="withEffect">
                                  <p:stCondLst>
                                    <p:cond delay="0"/>
                                  </p:stCondLst>
                                  <p:childTnLst>
                                    <p:set>
                                      <p:cBhvr>
                                        <p:cTn id="72" dur="1" fill="hold">
                                          <p:stCondLst>
                                            <p:cond delay="0"/>
                                          </p:stCondLst>
                                        </p:cTn>
                                        <p:tgtEl>
                                          <p:spTgt spid="259159"/>
                                        </p:tgtEl>
                                        <p:attrNameLst>
                                          <p:attrName>style.visibility</p:attrName>
                                        </p:attrNameLst>
                                      </p:cBhvr>
                                      <p:to>
                                        <p:strVal val="visible"/>
                                      </p:to>
                                    </p:set>
                                    <p:animEffect transition="in" filter="wipe(left)">
                                      <p:cBhvr>
                                        <p:cTn id="73" dur="500"/>
                                        <p:tgtEl>
                                          <p:spTgt spid="259159"/>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259160"/>
                                        </p:tgtEl>
                                        <p:attrNameLst>
                                          <p:attrName>style.visibility</p:attrName>
                                        </p:attrNameLst>
                                      </p:cBhvr>
                                      <p:to>
                                        <p:strVal val="visible"/>
                                      </p:to>
                                    </p:set>
                                    <p:animEffect transition="in" filter="wipe(left)">
                                      <p:cBhvr>
                                        <p:cTn id="76" dur="500"/>
                                        <p:tgtEl>
                                          <p:spTgt spid="25916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259161"/>
                                        </p:tgtEl>
                                        <p:attrNameLst>
                                          <p:attrName>style.visibility</p:attrName>
                                        </p:attrNameLst>
                                      </p:cBhvr>
                                      <p:to>
                                        <p:strVal val="visible"/>
                                      </p:to>
                                    </p:set>
                                    <p:animEffect transition="in" filter="wipe(left)">
                                      <p:cBhvr>
                                        <p:cTn id="79" dur="500"/>
                                        <p:tgtEl>
                                          <p:spTgt spid="259161"/>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259162"/>
                                        </p:tgtEl>
                                        <p:attrNameLst>
                                          <p:attrName>style.visibility</p:attrName>
                                        </p:attrNameLst>
                                      </p:cBhvr>
                                      <p:to>
                                        <p:strVal val="visible"/>
                                      </p:to>
                                    </p:set>
                                    <p:animEffect transition="in" filter="wipe(left)">
                                      <p:cBhvr>
                                        <p:cTn id="82" dur="500"/>
                                        <p:tgtEl>
                                          <p:spTgt spid="259162"/>
                                        </p:tgtEl>
                                      </p:cBhvr>
                                    </p:animEffect>
                                  </p:childTnLst>
                                </p:cTn>
                              </p:par>
                              <p:par>
                                <p:cTn id="83" presetID="22" presetClass="entr" presetSubtype="8" fill="hold" grpId="0" nodeType="withEffect">
                                  <p:stCondLst>
                                    <p:cond delay="0"/>
                                  </p:stCondLst>
                                  <p:childTnLst>
                                    <p:set>
                                      <p:cBhvr>
                                        <p:cTn id="84" dur="1" fill="hold">
                                          <p:stCondLst>
                                            <p:cond delay="0"/>
                                          </p:stCondLst>
                                        </p:cTn>
                                        <p:tgtEl>
                                          <p:spTgt spid="259163"/>
                                        </p:tgtEl>
                                        <p:attrNameLst>
                                          <p:attrName>style.visibility</p:attrName>
                                        </p:attrNameLst>
                                      </p:cBhvr>
                                      <p:to>
                                        <p:strVal val="visible"/>
                                      </p:to>
                                    </p:set>
                                    <p:animEffect transition="in" filter="wipe(left)">
                                      <p:cBhvr>
                                        <p:cTn id="85" dur="500"/>
                                        <p:tgtEl>
                                          <p:spTgt spid="259163"/>
                                        </p:tgtEl>
                                      </p:cBhvr>
                                    </p:animEffect>
                                  </p:childTnLst>
                                </p:cTn>
                              </p:par>
                              <p:par>
                                <p:cTn id="86" presetID="22" presetClass="entr" presetSubtype="8" fill="hold" grpId="0" nodeType="withEffect">
                                  <p:stCondLst>
                                    <p:cond delay="0"/>
                                  </p:stCondLst>
                                  <p:childTnLst>
                                    <p:set>
                                      <p:cBhvr>
                                        <p:cTn id="87" dur="1" fill="hold">
                                          <p:stCondLst>
                                            <p:cond delay="0"/>
                                          </p:stCondLst>
                                        </p:cTn>
                                        <p:tgtEl>
                                          <p:spTgt spid="259164"/>
                                        </p:tgtEl>
                                        <p:attrNameLst>
                                          <p:attrName>style.visibility</p:attrName>
                                        </p:attrNameLst>
                                      </p:cBhvr>
                                      <p:to>
                                        <p:strVal val="visible"/>
                                      </p:to>
                                    </p:set>
                                    <p:animEffect transition="in" filter="wipe(left)">
                                      <p:cBhvr>
                                        <p:cTn id="88" dur="500"/>
                                        <p:tgtEl>
                                          <p:spTgt spid="259164"/>
                                        </p:tgtEl>
                                      </p:cBhvr>
                                    </p:animEffect>
                                  </p:childTnLst>
                                </p:cTn>
                              </p:par>
                              <p:par>
                                <p:cTn id="89" presetID="22" presetClass="entr" presetSubtype="8" fill="hold" grpId="0" nodeType="withEffect">
                                  <p:stCondLst>
                                    <p:cond delay="0"/>
                                  </p:stCondLst>
                                  <p:childTnLst>
                                    <p:set>
                                      <p:cBhvr>
                                        <p:cTn id="90" dur="1" fill="hold">
                                          <p:stCondLst>
                                            <p:cond delay="0"/>
                                          </p:stCondLst>
                                        </p:cTn>
                                        <p:tgtEl>
                                          <p:spTgt spid="259165"/>
                                        </p:tgtEl>
                                        <p:attrNameLst>
                                          <p:attrName>style.visibility</p:attrName>
                                        </p:attrNameLst>
                                      </p:cBhvr>
                                      <p:to>
                                        <p:strVal val="visible"/>
                                      </p:to>
                                    </p:set>
                                    <p:animEffect transition="in" filter="wipe(left)">
                                      <p:cBhvr>
                                        <p:cTn id="91" dur="500"/>
                                        <p:tgtEl>
                                          <p:spTgt spid="259165"/>
                                        </p:tgtEl>
                                      </p:cBhvr>
                                    </p:animEffect>
                                  </p:childTnLst>
                                </p:cTn>
                              </p:par>
                              <p:par>
                                <p:cTn id="92" presetID="22" presetClass="entr" presetSubtype="8" fill="hold" grpId="0" nodeType="withEffect">
                                  <p:stCondLst>
                                    <p:cond delay="0"/>
                                  </p:stCondLst>
                                  <p:childTnLst>
                                    <p:set>
                                      <p:cBhvr>
                                        <p:cTn id="93" dur="1" fill="hold">
                                          <p:stCondLst>
                                            <p:cond delay="0"/>
                                          </p:stCondLst>
                                        </p:cTn>
                                        <p:tgtEl>
                                          <p:spTgt spid="259166"/>
                                        </p:tgtEl>
                                        <p:attrNameLst>
                                          <p:attrName>style.visibility</p:attrName>
                                        </p:attrNameLst>
                                      </p:cBhvr>
                                      <p:to>
                                        <p:strVal val="visible"/>
                                      </p:to>
                                    </p:set>
                                    <p:animEffect transition="in" filter="wipe(left)">
                                      <p:cBhvr>
                                        <p:cTn id="94" dur="500"/>
                                        <p:tgtEl>
                                          <p:spTgt spid="259166"/>
                                        </p:tgtEl>
                                      </p:cBhvr>
                                    </p:animEffect>
                                  </p:childTnLst>
                                </p:cTn>
                              </p:par>
                              <p:par>
                                <p:cTn id="95" presetID="22" presetClass="entr" presetSubtype="8" fill="hold" grpId="0" nodeType="withEffect">
                                  <p:stCondLst>
                                    <p:cond delay="0"/>
                                  </p:stCondLst>
                                  <p:childTnLst>
                                    <p:set>
                                      <p:cBhvr>
                                        <p:cTn id="96" dur="1" fill="hold">
                                          <p:stCondLst>
                                            <p:cond delay="0"/>
                                          </p:stCondLst>
                                        </p:cTn>
                                        <p:tgtEl>
                                          <p:spTgt spid="259167"/>
                                        </p:tgtEl>
                                        <p:attrNameLst>
                                          <p:attrName>style.visibility</p:attrName>
                                        </p:attrNameLst>
                                      </p:cBhvr>
                                      <p:to>
                                        <p:strVal val="visible"/>
                                      </p:to>
                                    </p:set>
                                    <p:animEffect transition="in" filter="wipe(left)">
                                      <p:cBhvr>
                                        <p:cTn id="97" dur="500"/>
                                        <p:tgtEl>
                                          <p:spTgt spid="259167"/>
                                        </p:tgtEl>
                                      </p:cBhvr>
                                    </p:animEffect>
                                  </p:childTnLst>
                                </p:cTn>
                              </p:par>
                              <p:par>
                                <p:cTn id="98" presetID="22" presetClass="entr" presetSubtype="8" fill="hold" grpId="0" nodeType="withEffect">
                                  <p:stCondLst>
                                    <p:cond delay="0"/>
                                  </p:stCondLst>
                                  <p:childTnLst>
                                    <p:set>
                                      <p:cBhvr>
                                        <p:cTn id="99" dur="1" fill="hold">
                                          <p:stCondLst>
                                            <p:cond delay="0"/>
                                          </p:stCondLst>
                                        </p:cTn>
                                        <p:tgtEl>
                                          <p:spTgt spid="259168"/>
                                        </p:tgtEl>
                                        <p:attrNameLst>
                                          <p:attrName>style.visibility</p:attrName>
                                        </p:attrNameLst>
                                      </p:cBhvr>
                                      <p:to>
                                        <p:strVal val="visible"/>
                                      </p:to>
                                    </p:set>
                                    <p:animEffect transition="in" filter="wipe(left)">
                                      <p:cBhvr>
                                        <p:cTn id="100" dur="500"/>
                                        <p:tgtEl>
                                          <p:spTgt spid="259168"/>
                                        </p:tgtEl>
                                      </p:cBhvr>
                                    </p:animEffect>
                                  </p:childTnLst>
                                </p:cTn>
                              </p:par>
                              <p:par>
                                <p:cTn id="101" presetID="22" presetClass="entr" presetSubtype="8" fill="hold" grpId="0" nodeType="withEffect">
                                  <p:stCondLst>
                                    <p:cond delay="0"/>
                                  </p:stCondLst>
                                  <p:childTnLst>
                                    <p:set>
                                      <p:cBhvr>
                                        <p:cTn id="102" dur="1" fill="hold">
                                          <p:stCondLst>
                                            <p:cond delay="0"/>
                                          </p:stCondLst>
                                        </p:cTn>
                                        <p:tgtEl>
                                          <p:spTgt spid="259169"/>
                                        </p:tgtEl>
                                        <p:attrNameLst>
                                          <p:attrName>style.visibility</p:attrName>
                                        </p:attrNameLst>
                                      </p:cBhvr>
                                      <p:to>
                                        <p:strVal val="visible"/>
                                      </p:to>
                                    </p:set>
                                    <p:animEffect transition="in" filter="wipe(left)">
                                      <p:cBhvr>
                                        <p:cTn id="103" dur="500"/>
                                        <p:tgtEl>
                                          <p:spTgt spid="259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136" grpId="0" animBg="1"/>
      <p:bldP spid="259137" grpId="0" animBg="1"/>
      <p:bldP spid="259138" grpId="0" animBg="1"/>
      <p:bldP spid="259139" grpId="0" animBg="1"/>
      <p:bldP spid="259140" grpId="0" animBg="1"/>
      <p:bldP spid="259141" grpId="0" animBg="1"/>
      <p:bldP spid="259142" grpId="0" animBg="1"/>
      <p:bldP spid="259143" grpId="0" animBg="1"/>
      <p:bldP spid="259144" grpId="0" animBg="1"/>
      <p:bldP spid="259145" grpId="0" animBg="1"/>
      <p:bldP spid="259146" grpId="0" animBg="1"/>
      <p:bldP spid="259147" grpId="0" animBg="1"/>
      <p:bldP spid="259148" grpId="0" animBg="1"/>
      <p:bldP spid="259150" grpId="0" animBg="1"/>
      <p:bldP spid="259151" grpId="0" animBg="1"/>
      <p:bldP spid="259152" grpId="0" animBg="1"/>
      <p:bldP spid="259153" grpId="0" animBg="1"/>
      <p:bldP spid="259154" grpId="0" animBg="1"/>
      <p:bldP spid="259155" grpId="0" animBg="1"/>
      <p:bldP spid="259156" grpId="0" animBg="1"/>
      <p:bldP spid="259157" grpId="0" animBg="1"/>
      <p:bldP spid="259158" grpId="0" animBg="1"/>
      <p:bldP spid="259159" grpId="0" animBg="1"/>
      <p:bldP spid="259160" grpId="0" animBg="1"/>
      <p:bldP spid="259161" grpId="0" animBg="1"/>
      <p:bldP spid="259162" grpId="0" animBg="1"/>
      <p:bldP spid="259163" grpId="0" animBg="1"/>
      <p:bldP spid="259164" grpId="0" animBg="1"/>
      <p:bldP spid="259165" grpId="0" animBg="1"/>
      <p:bldP spid="259166" grpId="0" animBg="1"/>
      <p:bldP spid="259167" grpId="0" animBg="1"/>
      <p:bldP spid="259168" grpId="0" animBg="1"/>
      <p:bldP spid="259169"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defTabSz="914400" eaLnBrk="1" fontAlgn="auto" hangingPunct="1">
              <a:spcBef>
                <a:spcPts val="0"/>
              </a:spcBef>
              <a:spcAft>
                <a:spcPts val="0"/>
              </a:spcAft>
              <a:buClrTx/>
              <a:buSzTx/>
              <a:buFontTx/>
              <a:buNone/>
              <a:defRPr/>
            </a:pPr>
            <a:endParaRPr lang="en-US" sz="1800" kern="0">
              <a:solidFill>
                <a:sysClr val="windowText" lastClr="000000"/>
              </a:solidFill>
              <a:latin typeface="Arial" charset="0"/>
            </a:endParaRPr>
          </a:p>
        </p:txBody>
      </p:sp>
      <p:sp>
        <p:nvSpPr>
          <p:cNvPr id="861186" name="Rectangle 2"/>
          <p:cNvSpPr>
            <a:spLocks noGrp="1" noChangeArrowheads="1"/>
          </p:cNvSpPr>
          <p:nvPr>
            <p:ph type="ctrTitle" idx="4294967295"/>
          </p:nvPr>
        </p:nvSpPr>
        <p:spPr>
          <a:xfrm>
            <a:off x="685800" y="457200"/>
            <a:ext cx="7772400" cy="1143000"/>
          </a:xfrm>
          <a:solidFill>
            <a:srgbClr val="FFFE0F"/>
          </a:solidFill>
        </p:spPr>
        <p:txBody>
          <a:bodyPr/>
          <a:lstStyle/>
          <a:p>
            <a:r>
              <a:rPr lang="zh-CN" altLang="en-US" b="1" dirty="0">
                <a:solidFill>
                  <a:schemeClr val="tx1"/>
                </a:solidFill>
                <a:latin typeface="Arial" charset="0"/>
                <a:ea typeface="ＭＳ Ｐゴシック" charset="0"/>
                <a:cs typeface="ＭＳ Ｐゴシック" charset="0"/>
              </a:rPr>
              <a:t>现在需要你！</a:t>
            </a:r>
            <a:endParaRPr lang="en-US" dirty="0">
              <a:latin typeface="Arial" charset="0"/>
              <a:ea typeface="ＭＳ Ｐゴシック" charset="0"/>
              <a:cs typeface="ＭＳ Ｐゴシック" charset="0"/>
            </a:endParaRPr>
          </a:p>
        </p:txBody>
      </p:sp>
      <p:sp>
        <p:nvSpPr>
          <p:cNvPr id="861187" name="Rectangle 4"/>
          <p:cNvSpPr>
            <a:spLocks noChangeArrowheads="1"/>
          </p:cNvSpPr>
          <p:nvPr/>
        </p:nvSpPr>
        <p:spPr bwMode="auto">
          <a:xfrm>
            <a:off x="685800" y="1752600"/>
            <a:ext cx="53340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eaLnBrk="1" hangingPunct="1">
              <a:buClrTx/>
              <a:buSzTx/>
              <a:buFontTx/>
              <a:buNone/>
            </a:pPr>
            <a:r>
              <a:rPr lang="zh-CN" altLang="en-US" sz="3200" dirty="0">
                <a:solidFill>
                  <a:srgbClr val="FFFFFF"/>
                </a:solidFill>
                <a:latin typeface="Arial" charset="0"/>
              </a:rPr>
              <a:t>传福音</a:t>
            </a:r>
          </a:p>
          <a:p>
            <a:pPr defTabSz="914400" eaLnBrk="1" hangingPunct="1">
              <a:buClrTx/>
              <a:buSzTx/>
              <a:buFontTx/>
              <a:buNone/>
            </a:pPr>
            <a:r>
              <a:rPr lang="zh-CN" altLang="en-US" sz="3200" dirty="0">
                <a:solidFill>
                  <a:srgbClr val="FFFFFF"/>
                </a:solidFill>
                <a:latin typeface="Arial" charset="0"/>
              </a:rPr>
              <a:t>宣教协调员</a:t>
            </a:r>
          </a:p>
          <a:p>
            <a:pPr defTabSz="914400" eaLnBrk="1" hangingPunct="1">
              <a:buClrTx/>
              <a:buSzTx/>
              <a:buFontTx/>
              <a:buNone/>
            </a:pPr>
            <a:r>
              <a:rPr lang="zh-CN" altLang="en-US" sz="3200" dirty="0">
                <a:solidFill>
                  <a:srgbClr val="FFFFFF"/>
                </a:solidFill>
                <a:latin typeface="Arial" charset="0"/>
              </a:rPr>
              <a:t>托儿所协调员 楼下迎宾员</a:t>
            </a:r>
          </a:p>
          <a:p>
            <a:pPr defTabSz="914400" eaLnBrk="1" hangingPunct="1">
              <a:buClrTx/>
              <a:buSzTx/>
              <a:buFontTx/>
              <a:buNone/>
            </a:pPr>
            <a:r>
              <a:rPr lang="zh-CN" altLang="en-US" sz="3200" dirty="0">
                <a:solidFill>
                  <a:srgbClr val="FFFFFF"/>
                </a:solidFill>
                <a:latin typeface="Arial" charset="0"/>
              </a:rPr>
              <a:t>迎宾员</a:t>
            </a:r>
          </a:p>
          <a:p>
            <a:pPr defTabSz="914400" eaLnBrk="1" hangingPunct="1">
              <a:buClrTx/>
              <a:buSzTx/>
              <a:buFontTx/>
              <a:buNone/>
            </a:pPr>
            <a:r>
              <a:rPr lang="zh-CN" altLang="en-US" sz="3200" dirty="0">
                <a:solidFill>
                  <a:srgbClr val="FFFFFF"/>
                </a:solidFill>
                <a:latin typeface="Arial" charset="0"/>
              </a:rPr>
              <a:t>引座员</a:t>
            </a:r>
          </a:p>
          <a:p>
            <a:pPr defTabSz="914400" eaLnBrk="1" hangingPunct="1">
              <a:buClrTx/>
              <a:buSzTx/>
              <a:buFontTx/>
              <a:buNone/>
            </a:pPr>
            <a:r>
              <a:rPr lang="zh-CN" altLang="en-US" sz="3200" dirty="0">
                <a:solidFill>
                  <a:srgbClr val="FFFFFF"/>
                </a:solidFill>
                <a:latin typeface="Arial" charset="0"/>
              </a:rPr>
              <a:t>青年赞助人 </a:t>
            </a:r>
            <a:r>
              <a:rPr lang="en-US" sz="3200" dirty="0">
                <a:solidFill>
                  <a:srgbClr val="FFFFFF"/>
                </a:solidFill>
                <a:latin typeface="Arial" charset="0"/>
              </a:rPr>
              <a:t>AV </a:t>
            </a:r>
            <a:r>
              <a:rPr lang="zh-CN" altLang="en-US" sz="3200" dirty="0">
                <a:solidFill>
                  <a:srgbClr val="FFFFFF"/>
                </a:solidFill>
                <a:latin typeface="Arial" charset="0"/>
              </a:rPr>
              <a:t>助理</a:t>
            </a:r>
          </a:p>
          <a:p>
            <a:pPr defTabSz="914400" eaLnBrk="1" hangingPunct="1">
              <a:buClrTx/>
              <a:buSzTx/>
              <a:buFontTx/>
              <a:buNone/>
            </a:pPr>
            <a:r>
              <a:rPr lang="zh-CN" altLang="en-US" sz="3200" dirty="0">
                <a:solidFill>
                  <a:srgbClr val="FFFFFF"/>
                </a:solidFill>
                <a:latin typeface="Arial" charset="0"/>
              </a:rPr>
              <a:t>鼓手</a:t>
            </a:r>
          </a:p>
          <a:p>
            <a:pPr defTabSz="914400" eaLnBrk="1" hangingPunct="1">
              <a:buClrTx/>
              <a:buSzTx/>
              <a:buFontTx/>
              <a:buNone/>
            </a:pPr>
            <a:r>
              <a:rPr lang="zh-CN" altLang="en-US" sz="3200" dirty="0">
                <a:solidFill>
                  <a:srgbClr val="FFFFFF"/>
                </a:solidFill>
                <a:latin typeface="Arial" charset="0"/>
              </a:rPr>
              <a:t>安装和拆卸</a:t>
            </a:r>
            <a:endParaRPr lang="en-US" sz="4000" dirty="0">
              <a:solidFill>
                <a:srgbClr val="000000"/>
              </a:solidFill>
              <a:latin typeface="Arial" charset="0"/>
            </a:endParaRPr>
          </a:p>
        </p:txBody>
      </p:sp>
      <p:pic>
        <p:nvPicPr>
          <p:cNvPr id="861188" name="Picture 7" descr="puzzle piece windo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16256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1189" name="Picture 8" descr="missing_piece_puzzle"/>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77000" y="1905000"/>
            <a:ext cx="2151063" cy="323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1190" name="Rectangle 4"/>
          <p:cNvSpPr>
            <a:spLocks noChangeArrowheads="1"/>
          </p:cNvSpPr>
          <p:nvPr/>
        </p:nvSpPr>
        <p:spPr bwMode="auto">
          <a:xfrm rot="-1808683">
            <a:off x="3619709" y="2678703"/>
            <a:ext cx="5894339"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eaLnBrk="1" hangingPunct="1">
              <a:buClrTx/>
              <a:buSzTx/>
              <a:buFontTx/>
              <a:buNone/>
            </a:pPr>
            <a:r>
              <a:rPr lang="en-US" sz="3600" b="1">
                <a:solidFill>
                  <a:srgbClr val="FFFFFF"/>
                </a:solidFill>
                <a:latin typeface="Arial" charset="0"/>
              </a:rPr>
              <a:t>drrickgriffith@gmail.com</a:t>
            </a:r>
            <a:endParaRPr lang="en-US" sz="4400" b="1">
              <a:solidFill>
                <a:srgbClr val="FFFFFF"/>
              </a:solidFill>
              <a:latin typeface="Arial" charset="0"/>
            </a:endParaRPr>
          </a:p>
        </p:txBody>
      </p:sp>
    </p:spTree>
    <p:extLst>
      <p:ext uri="{BB962C8B-B14F-4D97-AF65-F5344CB8AC3E}">
        <p14:creationId xmlns:p14="http://schemas.microsoft.com/office/powerpoint/2010/main" val="3526165425"/>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0" y="0"/>
            <a:ext cx="9144000" cy="6858000"/>
          </a:xfrm>
          <a:prstGeom prst="rect">
            <a:avLst/>
          </a:prstGeom>
          <a:solidFill>
            <a:srgbClr val="000000"/>
          </a:solidFill>
          <a:ln w="9525">
            <a:noFill/>
            <a:miter lim="800000"/>
            <a:headEnd/>
            <a:tailEnd/>
          </a:ln>
        </p:spPr>
        <p:txBody>
          <a:bodyPr wrap="none" anchor="ctr"/>
          <a:lstStyle/>
          <a:p>
            <a:pPr defTabSz="914400" eaLnBrk="1" fontAlgn="auto" hangingPunct="1">
              <a:spcBef>
                <a:spcPts val="0"/>
              </a:spcBef>
              <a:spcAft>
                <a:spcPts val="0"/>
              </a:spcAft>
              <a:buClrTx/>
              <a:buSzTx/>
              <a:buFontTx/>
              <a:buNone/>
              <a:defRPr/>
            </a:pPr>
            <a:endParaRPr lang="en-US" sz="1800" kern="0">
              <a:solidFill>
                <a:sysClr val="windowText" lastClr="000000"/>
              </a:solidFill>
              <a:latin typeface="Arial" charset="0"/>
            </a:endParaRPr>
          </a:p>
        </p:txBody>
      </p:sp>
      <p:sp>
        <p:nvSpPr>
          <p:cNvPr id="863234" name="Title 1"/>
          <p:cNvSpPr>
            <a:spLocks noGrp="1"/>
          </p:cNvSpPr>
          <p:nvPr>
            <p:ph type="title" idx="4294967295"/>
          </p:nvPr>
        </p:nvSpPr>
        <p:spPr>
          <a:xfrm>
            <a:off x="0" y="304800"/>
            <a:ext cx="3276600" cy="1143000"/>
          </a:xfrm>
        </p:spPr>
        <p:txBody>
          <a:bodyPr/>
          <a:lstStyle/>
          <a:p>
            <a:pPr eaLnBrk="1" hangingPunct="1"/>
            <a:r>
              <a:rPr lang="en-US" sz="6600" dirty="0">
                <a:solidFill>
                  <a:schemeClr val="bg1"/>
                </a:solidFill>
                <a:latin typeface="Aramis Regular" charset="0"/>
                <a:ea typeface="ＭＳ Ｐゴシック" charset="0"/>
                <a:cs typeface="Aramis Regular" charset="0"/>
              </a:rPr>
              <a:t>13</a:t>
            </a:r>
          </a:p>
        </p:txBody>
      </p:sp>
      <p:pic>
        <p:nvPicPr>
          <p:cNvPr id="863235" name="Picture 4" descr="13coloni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76600" y="152400"/>
            <a:ext cx="5649913" cy="6311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8597" name="Picture 5" descr="1777fl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1524000"/>
            <a:ext cx="3586163" cy="224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481507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38597"/>
                                        </p:tgtEl>
                                        <p:attrNameLst>
                                          <p:attrName>style.visibility</p:attrName>
                                        </p:attrNameLst>
                                      </p:cBhvr>
                                      <p:to>
                                        <p:strVal val="visible"/>
                                      </p:to>
                                    </p:set>
                                    <p:animEffect transition="in" filter="slide(fromBottom)">
                                      <p:cBhvr>
                                        <p:cTn id="7" dur="2000"/>
                                        <p:tgtEl>
                                          <p:spTgt spid="238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5281" name="Rectangle 2"/>
          <p:cNvSpPr>
            <a:spLocks noGrp="1" noChangeArrowheads="1"/>
          </p:cNvSpPr>
          <p:nvPr>
            <p:ph type="title" idx="4294967295"/>
          </p:nvPr>
        </p:nvSpPr>
        <p:spPr>
          <a:xfrm>
            <a:off x="2743200" y="3124200"/>
            <a:ext cx="2590800" cy="762000"/>
          </a:xfrm>
        </p:spPr>
        <p:txBody>
          <a:bodyPr/>
          <a:lstStyle/>
          <a:p>
            <a:r>
              <a:rPr lang="en-US" sz="3600">
                <a:solidFill>
                  <a:schemeClr val="bg1"/>
                </a:solidFill>
                <a:latin typeface="Times New Roman" charset="0"/>
                <a:ea typeface="ＭＳ Ｐゴシック" charset="0"/>
                <a:cs typeface="ＭＳ Ｐゴシック" charset="0"/>
              </a:rPr>
              <a:t>Benjamin Franklin</a:t>
            </a:r>
            <a:endParaRPr lang="en-US">
              <a:latin typeface="Times New Roman" charset="0"/>
              <a:ea typeface="ＭＳ Ｐゴシック" charset="0"/>
              <a:cs typeface="ＭＳ Ｐゴシック" charset="0"/>
            </a:endParaRPr>
          </a:p>
        </p:txBody>
      </p:sp>
      <p:pic>
        <p:nvPicPr>
          <p:cNvPr id="865282" name="Picture 3" descr="continental-congres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0"/>
            <a:ext cx="7913688" cy="543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7"/>
          <p:cNvGrpSpPr>
            <a:grpSpLocks/>
          </p:cNvGrpSpPr>
          <p:nvPr/>
        </p:nvGrpSpPr>
        <p:grpSpPr bwMode="auto">
          <a:xfrm>
            <a:off x="304800" y="1676400"/>
            <a:ext cx="8610600" cy="5181600"/>
            <a:chOff x="192" y="1056"/>
            <a:chExt cx="5424" cy="3264"/>
          </a:xfrm>
        </p:grpSpPr>
        <p:pic>
          <p:nvPicPr>
            <p:cNvPr id="865284" name="Picture 4" descr="frankli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2" y="1056"/>
              <a:ext cx="2056" cy="25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5285" name="AutoShape 5"/>
            <p:cNvSpPr>
              <a:spLocks noChangeArrowheads="1"/>
            </p:cNvSpPr>
            <p:nvPr/>
          </p:nvSpPr>
          <p:spPr bwMode="auto">
            <a:xfrm rot="10800000" flipH="1">
              <a:off x="1776" y="2478"/>
              <a:ext cx="3840" cy="1842"/>
            </a:xfrm>
            <a:prstGeom prst="wedgeRoundRectCallout">
              <a:avLst>
                <a:gd name="adj1" fmla="val -53282"/>
                <a:gd name="adj2" fmla="val 63032"/>
                <a:gd name="adj3" fmla="val 16667"/>
              </a:avLst>
            </a:prstGeom>
            <a:solidFill>
              <a:schemeClr val="bg1"/>
            </a:solidFill>
            <a:ln w="9525">
              <a:solidFill>
                <a:schemeClr val="tx1"/>
              </a:solidFill>
              <a:miter lim="800000"/>
              <a:headEnd/>
              <a:tailEnd/>
            </a:ln>
          </p:spPr>
          <p:txBody>
            <a:bodyPr rot="10800000" wrap="none" anchor="ctr"/>
            <a:lstStyle/>
            <a:p>
              <a:pPr algn="ctr" defTabSz="914400">
                <a:buClrTx/>
                <a:buSzTx/>
                <a:buFontTx/>
                <a:buNone/>
              </a:pPr>
              <a:endParaRPr lang="en-US" sz="3600">
                <a:solidFill>
                  <a:srgbClr val="000000"/>
                </a:solidFill>
              </a:endParaRPr>
            </a:p>
          </p:txBody>
        </p:sp>
        <p:sp>
          <p:nvSpPr>
            <p:cNvPr id="865286" name="Text Box 6"/>
            <p:cNvSpPr txBox="1">
              <a:spLocks noChangeArrowheads="1"/>
            </p:cNvSpPr>
            <p:nvPr/>
          </p:nvSpPr>
          <p:spPr bwMode="auto">
            <a:xfrm>
              <a:off x="1791" y="2523"/>
              <a:ext cx="3811" cy="1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buClrTx/>
                <a:buSzTx/>
                <a:buFontTx/>
                <a:buNone/>
              </a:pPr>
              <a:r>
                <a:rPr lang="ja-JP" altLang="en-US" sz="3600" b="1" baseline="0">
                  <a:solidFill>
                    <a:srgbClr val="000000"/>
                  </a:solidFill>
                  <a:latin typeface="Arial" charset="0"/>
                  <a:cs typeface="Arial" charset="0"/>
                </a:rPr>
                <a:t>“先生们，我们必须</a:t>
              </a:r>
              <a:r>
                <a:rPr lang="ja-JP" altLang="en-US" sz="3600" b="1" baseline="0">
                  <a:solidFill>
                    <a:srgbClr val="C00000"/>
                  </a:solidFill>
                  <a:latin typeface="Arial" charset="0"/>
                  <a:cs typeface="Arial" charset="0"/>
                </a:rPr>
                <a:t>团结一致</a:t>
              </a:r>
              <a:r>
                <a:rPr lang="en-US" altLang="ja-JP" sz="3600" b="1" baseline="0" dirty="0">
                  <a:solidFill>
                    <a:srgbClr val="000000"/>
                  </a:solidFill>
                  <a:latin typeface="Arial" charset="0"/>
                  <a:cs typeface="Arial" charset="0"/>
                </a:rPr>
                <a:t>……</a:t>
              </a:r>
              <a:r>
                <a:rPr lang="ja-JP" altLang="en-US" sz="3600" b="1" baseline="0">
                  <a:solidFill>
                    <a:srgbClr val="000000"/>
                  </a:solidFill>
                  <a:latin typeface="Arial" charset="0"/>
                  <a:cs typeface="Arial" charset="0"/>
                </a:rPr>
                <a:t>否则我们肯定会被一个个吊死。”</a:t>
              </a:r>
            </a:p>
            <a:p>
              <a:pPr algn="ctr" defTabSz="914400">
                <a:buClrTx/>
                <a:buSzTx/>
                <a:buFontTx/>
                <a:buNone/>
              </a:pPr>
              <a:r>
                <a:rPr lang="en-US" altLang="ja-JP" sz="3600" b="1" baseline="0" dirty="0">
                  <a:solidFill>
                    <a:srgbClr val="000000"/>
                  </a:solidFill>
                  <a:latin typeface="Arial" charset="0"/>
                  <a:cs typeface="Arial" charset="0"/>
                </a:rPr>
                <a:t>––</a:t>
              </a:r>
              <a:r>
                <a:rPr lang="ja-JP" altLang="en-US" sz="3600" b="1" baseline="0">
                  <a:solidFill>
                    <a:srgbClr val="000000"/>
                  </a:solidFill>
                  <a:latin typeface="Arial" charset="0"/>
                  <a:cs typeface="Arial" charset="0"/>
                </a:rPr>
                <a:t>本杰明</a:t>
              </a:r>
              <a:r>
                <a:rPr lang="en-US" altLang="ja-JP" sz="3600" b="1" baseline="0" dirty="0">
                  <a:solidFill>
                    <a:srgbClr val="000000"/>
                  </a:solidFill>
                  <a:latin typeface="Arial" charset="0"/>
                  <a:cs typeface="Arial" charset="0"/>
                </a:rPr>
                <a:t>·</a:t>
              </a:r>
              <a:r>
                <a:rPr lang="ja-JP" altLang="en-US" sz="3600" b="1" baseline="0">
                  <a:solidFill>
                    <a:srgbClr val="000000"/>
                  </a:solidFill>
                  <a:latin typeface="Arial" charset="0"/>
                  <a:cs typeface="Arial" charset="0"/>
                </a:rPr>
                <a:t>富兰克林</a:t>
              </a:r>
              <a:endParaRPr lang="en-US" b="1" baseline="0" dirty="0">
                <a:solidFill>
                  <a:srgbClr val="000000"/>
                </a:solidFill>
                <a:latin typeface="Arial" charset="0"/>
                <a:cs typeface="Arial" charset="0"/>
              </a:endParaRPr>
            </a:p>
          </p:txBody>
        </p:sp>
      </p:grpSp>
    </p:spTree>
    <p:extLst>
      <p:ext uri="{BB962C8B-B14F-4D97-AF65-F5344CB8AC3E}">
        <p14:creationId xmlns:p14="http://schemas.microsoft.com/office/powerpoint/2010/main" val="7881734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2460453270"/>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8593" name="Picture 1" descr="Neh 4 Standing Guar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 y="0"/>
            <a:ext cx="9140825"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0" name="Rectangle 2"/>
          <p:cNvSpPr>
            <a:spLocks noGrp="1" noChangeArrowheads="1"/>
          </p:cNvSpPr>
          <p:nvPr>
            <p:ph type="title"/>
          </p:nvPr>
        </p:nvSpPr>
        <p:spPr>
          <a:xfrm>
            <a:off x="1141784" y="5410200"/>
            <a:ext cx="5563816" cy="1143000"/>
          </a:xfrm>
        </p:spPr>
        <p:txBody>
          <a:bodyPr/>
          <a:lstStyle/>
          <a:p>
            <a:pPr eaLnBrk="1" hangingPunct="1">
              <a:defRPr/>
            </a:pPr>
            <a:r>
              <a:rPr lang="zh-CN" altLang="en-US" sz="4000" b="1" dirty="0">
                <a:effectLst>
                  <a:glow rad="139700">
                    <a:schemeClr val="bg1"/>
                  </a:glow>
                  <a:outerShdw blurRad="38100" dist="38100" dir="2700000" algn="tl">
                    <a:srgbClr val="666633"/>
                  </a:outerShdw>
                </a:effectLst>
                <a:latin typeface="Arial"/>
                <a:ea typeface="+mj-ea"/>
                <a:cs typeface="Arial"/>
              </a:rPr>
              <a:t>反对修建隔离墙</a:t>
            </a:r>
            <a:endParaRPr lang="en-SG" sz="4000" dirty="0">
              <a:effectLst>
                <a:glow rad="139700">
                  <a:schemeClr val="bg1"/>
                </a:glow>
              </a:effectLst>
              <a:latin typeface="Arial"/>
              <a:ea typeface="+mj-ea"/>
              <a:cs typeface="Arial"/>
            </a:endParaRPr>
          </a:p>
        </p:txBody>
      </p:sp>
    </p:spTree>
    <p:extLst>
      <p:ext uri="{BB962C8B-B14F-4D97-AF65-F5344CB8AC3E}">
        <p14:creationId xmlns:p14="http://schemas.microsoft.com/office/powerpoint/2010/main" val="2419766868"/>
      </p:ext>
    </p:extLst>
  </p:cSld>
  <p:clrMapOvr>
    <a:masterClrMapping/>
  </p:clrMapOvr>
  <p:transition>
    <p:fade/>
  </p:transition>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525"/>
            <a:ext cx="9144000" cy="6877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sp>
        <p:nvSpPr>
          <p:cNvPr id="27651" name="Rectangle 3"/>
          <p:cNvSpPr>
            <a:spLocks noGrp="1" noChangeArrowheads="1"/>
          </p:cNvSpPr>
          <p:nvPr>
            <p:ph type="body" idx="1"/>
          </p:nvPr>
        </p:nvSpPr>
        <p:spPr>
          <a:xfrm>
            <a:off x="533400" y="4876800"/>
            <a:ext cx="8153400" cy="990600"/>
          </a:xfrm>
        </p:spPr>
        <p:txBody>
          <a:bodyPr/>
          <a:lstStyle/>
          <a:p>
            <a:pPr marL="0" indent="0" eaLnBrk="1" hangingPunct="1">
              <a:buFont typeface="Wingdings" charset="0"/>
              <a:buNone/>
              <a:defRPr/>
            </a:pPr>
            <a:r>
              <a:rPr lang="zh-CN" altLang="en-US" sz="4000" b="1" dirty="0">
                <a:effectLst>
                  <a:outerShdw blurRad="38100" dist="38100" dir="2700000" algn="tl">
                    <a:srgbClr val="666633"/>
                  </a:outerShdw>
                </a:effectLst>
                <a:latin typeface="Arial" charset="0"/>
                <a:cs typeface="Arial" charset="0"/>
              </a:rPr>
              <a:t>讽刺：“连狐狸都会推倒那堵墙！”（</a:t>
            </a:r>
            <a:r>
              <a:rPr lang="en-US" altLang="zh-CN" sz="4000" b="1" dirty="0">
                <a:effectLst>
                  <a:outerShdw blurRad="38100" dist="38100" dir="2700000" algn="tl">
                    <a:srgbClr val="666633"/>
                  </a:outerShdw>
                </a:effectLst>
                <a:latin typeface="Arial" charset="0"/>
                <a:cs typeface="Arial" charset="0"/>
              </a:rPr>
              <a:t>4:3</a:t>
            </a:r>
            <a:r>
              <a:rPr lang="zh-CN" altLang="en-US" sz="4000" b="1" dirty="0">
                <a:effectLst>
                  <a:outerShdw blurRad="38100" dist="38100" dir="2700000" algn="tl">
                    <a:srgbClr val="666633"/>
                  </a:outerShdw>
                </a:effectLst>
                <a:latin typeface="Arial" charset="0"/>
                <a:cs typeface="Arial" charset="0"/>
              </a:rPr>
              <a:t>）</a:t>
            </a:r>
            <a:endParaRPr lang="en-US" sz="3600" dirty="0">
              <a:effectLst>
                <a:outerShdw blurRad="38100" dist="38100" dir="2700000" algn="tl">
                  <a:srgbClr val="666633"/>
                </a:outerShdw>
              </a:effectLst>
              <a:latin typeface="Arial" charset="0"/>
              <a:cs typeface="Arial" charset="0"/>
            </a:endParaRPr>
          </a:p>
        </p:txBody>
      </p:sp>
    </p:spTree>
    <p:extLst>
      <p:ext uri="{BB962C8B-B14F-4D97-AF65-F5344CB8AC3E}">
        <p14:creationId xmlns:p14="http://schemas.microsoft.com/office/powerpoint/2010/main" val="381382828"/>
      </p:ext>
    </p:extLst>
  </p:cSld>
  <p:clrMapOvr>
    <a:masterClrMapping/>
  </p:clrMapOvr>
  <p:transition>
    <p:fade/>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28194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pic>
        <p:nvPicPr>
          <p:cNvPr id="879618" name="Picture 4" descr="opposition+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67000"/>
            <a:ext cx="9110663"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2743200" y="4419600"/>
            <a:ext cx="3810000" cy="2057400"/>
          </a:xfrm>
          <a:solidFill>
            <a:srgbClr val="0000FF"/>
          </a:solidFill>
        </p:spPr>
        <p:txBody>
          <a:bodyPr anchor="ctr"/>
          <a:lstStyle/>
          <a:p>
            <a:pPr algn="ctr">
              <a:defRPr/>
            </a:pPr>
            <a:r>
              <a:rPr lang="zh-CN" altLang="en-US" dirty="0">
                <a:latin typeface="Helvetica" charset="0"/>
                <a:ea typeface="Osaka" charset="0"/>
                <a:cs typeface="Osaka" charset="0"/>
              </a:rPr>
              <a:t>尼希米记 </a:t>
            </a:r>
            <a:r>
              <a:rPr lang="en-US" altLang="zh-CN" dirty="0">
                <a:latin typeface="Helvetica" charset="0"/>
                <a:ea typeface="Osaka" charset="0"/>
                <a:cs typeface="Osaka" charset="0"/>
              </a:rPr>
              <a:t>4 </a:t>
            </a:r>
            <a:r>
              <a:rPr lang="zh-CN" altLang="en-US" dirty="0">
                <a:latin typeface="Helvetica" charset="0"/>
                <a:ea typeface="Osaka" charset="0"/>
                <a:cs typeface="Osaka" charset="0"/>
              </a:rPr>
              <a:t>的主要思想</a:t>
            </a:r>
            <a:endParaRPr lang="en-US" b="1" dirty="0">
              <a:effectLst>
                <a:outerShdw blurRad="38100" dist="38100" dir="2700000" algn="tl">
                  <a:srgbClr val="666633"/>
                </a:outerShdw>
              </a:effectLst>
              <a:latin typeface="Arial"/>
              <a:cs typeface="Arial"/>
            </a:endParaRPr>
          </a:p>
        </p:txBody>
      </p:sp>
      <p:sp>
        <p:nvSpPr>
          <p:cNvPr id="3" name="Content Placeholder 2"/>
          <p:cNvSpPr>
            <a:spLocks noGrp="1"/>
          </p:cNvSpPr>
          <p:nvPr>
            <p:ph idx="1"/>
          </p:nvPr>
        </p:nvSpPr>
        <p:spPr>
          <a:xfrm>
            <a:off x="533400" y="152400"/>
            <a:ext cx="8153400" cy="3657600"/>
          </a:xfrm>
        </p:spPr>
        <p:txBody>
          <a:bodyPr/>
          <a:lstStyle/>
          <a:p>
            <a:pPr marL="0" indent="0">
              <a:buNone/>
              <a:defRPr/>
            </a:pPr>
            <a:r>
              <a:rPr lang="zh-CN" altLang="en-US" sz="3600" b="1" dirty="0">
                <a:solidFill>
                  <a:schemeClr val="bg1"/>
                </a:solidFill>
                <a:latin typeface="Arial" charset="0"/>
                <a:cs typeface="Arial" charset="0"/>
              </a:rPr>
              <a:t>用以下方式应对外部的挫折和危险：</a:t>
            </a:r>
          </a:p>
          <a:p>
            <a:pPr marL="0" indent="0">
              <a:buNone/>
              <a:defRPr/>
            </a:pPr>
            <a:r>
              <a:rPr lang="en-US" altLang="zh-CN" sz="3600" b="1" dirty="0">
                <a:solidFill>
                  <a:schemeClr val="bg1"/>
                </a:solidFill>
                <a:latin typeface="Arial" charset="0"/>
                <a:cs typeface="Arial" charset="0"/>
              </a:rPr>
              <a:t>• </a:t>
            </a:r>
            <a:r>
              <a:rPr lang="zh-CN" altLang="en-US" sz="3600" b="1" dirty="0">
                <a:solidFill>
                  <a:schemeClr val="bg1"/>
                </a:solidFill>
                <a:latin typeface="Arial" charset="0"/>
                <a:cs typeface="Arial" charset="0"/>
              </a:rPr>
              <a:t>依靠上帝的</a:t>
            </a:r>
            <a:r>
              <a:rPr lang="zh-CN" altLang="en-US" sz="3600" b="1" dirty="0">
                <a:solidFill>
                  <a:srgbClr val="0432FF"/>
                </a:solidFill>
                <a:latin typeface="Arial" charset="0"/>
                <a:cs typeface="Arial" charset="0"/>
              </a:rPr>
              <a:t>祈祷</a:t>
            </a:r>
            <a:r>
              <a:rPr lang="zh-CN" altLang="en-US" sz="3600" b="1" dirty="0">
                <a:solidFill>
                  <a:schemeClr val="bg1"/>
                </a:solidFill>
                <a:latin typeface="Arial" charset="0"/>
                <a:cs typeface="Arial" charset="0"/>
              </a:rPr>
              <a:t>，</a:t>
            </a:r>
          </a:p>
          <a:p>
            <a:pPr marL="0" indent="0">
              <a:buNone/>
              <a:defRPr/>
            </a:pPr>
            <a:r>
              <a:rPr lang="en-US" altLang="zh-CN" sz="3600" b="1" dirty="0">
                <a:solidFill>
                  <a:schemeClr val="bg1"/>
                </a:solidFill>
                <a:latin typeface="Arial" charset="0"/>
                <a:cs typeface="Arial" charset="0"/>
              </a:rPr>
              <a:t>• </a:t>
            </a:r>
            <a:r>
              <a:rPr lang="zh-CN" altLang="en-US" sz="3600" b="1" dirty="0">
                <a:solidFill>
                  <a:schemeClr val="bg1"/>
                </a:solidFill>
                <a:latin typeface="Arial" charset="0"/>
                <a:cs typeface="Arial" charset="0"/>
              </a:rPr>
              <a:t>上帝指引的</a:t>
            </a:r>
            <a:r>
              <a:rPr lang="zh-CN" altLang="en-US" sz="3600" b="1" dirty="0">
                <a:solidFill>
                  <a:srgbClr val="0432FF"/>
                </a:solidFill>
                <a:latin typeface="Arial" charset="0"/>
                <a:cs typeface="Arial" charset="0"/>
              </a:rPr>
              <a:t>计划</a:t>
            </a:r>
            <a:r>
              <a:rPr lang="zh-CN" altLang="en-US" sz="3600" b="1" dirty="0">
                <a:solidFill>
                  <a:schemeClr val="bg1"/>
                </a:solidFill>
                <a:latin typeface="Arial" charset="0"/>
                <a:cs typeface="Arial" charset="0"/>
              </a:rPr>
              <a:t>，以及</a:t>
            </a:r>
          </a:p>
          <a:p>
            <a:pPr marL="0" indent="0">
              <a:buNone/>
              <a:defRPr/>
            </a:pPr>
            <a:r>
              <a:rPr lang="en-US" altLang="zh-CN" sz="3600" b="1" dirty="0">
                <a:solidFill>
                  <a:schemeClr val="bg1"/>
                </a:solidFill>
                <a:latin typeface="Arial" charset="0"/>
                <a:cs typeface="Arial" charset="0"/>
              </a:rPr>
              <a:t>• </a:t>
            </a:r>
            <a:r>
              <a:rPr lang="zh-CN" altLang="en-US" sz="3600" b="1" dirty="0">
                <a:solidFill>
                  <a:schemeClr val="bg1"/>
                </a:solidFill>
                <a:latin typeface="Arial" charset="0"/>
                <a:cs typeface="Arial" charset="0"/>
              </a:rPr>
              <a:t>上帝赋予的</a:t>
            </a:r>
            <a:r>
              <a:rPr lang="zh-CN" altLang="en-US" sz="3600" b="1" dirty="0">
                <a:solidFill>
                  <a:srgbClr val="0432FF"/>
                </a:solidFill>
                <a:latin typeface="Arial" charset="0"/>
                <a:cs typeface="Arial" charset="0"/>
              </a:rPr>
              <a:t>行动</a:t>
            </a:r>
            <a:r>
              <a:rPr lang="zh-CN" altLang="en-US" sz="3600" b="1" dirty="0">
                <a:solidFill>
                  <a:schemeClr val="bg1"/>
                </a:solidFill>
                <a:latin typeface="Arial" charset="0"/>
                <a:cs typeface="Arial" charset="0"/>
              </a:rPr>
              <a:t>。</a:t>
            </a:r>
            <a:endParaRPr lang="en-US" sz="3600" b="1" dirty="0">
              <a:solidFill>
                <a:schemeClr val="bg1"/>
              </a:solidFill>
              <a:latin typeface="Arial" charset="0"/>
              <a:cs typeface="Arial" charset="0"/>
            </a:endParaRPr>
          </a:p>
        </p:txBody>
      </p:sp>
    </p:spTree>
    <p:extLst>
      <p:ext uri="{BB962C8B-B14F-4D97-AF65-F5344CB8AC3E}">
        <p14:creationId xmlns:p14="http://schemas.microsoft.com/office/powerpoint/2010/main" val="267301200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fade">
                                      <p:cBhvr>
                                        <p:cTn id="22"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406923056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BDD7E5"/>
        </a:solidFill>
        <a:effectLst/>
      </p:bgPr>
    </p:bg>
    <p:spTree>
      <p:nvGrpSpPr>
        <p:cNvPr id="1" name=""/>
        <p:cNvGrpSpPr/>
        <p:nvPr/>
      </p:nvGrpSpPr>
      <p:grpSpPr>
        <a:xfrm>
          <a:off x="0" y="0"/>
          <a:ext cx="0" cy="0"/>
          <a:chOff x="0" y="0"/>
          <a:chExt cx="0" cy="0"/>
        </a:xfrm>
      </p:grpSpPr>
      <p:sp>
        <p:nvSpPr>
          <p:cNvPr id="110594" name="Rectangle 1"/>
          <p:cNvSpPr>
            <a:spLocks noGrp="1" noChangeArrowheads="1"/>
          </p:cNvSpPr>
          <p:nvPr>
            <p:ph type="title" idx="4294967295"/>
          </p:nvPr>
        </p:nvSpPr>
        <p:spPr>
          <a:xfrm>
            <a:off x="228600" y="0"/>
            <a:ext cx="7772400" cy="609600"/>
          </a:xfrm>
          <a:solidFill>
            <a:srgbClr val="FFCCCC"/>
          </a:solidFill>
          <a:ln w="9360">
            <a:solidFill>
              <a:srgbClr val="000000"/>
            </a:solidFill>
            <a:miter lim="800000"/>
            <a:headEnd/>
            <a:tailEnd/>
          </a:ln>
        </p:spPr>
        <p:txBody>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3200" b="1">
                <a:solidFill>
                  <a:srgbClr val="333333"/>
                </a:solidFill>
                <a:latin typeface="Arial Black" charset="0"/>
                <a:cs typeface="宋体" charset="0"/>
              </a:rPr>
              <a:t>尼希米的领导</a:t>
            </a:r>
          </a:p>
        </p:txBody>
      </p:sp>
      <p:sp>
        <p:nvSpPr>
          <p:cNvPr id="110595"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306</a:t>
            </a:r>
          </a:p>
        </p:txBody>
      </p:sp>
      <p:sp>
        <p:nvSpPr>
          <p:cNvPr id="110596" name="Rectangle 3"/>
          <p:cNvSpPr>
            <a:spLocks noChangeArrowheads="1"/>
          </p:cNvSpPr>
          <p:nvPr/>
        </p:nvSpPr>
        <p:spPr bwMode="auto">
          <a:xfrm>
            <a:off x="0" y="2362200"/>
            <a:ext cx="9144000" cy="4419600"/>
          </a:xfrm>
          <a:prstGeom prst="rect">
            <a:avLst/>
          </a:prstGeom>
          <a:noFill/>
          <a:ln w="936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lIns="90000" tIns="46800" rIns="90000" bIns="46800"/>
          <a:lstStyle/>
          <a:p>
            <a:pPr>
              <a:spcBef>
                <a:spcPts val="675"/>
              </a:spcBef>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pPr>
            <a:r>
              <a:rPr lang="en-US" sz="2800" b="1">
                <a:solidFill>
                  <a:srgbClr val="333333"/>
                </a:solidFill>
                <a:latin typeface="Times New Roman"/>
              </a:rPr>
              <a:t>       </a:t>
            </a:r>
            <a:r>
              <a:rPr lang="en-US" sz="2700" b="1">
                <a:solidFill>
                  <a:srgbClr val="333333"/>
                </a:solidFill>
                <a:latin typeface="Times New Roman"/>
              </a:rPr>
              <a:t>1 。他设定了一个合理以及可达到的目标。 </a:t>
            </a:r>
            <a:br>
              <a:rPr lang="en-US" sz="2700" b="1">
                <a:solidFill>
                  <a:srgbClr val="333333"/>
                </a:solidFill>
                <a:latin typeface="Times New Roman"/>
              </a:rPr>
            </a:br>
            <a:r>
              <a:rPr lang="en-US" sz="2700" b="1">
                <a:solidFill>
                  <a:srgbClr val="333333"/>
                </a:solidFill>
                <a:latin typeface="Times New Roman"/>
              </a:rPr>
              <a:t>  2 。他有使命感。 </a:t>
            </a:r>
            <a:br>
              <a:rPr lang="en-US" sz="2700" b="1">
                <a:solidFill>
                  <a:srgbClr val="333333"/>
                </a:solidFill>
                <a:latin typeface="Times New Roman"/>
              </a:rPr>
            </a:br>
            <a:r>
              <a:rPr lang="en-US" sz="2700" b="1">
                <a:solidFill>
                  <a:srgbClr val="333333"/>
                </a:solidFill>
                <a:latin typeface="Times New Roman"/>
              </a:rPr>
              <a:t>  3 。他愿意参与。 </a:t>
            </a:r>
            <a:br>
              <a:rPr lang="en-US" sz="2700" b="1">
                <a:solidFill>
                  <a:srgbClr val="333333"/>
                </a:solidFill>
                <a:latin typeface="Times New Roman"/>
              </a:rPr>
            </a:br>
            <a:r>
              <a:rPr lang="en-US" sz="2700" b="1">
                <a:solidFill>
                  <a:srgbClr val="333333"/>
                </a:solidFill>
                <a:latin typeface="Times New Roman"/>
              </a:rPr>
              <a:t>  4 。他为了达到目标，重新安排事项的轻重缓急。 </a:t>
            </a:r>
            <a:br>
              <a:rPr lang="en-US" sz="2700" b="1">
                <a:solidFill>
                  <a:srgbClr val="333333"/>
                </a:solidFill>
                <a:latin typeface="Times New Roman"/>
              </a:rPr>
            </a:br>
            <a:r>
              <a:rPr lang="en-US" sz="2700" b="1">
                <a:solidFill>
                  <a:srgbClr val="333333"/>
                </a:solidFill>
                <a:latin typeface="Times New Roman"/>
              </a:rPr>
              <a:t>  5 。他耐心等候神的所指示的时机。</a:t>
            </a:r>
            <a:br>
              <a:rPr lang="en-US" sz="2700" b="1">
                <a:solidFill>
                  <a:srgbClr val="333333"/>
                </a:solidFill>
                <a:latin typeface="Times New Roman"/>
              </a:rPr>
            </a:br>
            <a:r>
              <a:rPr lang="en-US" sz="2700" b="1">
                <a:solidFill>
                  <a:srgbClr val="333333"/>
                </a:solidFill>
                <a:latin typeface="Times New Roman"/>
              </a:rPr>
              <a:t>  6 。他尊重他的上级。</a:t>
            </a:r>
            <a:br>
              <a:rPr lang="en-US" sz="2700" b="1">
                <a:solidFill>
                  <a:srgbClr val="333333"/>
                </a:solidFill>
                <a:latin typeface="Times New Roman"/>
              </a:rPr>
            </a:br>
            <a:r>
              <a:rPr lang="en-US" sz="2700" b="1">
                <a:solidFill>
                  <a:srgbClr val="333333"/>
                </a:solidFill>
                <a:latin typeface="Times New Roman"/>
              </a:rPr>
              <a:t>  7 。他在关键时刻祈祷。 </a:t>
            </a:r>
            <a:br>
              <a:rPr lang="en-US" sz="2700" b="1">
                <a:solidFill>
                  <a:srgbClr val="333333"/>
                </a:solidFill>
                <a:latin typeface="Times New Roman"/>
              </a:rPr>
            </a:br>
            <a:r>
              <a:rPr lang="en-US" sz="2700" b="1">
                <a:solidFill>
                  <a:srgbClr val="333333"/>
                </a:solidFill>
                <a:latin typeface="Times New Roman"/>
              </a:rPr>
              <a:t>  8 。他有技巧和大方地提出他的要求。</a:t>
            </a:r>
            <a:br>
              <a:rPr lang="en-US" sz="2700" b="1">
                <a:solidFill>
                  <a:srgbClr val="333333"/>
                </a:solidFill>
                <a:latin typeface="Times New Roman"/>
              </a:rPr>
            </a:br>
            <a:r>
              <a:rPr lang="en-US" sz="2700" b="1">
                <a:solidFill>
                  <a:srgbClr val="333333"/>
                </a:solidFill>
                <a:latin typeface="Times New Roman"/>
              </a:rPr>
              <a:t>  9 。他提前做好充分的准备及仔细思考自己的需要。</a:t>
            </a:r>
            <a:br>
              <a:rPr lang="en-US" sz="2700" b="1">
                <a:solidFill>
                  <a:srgbClr val="333333"/>
                </a:solidFill>
                <a:latin typeface="Times New Roman"/>
              </a:rPr>
            </a:br>
            <a:r>
              <a:rPr lang="en-US" sz="2700" b="1">
                <a:solidFill>
                  <a:srgbClr val="333333"/>
                </a:solidFill>
                <a:latin typeface="Times New Roman"/>
              </a:rPr>
              <a:t>10 。他采用正当的渠道。</a:t>
            </a:r>
          </a:p>
        </p:txBody>
      </p:sp>
      <p:sp>
        <p:nvSpPr>
          <p:cNvPr id="110597" name="Rectangle 4"/>
          <p:cNvSpPr>
            <a:spLocks noChangeArrowheads="1"/>
          </p:cNvSpPr>
          <p:nvPr/>
        </p:nvSpPr>
        <p:spPr bwMode="auto">
          <a:xfrm>
            <a:off x="152400" y="990600"/>
            <a:ext cx="8915400" cy="121920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algn="ctr">
              <a:spcBef>
                <a:spcPts val="700"/>
              </a:spcBef>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pPr>
            <a:r>
              <a:rPr lang="en-US" sz="2800" b="1">
                <a:solidFill>
                  <a:srgbClr val="FFFFFF"/>
                </a:solidFill>
                <a:latin typeface="Times New Roman"/>
              </a:rPr>
              <a:t>虽然这本书的主题不是领导，但是，此人尼希米体现了许多良好的领导原则。下列是些例子：</a:t>
            </a:r>
          </a:p>
        </p:txBody>
      </p:sp>
      <p:sp>
        <p:nvSpPr>
          <p:cNvPr id="110598" name="Rectangle 5"/>
          <p:cNvSpPr>
            <a:spLocks noChangeArrowheads="1"/>
          </p:cNvSpPr>
          <p:nvPr/>
        </p:nvSpPr>
        <p:spPr bwMode="auto">
          <a:xfrm>
            <a:off x="1721426" y="609600"/>
            <a:ext cx="523442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dirty="0">
                <a:solidFill>
                  <a:srgbClr val="333333"/>
                </a:solidFill>
                <a:latin typeface="Arial Narrow" charset="0"/>
              </a:rPr>
              <a:t>Donald K. Campbell, </a:t>
            </a:r>
            <a:r>
              <a:rPr lang="ko-KR" altLang="en-US" sz="2000" b="1" i="1" dirty="0" err="1">
                <a:solidFill>
                  <a:srgbClr val="333333"/>
                </a:solidFill>
                <a:latin typeface="Arial Narrow" charset="0"/>
              </a:rPr>
              <a:t>尼希米记</a:t>
            </a:r>
            <a:r>
              <a:rPr lang="en-US" sz="2000" b="1" i="1" dirty="0">
                <a:solidFill>
                  <a:srgbClr val="333333"/>
                </a:solidFill>
                <a:latin typeface="Arial Narrow" charset="0"/>
              </a:rPr>
              <a:t>: Man in Charge</a:t>
            </a:r>
            <a:r>
              <a:rPr lang="en-US" sz="2000" b="1" dirty="0">
                <a:solidFill>
                  <a:srgbClr val="333333"/>
                </a:solidFill>
                <a:latin typeface="Arial Narrow" charset="0"/>
              </a:rPr>
              <a:t>, 23</a:t>
            </a:r>
          </a:p>
        </p:txBody>
      </p:sp>
    </p:spTree>
    <p:extLst>
      <p:ext uri="{BB962C8B-B14F-4D97-AF65-F5344CB8AC3E}">
        <p14:creationId xmlns:p14="http://schemas.microsoft.com/office/powerpoint/2010/main" val="241254427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7329"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8600"/>
            <a:ext cx="9153525"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0225" name="Title 2"/>
          <p:cNvSpPr>
            <a:spLocks noGrp="1"/>
          </p:cNvSpPr>
          <p:nvPr>
            <p:ph type="title" idx="4294967295"/>
          </p:nvPr>
        </p:nvSpPr>
        <p:spPr>
          <a:xfrm>
            <a:off x="0" y="0"/>
            <a:ext cx="9144000" cy="923925"/>
          </a:xfrm>
          <a:solidFill>
            <a:srgbClr val="000514"/>
          </a:solidFill>
          <a:ln>
            <a:miter lim="800000"/>
            <a:headEnd/>
            <a:tailEnd/>
          </a:ln>
          <a:effectLst>
            <a:outerShdw blurRad="63500" dist="35921" dir="2700000" algn="ctr" rotWithShape="0">
              <a:schemeClr val="bg1">
                <a:alpha val="74998"/>
              </a:schemeClr>
            </a:outerShdw>
          </a:effectLst>
        </p:spPr>
        <p:txBody>
          <a:bodyPr>
            <a:spAutoFit/>
          </a:bodyPr>
          <a:lstStyle/>
          <a:p>
            <a:pPr algn="ctr">
              <a:defRPr/>
            </a:pPr>
            <a:r>
              <a:rPr lang="zh-CN" altLang="en-US" sz="5400" b="1" i="1" kern="1200" dirty="0">
                <a:solidFill>
                  <a:srgbClr val="FFFFFF"/>
                </a:solidFill>
                <a:effectLst>
                  <a:outerShdw blurRad="38100" dist="38100" dir="2700000" algn="tl">
                    <a:srgbClr val="000000"/>
                  </a:outerShdw>
                </a:effectLst>
                <a:latin typeface="Arial"/>
                <a:ea typeface="ＭＳ Ｐゴシック" charset="0"/>
                <a:cs typeface="Arial"/>
              </a:rPr>
              <a:t>穷人的呐喊</a:t>
            </a:r>
            <a:endParaRPr lang="en-US" sz="5400" b="1" i="1" kern="1200" dirty="0">
              <a:solidFill>
                <a:srgbClr val="FFFFFF"/>
              </a:solidFill>
              <a:effectLst>
                <a:outerShdw blurRad="38100" dist="38100" dir="2700000" algn="tl">
                  <a:srgbClr val="000000"/>
                </a:outerShdw>
              </a:effectLst>
              <a:latin typeface="Arial"/>
              <a:ea typeface="ＭＳ Ｐゴシック" charset="0"/>
              <a:cs typeface="Arial"/>
            </a:endParaRPr>
          </a:p>
        </p:txBody>
      </p:sp>
      <p:sp>
        <p:nvSpPr>
          <p:cNvPr id="6" name="Text Box 4"/>
          <p:cNvSpPr txBox="1">
            <a:spLocks noChangeArrowheads="1"/>
          </p:cNvSpPr>
          <p:nvPr/>
        </p:nvSpPr>
        <p:spPr bwMode="auto">
          <a:xfrm>
            <a:off x="0" y="919163"/>
            <a:ext cx="9144000" cy="708025"/>
          </a:xfrm>
          <a:prstGeom prst="rect">
            <a:avLst/>
          </a:prstGeom>
          <a:solidFill>
            <a:schemeClr val="accent5">
              <a:lumMod val="25000"/>
            </a:schemeClr>
          </a:solidFill>
          <a:ln w="9525">
            <a:noFill/>
            <a:miter lim="800000"/>
            <a:headEnd/>
            <a:tailEnd/>
          </a:ln>
          <a:effectLst>
            <a:outerShdw blurRad="63500" dist="35921" dir="2700000" algn="ctr" rotWithShape="0">
              <a:schemeClr val="bg1">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defRPr/>
            </a:pPr>
            <a:r>
              <a:rPr lang="ko-KR" altLang="en-US" sz="4000" b="1" i="1" dirty="0" err="1">
                <a:solidFill>
                  <a:srgbClr val="FFFFFF"/>
                </a:solidFill>
                <a:effectLst>
                  <a:outerShdw blurRad="38100" dist="38100" dir="2700000" algn="tl">
                    <a:srgbClr val="000000"/>
                  </a:outerShdw>
                </a:effectLst>
                <a:latin typeface="Arial"/>
                <a:cs typeface="Arial"/>
              </a:rPr>
              <a:t>尼希米记</a:t>
            </a:r>
            <a:r>
              <a:rPr lang="en-US" sz="4000" b="1" i="1" dirty="0">
                <a:solidFill>
                  <a:srgbClr val="FFFFFF"/>
                </a:solidFill>
                <a:effectLst>
                  <a:outerShdw blurRad="38100" dist="38100" dir="2700000" algn="tl">
                    <a:srgbClr val="000000"/>
                  </a:outerShdw>
                </a:effectLst>
                <a:latin typeface="Arial"/>
                <a:cs typeface="Arial"/>
              </a:rPr>
              <a:t> 5</a:t>
            </a:r>
          </a:p>
        </p:txBody>
      </p:sp>
      <p:sp>
        <p:nvSpPr>
          <p:cNvPr id="867332" name="Rectangle 4"/>
          <p:cNvSpPr txBox="1">
            <a:spLocks noChangeArrowheads="1"/>
          </p:cNvSpPr>
          <p:nvPr/>
        </p:nvSpPr>
        <p:spPr bwMode="auto">
          <a:xfrm>
            <a:off x="-36513" y="6026150"/>
            <a:ext cx="9180513"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b="1" baseline="0" dirty="0">
                <a:solidFill>
                  <a:srgbClr val="FFFFFF"/>
                </a:solidFill>
                <a:latin typeface="Arial" charset="0"/>
                <a:ea typeface="Osaka" charset="0"/>
                <a:cs typeface="Osaka" charset="0"/>
              </a:rPr>
              <a:t>Rick Griffith, Crossroads International Church</a:t>
            </a:r>
            <a:br>
              <a:rPr lang="en-US" b="1" baseline="0" dirty="0">
                <a:solidFill>
                  <a:srgbClr val="FFFFFF"/>
                </a:solidFill>
                <a:latin typeface="Arial" charset="0"/>
                <a:ea typeface="Osaka" charset="0"/>
                <a:cs typeface="Osaka" charset="0"/>
              </a:rPr>
            </a:br>
            <a:r>
              <a:rPr lang="en-US" b="1" baseline="0" dirty="0">
                <a:solidFill>
                  <a:srgbClr val="FFFFFF"/>
                </a:solidFill>
                <a:latin typeface="Arial" charset="0"/>
                <a:ea typeface="Osaka" charset="0"/>
                <a:cs typeface="Osaka" charset="0"/>
              </a:rPr>
              <a:t>BibleStudyDownloads.org</a:t>
            </a:r>
            <a:endParaRPr lang="en-US" baseline="0" dirty="0">
              <a:solidFill>
                <a:srgbClr val="FFFFFF"/>
              </a:solidFill>
              <a:latin typeface="Arial" charset="0"/>
              <a:ea typeface="Osaka" charset="0"/>
              <a:cs typeface="Osaka" charset="0"/>
            </a:endParaRPr>
          </a:p>
        </p:txBody>
      </p:sp>
    </p:spTree>
    <p:extLst>
      <p:ext uri="{BB962C8B-B14F-4D97-AF65-F5344CB8AC3E}">
        <p14:creationId xmlns:p14="http://schemas.microsoft.com/office/powerpoint/2010/main" val="301340677"/>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53249" name="Title 2"/>
          <p:cNvSpPr>
            <a:spLocks noGrp="1"/>
          </p:cNvSpPr>
          <p:nvPr>
            <p:ph type="title"/>
          </p:nvPr>
        </p:nvSpPr>
        <p:spPr>
          <a:xfrm>
            <a:off x="457200" y="-76200"/>
            <a:ext cx="7467600" cy="1143000"/>
          </a:xfrm>
        </p:spPr>
        <p:txBody>
          <a:bodyPr/>
          <a:lstStyle/>
          <a:p>
            <a:pPr eaLnBrk="1" hangingPunct="1"/>
            <a:r>
              <a:rPr lang="zh-CN" altLang="en-US" b="1" dirty="0">
                <a:latin typeface="Arial" charset="0"/>
                <a:cs typeface="Arial" charset="0"/>
              </a:rPr>
              <a:t>你帮助穷人吗？</a:t>
            </a:r>
            <a:endParaRPr lang="en-US" b="1" dirty="0">
              <a:latin typeface="Arial" charset="0"/>
              <a:cs typeface="Arial" charset="0"/>
            </a:endParaRPr>
          </a:p>
        </p:txBody>
      </p:sp>
      <p:pic>
        <p:nvPicPr>
          <p:cNvPr id="869381"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69382"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9383"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184650" y="3124200"/>
            <a:ext cx="4940300" cy="3716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9384" name="Picture 6" descr="ASIA_Starvation_North_Korea_(300_x_22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470570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left)">
                                      <p:cBhvr>
                                        <p:cTn id="7" dur="500"/>
                                        <p:tgtEl>
                                          <p:spTgt spid="53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249"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pic>
        <p:nvPicPr>
          <p:cNvPr id="871428"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871429"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1430"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6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2" name="Picture 1"/>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4648200" y="0"/>
            <a:ext cx="4419600" cy="681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49" name="Title 2"/>
          <p:cNvSpPr>
            <a:spLocks noGrp="1"/>
          </p:cNvSpPr>
          <p:nvPr>
            <p:ph type="title"/>
          </p:nvPr>
        </p:nvSpPr>
        <p:spPr>
          <a:xfrm rot="20781058">
            <a:off x="968940" y="64639"/>
            <a:ext cx="4512092" cy="6142178"/>
          </a:xfrm>
        </p:spPr>
        <p:txBody>
          <a:bodyPr/>
          <a:lstStyle/>
          <a:p>
            <a:pPr eaLnBrk="1" hangingPunct="1">
              <a:defRPr/>
            </a:pPr>
            <a:r>
              <a:rPr lang="zh-CN" altLang="en-US" sz="8000" b="1" dirty="0">
                <a:effectLst>
                  <a:glow rad="152400">
                    <a:schemeClr val="bg1"/>
                  </a:glow>
                </a:effectLst>
                <a:latin typeface="Arial"/>
                <a:cs typeface="Arial"/>
              </a:rPr>
              <a:t>我们应该</a:t>
            </a:r>
            <a:r>
              <a:rPr lang="zh-CN" altLang="en-US" sz="8000" b="1" dirty="0">
                <a:solidFill>
                  <a:srgbClr val="FFFF00"/>
                </a:solidFill>
                <a:effectLst>
                  <a:glow rad="152400">
                    <a:schemeClr val="bg1"/>
                  </a:glow>
                </a:effectLst>
                <a:latin typeface="Arial"/>
                <a:cs typeface="Arial"/>
              </a:rPr>
              <a:t>怎样</a:t>
            </a:r>
            <a:r>
              <a:rPr lang="zh-CN" altLang="en-US" sz="8000" b="1" dirty="0">
                <a:effectLst>
                  <a:glow rad="152400">
                    <a:schemeClr val="bg1"/>
                  </a:glow>
                </a:effectLst>
                <a:latin typeface="Arial"/>
                <a:cs typeface="Arial"/>
              </a:rPr>
              <a:t>帮助穷人？</a:t>
            </a:r>
            <a:endParaRPr lang="en-US" sz="8000" b="1" dirty="0">
              <a:effectLst>
                <a:glow rad="152400">
                  <a:schemeClr val="bg1"/>
                </a:glow>
              </a:effectLst>
              <a:latin typeface="Arial"/>
              <a:cs typeface="Arial"/>
            </a:endParaRPr>
          </a:p>
        </p:txBody>
      </p:sp>
      <p:sp>
        <p:nvSpPr>
          <p:cNvPr id="3" name="TextBox 2">
            <a:extLst>
              <a:ext uri="{FF2B5EF4-FFF2-40B4-BE49-F238E27FC236}">
                <a16:creationId xmlns:a16="http://schemas.microsoft.com/office/drawing/2014/main" id="{09073A55-6E1E-3F5C-C82D-3D954EA6131E}"/>
              </a:ext>
            </a:extLst>
          </p:cNvPr>
          <p:cNvSpPr txBox="1"/>
          <p:nvPr/>
        </p:nvSpPr>
        <p:spPr>
          <a:xfrm>
            <a:off x="4938504" y="4276595"/>
            <a:ext cx="3301559" cy="2031325"/>
          </a:xfrm>
          <a:prstGeom prst="rect">
            <a:avLst/>
          </a:prstGeom>
          <a:noFill/>
        </p:spPr>
        <p:txBody>
          <a:bodyPr wrap="square" rtlCol="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rPr>
              <a:t>当帮助变得伤害</a:t>
            </a:r>
          </a:p>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rPr>
              <a:t>如何在不伤害穷人的情况下缓解贫困</a:t>
            </a:r>
            <a:r>
              <a:rPr kumimoji="0" lang="en-US" altLang="zh-CN" sz="1800" b="0" i="0" u="none" strike="noStrike" kern="1200" cap="none" spc="0" normalizeH="0" baseline="0" noProof="0" dirty="0">
                <a:ln>
                  <a:noFill/>
                </a:ln>
                <a:solidFill>
                  <a:prstClr val="white"/>
                </a:solidFill>
                <a:effectLst/>
                <a:uLnTx/>
                <a:uFillTx/>
                <a:latin typeface="Times New Roman" charset="0"/>
                <a:ea typeface="ＭＳ Ｐゴシック" charset="0"/>
              </a:rPr>
              <a:t>……</a:t>
            </a:r>
            <a:r>
              <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rPr>
              <a:t>以及你自己</a:t>
            </a:r>
          </a:p>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endParaRPr>
          </a:p>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rPr>
              <a:t>作者：史蒂夫</a:t>
            </a:r>
            <a:r>
              <a:rPr kumimoji="0" lang="en-US" altLang="zh-CN" sz="1800" b="0" i="0" u="none" strike="noStrike" kern="1200" cap="none" spc="0" normalizeH="0" baseline="0" noProof="0" dirty="0">
                <a:ln>
                  <a:noFill/>
                </a:ln>
                <a:solidFill>
                  <a:prstClr val="white"/>
                </a:solidFill>
                <a:effectLst/>
                <a:uLnTx/>
                <a:uFillTx/>
                <a:latin typeface="Times New Roman" charset="0"/>
                <a:ea typeface="ＭＳ Ｐゴシック" charset="0"/>
              </a:rPr>
              <a:t>·</a:t>
            </a:r>
            <a:r>
              <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rPr>
              <a:t>科贝特 </a:t>
            </a:r>
            <a:r>
              <a:rPr kumimoji="0" lang="en-US" altLang="zh-CN" sz="1800" b="0" i="0" u="none" strike="noStrike" kern="1200" cap="none" spc="0" normalizeH="0" baseline="0" noProof="0" dirty="0">
                <a:ln>
                  <a:noFill/>
                </a:ln>
                <a:solidFill>
                  <a:prstClr val="white"/>
                </a:solidFill>
                <a:effectLst/>
                <a:uLnTx/>
                <a:uFillTx/>
                <a:latin typeface="Times New Roman" charset="0"/>
                <a:ea typeface="ＭＳ Ｐゴシック" charset="0"/>
              </a:rPr>
              <a:t>&amp; </a:t>
            </a:r>
            <a:r>
              <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rPr>
              <a:t>布赖恩</a:t>
            </a:r>
            <a:r>
              <a:rPr kumimoji="0" lang="en-US" altLang="zh-CN" sz="1800" b="0" i="0" u="none" strike="noStrike" kern="1200" cap="none" spc="0" normalizeH="0" baseline="0" noProof="0" dirty="0">
                <a:ln>
                  <a:noFill/>
                </a:ln>
                <a:solidFill>
                  <a:prstClr val="white"/>
                </a:solidFill>
                <a:effectLst/>
                <a:uLnTx/>
                <a:uFillTx/>
                <a:latin typeface="Times New Roman" charset="0"/>
                <a:ea typeface="ＭＳ Ｐゴシック" charset="0"/>
              </a:rPr>
              <a:t>·</a:t>
            </a:r>
            <a:r>
              <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rPr>
              <a:t>菲克特</a:t>
            </a:r>
          </a:p>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rPr>
              <a:t>前言作者：约翰</a:t>
            </a:r>
            <a:r>
              <a:rPr kumimoji="0" lang="en-US" altLang="zh-CN" sz="1800" b="0" i="0" u="none" strike="noStrike" kern="1200" cap="none" spc="0" normalizeH="0" baseline="0" noProof="0" dirty="0">
                <a:ln>
                  <a:noFill/>
                </a:ln>
                <a:solidFill>
                  <a:prstClr val="white"/>
                </a:solidFill>
                <a:effectLst/>
                <a:uLnTx/>
                <a:uFillTx/>
                <a:latin typeface="Times New Roman" charset="0"/>
                <a:ea typeface="ＭＳ Ｐゴシック" charset="0"/>
              </a:rPr>
              <a:t>·</a:t>
            </a:r>
            <a:r>
              <a:rPr kumimoji="0" lang="zh-CN" altLang="en-US" sz="1800" b="0" i="0" u="none" strike="noStrike" kern="1200" cap="none" spc="0" normalizeH="0" baseline="0" noProof="0" dirty="0">
                <a:ln>
                  <a:noFill/>
                </a:ln>
                <a:solidFill>
                  <a:prstClr val="white"/>
                </a:solidFill>
                <a:effectLst/>
                <a:uLnTx/>
                <a:uFillTx/>
                <a:latin typeface="Times New Roman" charset="0"/>
                <a:ea typeface="ＭＳ Ｐゴシック" charset="0"/>
              </a:rPr>
              <a:t>珀金斯</a:t>
            </a:r>
            <a:endParaRPr kumimoji="0" lang="en-US" sz="1800" b="0" i="0" u="none" strike="noStrike" kern="1200" cap="none" spc="0" normalizeH="0" baseline="0" noProof="0" dirty="0">
              <a:ln>
                <a:noFill/>
              </a:ln>
              <a:solidFill>
                <a:prstClr val="white"/>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7190763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 presetClass="entr" presetSubtype="4" fill="hold" nodeType="click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27714"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7715" name="Title 1"/>
          <p:cNvSpPr>
            <a:spLocks noGrp="1"/>
          </p:cNvSpPr>
          <p:nvPr>
            <p:ph type="title"/>
          </p:nvPr>
        </p:nvSpPr>
        <p:spPr>
          <a:xfrm>
            <a:off x="15875" y="5589588"/>
            <a:ext cx="9128125" cy="1143000"/>
          </a:xfrm>
        </p:spPr>
        <p:txBody>
          <a:bodyPr/>
          <a:lstStyle/>
          <a:p>
            <a:r>
              <a:rPr lang="zh-CN" altLang="en-US" b="1" dirty="0">
                <a:solidFill>
                  <a:schemeClr val="bg1"/>
                </a:solidFill>
                <a:latin typeface="Arial" charset="0"/>
                <a:ea typeface="ＭＳ Ｐゴシック" charset="0"/>
                <a:cs typeface="ＭＳ Ｐゴシック" charset="0"/>
              </a:rPr>
              <a:t>聆听讲道系列</a:t>
            </a:r>
            <a:endParaRPr lang="en-US" b="1" dirty="0">
              <a:solidFill>
                <a:schemeClr val="bg1"/>
              </a:solidFill>
              <a:latin typeface="Arial" charset="0"/>
              <a:ea typeface="ＭＳ Ｐゴシック" charset="0"/>
              <a:cs typeface="ＭＳ Ｐゴシック" charset="0"/>
            </a:endParaRPr>
          </a:p>
        </p:txBody>
      </p:sp>
      <p:sp>
        <p:nvSpPr>
          <p:cNvPr id="62771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2013</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年</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7</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月至</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10</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月</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 name="TextBox 1">
            <a:extLst>
              <a:ext uri="{FF2B5EF4-FFF2-40B4-BE49-F238E27FC236}">
                <a16:creationId xmlns:a16="http://schemas.microsoft.com/office/drawing/2014/main" id="{8009D241-2B09-D7BC-1289-7271273B1307}"/>
              </a:ext>
            </a:extLst>
          </p:cNvPr>
          <p:cNvSpPr txBox="1"/>
          <p:nvPr/>
        </p:nvSpPr>
        <p:spPr>
          <a:xfrm>
            <a:off x="2123728" y="122307"/>
            <a:ext cx="5314275" cy="707886"/>
          </a:xfrm>
          <a:prstGeom prst="rect">
            <a:avLst/>
          </a:prstGeom>
          <a:noFill/>
        </p:spPr>
        <p:txBody>
          <a:bodyPr wrap="none" rtlCol="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4000" b="0" i="0" u="none" strike="noStrike" kern="1200" cap="none" spc="0" normalizeH="0" baseline="0" noProof="0" dirty="0">
                <a:ln>
                  <a:noFill/>
                </a:ln>
                <a:solidFill>
                  <a:srgbClr val="FFFFFF"/>
                </a:solidFill>
                <a:effectLst/>
                <a:uLnTx/>
                <a:uFillTx/>
                <a:latin typeface="Times New Roman" charset="0"/>
                <a:ea typeface="ＭＳ Ｐゴシック" charset="0"/>
              </a:rPr>
              <a:t>尼希米重建破碎的梦想</a:t>
            </a:r>
            <a:endParaRPr kumimoji="0" lang="en-US" sz="40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3773603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4497" name="Picture 7" descr="nehemiah_building_wall"/>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0" name="Rectangle 2"/>
          <p:cNvSpPr>
            <a:spLocks noGrp="1" noChangeArrowheads="1"/>
          </p:cNvSpPr>
          <p:nvPr>
            <p:ph type="title"/>
          </p:nvPr>
        </p:nvSpPr>
        <p:spPr>
          <a:xfrm>
            <a:off x="74984" y="0"/>
            <a:ext cx="7468816" cy="685800"/>
          </a:xfrm>
        </p:spPr>
        <p:txBody>
          <a:bodyPr anchor="ctr"/>
          <a:lstStyle/>
          <a:p>
            <a:pPr eaLnBrk="1" hangingPunct="1">
              <a:defRPr/>
            </a:pPr>
            <a:r>
              <a:rPr lang="zh-CN" altLang="en-US" sz="4000" b="1" dirty="0">
                <a:effectLst>
                  <a:glow rad="139700">
                    <a:schemeClr val="bg1"/>
                  </a:glow>
                  <a:outerShdw blurRad="38100" dist="38100" dir="2700000" algn="tl">
                    <a:srgbClr val="666633"/>
                  </a:outerShdw>
                </a:effectLst>
                <a:latin typeface="Arial"/>
                <a:ea typeface="+mj-ea"/>
                <a:cs typeface="Arial"/>
              </a:rPr>
              <a:t>“我们来建那堵墙吧！”</a:t>
            </a:r>
            <a:endParaRPr lang="en-SG" sz="4000" dirty="0">
              <a:effectLst>
                <a:glow rad="139700">
                  <a:schemeClr val="bg1"/>
                </a:glow>
              </a:effectLst>
              <a:latin typeface="Arial"/>
              <a:ea typeface="+mj-ea"/>
              <a:cs typeface="Arial"/>
            </a:endParaRPr>
          </a:p>
        </p:txBody>
      </p:sp>
    </p:spTree>
    <p:extLst>
      <p:ext uri="{BB962C8B-B14F-4D97-AF65-F5344CB8AC3E}">
        <p14:creationId xmlns:p14="http://schemas.microsoft.com/office/powerpoint/2010/main" val="320342432"/>
      </p:ext>
    </p:extLst>
  </p:cSld>
  <p:clrMapOvr>
    <a:masterClrMapping/>
  </p:clrMapOvr>
  <p:transition>
    <p:fade/>
  </p:transition>
</p:sld>
</file>

<file path=ppt/slides/slide24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48545"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sp>
        <p:nvSpPr>
          <p:cNvPr id="748546" name="Rectangle 3"/>
          <p:cNvSpPr>
            <a:spLocks noGrp="1" noChangeArrowheads="1"/>
          </p:cNvSpPr>
          <p:nvPr>
            <p:ph type="title" idx="4294967295"/>
          </p:nvPr>
        </p:nvSpPr>
        <p:spPr>
          <a:xfrm>
            <a:off x="0" y="0"/>
            <a:ext cx="4859338" cy="1447800"/>
          </a:xfrm>
          <a:solidFill>
            <a:srgbClr val="000000"/>
          </a:solidFill>
        </p:spPr>
        <p:txBody>
          <a:bodyPr anchor="ctr"/>
          <a:lstStyle/>
          <a:p>
            <a:pPr algn="ctr"/>
            <a:r>
              <a:rPr lang="zh-CN" altLang="en-US" sz="4000" b="1" dirty="0">
                <a:solidFill>
                  <a:srgbClr val="FFFFFF"/>
                </a:solidFill>
                <a:latin typeface="Arial" charset="0"/>
                <a:ea typeface="ＭＳ Ｐゴシック" charset="0"/>
                <a:cs typeface="ＭＳ Ｐゴシック" charset="0"/>
              </a:rPr>
              <a:t>尼希米时代的敌人</a:t>
            </a:r>
            <a:endParaRPr lang="en-US" sz="4000" b="1" dirty="0">
              <a:latin typeface="Times New Roman" charset="0"/>
              <a:ea typeface="ＭＳ Ｐゴシック" charset="0"/>
              <a:cs typeface="ＭＳ Ｐゴシック" charset="0"/>
            </a:endParaRPr>
          </a:p>
        </p:txBody>
      </p:sp>
      <p:sp>
        <p:nvSpPr>
          <p:cNvPr id="187397" name="AutoShape 5"/>
          <p:cNvSpPr>
            <a:spLocks noChangeArrowheads="1"/>
          </p:cNvSpPr>
          <p:nvPr/>
        </p:nvSpPr>
        <p:spPr bwMode="auto">
          <a:xfrm>
            <a:off x="2362200" y="44196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阿拉伯人</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革顺</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87399" name="AutoShape 7"/>
          <p:cNvSpPr>
            <a:spLocks noChangeArrowheads="1"/>
          </p:cNvSpPr>
          <p:nvPr/>
        </p:nvSpPr>
        <p:spPr bwMode="auto">
          <a:xfrm>
            <a:off x="5105400" y="-3810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撒拿拉特，</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撒玛利亚人</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187400" name="AutoShape 8"/>
          <p:cNvSpPr>
            <a:spLocks noChangeArrowheads="1"/>
          </p:cNvSpPr>
          <p:nvPr/>
        </p:nvSpPr>
        <p:spPr bwMode="auto">
          <a:xfrm>
            <a:off x="6300788" y="2349500"/>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多比雅，</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亚扪人</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pic>
        <p:nvPicPr>
          <p:cNvPr id="748550"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8551" name="Text Box 10"/>
          <p:cNvSpPr txBox="1">
            <a:spLocks noChangeArrowheads="1"/>
          </p:cNvSpPr>
          <p:nvPr/>
        </p:nvSpPr>
        <p:spPr bwMode="auto">
          <a:xfrm>
            <a:off x="4837113" y="2743200"/>
            <a:ext cx="1420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ko-KR" altLang="en-US" sz="2400" b="1" i="0" u="none" strike="noStrike" kern="1200" cap="none" spc="0" normalizeH="0" baseline="0" noProof="0" dirty="0" err="1">
                <a:ln>
                  <a:noFill/>
                </a:ln>
                <a:solidFill>
                  <a:srgbClr val="000000"/>
                </a:solidFill>
                <a:effectLst/>
                <a:uLnTx/>
                <a:uFillTx/>
                <a:latin typeface="Arial" charset="0"/>
              </a:rPr>
              <a:t>尼希米记</a:t>
            </a:r>
            <a:endParaRPr kumimoji="0" lang="en-US" sz="24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86990311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187397"/>
                                        </p:tgtEl>
                                        <p:attrNameLst>
                                          <p:attrName>style.visibility</p:attrName>
                                        </p:attrNameLst>
                                      </p:cBhvr>
                                      <p:to>
                                        <p:strVal val="visible"/>
                                      </p:to>
                                    </p:set>
                                    <p:anim calcmode="lin" valueType="num">
                                      <p:cBhvr>
                                        <p:cTn id="7" dur="500" decel="50000" fill="hold">
                                          <p:stCondLst>
                                            <p:cond delay="0"/>
                                          </p:stCondLst>
                                        </p:cTn>
                                        <p:tgtEl>
                                          <p:spTgt spid="187397"/>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87397"/>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87397"/>
                                        </p:tgtEl>
                                        <p:attrNameLst>
                                          <p:attrName>ppt_w</p:attrName>
                                        </p:attrNameLst>
                                      </p:cBhvr>
                                      <p:tavLst>
                                        <p:tav tm="0">
                                          <p:val>
                                            <p:strVal val="#ppt_w*.05"/>
                                          </p:val>
                                        </p:tav>
                                        <p:tav tm="100000">
                                          <p:val>
                                            <p:strVal val="#ppt_w"/>
                                          </p:val>
                                        </p:tav>
                                      </p:tavLst>
                                    </p:anim>
                                    <p:anim calcmode="lin" valueType="num">
                                      <p:cBhvr>
                                        <p:cTn id="10" dur="1000" fill="hold"/>
                                        <p:tgtEl>
                                          <p:spTgt spid="187397"/>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87397"/>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87397"/>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87397"/>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87397"/>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5" presetClass="entr" presetSubtype="0" fill="hold" grpId="0" nodeType="clickEffect">
                                  <p:stCondLst>
                                    <p:cond delay="0"/>
                                  </p:stCondLst>
                                  <p:childTnLst>
                                    <p:set>
                                      <p:cBhvr>
                                        <p:cTn id="18" dur="1" fill="hold">
                                          <p:stCondLst>
                                            <p:cond delay="0"/>
                                          </p:stCondLst>
                                        </p:cTn>
                                        <p:tgtEl>
                                          <p:spTgt spid="187399"/>
                                        </p:tgtEl>
                                        <p:attrNameLst>
                                          <p:attrName>style.visibility</p:attrName>
                                        </p:attrNameLst>
                                      </p:cBhvr>
                                      <p:to>
                                        <p:strVal val="visible"/>
                                      </p:to>
                                    </p:set>
                                    <p:anim calcmode="lin" valueType="num">
                                      <p:cBhvr>
                                        <p:cTn id="19" dur="500" decel="50000" fill="hold">
                                          <p:stCondLst>
                                            <p:cond delay="0"/>
                                          </p:stCondLst>
                                        </p:cTn>
                                        <p:tgtEl>
                                          <p:spTgt spid="187399"/>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187399"/>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187399"/>
                                        </p:tgtEl>
                                        <p:attrNameLst>
                                          <p:attrName>ppt_w</p:attrName>
                                        </p:attrNameLst>
                                      </p:cBhvr>
                                      <p:tavLst>
                                        <p:tav tm="0">
                                          <p:val>
                                            <p:strVal val="#ppt_w*.05"/>
                                          </p:val>
                                        </p:tav>
                                        <p:tav tm="100000">
                                          <p:val>
                                            <p:strVal val="#ppt_w"/>
                                          </p:val>
                                        </p:tav>
                                      </p:tavLst>
                                    </p:anim>
                                    <p:anim calcmode="lin" valueType="num">
                                      <p:cBhvr>
                                        <p:cTn id="22" dur="1000" fill="hold"/>
                                        <p:tgtEl>
                                          <p:spTgt spid="187399"/>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187399"/>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187399"/>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187399"/>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18739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5" presetClass="entr" presetSubtype="0" fill="hold" grpId="0" nodeType="clickEffect">
                                  <p:stCondLst>
                                    <p:cond delay="0"/>
                                  </p:stCondLst>
                                  <p:childTnLst>
                                    <p:set>
                                      <p:cBhvr>
                                        <p:cTn id="30" dur="1" fill="hold">
                                          <p:stCondLst>
                                            <p:cond delay="0"/>
                                          </p:stCondLst>
                                        </p:cTn>
                                        <p:tgtEl>
                                          <p:spTgt spid="187400"/>
                                        </p:tgtEl>
                                        <p:attrNameLst>
                                          <p:attrName>style.visibility</p:attrName>
                                        </p:attrNameLst>
                                      </p:cBhvr>
                                      <p:to>
                                        <p:strVal val="visible"/>
                                      </p:to>
                                    </p:set>
                                    <p:anim calcmode="lin" valueType="num">
                                      <p:cBhvr>
                                        <p:cTn id="31" dur="500" decel="50000" fill="hold">
                                          <p:stCondLst>
                                            <p:cond delay="0"/>
                                          </p:stCondLst>
                                        </p:cTn>
                                        <p:tgtEl>
                                          <p:spTgt spid="187400"/>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187400"/>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187400"/>
                                        </p:tgtEl>
                                        <p:attrNameLst>
                                          <p:attrName>ppt_w</p:attrName>
                                        </p:attrNameLst>
                                      </p:cBhvr>
                                      <p:tavLst>
                                        <p:tav tm="0">
                                          <p:val>
                                            <p:strVal val="#ppt_w*.05"/>
                                          </p:val>
                                        </p:tav>
                                        <p:tav tm="100000">
                                          <p:val>
                                            <p:strVal val="#ppt_w"/>
                                          </p:val>
                                        </p:tav>
                                      </p:tavLst>
                                    </p:anim>
                                    <p:anim calcmode="lin" valueType="num">
                                      <p:cBhvr>
                                        <p:cTn id="34" dur="1000" fill="hold"/>
                                        <p:tgtEl>
                                          <p:spTgt spid="187400"/>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187400"/>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187400"/>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187400"/>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1874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7" grpId="0" animBg="1"/>
      <p:bldP spid="187399" grpId="0" animBg="1"/>
      <p:bldP spid="187400"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41"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1" name="Rectangle 3"/>
          <p:cNvSpPr>
            <a:spLocks noGrp="1" noChangeArrowheads="1"/>
          </p:cNvSpPr>
          <p:nvPr>
            <p:ph type="body" idx="1"/>
          </p:nvPr>
        </p:nvSpPr>
        <p:spPr>
          <a:xfrm>
            <a:off x="5410200" y="4572000"/>
            <a:ext cx="3810000" cy="2057400"/>
          </a:xfrm>
          <a:solidFill>
            <a:schemeClr val="bg1"/>
          </a:solidFill>
        </p:spPr>
        <p:txBody>
          <a:bodyPr anchor="ctr"/>
          <a:lstStyle/>
          <a:p>
            <a:pPr marL="0" indent="0" algn="ctr" eaLnBrk="1" hangingPunct="1">
              <a:buFont typeface="Wingdings" charset="0"/>
              <a:buNone/>
              <a:defRPr/>
            </a:pPr>
            <a:r>
              <a:rPr lang="zh-CN" altLang="en-US" sz="4000" b="1" dirty="0">
                <a:effectLst>
                  <a:outerShdw blurRad="38100" dist="38100" dir="2700000" algn="tl">
                    <a:srgbClr val="666633"/>
                  </a:outerShdw>
                </a:effectLst>
                <a:latin typeface="Arial" charset="0"/>
                <a:cs typeface="Arial" charset="0"/>
              </a:rPr>
              <a:t>内部问题</a:t>
            </a:r>
            <a:endParaRPr lang="en-US" altLang="zh-CN" sz="4000" b="1" dirty="0">
              <a:effectLst>
                <a:outerShdw blurRad="38100" dist="38100" dir="2700000" algn="tl">
                  <a:srgbClr val="666633"/>
                </a:outerShdw>
              </a:effectLst>
              <a:latin typeface="Arial" charset="0"/>
              <a:cs typeface="Arial" charset="0"/>
            </a:endParaRPr>
          </a:p>
          <a:p>
            <a:pPr marL="0" indent="0" algn="ctr" eaLnBrk="1" hangingPunct="1">
              <a:buFont typeface="Wingdings" charset="0"/>
              <a:buNone/>
              <a:defRPr/>
            </a:pPr>
            <a:r>
              <a:rPr lang="zh-CN" altLang="en-US" sz="4000" b="1" dirty="0">
                <a:effectLst>
                  <a:outerShdw blurRad="38100" dist="38100" dir="2700000" algn="tl">
                    <a:srgbClr val="666633"/>
                  </a:outerShdw>
                </a:effectLst>
                <a:latin typeface="Arial" charset="0"/>
                <a:cs typeface="Arial" charset="0"/>
              </a:rPr>
              <a:t>就在家里</a:t>
            </a:r>
            <a:endParaRPr lang="en-US" sz="3600" dirty="0">
              <a:effectLst>
                <a:outerShdw blurRad="38100" dist="38100" dir="2700000" algn="tl">
                  <a:srgbClr val="666633"/>
                </a:outerShdw>
              </a:effectLst>
              <a:latin typeface="Arial" charset="0"/>
              <a:cs typeface="Arial" charset="0"/>
            </a:endParaRPr>
          </a:p>
        </p:txBody>
      </p:sp>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marR="0" lvl="0" indent="0" algn="ctr" defTabSz="914400" rtl="0" eaLnBrk="1" fontAlgn="base" latinLnBrk="0" hangingPunct="1">
              <a:lnSpc>
                <a:spcPct val="100000"/>
              </a:lnSpc>
              <a:spcBef>
                <a:spcPct val="20000"/>
              </a:spcBef>
              <a:spcAft>
                <a:spcPct val="0"/>
              </a:spcAft>
              <a:buClr>
                <a:srgbClr val="990000"/>
              </a:buClr>
              <a:buSzPct val="75000"/>
              <a:buFont typeface="Wingdings" charset="0"/>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666633"/>
                  </a:outerShdw>
                </a:effectLst>
                <a:uLnTx/>
                <a:uFillTx/>
                <a:latin typeface="Arial"/>
                <a:ea typeface="ＭＳ Ｐゴシック" charset="0"/>
                <a:cs typeface="Arial"/>
              </a:rPr>
              <a:t>第五章</a:t>
            </a:r>
            <a:endParaRPr kumimoji="0" lang="en-US" sz="3600" b="0" i="0" u="none" strike="noStrike" kern="1200" cap="none" spc="0" normalizeH="0" baseline="0" noProof="0" dirty="0">
              <a:ln>
                <a:noFill/>
              </a:ln>
              <a:solidFill>
                <a:srgbClr val="FFFFFF"/>
              </a:solidFill>
              <a:effectLst>
                <a:outerShdw blurRad="38100" dist="38100" dir="2700000" algn="tl">
                  <a:srgbClr val="666633"/>
                </a:outerShdw>
              </a:effectLst>
              <a:uLnTx/>
              <a:uFillTx/>
              <a:latin typeface="Arial"/>
              <a:ea typeface="ＭＳ Ｐゴシック" charset="0"/>
              <a:cs typeface="Arial"/>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Tree>
    <p:extLst>
      <p:ext uri="{BB962C8B-B14F-4D97-AF65-F5344CB8AC3E}">
        <p14:creationId xmlns:p14="http://schemas.microsoft.com/office/powerpoint/2010/main" val="392019523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pic>
        <p:nvPicPr>
          <p:cNvPr id="881666" name="Picture 6" descr="pakistan-disconten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7742237" cy="7045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5334000" y="2286000"/>
            <a:ext cx="3810000" cy="2057400"/>
          </a:xfrm>
        </p:spPr>
        <p:txBody>
          <a:bodyPr anchor="ctr"/>
          <a:lstStyle/>
          <a:p>
            <a:pPr algn="ctr">
              <a:defRPr/>
            </a:pPr>
            <a:r>
              <a:rPr lang="zh-CN" altLang="en-US" b="1" dirty="0">
                <a:solidFill>
                  <a:schemeClr val="accent6">
                    <a:lumMod val="50000"/>
                  </a:schemeClr>
                </a:solidFill>
                <a:effectLst>
                  <a:outerShdw blurRad="38100" dist="38100" dir="2700000" algn="tl">
                    <a:srgbClr val="666633"/>
                  </a:outerShdw>
                </a:effectLst>
                <a:latin typeface="Arial"/>
                <a:cs typeface="Arial"/>
              </a:rPr>
              <a:t>巴基斯坦不满情绪</a:t>
            </a:r>
            <a:endParaRPr lang="en-US" b="1" dirty="0">
              <a:solidFill>
                <a:schemeClr val="accent6">
                  <a:lumMod val="50000"/>
                </a:schemeClr>
              </a:solidFill>
              <a:effectLst>
                <a:outerShdw blurRad="38100" dist="38100" dir="2700000" algn="tl">
                  <a:srgbClr val="666633"/>
                </a:outerShdw>
              </a:effectLst>
              <a:latin typeface="Arial"/>
              <a:cs typeface="Arial"/>
            </a:endParaRPr>
          </a:p>
        </p:txBody>
      </p:sp>
    </p:spTree>
    <p:extLst>
      <p:ext uri="{BB962C8B-B14F-4D97-AF65-F5344CB8AC3E}">
        <p14:creationId xmlns:p14="http://schemas.microsoft.com/office/powerpoint/2010/main" val="165575170"/>
      </p:ext>
    </p:extLst>
  </p:cSld>
  <p:clrMapOvr>
    <a:masterClrMapping/>
  </p:clrMapOvr>
  <p:transition>
    <p:fade/>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49154" name="Content Placeholder 1"/>
          <p:cNvSpPr>
            <a:spLocks noGrp="1"/>
          </p:cNvSpPr>
          <p:nvPr>
            <p:ph idx="1"/>
          </p:nvPr>
        </p:nvSpPr>
        <p:spPr>
          <a:xfrm>
            <a:off x="0" y="0"/>
            <a:ext cx="3962400" cy="6858000"/>
          </a:xfrm>
        </p:spPr>
        <p:txBody>
          <a:bodyPr anchor="ctr"/>
          <a:lstStyle/>
          <a:p>
            <a:pPr eaLnBrk="1" hangingPunct="1"/>
            <a:r>
              <a:rPr lang="zh-CN" altLang="en-US" sz="2800" b="1" dirty="0">
                <a:latin typeface="Arial" charset="0"/>
                <a:cs typeface="Arial" charset="0"/>
              </a:rPr>
              <a:t>我们可能过于关注尼希米记中作为建筑管理者的角色。</a:t>
            </a:r>
          </a:p>
          <a:p>
            <a:pPr eaLnBrk="1" hangingPunct="1"/>
            <a:r>
              <a:rPr lang="zh-CN" altLang="en-US" sz="2800" b="1" dirty="0">
                <a:latin typeface="Arial" charset="0"/>
                <a:cs typeface="Arial" charset="0"/>
              </a:rPr>
              <a:t>但他也是一个祷告的人。</a:t>
            </a:r>
          </a:p>
          <a:p>
            <a:pPr eaLnBrk="1" hangingPunct="1"/>
            <a:r>
              <a:rPr lang="zh-CN" altLang="en-US" sz="2800" b="1" dirty="0">
                <a:latin typeface="Arial" charset="0"/>
                <a:cs typeface="Arial" charset="0"/>
              </a:rPr>
              <a:t>在尼希米记</a:t>
            </a:r>
            <a:r>
              <a:rPr lang="en-US" altLang="zh-CN" sz="2800" b="1" dirty="0">
                <a:latin typeface="Arial" charset="0"/>
                <a:cs typeface="Arial" charset="0"/>
              </a:rPr>
              <a:t>5</a:t>
            </a:r>
            <a:r>
              <a:rPr lang="zh-CN" altLang="en-US" sz="2800" b="1" dirty="0">
                <a:latin typeface="Arial" charset="0"/>
                <a:cs typeface="Arial" charset="0"/>
              </a:rPr>
              <a:t>章，我们还看到他对穷人的呼喊作出了回应。</a:t>
            </a:r>
          </a:p>
          <a:p>
            <a:pPr eaLnBrk="1" hangingPunct="1"/>
            <a:r>
              <a:rPr lang="zh-CN" altLang="en-US" sz="2800" b="1" dirty="0">
                <a:latin typeface="Arial" charset="0"/>
                <a:cs typeface="Arial" charset="0"/>
              </a:rPr>
              <a:t>我们呢？</a:t>
            </a:r>
            <a:endParaRPr lang="en-US" sz="2800" b="1" dirty="0">
              <a:latin typeface="Arial" charset="0"/>
              <a:cs typeface="Arial" charset="0"/>
            </a:endParaRPr>
          </a:p>
        </p:txBody>
      </p:sp>
      <p:pic>
        <p:nvPicPr>
          <p:cNvPr id="882693"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en-US" sz="5400" b="1" dirty="0" err="1">
                <a:latin typeface="Arial" charset="0"/>
                <a:cs typeface="Arial" charset="0"/>
              </a:rPr>
              <a:t>祈祷</a:t>
            </a:r>
            <a:endParaRPr lang="en-US" sz="5400" b="1" dirty="0">
              <a:latin typeface="Arial" charset="0"/>
              <a:cs typeface="Arial" charset="0"/>
            </a:endParaRP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同情</a:t>
            </a:r>
            <a:endParaRPr kumimoji="0" lang="en-US" sz="5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365713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15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15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915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9154">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915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4" grpId="0" build="p"/>
      <p:bldP spid="49153" grpId="0"/>
      <p:bldP spid="6"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884740" name="Title 2"/>
          <p:cNvSpPr>
            <a:spLocks noGrp="1"/>
          </p:cNvSpPr>
          <p:nvPr>
            <p:ph type="title"/>
          </p:nvPr>
        </p:nvSpPr>
        <p:spPr/>
        <p:txBody>
          <a:bodyPr/>
          <a:lstStyle/>
          <a:p>
            <a:pPr eaLnBrk="1" hangingPunct="1"/>
            <a:r>
              <a:rPr lang="zh-CN" altLang="en-US" dirty="0">
                <a:latin typeface="Arial" charset="0"/>
                <a:cs typeface="Arial" charset="0"/>
              </a:rPr>
              <a:t>今天我们要去哪里</a:t>
            </a:r>
            <a:r>
              <a:rPr lang="en-US" altLang="zh-CN" dirty="0">
                <a:latin typeface="Arial" charset="0"/>
                <a:cs typeface="Arial" charset="0"/>
              </a:rPr>
              <a:t>……</a:t>
            </a:r>
            <a:endParaRPr lang="en-US" dirty="0">
              <a:latin typeface="Arial" charset="0"/>
              <a:cs typeface="Arial" charset="0"/>
            </a:endParaRPr>
          </a:p>
        </p:txBody>
      </p:sp>
      <p:grpSp>
        <p:nvGrpSpPr>
          <p:cNvPr id="9" name="Group 8"/>
          <p:cNvGrpSpPr>
            <a:grpSpLocks/>
          </p:cNvGrpSpPr>
          <p:nvPr/>
        </p:nvGrpSpPr>
        <p:grpSpPr bwMode="auto">
          <a:xfrm>
            <a:off x="12700" y="2184400"/>
            <a:ext cx="4735513" cy="4292600"/>
            <a:chOff x="13131" y="2184346"/>
            <a:chExt cx="4735646" cy="4292654"/>
          </a:xfrm>
        </p:grpSpPr>
        <p:sp>
          <p:nvSpPr>
            <p:cNvPr id="884748" name="Title 2"/>
            <p:cNvSpPr txBox="1">
              <a:spLocks/>
            </p:cNvSpPr>
            <p:nvPr/>
          </p:nvSpPr>
          <p:spPr bwMode="auto">
            <a:xfrm>
              <a:off x="457200" y="4800600"/>
              <a:ext cx="3352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zh-CN" altLang="en-US" sz="4600" baseline="0" dirty="0">
                  <a:solidFill>
                    <a:srgbClr val="FFFFFF"/>
                  </a:solidFill>
                  <a:latin typeface="Arial" charset="0"/>
                  <a:cs typeface="Arial" charset="0"/>
                </a:rPr>
                <a:t>他的同情心</a:t>
              </a:r>
              <a:endParaRPr lang="en-US" sz="4600" baseline="0" dirty="0">
                <a:solidFill>
                  <a:srgbClr val="FFFFFF"/>
                </a:solidFill>
                <a:latin typeface="Arial" charset="0"/>
                <a:cs typeface="Arial" charset="0"/>
              </a:endParaRPr>
            </a:p>
          </p:txBody>
        </p:sp>
        <p:pic>
          <p:nvPicPr>
            <p:cNvPr id="884749" name="Picture 2" descr="Nehemiah Title Slide.pn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3131" y="2184346"/>
              <a:ext cx="4735646" cy="2663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 name="Group 11"/>
          <p:cNvGrpSpPr>
            <a:grpSpLocks/>
          </p:cNvGrpSpPr>
          <p:nvPr/>
        </p:nvGrpSpPr>
        <p:grpSpPr bwMode="auto">
          <a:xfrm>
            <a:off x="4986338" y="2184400"/>
            <a:ext cx="3929062" cy="4292600"/>
            <a:chOff x="4986840" y="2184346"/>
            <a:chExt cx="3928560" cy="4292654"/>
          </a:xfrm>
        </p:grpSpPr>
        <p:pic>
          <p:nvPicPr>
            <p:cNvPr id="884746"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986840" y="2184346"/>
              <a:ext cx="3928560" cy="2616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4747" name="Title 2"/>
            <p:cNvSpPr txBox="1">
              <a:spLocks/>
            </p:cNvSpPr>
            <p:nvPr/>
          </p:nvSpPr>
          <p:spPr bwMode="auto">
            <a:xfrm>
              <a:off x="5181600" y="4800600"/>
              <a:ext cx="3352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zh-CN" altLang="en-US" sz="4600" baseline="0" dirty="0">
                  <a:solidFill>
                    <a:srgbClr val="FFFFFF"/>
                  </a:solidFill>
                  <a:latin typeface="Arial" charset="0"/>
                  <a:cs typeface="Arial" charset="0"/>
                </a:rPr>
                <a:t>我们的同情心</a:t>
              </a:r>
              <a:endParaRPr lang="en-US" sz="4600" baseline="0" dirty="0">
                <a:solidFill>
                  <a:srgbClr val="FFFFFF"/>
                </a:solidFill>
                <a:latin typeface="Arial" charset="0"/>
                <a:cs typeface="Arial" charset="0"/>
              </a:endParaRPr>
            </a:p>
          </p:txBody>
        </p:sp>
      </p:grpSp>
      <p:sp>
        <p:nvSpPr>
          <p:cNvPr id="13" name="Striped Right Arrow 12"/>
          <p:cNvSpPr/>
          <p:nvPr/>
        </p:nvSpPr>
        <p:spPr>
          <a:xfrm>
            <a:off x="4038600" y="4800600"/>
            <a:ext cx="1371600" cy="1143000"/>
          </a:xfrm>
          <a:prstGeom prst="stripedRightArrow">
            <a:avLst/>
          </a:prstGeom>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2" name="TextBox 1">
            <a:extLst>
              <a:ext uri="{FF2B5EF4-FFF2-40B4-BE49-F238E27FC236}">
                <a16:creationId xmlns:a16="http://schemas.microsoft.com/office/drawing/2014/main" id="{D2430333-F659-7969-05D3-BC66A769C02F}"/>
              </a:ext>
            </a:extLst>
          </p:cNvPr>
          <p:cNvSpPr txBox="1"/>
          <p:nvPr/>
        </p:nvSpPr>
        <p:spPr>
          <a:xfrm>
            <a:off x="1547664" y="2184400"/>
            <a:ext cx="2031325" cy="830997"/>
          </a:xfrm>
          <a:prstGeom prst="rect">
            <a:avLst/>
          </a:prstGeom>
          <a:noFill/>
        </p:spPr>
        <p:txBody>
          <a:bodyPr wrap="none" rtlCol="0">
            <a:spAutoFit/>
          </a:bodyPr>
          <a:lstStyle/>
          <a:p>
            <a:r>
              <a:rPr lang="en-US" sz="4800" dirty="0" err="1">
                <a:solidFill>
                  <a:schemeClr val="tx1"/>
                </a:solidFill>
              </a:rPr>
              <a:t>尼希米</a:t>
            </a:r>
            <a:endParaRPr lang="en-US" sz="4800" dirty="0">
              <a:solidFill>
                <a:schemeClr val="tx1"/>
              </a:solidFill>
            </a:endParaRPr>
          </a:p>
        </p:txBody>
      </p:sp>
    </p:spTree>
    <p:extLst>
      <p:ext uri="{BB962C8B-B14F-4D97-AF65-F5344CB8AC3E}">
        <p14:creationId xmlns:p14="http://schemas.microsoft.com/office/powerpoint/2010/main" val="42794663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par>
                          <p:cTn id="13" fill="hold" nodeType="afterGroup">
                            <p:stCondLst>
                              <p:cond delay="500"/>
                            </p:stCondLst>
                            <p:childTnLst>
                              <p:par>
                                <p:cTn id="14" presetID="10" presetClass="entr" presetSubtype="0" fill="hold"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BDD7E5"/>
        </a:solidFill>
        <a:effectLst/>
      </p:bgPr>
    </p:bg>
    <p:spTree>
      <p:nvGrpSpPr>
        <p:cNvPr id="1" name=""/>
        <p:cNvGrpSpPr/>
        <p:nvPr/>
      </p:nvGrpSpPr>
      <p:grpSpPr>
        <a:xfrm>
          <a:off x="0" y="0"/>
          <a:ext cx="0" cy="0"/>
          <a:chOff x="0" y="0"/>
          <a:chExt cx="0" cy="0"/>
        </a:xfrm>
      </p:grpSpPr>
      <p:sp>
        <p:nvSpPr>
          <p:cNvPr id="112642" name="Rectangle 1"/>
          <p:cNvSpPr>
            <a:spLocks noGrp="1" noChangeArrowheads="1"/>
          </p:cNvSpPr>
          <p:nvPr>
            <p:ph type="body" idx="4294967295"/>
          </p:nvPr>
        </p:nvSpPr>
        <p:spPr>
          <a:xfrm>
            <a:off x="304800" y="2286000"/>
            <a:ext cx="8610600" cy="4419600"/>
          </a:xfrm>
          <a:ln w="9360">
            <a:solidFill>
              <a:srgbClr val="000000"/>
            </a:solidFill>
            <a:miter lim="800000"/>
            <a:headEnd/>
            <a:tailEnd/>
          </a:ln>
        </p:spPr>
        <p:txBody>
          <a:bodyPr/>
          <a:lstStyle/>
          <a:p>
            <a:pPr marL="457200" indent="-457200">
              <a:spcBef>
                <a:spcPts val="625"/>
              </a:spcBef>
              <a:buFont typeface="Monotype Sorts" charset="0"/>
              <a:buChar char=""/>
              <a:tabLst>
                <a:tab pos="1027113" algn="l"/>
                <a:tab pos="1941513" algn="l"/>
                <a:tab pos="2855913" algn="l"/>
                <a:tab pos="3770313" algn="l"/>
                <a:tab pos="4684713" algn="l"/>
                <a:tab pos="5599113" algn="l"/>
                <a:tab pos="6513513" algn="l"/>
                <a:tab pos="7427913" algn="l"/>
                <a:tab pos="8342313" algn="l"/>
                <a:tab pos="9256713" algn="l"/>
                <a:tab pos="10171113" algn="l"/>
              </a:tabLst>
            </a:pPr>
            <a:r>
              <a:rPr lang="en-GB" sz="2500" b="1">
                <a:latin typeface="Times New Roman" charset="0"/>
                <a:cs typeface="宋体" charset="0"/>
              </a:rPr>
              <a:t>11 </a:t>
            </a:r>
            <a:r>
              <a:rPr lang="en-US" sz="2500" b="1">
                <a:latin typeface="Times New Roman" charset="0"/>
                <a:cs typeface="宋体" charset="0"/>
              </a:rPr>
              <a:t>。他用</a:t>
            </a:r>
            <a:r>
              <a:rPr lang="en-GB" altLang="ja-JP" sz="2500" b="1">
                <a:latin typeface="Times New Roman" charset="0"/>
                <a:cs typeface="宋体" charset="0"/>
              </a:rPr>
              <a:t>3</a:t>
            </a:r>
            <a:r>
              <a:rPr lang="en-US" sz="2500" b="1">
                <a:latin typeface="Times New Roman" charset="0"/>
                <a:cs typeface="宋体" charset="0"/>
              </a:rPr>
              <a:t>天的时间休息、祈祷，及计划。</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12 </a:t>
            </a:r>
            <a:r>
              <a:rPr lang="en-US" sz="2500" b="1">
                <a:latin typeface="Times New Roman" charset="0"/>
                <a:cs typeface="宋体" charset="0"/>
              </a:rPr>
              <a:t>。他亲自调查情况。</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13 </a:t>
            </a:r>
            <a:r>
              <a:rPr lang="en-US" sz="2500" b="1">
                <a:latin typeface="Times New Roman" charset="0"/>
                <a:cs typeface="宋体" charset="0"/>
              </a:rPr>
              <a:t>。他知道了问题的严重性后才告诉别人。</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14 </a:t>
            </a:r>
            <a:r>
              <a:rPr lang="en-US" sz="2500" b="1">
                <a:latin typeface="Times New Roman" charset="0"/>
                <a:cs typeface="宋体" charset="0"/>
              </a:rPr>
              <a:t>。他与人民有认同感。</a:t>
            </a:r>
            <a:br>
              <a:rPr lang="en-US" altLang="ja-JP" sz="2500" b="1">
                <a:latin typeface="Times New Roman" charset="0"/>
                <a:cs typeface="宋体" charset="0"/>
              </a:rPr>
            </a:br>
            <a:r>
              <a:rPr lang="en-GB" altLang="ja-JP" sz="2500" b="1">
                <a:latin typeface="Times New Roman" charset="0"/>
                <a:cs typeface="宋体" charset="0"/>
              </a:rPr>
              <a:t>15 </a:t>
            </a:r>
            <a:r>
              <a:rPr lang="en-US" sz="2500" b="1">
                <a:latin typeface="Times New Roman" charset="0"/>
                <a:cs typeface="宋体" charset="0"/>
              </a:rPr>
              <a:t>。他为他们设定了一个合理及可达到的目标。</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16 </a:t>
            </a:r>
            <a:r>
              <a:rPr lang="en-US" sz="2500" b="1">
                <a:latin typeface="Times New Roman" charset="0"/>
                <a:cs typeface="宋体" charset="0"/>
              </a:rPr>
              <a:t>。他向他们保证上帝参与着这项目。</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17 </a:t>
            </a:r>
            <a:r>
              <a:rPr lang="en-US" sz="2500" b="1">
                <a:latin typeface="Times New Roman" charset="0"/>
                <a:cs typeface="宋体" charset="0"/>
              </a:rPr>
              <a:t>。在遇到障碍时，他展现了信心。</a:t>
            </a:r>
            <a:r>
              <a:rPr lang="en-US" altLang="ja-JP" sz="2500" b="1">
                <a:latin typeface="Times New Roman" charset="0"/>
                <a:cs typeface="宋体" charset="0"/>
              </a:rPr>
              <a:t> </a:t>
            </a:r>
            <a:br>
              <a:rPr lang="en-US" altLang="ja-JP" sz="2500" b="1">
                <a:latin typeface="Times New Roman" charset="0"/>
                <a:cs typeface="宋体" charset="0"/>
              </a:rPr>
            </a:br>
            <a:r>
              <a:rPr lang="en-GB" altLang="ja-JP" sz="2500" b="1">
                <a:latin typeface="Times New Roman" charset="0"/>
                <a:cs typeface="宋体" charset="0"/>
              </a:rPr>
              <a:t>18 </a:t>
            </a:r>
            <a:r>
              <a:rPr lang="en-US" sz="2500" b="1">
                <a:latin typeface="Times New Roman" charset="0"/>
                <a:cs typeface="宋体" charset="0"/>
              </a:rPr>
              <a:t>。在遇到障碍时，他展示了上帝的信心。</a:t>
            </a:r>
            <a:endParaRPr lang="en-US" altLang="ja-JP" sz="2500" b="1">
              <a:latin typeface="Times New Roman" charset="0"/>
              <a:cs typeface="宋体" charset="0"/>
            </a:endParaRPr>
          </a:p>
          <a:p>
            <a:pPr marL="457200" indent="-457200">
              <a:spcBef>
                <a:spcPts val="625"/>
              </a:spcBef>
              <a:buFont typeface="Monotype Sorts" charset="0"/>
              <a:buChar char=""/>
              <a:tabLst>
                <a:tab pos="1027113" algn="l"/>
                <a:tab pos="1941513" algn="l"/>
                <a:tab pos="2855913" algn="l"/>
                <a:tab pos="3770313" algn="l"/>
                <a:tab pos="4684713" algn="l"/>
                <a:tab pos="5599113" algn="l"/>
                <a:tab pos="6513513" algn="l"/>
                <a:tab pos="7427913" algn="l"/>
                <a:tab pos="8342313" algn="l"/>
                <a:tab pos="9256713" algn="l"/>
                <a:tab pos="10171113" algn="l"/>
              </a:tabLst>
            </a:pPr>
            <a:r>
              <a:rPr lang="en-GB" sz="2500" b="1">
                <a:latin typeface="Times New Roman" charset="0"/>
                <a:cs typeface="宋体" charset="0"/>
              </a:rPr>
              <a:t>19 </a:t>
            </a:r>
            <a:r>
              <a:rPr lang="en-US" sz="2500" b="1">
                <a:latin typeface="Times New Roman" charset="0"/>
                <a:cs typeface="宋体" charset="0"/>
              </a:rPr>
              <a:t>。他没有和对手争辩。 </a:t>
            </a:r>
            <a:br>
              <a:rPr lang="en-US" sz="2500" b="1">
                <a:latin typeface="Times New Roman" charset="0"/>
                <a:cs typeface="宋体" charset="0"/>
              </a:rPr>
            </a:br>
            <a:r>
              <a:rPr lang="en-GB" sz="2500" b="1">
                <a:latin typeface="Times New Roman" charset="0"/>
                <a:cs typeface="宋体" charset="0"/>
              </a:rPr>
              <a:t>20 </a:t>
            </a:r>
            <a:r>
              <a:rPr lang="en-US" sz="2500" b="1">
                <a:latin typeface="Times New Roman" charset="0"/>
                <a:cs typeface="宋体" charset="0"/>
              </a:rPr>
              <a:t>。他没有因为他人的反对而气馁。 </a:t>
            </a:r>
            <a:br>
              <a:rPr lang="en-US" sz="2500" b="1">
                <a:latin typeface="Times New Roman" charset="0"/>
                <a:cs typeface="宋体" charset="0"/>
              </a:rPr>
            </a:br>
            <a:r>
              <a:rPr lang="en-GB" sz="2500" b="1">
                <a:latin typeface="Times New Roman" charset="0"/>
                <a:cs typeface="宋体" charset="0"/>
              </a:rPr>
              <a:t>21 </a:t>
            </a:r>
            <a:r>
              <a:rPr lang="en-US" sz="2500" b="1">
                <a:latin typeface="Times New Roman" charset="0"/>
                <a:cs typeface="宋体" charset="0"/>
              </a:rPr>
              <a:t>。他勇敢地应用自己的权威和地位。</a:t>
            </a:r>
          </a:p>
        </p:txBody>
      </p:sp>
      <p:sp>
        <p:nvSpPr>
          <p:cNvPr id="112643"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000000"/>
                </a:solidFill>
              </a:rPr>
              <a:t>306</a:t>
            </a:r>
          </a:p>
        </p:txBody>
      </p:sp>
      <p:sp>
        <p:nvSpPr>
          <p:cNvPr id="112644" name="Rectangle 3"/>
          <p:cNvSpPr>
            <a:spLocks noChangeArrowheads="1"/>
          </p:cNvSpPr>
          <p:nvPr/>
        </p:nvSpPr>
        <p:spPr bwMode="auto">
          <a:xfrm>
            <a:off x="1721426" y="609600"/>
            <a:ext cx="5234423" cy="402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90000" tIns="46800" rIns="90000" bIns="46800">
            <a:spAutoFit/>
          </a:bodyPr>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2000" b="1" dirty="0">
                <a:solidFill>
                  <a:srgbClr val="333333"/>
                </a:solidFill>
                <a:latin typeface="Arial Narrow" charset="0"/>
              </a:rPr>
              <a:t>Donald K. Campbell, </a:t>
            </a:r>
            <a:r>
              <a:rPr lang="ko-KR" altLang="en-US" sz="2000" b="1" i="1" dirty="0" err="1">
                <a:solidFill>
                  <a:srgbClr val="333333"/>
                </a:solidFill>
                <a:latin typeface="Arial Narrow" charset="0"/>
              </a:rPr>
              <a:t>尼希米记</a:t>
            </a:r>
            <a:r>
              <a:rPr lang="en-US" sz="2000" b="1" i="1" dirty="0">
                <a:solidFill>
                  <a:srgbClr val="333333"/>
                </a:solidFill>
                <a:latin typeface="Arial Narrow" charset="0"/>
              </a:rPr>
              <a:t>: Man in Charge</a:t>
            </a:r>
            <a:r>
              <a:rPr lang="en-US" sz="2000" b="1" dirty="0">
                <a:solidFill>
                  <a:srgbClr val="333333"/>
                </a:solidFill>
                <a:latin typeface="Arial Narrow" charset="0"/>
              </a:rPr>
              <a:t>, 23</a:t>
            </a:r>
          </a:p>
        </p:txBody>
      </p:sp>
      <p:sp>
        <p:nvSpPr>
          <p:cNvPr id="112645" name="Rectangle 4"/>
          <p:cNvSpPr>
            <a:spLocks noGrp="1" noChangeArrowheads="1"/>
          </p:cNvSpPr>
          <p:nvPr>
            <p:ph type="title" idx="4294967295"/>
          </p:nvPr>
        </p:nvSpPr>
        <p:spPr>
          <a:xfrm>
            <a:off x="685800" y="501650"/>
            <a:ext cx="7772400" cy="1143000"/>
          </a:xfrm>
        </p:spPr>
        <p:txBody>
          <a:bodyPr lIns="0" tIns="0" rIns="0" bIns="0" anchor="ctr"/>
          <a:lstStyle/>
          <a:p>
            <a:endParaRPr lang="en-US">
              <a:latin typeface="Times New Roman" charset="0"/>
              <a:cs typeface="SimSun" charset="0"/>
            </a:endParaRPr>
          </a:p>
        </p:txBody>
      </p:sp>
      <p:sp>
        <p:nvSpPr>
          <p:cNvPr id="112646" name="Rectangle 5"/>
          <p:cNvSpPr>
            <a:spLocks noChangeArrowheads="1"/>
          </p:cNvSpPr>
          <p:nvPr/>
        </p:nvSpPr>
        <p:spPr bwMode="auto">
          <a:xfrm>
            <a:off x="228600" y="0"/>
            <a:ext cx="7772400" cy="609600"/>
          </a:xfrm>
          <a:prstGeom prst="rect">
            <a:avLst/>
          </a:prstGeom>
          <a:solidFill>
            <a:srgbClr val="FFCCCC"/>
          </a:solidFill>
          <a:ln w="9360">
            <a:solidFill>
              <a:srgbClr val="000000"/>
            </a:solidFill>
            <a:miter lim="800000"/>
            <a:headEnd/>
            <a:tailEnd/>
          </a:ln>
        </p:spPr>
        <p:txBody>
          <a:bodyPr lIns="90000" tIns="46800" rIns="90000" bIns="46800" anchor="b"/>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3200" b="1">
                <a:solidFill>
                  <a:srgbClr val="333333"/>
                </a:solidFill>
                <a:latin typeface="Arial Black" charset="0"/>
              </a:rPr>
              <a:t>尼希米的领导</a:t>
            </a:r>
          </a:p>
        </p:txBody>
      </p:sp>
      <p:sp>
        <p:nvSpPr>
          <p:cNvPr id="112647" name="Rectangle 6"/>
          <p:cNvSpPr>
            <a:spLocks noChangeArrowheads="1"/>
          </p:cNvSpPr>
          <p:nvPr/>
        </p:nvSpPr>
        <p:spPr bwMode="auto">
          <a:xfrm>
            <a:off x="152400" y="990600"/>
            <a:ext cx="8915400" cy="121920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algn="ctr">
              <a:spcBef>
                <a:spcPts val="700"/>
              </a:spcBef>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pPr>
            <a:r>
              <a:rPr lang="en-US" sz="2800" b="1">
                <a:solidFill>
                  <a:srgbClr val="FFFFFF"/>
                </a:solidFill>
                <a:latin typeface="Times New Roman"/>
              </a:rPr>
              <a:t>虽然这本书的主题不是领导，但是，此人尼希米体现了许多良好的领导原则。下列是些例子：</a:t>
            </a:r>
          </a:p>
        </p:txBody>
      </p:sp>
    </p:spTree>
    <p:extLst>
      <p:ext uri="{BB962C8B-B14F-4D97-AF65-F5344CB8AC3E}">
        <p14:creationId xmlns:p14="http://schemas.microsoft.com/office/powerpoint/2010/main" val="40550852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678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2" name="Title 2"/>
          <p:cNvSpPr>
            <a:spLocks noGrp="1"/>
          </p:cNvSpPr>
          <p:nvPr>
            <p:ph type="title"/>
          </p:nvPr>
        </p:nvSpPr>
        <p:spPr>
          <a:xfrm>
            <a:off x="228600" y="4694238"/>
            <a:ext cx="8382000" cy="2087562"/>
          </a:xfrm>
        </p:spPr>
        <p:txBody>
          <a:bodyPr/>
          <a:lstStyle/>
          <a:p>
            <a:pPr marL="419100" indent="-419100" eaLnBrk="1" hangingPunct="1">
              <a:defRPr/>
            </a:pPr>
            <a:r>
              <a:rPr lang="en-US" sz="4400" b="1" dirty="0">
                <a:effectLst>
                  <a:glow rad="228600">
                    <a:schemeClr val="bg1"/>
                  </a:glow>
                </a:effectLst>
                <a:latin typeface="Arial" charset="0"/>
                <a:cs typeface="Arial" charset="0"/>
              </a:rPr>
              <a:t>I. </a:t>
            </a:r>
            <a:r>
              <a:rPr lang="zh-CN" altLang="en-US" sz="4400" b="1" dirty="0">
                <a:effectLst>
                  <a:glow rad="228600">
                    <a:schemeClr val="bg1"/>
                  </a:glow>
                </a:effectLst>
                <a:latin typeface="Arial" charset="0"/>
                <a:cs typeface="Arial" charset="0"/>
              </a:rPr>
              <a:t>尼希米通过在他人和自己的生活中</a:t>
            </a:r>
            <a:r>
              <a:rPr lang="zh-CN" altLang="en-US" sz="4400" b="1" dirty="0">
                <a:solidFill>
                  <a:srgbClr val="FFFF00"/>
                </a:solidFill>
                <a:effectLst>
                  <a:glow rad="228600">
                    <a:schemeClr val="bg1"/>
                  </a:glow>
                </a:effectLst>
                <a:latin typeface="Arial" charset="0"/>
                <a:cs typeface="Arial" charset="0"/>
              </a:rPr>
              <a:t>对抗贪婪</a:t>
            </a:r>
            <a:r>
              <a:rPr lang="zh-CN" altLang="en-US" sz="4400" b="1" dirty="0">
                <a:effectLst>
                  <a:glow rad="228600">
                    <a:schemeClr val="bg1"/>
                  </a:glow>
                </a:effectLst>
                <a:latin typeface="Arial" charset="0"/>
                <a:cs typeface="Arial" charset="0"/>
              </a:rPr>
              <a:t>帮助了穷人（</a:t>
            </a:r>
            <a:r>
              <a:rPr lang="en-US" altLang="zh-CN" sz="4400" b="1" dirty="0">
                <a:effectLst>
                  <a:glow rad="228600">
                    <a:schemeClr val="bg1"/>
                  </a:glow>
                </a:effectLst>
                <a:latin typeface="Arial" charset="0"/>
                <a:cs typeface="Arial" charset="0"/>
              </a:rPr>
              <a:t>5:1-19</a:t>
            </a:r>
            <a:r>
              <a:rPr lang="zh-CN" altLang="en-US" sz="4400" b="1" dirty="0">
                <a:effectLst>
                  <a:glow rad="228600">
                    <a:schemeClr val="bg1"/>
                  </a:glow>
                </a:effectLst>
                <a:latin typeface="Arial" charset="0"/>
                <a:cs typeface="Arial" charset="0"/>
              </a:rPr>
              <a:t>）。</a:t>
            </a:r>
            <a:endParaRPr lang="en-US" sz="4400" b="1" dirty="0">
              <a:effectLst>
                <a:glow rad="228600">
                  <a:schemeClr val="bg1"/>
                </a:glow>
              </a:effectLst>
              <a:latin typeface="Arial" charset="0"/>
              <a:cs typeface="Arial" charset="0"/>
            </a:endParaRPr>
          </a:p>
        </p:txBody>
      </p:sp>
    </p:spTree>
    <p:extLst>
      <p:ext uri="{BB962C8B-B14F-4D97-AF65-F5344CB8AC3E}">
        <p14:creationId xmlns:p14="http://schemas.microsoft.com/office/powerpoint/2010/main" val="580883176"/>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8833" name="Picture 1"/>
          <p:cNvPicPr>
            <a:picLocks noChangeAspect="1"/>
          </p:cNvPicPr>
          <p:nvPr/>
        </p:nvPicPr>
        <p:blipFill>
          <a:blip r:embed="rId3" cstate="screen">
            <a:extLst>
              <a:ext uri="{28A0092B-C50C-407E-A947-70E740481C1C}">
                <a14:useLocalDpi xmlns:a14="http://schemas.microsoft.com/office/drawing/2010/main"/>
              </a:ext>
            </a:extLst>
          </a:blip>
          <a:srcRect l="-212"/>
          <a:stretch>
            <a:fillRect/>
          </a:stretch>
        </p:blipFill>
        <p:spPr bwMode="auto">
          <a:xfrm>
            <a:off x="-95250" y="-22225"/>
            <a:ext cx="9239250" cy="695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eaLnBrk="1" hangingPunct="1">
              <a:defRPr/>
            </a:pPr>
            <a:r>
              <a:rPr lang="en-US" sz="4400" b="1" dirty="0">
                <a:effectLst>
                  <a:glow rad="177800">
                    <a:schemeClr val="bg1"/>
                  </a:glow>
                </a:effectLst>
                <a:latin typeface="Arial"/>
                <a:cs typeface="Arial"/>
              </a:rPr>
              <a:t>A. </a:t>
            </a:r>
            <a:r>
              <a:rPr lang="zh-CN" altLang="en-US" sz="4400" b="1" dirty="0">
                <a:effectLst>
                  <a:glow rad="177800">
                    <a:schemeClr val="bg1"/>
                  </a:glow>
                </a:effectLst>
                <a:latin typeface="Arial"/>
                <a:cs typeface="Arial"/>
              </a:rPr>
              <a:t>问​​题：饥荒使富有的犹太人有机会剥削较贫穷的犹太人（</a:t>
            </a:r>
            <a:r>
              <a:rPr lang="en-US" altLang="zh-CN" sz="4400" b="1" dirty="0">
                <a:effectLst>
                  <a:glow rad="177800">
                    <a:schemeClr val="bg1"/>
                  </a:glow>
                </a:effectLst>
                <a:latin typeface="Arial"/>
                <a:cs typeface="Arial"/>
              </a:rPr>
              <a:t>5</a:t>
            </a:r>
            <a:r>
              <a:rPr lang="zh-CN" altLang="en-US" sz="4400" b="1" dirty="0">
                <a:effectLst>
                  <a:glow rad="177800">
                    <a:schemeClr val="bg1"/>
                  </a:glow>
                </a:effectLst>
                <a:latin typeface="Arial"/>
                <a:cs typeface="Arial"/>
              </a:rPr>
              <a:t>：</a:t>
            </a:r>
            <a:r>
              <a:rPr lang="en-US" altLang="zh-CN" sz="4400" b="1" dirty="0">
                <a:effectLst>
                  <a:glow rad="177800">
                    <a:schemeClr val="bg1"/>
                  </a:glow>
                </a:effectLst>
                <a:latin typeface="Arial"/>
                <a:cs typeface="Arial"/>
              </a:rPr>
              <a:t>1-5</a:t>
            </a:r>
            <a:r>
              <a:rPr lang="zh-CN" altLang="en-US" sz="4400" b="1" dirty="0">
                <a:effectLst>
                  <a:glow rad="177800">
                    <a:schemeClr val="bg1"/>
                  </a:glow>
                </a:effectLst>
                <a:latin typeface="Arial"/>
                <a:cs typeface="Arial"/>
              </a:rPr>
              <a:t>）。</a:t>
            </a:r>
            <a:endParaRPr lang="en-US" sz="4400" b="1" dirty="0">
              <a:effectLst>
                <a:glow rad="177800">
                  <a:schemeClr val="bg1"/>
                </a:glow>
              </a:effectLst>
              <a:latin typeface="Arial"/>
              <a:cs typeface="Arial"/>
            </a:endParaRPr>
          </a:p>
        </p:txBody>
      </p:sp>
    </p:spTree>
    <p:extLst>
      <p:ext uri="{BB962C8B-B14F-4D97-AF65-F5344CB8AC3E}">
        <p14:creationId xmlns:p14="http://schemas.microsoft.com/office/powerpoint/2010/main" val="3168881516"/>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81" name="Title 2"/>
          <p:cNvSpPr>
            <a:spLocks noGrp="1"/>
          </p:cNvSpPr>
          <p:nvPr>
            <p:ph type="title"/>
          </p:nvPr>
        </p:nvSpPr>
        <p:spPr>
          <a:xfrm>
            <a:off x="0" y="0"/>
            <a:ext cx="9144000" cy="6858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5:1-6</a:t>
            </a:r>
            <a:r>
              <a:rPr lang="en-US" sz="2800" b="1" dirty="0">
                <a:solidFill>
                  <a:srgbClr val="FFFFFF"/>
                </a:solidFill>
                <a:latin typeface="Arial" charset="0"/>
                <a:cs typeface="Arial" charset="0"/>
              </a:rPr>
              <a:t> (</a:t>
            </a:r>
            <a:r>
              <a:rPr lang="en-US" altLang="zh-CN" sz="2800" b="1" dirty="0">
                <a:solidFill>
                  <a:srgbClr val="FFFFFF"/>
                </a:solidFill>
                <a:latin typeface="Arial" charset="0"/>
                <a:cs typeface="Arial" charset="0"/>
              </a:rPr>
              <a:t>CNVS</a:t>
            </a:r>
            <a:r>
              <a:rPr lang="en-US" sz="2800" b="1" dirty="0">
                <a:solidFill>
                  <a:srgbClr val="FFFFFF"/>
                </a:solidFill>
                <a:latin typeface="Arial" charset="0"/>
                <a:cs typeface="Arial" charset="0"/>
              </a:rPr>
              <a:t>)</a:t>
            </a:r>
            <a:endParaRPr lang="en-US" sz="3600" b="1" dirty="0">
              <a:latin typeface="Arial" charset="0"/>
              <a:cs typeface="Arial" charset="0"/>
            </a:endParaRPr>
          </a:p>
        </p:txBody>
      </p:sp>
      <p:sp>
        <p:nvSpPr>
          <p:cNvPr id="890882" name="Content Placeholder 1"/>
          <p:cNvSpPr>
            <a:spLocks noGrp="1"/>
          </p:cNvSpPr>
          <p:nvPr>
            <p:ph idx="1"/>
          </p:nvPr>
        </p:nvSpPr>
        <p:spPr>
          <a:xfrm>
            <a:off x="152400" y="762000"/>
            <a:ext cx="8686800" cy="1447800"/>
          </a:xfrm>
        </p:spPr>
        <p:txBody>
          <a:bodyPr/>
          <a:lstStyle/>
          <a:p>
            <a:pPr marL="55563" indent="-19050" eaLnBrk="1" hangingPunct="1">
              <a:lnSpc>
                <a:spcPct val="80000"/>
              </a:lnSpc>
              <a:buNone/>
            </a:pPr>
            <a:r>
              <a:rPr lang="zh-CN" altLang="en-US" sz="2400" b="1" dirty="0">
                <a:latin typeface="Arial" charset="0"/>
                <a:cs typeface="Arial" charset="0"/>
              </a:rPr>
              <a:t>那时，民众和他们的妻子大声呼冤，控告自己的同胞犹大人。 </a:t>
            </a:r>
            <a:endParaRPr lang="en-US" altLang="zh-CN" sz="2400" b="1" dirty="0">
              <a:latin typeface="Arial" charset="0"/>
              <a:cs typeface="Arial" charset="0"/>
            </a:endParaRPr>
          </a:p>
          <a:p>
            <a:pPr marL="55563" indent="-19050" eaLnBrk="1" hangingPunct="1">
              <a:lnSpc>
                <a:spcPct val="80000"/>
              </a:lnSpc>
              <a:buNone/>
            </a:pPr>
            <a:r>
              <a:rPr lang="en-US" altLang="zh-CN" sz="2400" b="1" baseline="30000" dirty="0">
                <a:latin typeface="Arial" charset="0"/>
                <a:cs typeface="Arial" charset="0"/>
              </a:rPr>
              <a:t>2</a:t>
            </a:r>
            <a:r>
              <a:rPr lang="en-US" altLang="zh-CN" sz="2400" b="1" dirty="0">
                <a:latin typeface="Arial" charset="0"/>
                <a:cs typeface="Arial" charset="0"/>
              </a:rPr>
              <a:t> </a:t>
            </a:r>
            <a:r>
              <a:rPr lang="zh-CN" altLang="en-US" sz="2400" b="1" dirty="0">
                <a:latin typeface="Arial" charset="0"/>
                <a:cs typeface="Arial" charset="0"/>
              </a:rPr>
              <a:t>有些人说：“我们和儿女人口众多，</a:t>
            </a:r>
            <a:r>
              <a:rPr lang="zh-CN" altLang="en-US" sz="2400" b="1" dirty="0">
                <a:solidFill>
                  <a:srgbClr val="FFFF00"/>
                </a:solidFill>
                <a:latin typeface="Arial" charset="0"/>
                <a:cs typeface="Arial" charset="0"/>
              </a:rPr>
              <a:t>给我们五谷餬口，</a:t>
            </a:r>
            <a:endParaRPr lang="en-US" altLang="zh-CN" sz="2400" b="1" dirty="0">
              <a:solidFill>
                <a:srgbClr val="FFFF00"/>
              </a:solidFill>
              <a:latin typeface="Arial" charset="0"/>
              <a:cs typeface="Arial" charset="0"/>
            </a:endParaRPr>
          </a:p>
          <a:p>
            <a:pPr marL="55563" indent="-19050" eaLnBrk="1" hangingPunct="1">
              <a:lnSpc>
                <a:spcPct val="80000"/>
              </a:lnSpc>
              <a:buNone/>
            </a:pPr>
            <a:r>
              <a:rPr lang="zh-CN" altLang="en-US" sz="2400" b="1" dirty="0">
                <a:solidFill>
                  <a:srgbClr val="FFFF00"/>
                </a:solidFill>
                <a:latin typeface="Arial" charset="0"/>
                <a:cs typeface="Arial" charset="0"/>
              </a:rPr>
              <a:t>可以存活</a:t>
            </a:r>
            <a:r>
              <a:rPr lang="zh-CN" altLang="en-US" sz="2400" b="1" dirty="0">
                <a:latin typeface="Arial" charset="0"/>
                <a:cs typeface="Arial" charset="0"/>
              </a:rPr>
              <a:t>。</a:t>
            </a:r>
            <a:r>
              <a:rPr lang="en-US" sz="2400" b="1" dirty="0">
                <a:latin typeface="Arial" charset="0"/>
                <a:cs typeface="Arial" charset="0"/>
              </a:rPr>
              <a:t>”</a:t>
            </a:r>
          </a:p>
        </p:txBody>
      </p:sp>
      <p:sp>
        <p:nvSpPr>
          <p:cNvPr id="4" name="Content Placeholder 1"/>
          <p:cNvSpPr txBox="1">
            <a:spLocks/>
          </p:cNvSpPr>
          <p:nvPr/>
        </p:nvSpPr>
        <p:spPr bwMode="auto">
          <a:xfrm>
            <a:off x="304800" y="2239963"/>
            <a:ext cx="8534400" cy="431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419100" indent="-382588" algn="l" rtl="0" eaLnBrk="0" fontAlgn="base" hangingPunct="0">
              <a:spcBef>
                <a:spcPct val="20000"/>
              </a:spcBef>
              <a:spcAft>
                <a:spcPct val="0"/>
              </a:spcAft>
              <a:buClr>
                <a:schemeClr val="accent1"/>
              </a:buClr>
              <a:buSzPct val="80000"/>
              <a:buFont typeface="Wingdings 2" charset="0"/>
              <a:buChar char=""/>
              <a:defRPr sz="3000" kern="1200">
                <a:solidFill>
                  <a:schemeClr val="tx1"/>
                </a:solidFill>
                <a:latin typeface="+mn-lt"/>
                <a:ea typeface="ＭＳ Ｐゴシック" charset="0"/>
                <a:cs typeface="ＭＳ Ｐゴシック" charset="0"/>
              </a:defRPr>
            </a:lvl1pPr>
            <a:lvl2pPr marL="722313" indent="-273050" algn="l" rtl="0" eaLnBrk="0" fontAlgn="base" hangingPunct="0">
              <a:spcBef>
                <a:spcPct val="20000"/>
              </a:spcBef>
              <a:spcAft>
                <a:spcPct val="0"/>
              </a:spcAft>
              <a:buClr>
                <a:schemeClr val="accent1"/>
              </a:buClr>
              <a:buSzPct val="90000"/>
              <a:buFont typeface="Wingdings 2" charset="0"/>
              <a:buChar char=""/>
              <a:defRPr sz="2600" kern="1200">
                <a:solidFill>
                  <a:schemeClr val="tx1"/>
                </a:solidFill>
                <a:latin typeface="+mn-lt"/>
                <a:ea typeface="ＭＳ Ｐゴシック" charset="0"/>
                <a:cs typeface="+mn-cs"/>
              </a:defRPr>
            </a:lvl2pPr>
            <a:lvl3pPr marL="1004888" indent="-255588" algn="l" rtl="0" eaLnBrk="0" fontAlgn="base" hangingPunct="0">
              <a:spcBef>
                <a:spcPct val="20000"/>
              </a:spcBef>
              <a:spcAft>
                <a:spcPct val="0"/>
              </a:spcAft>
              <a:buClr>
                <a:schemeClr val="accent2"/>
              </a:buClr>
              <a:buSzPct val="85000"/>
              <a:buFont typeface="Arial" charset="0"/>
              <a:buChar char="○"/>
              <a:defRPr sz="2400" kern="1200">
                <a:solidFill>
                  <a:schemeClr val="tx1"/>
                </a:solidFill>
                <a:latin typeface="+mn-lt"/>
                <a:ea typeface="ＭＳ Ｐゴシック" charset="0"/>
                <a:cs typeface="+mn-cs"/>
              </a:defRPr>
            </a:lvl3pPr>
            <a:lvl4pPr marL="1279525" indent="-236538" algn="l" rtl="0" eaLnBrk="0" fontAlgn="base" hangingPunct="0">
              <a:spcBef>
                <a:spcPct val="20000"/>
              </a:spcBef>
              <a:spcAft>
                <a:spcPct val="0"/>
              </a:spcAft>
              <a:buClr>
                <a:srgbClr val="8D89A4"/>
              </a:buClr>
              <a:buSzPct val="90000"/>
              <a:buFont typeface="Wingdings 2" charset="0"/>
              <a:buChar char=""/>
              <a:defRPr sz="2000" kern="1200">
                <a:solidFill>
                  <a:schemeClr val="tx1"/>
                </a:solidFill>
                <a:latin typeface="+mn-lt"/>
                <a:ea typeface="ＭＳ Ｐゴシック" charset="0"/>
                <a:cs typeface="+mn-cs"/>
              </a:defRPr>
            </a:lvl4pPr>
            <a:lvl5pPr marL="1489075" indent="-182563" algn="l" rtl="0" eaLnBrk="0" fontAlgn="base" hangingPunct="0">
              <a:spcBef>
                <a:spcPct val="20000"/>
              </a:spcBef>
              <a:spcAft>
                <a:spcPct val="0"/>
              </a:spcAft>
              <a:buClr>
                <a:srgbClr val="748560"/>
              </a:buClr>
              <a:buSzPct val="100000"/>
              <a:buFont typeface="Arial" charset="0"/>
              <a:buChar char="-"/>
              <a:defRPr sz="2000" kern="1200">
                <a:solidFill>
                  <a:schemeClr val="tx1"/>
                </a:solidFill>
                <a:latin typeface="+mn-lt"/>
                <a:ea typeface="ＭＳ Ｐゴシック" charset="0"/>
                <a:cs typeface="+mn-cs"/>
              </a:defRPr>
            </a:lvl5pPr>
            <a:lvl6pPr marL="1700784" indent="-182880" algn="l" rtl="0" eaLnBrk="1" latinLnBrk="0" hangingPunct="1">
              <a:spcBef>
                <a:spcPct val="20000"/>
              </a:spcBef>
              <a:buClr>
                <a:schemeClr val="accent5"/>
              </a:buClr>
              <a:buFont typeface="Arial"/>
              <a:buChar char="-"/>
              <a:defRPr kumimoji="0" sz="2000" kern="1200" baseline="0">
                <a:solidFill>
                  <a:schemeClr val="tx1"/>
                </a:solidFill>
                <a:latin typeface="+mn-lt"/>
                <a:ea typeface="+mn-ea"/>
                <a:cs typeface="+mn-cs"/>
              </a:defRPr>
            </a:lvl6pPr>
            <a:lvl7pPr marL="1920240" indent="-182880" algn="l" rtl="0" eaLnBrk="1" latinLnBrk="0" hangingPunct="1">
              <a:spcBef>
                <a:spcPct val="20000"/>
              </a:spcBef>
              <a:buClr>
                <a:schemeClr val="accent6"/>
              </a:buClr>
              <a:buSzPct val="100000"/>
              <a:buFont typeface="Arial"/>
              <a:buChar char="•"/>
              <a:defRPr kumimoji="0" sz="1800" kern="1200" baseline="0">
                <a:solidFill>
                  <a:schemeClr val="tx1"/>
                </a:solidFill>
                <a:latin typeface="+mn-lt"/>
                <a:ea typeface="+mn-ea"/>
                <a:cs typeface="+mn-cs"/>
              </a:defRPr>
            </a:lvl7pPr>
            <a:lvl8pPr marL="2139696"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8pPr>
            <a:lvl9pPr marL="2331720" indent="-182880" algn="l" rtl="0" eaLnBrk="1" latinLnBrk="0" hangingPunct="1">
              <a:spcBef>
                <a:spcPct val="20000"/>
              </a:spcBef>
              <a:buClr>
                <a:schemeClr val="accent6"/>
              </a:buClr>
              <a:buFont typeface="Arial"/>
              <a:buChar char="•"/>
              <a:defRPr kumimoji="0" sz="1600" kern="1200">
                <a:solidFill>
                  <a:schemeClr val="tx1"/>
                </a:solidFill>
                <a:latin typeface="+mn-lt"/>
                <a:ea typeface="+mn-ea"/>
                <a:cs typeface="+mn-cs"/>
              </a:defRPr>
            </a:lvl9pPr>
          </a:lstStyle>
          <a:p>
            <a:pPr marL="379413" indent="-342900" defTabSz="914400" eaLnBrk="1" hangingPunct="1">
              <a:lnSpc>
                <a:spcPct val="80000"/>
              </a:lnSpc>
              <a:buClr>
                <a:srgbClr val="6EA0B0"/>
              </a:buClr>
              <a:defRPr/>
            </a:pPr>
            <a:r>
              <a:rPr lang="en-US" sz="2400" b="1" baseline="30000" dirty="0">
                <a:solidFill>
                  <a:prstClr val="white"/>
                </a:solidFill>
                <a:cs typeface="Arial"/>
              </a:rPr>
              <a:t>3</a:t>
            </a:r>
            <a:r>
              <a:rPr lang="zh-CN" altLang="en-US" sz="2400" b="1" dirty="0">
                <a:solidFill>
                  <a:prstClr val="white"/>
                </a:solidFill>
                <a:cs typeface="Arial"/>
              </a:rPr>
              <a:t>有些人说：“</a:t>
            </a:r>
            <a:r>
              <a:rPr lang="zh-CN" altLang="en-US" sz="2400" b="1" dirty="0">
                <a:solidFill>
                  <a:srgbClr val="FFFF00"/>
                </a:solidFill>
                <a:cs typeface="Arial"/>
              </a:rPr>
              <a:t>我们抵押了自己的田地</a:t>
            </a:r>
            <a:r>
              <a:rPr lang="zh-CN" altLang="en-US" sz="2400" b="1" dirty="0">
                <a:solidFill>
                  <a:prstClr val="white"/>
                </a:solidFill>
                <a:cs typeface="Arial"/>
              </a:rPr>
              <a:t>、葡萄园和房屋，为要在饥荒中买到五谷。</a:t>
            </a:r>
            <a:r>
              <a:rPr lang="en-US" sz="2400" b="1" dirty="0">
                <a:solidFill>
                  <a:prstClr val="white"/>
                </a:solidFill>
                <a:cs typeface="Arial"/>
              </a:rPr>
              <a:t>" </a:t>
            </a:r>
          </a:p>
          <a:p>
            <a:pPr marL="379413" indent="-342900" defTabSz="914400" eaLnBrk="1" hangingPunct="1">
              <a:lnSpc>
                <a:spcPct val="80000"/>
              </a:lnSpc>
              <a:buClr>
                <a:srgbClr val="6EA0B0"/>
              </a:buClr>
              <a:defRPr/>
            </a:pPr>
            <a:endParaRPr lang="en-US" sz="2400" b="1" baseline="30000" dirty="0">
              <a:solidFill>
                <a:prstClr val="white"/>
              </a:solidFill>
              <a:cs typeface="Arial"/>
            </a:endParaRPr>
          </a:p>
          <a:p>
            <a:pPr marL="379413" indent="-342900" defTabSz="914400" eaLnBrk="1" hangingPunct="1">
              <a:lnSpc>
                <a:spcPct val="80000"/>
              </a:lnSpc>
              <a:buClr>
                <a:srgbClr val="6EA0B0"/>
              </a:buClr>
              <a:defRPr/>
            </a:pPr>
            <a:r>
              <a:rPr lang="en-US" sz="2400" b="1" baseline="30000" dirty="0">
                <a:solidFill>
                  <a:prstClr val="white"/>
                </a:solidFill>
                <a:cs typeface="Arial"/>
              </a:rPr>
              <a:t>4</a:t>
            </a:r>
            <a:r>
              <a:rPr lang="zh-CN" altLang="en-US" sz="2400" b="1" dirty="0">
                <a:solidFill>
                  <a:prstClr val="white"/>
                </a:solidFill>
                <a:cs typeface="Arial"/>
              </a:rPr>
              <a:t>有些人说：“我们为了要</a:t>
            </a:r>
            <a:r>
              <a:rPr lang="zh-CN" altLang="en-US" sz="2400" b="1" dirty="0">
                <a:solidFill>
                  <a:srgbClr val="FFFF00"/>
                </a:solidFill>
                <a:cs typeface="Arial"/>
              </a:rPr>
              <a:t>借钱</a:t>
            </a:r>
            <a:r>
              <a:rPr lang="zh-CN" altLang="en-US" sz="2400" b="1" dirty="0">
                <a:solidFill>
                  <a:prstClr val="white"/>
                </a:solidFill>
                <a:cs typeface="Arial"/>
              </a:rPr>
              <a:t>向王纳税，只好抵押了我们的田地和葡萄园。</a:t>
            </a:r>
            <a:endParaRPr lang="en-US" sz="2400" b="1" dirty="0">
              <a:solidFill>
                <a:prstClr val="white"/>
              </a:solidFill>
              <a:cs typeface="Arial"/>
            </a:endParaRPr>
          </a:p>
          <a:p>
            <a:pPr marL="379413" indent="-342900" defTabSz="914400" eaLnBrk="1" hangingPunct="1">
              <a:lnSpc>
                <a:spcPct val="80000"/>
              </a:lnSpc>
              <a:buClr>
                <a:srgbClr val="6EA0B0"/>
              </a:buClr>
              <a:defRPr/>
            </a:pPr>
            <a:endParaRPr lang="en-US" sz="2400" b="1" baseline="30000" dirty="0">
              <a:solidFill>
                <a:prstClr val="white"/>
              </a:solidFill>
              <a:cs typeface="Arial"/>
            </a:endParaRPr>
          </a:p>
          <a:p>
            <a:pPr marL="379413" indent="-342900" defTabSz="914400" eaLnBrk="1" hangingPunct="1">
              <a:lnSpc>
                <a:spcPct val="80000"/>
              </a:lnSpc>
              <a:buClr>
                <a:srgbClr val="6EA0B0"/>
              </a:buClr>
              <a:defRPr/>
            </a:pPr>
            <a:r>
              <a:rPr lang="en-US" sz="2400" b="1" baseline="30000" dirty="0">
                <a:solidFill>
                  <a:prstClr val="white"/>
                </a:solidFill>
                <a:cs typeface="Arial"/>
              </a:rPr>
              <a:t>5</a:t>
            </a:r>
            <a:r>
              <a:rPr lang="zh-CN" altLang="en-US" sz="2400" b="1" dirty="0">
                <a:solidFill>
                  <a:prstClr val="white"/>
                </a:solidFill>
                <a:cs typeface="Arial"/>
              </a:rPr>
              <a:t>虽然我们的身体与我们同胞的身体一样，我们的儿女与他们的儿女也相同，可是我们却要强迫自己的儿女去作仆婢，而且我们的女儿有些</a:t>
            </a:r>
            <a:r>
              <a:rPr lang="zh-CN" altLang="en-US" sz="2400" b="1" dirty="0">
                <a:solidFill>
                  <a:srgbClr val="FFFF00"/>
                </a:solidFill>
                <a:cs typeface="Arial"/>
              </a:rPr>
              <a:t>已经作了奴婢</a:t>
            </a:r>
            <a:r>
              <a:rPr lang="zh-CN" altLang="en-US" sz="2400" b="1" dirty="0">
                <a:solidFill>
                  <a:prstClr val="white"/>
                </a:solidFill>
                <a:cs typeface="Arial"/>
              </a:rPr>
              <a:t>，我们却无能为力，因为我们的田地和葡萄园已经属于别人了。</a:t>
            </a:r>
            <a:r>
              <a:rPr lang="en-US" sz="2400" b="1" dirty="0">
                <a:solidFill>
                  <a:prstClr val="white"/>
                </a:solidFill>
                <a:cs typeface="Arial"/>
              </a:rPr>
              <a:t>.” </a:t>
            </a:r>
            <a:endParaRPr lang="en-US" sz="1050" b="1" dirty="0">
              <a:solidFill>
                <a:prstClr val="white"/>
              </a:solidFill>
              <a:cs typeface="Arial"/>
            </a:endParaRPr>
          </a:p>
        </p:txBody>
      </p:sp>
      <p:sp>
        <p:nvSpPr>
          <p:cNvPr id="5" name="Content Placeholder 1"/>
          <p:cNvSpPr txBox="1">
            <a:spLocks/>
          </p:cNvSpPr>
          <p:nvPr/>
        </p:nvSpPr>
        <p:spPr bwMode="auto">
          <a:xfrm rot="-1021274">
            <a:off x="3979863" y="4797425"/>
            <a:ext cx="5532437" cy="14351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55563" indent="-1905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lnSpc>
                <a:spcPct val="80000"/>
              </a:lnSpc>
              <a:spcBef>
                <a:spcPct val="20000"/>
              </a:spcBef>
              <a:buClr>
                <a:srgbClr val="6EA0B0"/>
              </a:buClr>
              <a:buSzPct val="80000"/>
              <a:buFont typeface="Wingdings 2" charset="0"/>
              <a:buNone/>
            </a:pPr>
            <a:r>
              <a:rPr lang="en-US" sz="3200" b="1" dirty="0">
                <a:solidFill>
                  <a:srgbClr val="FFFFFF"/>
                </a:solidFill>
                <a:latin typeface="Arial" charset="0"/>
                <a:cs typeface="Arial" charset="0"/>
              </a:rPr>
              <a:t>6</a:t>
            </a:r>
            <a:r>
              <a:rPr lang="en-US" sz="3200" b="1" baseline="0" dirty="0">
                <a:solidFill>
                  <a:srgbClr val="FFFFFF"/>
                </a:solidFill>
                <a:latin typeface="Arial" charset="0"/>
                <a:cs typeface="Arial" charset="0"/>
              </a:rPr>
              <a:t> </a:t>
            </a:r>
            <a:r>
              <a:rPr lang="zh-CN" altLang="en-US" sz="3200" b="1" baseline="0" dirty="0">
                <a:solidFill>
                  <a:srgbClr val="FFFFFF"/>
                </a:solidFill>
                <a:latin typeface="Arial" charset="0"/>
                <a:cs typeface="Arial" charset="0"/>
              </a:rPr>
              <a:t>我听见他们的哀叫和所讲的这些事，</a:t>
            </a:r>
            <a:endParaRPr lang="en-US" altLang="zh-CN" sz="3200" b="1" baseline="0" dirty="0">
              <a:solidFill>
                <a:srgbClr val="FFFFFF"/>
              </a:solidFill>
              <a:latin typeface="Arial" charset="0"/>
              <a:cs typeface="Arial" charset="0"/>
            </a:endParaRPr>
          </a:p>
          <a:p>
            <a:pPr algn="r" defTabSz="914400" eaLnBrk="1" hangingPunct="1">
              <a:lnSpc>
                <a:spcPct val="80000"/>
              </a:lnSpc>
              <a:spcBef>
                <a:spcPct val="20000"/>
              </a:spcBef>
              <a:buClr>
                <a:srgbClr val="6EA0B0"/>
              </a:buClr>
              <a:buSzPct val="80000"/>
              <a:buFont typeface="Wingdings 2" charset="0"/>
              <a:buNone/>
            </a:pPr>
            <a:r>
              <a:rPr lang="zh-CN" altLang="en-US" sz="4400" b="1" baseline="0" dirty="0">
                <a:solidFill>
                  <a:srgbClr val="FFFF00"/>
                </a:solidFill>
                <a:latin typeface="Arial" charset="0"/>
                <a:cs typeface="Arial" charset="0"/>
              </a:rPr>
              <a:t>就十分忿怒</a:t>
            </a:r>
            <a:r>
              <a:rPr lang="zh-CN" altLang="en-US" sz="3200" b="1" baseline="0" dirty="0">
                <a:solidFill>
                  <a:srgbClr val="FFFFFF"/>
                </a:solidFill>
                <a:latin typeface="Arial" charset="0"/>
                <a:cs typeface="Arial" charset="0"/>
              </a:rPr>
              <a:t>。</a:t>
            </a:r>
            <a:endParaRPr lang="en-US" sz="4800" b="1" baseline="0" dirty="0">
              <a:solidFill>
                <a:srgbClr val="FFFFFF"/>
              </a:solidFill>
              <a:latin typeface="Arial" charset="0"/>
              <a:cs typeface="Arial" charset="0"/>
            </a:endParaRPr>
          </a:p>
        </p:txBody>
      </p:sp>
    </p:spTree>
    <p:extLst>
      <p:ext uri="{BB962C8B-B14F-4D97-AF65-F5344CB8AC3E}">
        <p14:creationId xmlns:p14="http://schemas.microsoft.com/office/powerpoint/2010/main" val="27400545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horizontal)">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
                                            <p:txEl>
                                              <p:pRg st="2" end="2"/>
                                            </p:txEl>
                                          </p:spTgt>
                                        </p:tgtEl>
                                        <p:attrNameLst>
                                          <p:attrName>style.visibility</p:attrName>
                                        </p:attrNameLst>
                                      </p:cBhvr>
                                      <p:to>
                                        <p:strVal val="visible"/>
                                      </p:to>
                                    </p:set>
                                    <p:animEffect transition="in" filter="blinds(horizontal)">
                                      <p:cBhvr>
                                        <p:cTn id="12" dur="500"/>
                                        <p:tgtEl>
                                          <p:spTgt spid="4">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
                                            <p:txEl>
                                              <p:pRg st="4" end="4"/>
                                            </p:txEl>
                                          </p:spTgt>
                                        </p:tgtEl>
                                        <p:attrNameLst>
                                          <p:attrName>style.visibility</p:attrName>
                                        </p:attrNameLst>
                                      </p:cBhvr>
                                      <p:to>
                                        <p:strVal val="visible"/>
                                      </p:to>
                                    </p:set>
                                    <p:animEffect transition="in" filter="blinds(horizontal)">
                                      <p:cBhvr>
                                        <p:cTn id="17" dur="500"/>
                                        <p:tgtEl>
                                          <p:spTgt spid="4">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5">
                                            <p:bg/>
                                          </p:spTgt>
                                        </p:tgtEl>
                                        <p:attrNameLst>
                                          <p:attrName>style.visibility</p:attrName>
                                        </p:attrNameLst>
                                      </p:cBhvr>
                                      <p:to>
                                        <p:strVal val="visible"/>
                                      </p:to>
                                    </p:set>
                                    <p:animEffect transition="in" filter="blinds(horizontal)">
                                      <p:cBhvr>
                                        <p:cTn id="22" dur="500"/>
                                        <p:tgtEl>
                                          <p:spTgt spid="5">
                                            <p:bg/>
                                          </p:spTgt>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5">
                                            <p:txEl>
                                              <p:pRg st="0" end="0"/>
                                            </p:txEl>
                                          </p:spTgt>
                                        </p:tgtEl>
                                        <p:attrNameLst>
                                          <p:attrName>style.visibility</p:attrName>
                                        </p:attrNameLst>
                                      </p:cBhvr>
                                      <p:to>
                                        <p:strVal val="visible"/>
                                      </p:to>
                                    </p:set>
                                    <p:animEffect transition="in" filter="blinds(horizontal)">
                                      <p:cBhvr>
                                        <p:cTn id="25" dur="500"/>
                                        <p:tgtEl>
                                          <p:spTgt spid="5">
                                            <p:txEl>
                                              <p:pRg st="0" end="0"/>
                                            </p:txEl>
                                          </p:spTgt>
                                        </p:tgtEl>
                                      </p:cBhvr>
                                    </p:animEffect>
                                  </p:childTnLst>
                                </p:cTn>
                              </p:par>
                              <p:par>
                                <p:cTn id="26" presetID="3" presetClass="entr" presetSubtype="10" fill="hold" grpId="0" nodeType="withEffect">
                                  <p:stCondLst>
                                    <p:cond delay="0"/>
                                  </p:stCondLst>
                                  <p:childTnLst>
                                    <p:set>
                                      <p:cBhvr>
                                        <p:cTn id="27" dur="1" fill="hold">
                                          <p:stCondLst>
                                            <p:cond delay="0"/>
                                          </p:stCondLst>
                                        </p:cTn>
                                        <p:tgtEl>
                                          <p:spTgt spid="5">
                                            <p:txEl>
                                              <p:pRg st="1" end="1"/>
                                            </p:txEl>
                                          </p:spTgt>
                                        </p:tgtEl>
                                        <p:attrNameLst>
                                          <p:attrName>style.visibility</p:attrName>
                                        </p:attrNameLst>
                                      </p:cBhvr>
                                      <p:to>
                                        <p:strVal val="visible"/>
                                      </p:to>
                                    </p:set>
                                    <p:animEffect transition="in" filter="blinds(horizontal)">
                                      <p:cBhvr>
                                        <p:cTn id="28"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5" grpId="0" build="p"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ysClr val="windowText" lastClr="000000"/>
              </a:gs>
            </a:gsLst>
            <a:path path="rect">
              <a:fillToRect l="50000" t="50000" r="50000" b="50000"/>
            </a:path>
            <a:tileRect/>
          </a:gradFill>
          <a:ln w="9525" cap="flat" cmpd="sng" algn="ctr">
            <a:noFill/>
            <a:prstDash val="solid"/>
          </a:ln>
          <a:effectLst>
            <a:glow rad="70000">
              <a:srgbClr val="6EA0B0">
                <a:tint val="30000"/>
                <a:shade val="95000"/>
                <a:satMod val="300000"/>
                <a:alpha val="50000"/>
              </a:srgbClr>
            </a:glow>
          </a:effectLst>
        </p:spPr>
        <p:txBody>
          <a:bodyPr anchor="ctr"/>
          <a:lstStyle/>
          <a:p>
            <a:pPr algn="ctr" defTabSz="914400" eaLnBrk="1" fontAlgn="auto" hangingPunct="1">
              <a:spcBef>
                <a:spcPts val="0"/>
              </a:spcBef>
              <a:spcAft>
                <a:spcPts val="0"/>
              </a:spcAft>
              <a:buClrTx/>
              <a:buSzTx/>
              <a:buFontTx/>
              <a:buNone/>
              <a:defRPr/>
            </a:pPr>
            <a:endParaRPr lang="en-US" sz="1800" kern="0">
              <a:solidFill>
                <a:sysClr val="window" lastClr="FFFFFF"/>
              </a:solidFill>
              <a:latin typeface="Arial"/>
            </a:endParaRPr>
          </a:p>
        </p:txBody>
      </p:sp>
      <p:sp>
        <p:nvSpPr>
          <p:cNvPr id="892932" name="Title 1"/>
          <p:cNvSpPr>
            <a:spLocks noGrp="1"/>
          </p:cNvSpPr>
          <p:nvPr>
            <p:ph type="title"/>
          </p:nvPr>
        </p:nvSpPr>
        <p:spPr>
          <a:xfrm>
            <a:off x="0" y="381000"/>
            <a:ext cx="9144000" cy="1143000"/>
          </a:xfrm>
        </p:spPr>
        <p:txBody>
          <a:bodyPr/>
          <a:lstStyle/>
          <a:p>
            <a:r>
              <a:rPr lang="zh-CN" altLang="en-US" sz="8800" b="1" dirty="0">
                <a:solidFill>
                  <a:srgbClr val="FFFF00"/>
                </a:solidFill>
                <a:latin typeface="Arial" charset="0"/>
                <a:ea typeface="ＭＳ Ｐゴシック" charset="0"/>
              </a:rPr>
              <a:t>你</a:t>
            </a:r>
            <a:r>
              <a:rPr lang="en-US" sz="8800" b="1" dirty="0">
                <a:latin typeface="Arial" charset="0"/>
                <a:ea typeface="ＭＳ Ｐゴシック" charset="0"/>
              </a:rPr>
              <a:t> </a:t>
            </a:r>
            <a:r>
              <a:rPr lang="zh-CN" altLang="en-US" sz="6000" b="1" dirty="0">
                <a:latin typeface="Arial" charset="0"/>
                <a:ea typeface="ＭＳ Ｐゴシック" charset="0"/>
              </a:rPr>
              <a:t>会生气吗</a:t>
            </a:r>
            <a:r>
              <a:rPr lang="en-US" sz="6000" b="1" dirty="0">
                <a:latin typeface="Arial" charset="0"/>
                <a:ea typeface="ＭＳ Ｐゴシック" charset="0"/>
              </a:rPr>
              <a:t>?</a:t>
            </a:r>
          </a:p>
        </p:txBody>
      </p:sp>
      <p:pic>
        <p:nvPicPr>
          <p:cNvPr id="892933" name="Picture 2" descr="female opposit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447800" y="1905000"/>
            <a:ext cx="6281738" cy="450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5791011"/>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893956" name="Title 2"/>
          <p:cNvSpPr>
            <a:spLocks noGrp="1"/>
          </p:cNvSpPr>
          <p:nvPr>
            <p:ph type="title"/>
          </p:nvPr>
        </p:nvSpPr>
        <p:spPr>
          <a:xfrm>
            <a:off x="457200" y="274638"/>
            <a:ext cx="8458200" cy="1143000"/>
          </a:xfrm>
        </p:spPr>
        <p:txBody>
          <a:bodyPr/>
          <a:lstStyle/>
          <a:p>
            <a:pPr algn="ctr" eaLnBrk="1" hangingPunct="1"/>
            <a:r>
              <a:rPr lang="en-US" sz="4100" b="1" dirty="0" err="1">
                <a:latin typeface="Arial" charset="0"/>
                <a:cs typeface="Arial" charset="0"/>
              </a:rPr>
              <a:t>硬数据</a:t>
            </a:r>
            <a:endParaRPr lang="en-US" sz="4100" b="1" dirty="0">
              <a:latin typeface="Arial" charset="0"/>
              <a:cs typeface="Arial" charset="0"/>
            </a:endParaRPr>
          </a:p>
        </p:txBody>
      </p:sp>
      <p:sp>
        <p:nvSpPr>
          <p:cNvPr id="94213" name="Content Placeholder 1"/>
          <p:cNvSpPr>
            <a:spLocks noGrp="1"/>
          </p:cNvSpPr>
          <p:nvPr>
            <p:ph idx="1"/>
          </p:nvPr>
        </p:nvSpPr>
        <p:spPr>
          <a:xfrm>
            <a:off x="304800" y="1709738"/>
            <a:ext cx="8686800" cy="4995862"/>
          </a:xfrm>
        </p:spPr>
        <p:txBody>
          <a:bodyPr/>
          <a:lstStyle/>
          <a:p>
            <a:pPr eaLnBrk="1" hangingPunct="1">
              <a:lnSpc>
                <a:spcPct val="80000"/>
              </a:lnSpc>
            </a:pPr>
            <a:r>
              <a:rPr lang="zh-CN" altLang="en-US" sz="2800" b="1" dirty="0">
                <a:latin typeface="Arial" charset="0"/>
                <a:cs typeface="Arial" charset="0"/>
              </a:rPr>
              <a:t>亚洲约</a:t>
            </a:r>
            <a:r>
              <a:rPr lang="en-US" altLang="zh-CN" sz="2800" b="1" dirty="0">
                <a:latin typeface="Arial" charset="0"/>
                <a:cs typeface="Arial" charset="0"/>
              </a:rPr>
              <a:t>12.7</a:t>
            </a:r>
            <a:r>
              <a:rPr lang="zh-CN" altLang="en-US" sz="2800" b="1" dirty="0">
                <a:latin typeface="Arial" charset="0"/>
                <a:cs typeface="Arial" charset="0"/>
              </a:rPr>
              <a:t>亿儿童中，近一半生活在贫困之中</a:t>
            </a:r>
            <a:r>
              <a:rPr lang="en-US" altLang="zh-CN" sz="2800" b="1" dirty="0">
                <a:latin typeface="Arial" charset="0"/>
                <a:cs typeface="Arial" charset="0"/>
              </a:rPr>
              <a:t>——</a:t>
            </a:r>
            <a:r>
              <a:rPr lang="zh-CN" altLang="en-US" sz="2800" b="1" dirty="0">
                <a:latin typeface="Arial" charset="0"/>
                <a:cs typeface="Arial" charset="0"/>
              </a:rPr>
              <a:t>缺乏</a:t>
            </a:r>
            <a:r>
              <a:rPr lang="zh-CN" altLang="en-US" sz="2800" b="1" dirty="0">
                <a:solidFill>
                  <a:srgbClr val="FFFF00"/>
                </a:solidFill>
                <a:latin typeface="Arial" charset="0"/>
                <a:cs typeface="Arial" charset="0"/>
              </a:rPr>
              <a:t>食物、安全饮用水、健康或住所。</a:t>
            </a:r>
          </a:p>
          <a:p>
            <a:pPr eaLnBrk="1" hangingPunct="1">
              <a:lnSpc>
                <a:spcPct val="80000"/>
              </a:lnSpc>
            </a:pPr>
            <a:endParaRPr lang="zh-CN" altLang="en-US" sz="2800" b="1" dirty="0">
              <a:latin typeface="Arial" charset="0"/>
              <a:cs typeface="Arial" charset="0"/>
            </a:endParaRPr>
          </a:p>
          <a:p>
            <a:pPr eaLnBrk="1" hangingPunct="1">
              <a:lnSpc>
                <a:spcPct val="80000"/>
              </a:lnSpc>
            </a:pPr>
            <a:r>
              <a:rPr lang="zh-CN" altLang="en-US" sz="2800" b="1" dirty="0">
                <a:latin typeface="Arial" charset="0"/>
                <a:cs typeface="Arial" charset="0"/>
              </a:rPr>
              <a:t>在</a:t>
            </a:r>
            <a:r>
              <a:rPr lang="en-US" altLang="zh-CN" sz="2800" b="1" dirty="0">
                <a:latin typeface="Arial" charset="0"/>
                <a:cs typeface="Arial" charset="0"/>
              </a:rPr>
              <a:t>18</a:t>
            </a:r>
            <a:r>
              <a:rPr lang="zh-CN" altLang="en-US" sz="2800" b="1" dirty="0">
                <a:latin typeface="Arial" charset="0"/>
                <a:cs typeface="Arial" charset="0"/>
              </a:rPr>
              <a:t>岁以下的儿童中，有</a:t>
            </a:r>
            <a:r>
              <a:rPr lang="en-US" altLang="zh-CN" sz="2800" b="1" dirty="0">
                <a:latin typeface="Arial" charset="0"/>
                <a:cs typeface="Arial" charset="0"/>
              </a:rPr>
              <a:t>6</a:t>
            </a:r>
            <a:r>
              <a:rPr lang="zh-CN" altLang="en-US" sz="2800" b="1" dirty="0">
                <a:latin typeface="Arial" charset="0"/>
                <a:cs typeface="Arial" charset="0"/>
              </a:rPr>
              <a:t>亿人无法获得这些基本人类需求之一，其中超过</a:t>
            </a:r>
            <a:r>
              <a:rPr lang="en-US" altLang="zh-CN" sz="2800" b="1" dirty="0">
                <a:latin typeface="Arial" charset="0"/>
                <a:cs typeface="Arial" charset="0"/>
              </a:rPr>
              <a:t>3.5</a:t>
            </a:r>
            <a:r>
              <a:rPr lang="zh-CN" altLang="en-US" sz="2800" b="1" dirty="0">
                <a:latin typeface="Arial" charset="0"/>
                <a:cs typeface="Arial" charset="0"/>
              </a:rPr>
              <a:t>亿人被剥夺了</a:t>
            </a:r>
            <a:r>
              <a:rPr lang="zh-CN" altLang="en-US" sz="2800" b="1" dirty="0">
                <a:solidFill>
                  <a:srgbClr val="FFFF00"/>
                </a:solidFill>
                <a:latin typeface="Arial" charset="0"/>
                <a:cs typeface="Arial" charset="0"/>
              </a:rPr>
              <a:t>两项或更多</a:t>
            </a:r>
            <a:r>
              <a:rPr lang="zh-CN" altLang="en-US" sz="2800" b="1" dirty="0">
                <a:latin typeface="Arial" charset="0"/>
                <a:cs typeface="Arial" charset="0"/>
              </a:rPr>
              <a:t>这些需求。</a:t>
            </a:r>
          </a:p>
          <a:p>
            <a:pPr eaLnBrk="1" hangingPunct="1">
              <a:lnSpc>
                <a:spcPct val="80000"/>
              </a:lnSpc>
            </a:pPr>
            <a:endParaRPr lang="zh-CN" altLang="en-US" sz="2800" b="1" dirty="0">
              <a:latin typeface="Arial" charset="0"/>
              <a:cs typeface="Arial" charset="0"/>
            </a:endParaRPr>
          </a:p>
          <a:p>
            <a:pPr eaLnBrk="1" hangingPunct="1">
              <a:lnSpc>
                <a:spcPct val="80000"/>
              </a:lnSpc>
            </a:pPr>
            <a:r>
              <a:rPr lang="zh-CN" altLang="en-US" sz="2800" b="1" dirty="0">
                <a:latin typeface="Arial" charset="0"/>
                <a:cs typeface="Arial" charset="0"/>
              </a:rPr>
              <a:t>南亚拥有全世界</a:t>
            </a:r>
            <a:r>
              <a:rPr lang="zh-CN" altLang="en-US" sz="2800" b="1" dirty="0">
                <a:solidFill>
                  <a:srgbClr val="FFFF00"/>
                </a:solidFill>
                <a:latin typeface="Arial" charset="0"/>
                <a:cs typeface="Arial" charset="0"/>
              </a:rPr>
              <a:t>最高的营养不良率</a:t>
            </a:r>
            <a:r>
              <a:rPr lang="zh-CN" altLang="en-US" sz="2800" b="1" dirty="0">
                <a:latin typeface="Arial" charset="0"/>
                <a:cs typeface="Arial" charset="0"/>
              </a:rPr>
              <a:t>和最多的营养不良儿童！</a:t>
            </a:r>
            <a:endParaRPr lang="en-US" sz="2800" b="1" dirty="0">
              <a:latin typeface="Arial" charset="0"/>
              <a:cs typeface="Arial" charset="0"/>
            </a:endParaRPr>
          </a:p>
        </p:txBody>
      </p:sp>
      <p:pic>
        <p:nvPicPr>
          <p:cNvPr id="893958" name="Picture 2" descr="C:\Users\tom.FBCOKC\AppData\Local\Microsoft\Windows\Temporary Internet Files\Content.IE5\DQU2B3MJ\MPj04394320000[1].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2400"/>
            <a:ext cx="25146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82338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421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421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421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3" grpId="0" build="p"/>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1" name="Picture 4"/>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4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itle 2"/>
          <p:cNvSpPr>
            <a:spLocks noGrp="1"/>
          </p:cNvSpPr>
          <p:nvPr>
            <p:ph type="title"/>
          </p:nvPr>
        </p:nvSpPr>
        <p:spPr>
          <a:xfrm>
            <a:off x="381000" y="228600"/>
            <a:ext cx="8382000" cy="2743200"/>
          </a:xfrm>
        </p:spPr>
        <p:txBody>
          <a:bodyPr/>
          <a:lstStyle/>
          <a:p>
            <a:pPr marL="779463" indent="-779463" eaLnBrk="1" hangingPunct="1">
              <a:defRPr/>
            </a:pPr>
            <a:r>
              <a:rPr lang="en-US" sz="4400" b="1" dirty="0">
                <a:effectLst>
                  <a:glow rad="177800">
                    <a:schemeClr val="bg1"/>
                  </a:glow>
                </a:effectLst>
                <a:latin typeface="Arial"/>
                <a:cs typeface="Arial"/>
              </a:rPr>
              <a:t>B. </a:t>
            </a:r>
            <a:r>
              <a:rPr lang="zh-CN" altLang="en-US" sz="4400" b="1" dirty="0">
                <a:effectLst>
                  <a:glow rad="177800">
                    <a:schemeClr val="bg1"/>
                  </a:glow>
                </a:effectLst>
                <a:latin typeface="Arial"/>
                <a:cs typeface="Arial"/>
              </a:rPr>
              <a:t>解决方案：尼希米通过公开谴责和个人榜样来对抗贪婪（</a:t>
            </a:r>
            <a:r>
              <a:rPr lang="en-US" altLang="zh-CN" sz="4400" b="1" dirty="0">
                <a:effectLst>
                  <a:glow rad="177800">
                    <a:schemeClr val="bg1"/>
                  </a:glow>
                </a:effectLst>
                <a:latin typeface="Arial"/>
                <a:cs typeface="Arial"/>
              </a:rPr>
              <a:t>5</a:t>
            </a:r>
            <a:r>
              <a:rPr lang="zh-CN" altLang="en-US" sz="4400" b="1" dirty="0">
                <a:effectLst>
                  <a:glow rad="177800">
                    <a:schemeClr val="bg1"/>
                  </a:glow>
                </a:effectLst>
                <a:latin typeface="Arial"/>
                <a:cs typeface="Arial"/>
              </a:rPr>
              <a:t>：</a:t>
            </a:r>
            <a:r>
              <a:rPr lang="en-US" altLang="zh-CN" sz="4400" b="1" dirty="0">
                <a:effectLst>
                  <a:glow rad="177800">
                    <a:schemeClr val="bg1"/>
                  </a:glow>
                </a:effectLst>
                <a:latin typeface="Arial"/>
                <a:cs typeface="Arial"/>
              </a:rPr>
              <a:t>6-19</a:t>
            </a:r>
            <a:r>
              <a:rPr lang="zh-CN" altLang="en-US" sz="4400" b="1" dirty="0">
                <a:effectLst>
                  <a:glow rad="177800">
                    <a:schemeClr val="bg1"/>
                  </a:glow>
                </a:effectLst>
                <a:latin typeface="Arial"/>
                <a:cs typeface="Arial"/>
              </a:rPr>
              <a:t>）。</a:t>
            </a:r>
            <a:endParaRPr lang="en-US" sz="4400" b="1" dirty="0">
              <a:effectLst>
                <a:glow rad="177800">
                  <a:schemeClr val="bg1"/>
                </a:glow>
              </a:effectLst>
              <a:latin typeface="Arial"/>
              <a:cs typeface="Arial"/>
            </a:endParaRPr>
          </a:p>
        </p:txBody>
      </p:sp>
    </p:spTree>
    <p:extLst>
      <p:ext uri="{BB962C8B-B14F-4D97-AF65-F5344CB8AC3E}">
        <p14:creationId xmlns:p14="http://schemas.microsoft.com/office/powerpoint/2010/main" val="3669917507"/>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8049" name="Title 2"/>
          <p:cNvSpPr>
            <a:spLocks noGrp="1"/>
          </p:cNvSpPr>
          <p:nvPr>
            <p:ph type="title"/>
          </p:nvPr>
        </p:nvSpPr>
        <p:spPr>
          <a:xfrm>
            <a:off x="0" y="0"/>
            <a:ext cx="9144000" cy="715963"/>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5:6-8</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69634" name="Content Placeholder 1"/>
          <p:cNvSpPr>
            <a:spLocks noGrp="1"/>
          </p:cNvSpPr>
          <p:nvPr>
            <p:ph idx="1"/>
          </p:nvPr>
        </p:nvSpPr>
        <p:spPr>
          <a:xfrm>
            <a:off x="228600" y="838200"/>
            <a:ext cx="8915400" cy="5913438"/>
          </a:xfrm>
        </p:spPr>
        <p:txBody>
          <a:bodyPr/>
          <a:lstStyle/>
          <a:p>
            <a:pPr marL="34925" indent="0">
              <a:buNone/>
            </a:pPr>
            <a:r>
              <a:rPr lang="en-US" sz="2800" b="1" baseline="30000" dirty="0">
                <a:latin typeface="Arial" charset="0"/>
                <a:cs typeface="Arial" charset="0"/>
              </a:rPr>
              <a:t>6</a:t>
            </a:r>
            <a:r>
              <a:rPr lang="en-US" sz="2800" b="1" dirty="0">
                <a:latin typeface="Arial" charset="0"/>
                <a:cs typeface="Arial" charset="0"/>
              </a:rPr>
              <a:t> </a:t>
            </a:r>
            <a:r>
              <a:rPr lang="zh-CN" altLang="en-US" sz="2800" b="1" dirty="0">
                <a:latin typeface="Arial" charset="0"/>
                <a:cs typeface="Arial" charset="0"/>
              </a:rPr>
              <a:t>我听见他们的哀叫和所讲的这些事，</a:t>
            </a:r>
            <a:r>
              <a:rPr lang="zh-CN" altLang="en-US" sz="2800" b="1" dirty="0">
                <a:solidFill>
                  <a:srgbClr val="FFFF00"/>
                </a:solidFill>
                <a:latin typeface="Arial" charset="0"/>
                <a:cs typeface="Arial" charset="0"/>
              </a:rPr>
              <a:t>就十分忿怒。</a:t>
            </a:r>
            <a:endParaRPr lang="en-US" altLang="zh-CN" sz="2800" b="1" dirty="0">
              <a:solidFill>
                <a:srgbClr val="FFFF00"/>
              </a:solidFill>
              <a:latin typeface="Arial" charset="0"/>
              <a:cs typeface="Arial" charset="0"/>
            </a:endParaRPr>
          </a:p>
          <a:p>
            <a:pPr marL="34925" indent="0">
              <a:buNone/>
            </a:pPr>
            <a:endParaRPr lang="en-US" sz="1400" b="1" dirty="0">
              <a:solidFill>
                <a:srgbClr val="FFFF00"/>
              </a:solidFill>
              <a:latin typeface="Arial" charset="0"/>
              <a:cs typeface="Arial" charset="0"/>
            </a:endParaRPr>
          </a:p>
          <a:p>
            <a:pPr marL="34925" indent="0">
              <a:buNone/>
            </a:pPr>
            <a:r>
              <a:rPr lang="en-US" sz="2800" b="1" baseline="30000" dirty="0">
                <a:latin typeface="Arial" charset="0"/>
              </a:rPr>
              <a:t>7</a:t>
            </a:r>
            <a:r>
              <a:rPr lang="zh-CN" altLang="en-US" sz="2800" b="1" dirty="0">
                <a:latin typeface="Arial" charset="0"/>
              </a:rPr>
              <a:t>我心中筹算一番以后，就谴责贵族和官长，对他们说：</a:t>
            </a:r>
            <a:endParaRPr lang="en-US" altLang="zh-CN" sz="2800" b="1" dirty="0">
              <a:latin typeface="Arial" charset="0"/>
            </a:endParaRPr>
          </a:p>
          <a:p>
            <a:pPr marL="34925" indent="0">
              <a:buNone/>
            </a:pPr>
            <a:r>
              <a:rPr lang="zh-CN" altLang="en-US" sz="2800" b="1" dirty="0">
                <a:solidFill>
                  <a:srgbClr val="FFFF00"/>
                </a:solidFill>
                <a:latin typeface="Arial" charset="0"/>
              </a:rPr>
              <a:t>“你们各人向自己的同胞贷款，竟然索取高利！”</a:t>
            </a:r>
            <a:r>
              <a:rPr lang="zh-CN" altLang="en-US" sz="2800" b="1" dirty="0">
                <a:latin typeface="Arial" charset="0"/>
              </a:rPr>
              <a:t>于是我召开大会攻击他们。</a:t>
            </a:r>
            <a:endParaRPr lang="en-US" altLang="zh-CN" sz="2800" b="1" dirty="0">
              <a:latin typeface="Arial" charset="0"/>
            </a:endParaRPr>
          </a:p>
          <a:p>
            <a:pPr marL="34925" indent="0">
              <a:buNone/>
            </a:pPr>
            <a:endParaRPr lang="en-US" sz="1200" b="1" dirty="0">
              <a:latin typeface="Arial" charset="0"/>
            </a:endParaRPr>
          </a:p>
          <a:p>
            <a:pPr marL="34925" indent="0">
              <a:buNone/>
            </a:pPr>
            <a:r>
              <a:rPr lang="en-US" sz="2800" b="1" baseline="30000" dirty="0">
                <a:latin typeface="Arial" charset="0"/>
              </a:rPr>
              <a:t>8</a:t>
            </a:r>
            <a:r>
              <a:rPr lang="zh-CN" altLang="en-US" sz="2800" b="1" dirty="0">
                <a:latin typeface="Arial" charset="0"/>
              </a:rPr>
              <a:t>我对他们说：“我们已尽了我们的能力，把那些卖了给外族人的同胞犹大人买赎回来，</a:t>
            </a:r>
            <a:r>
              <a:rPr lang="zh-CN" altLang="en-US" sz="2800" b="1" dirty="0">
                <a:solidFill>
                  <a:srgbClr val="FFFF00"/>
                </a:solidFill>
                <a:latin typeface="Arial" charset="0"/>
              </a:rPr>
              <a:t>而你们还想要出卖你们的同胞</a:t>
            </a:r>
            <a:r>
              <a:rPr lang="zh-CN" altLang="en-US" sz="2800" b="1" dirty="0">
                <a:latin typeface="Arial" charset="0"/>
              </a:rPr>
              <a:t>，好让我们再把他们买回来吗？”他们都默不作声，无话可说。</a:t>
            </a:r>
            <a:endParaRPr lang="en-US" sz="2800" b="1" dirty="0">
              <a:latin typeface="Arial" charset="0"/>
              <a:cs typeface="Arial" charset="0"/>
            </a:endParaRPr>
          </a:p>
        </p:txBody>
      </p:sp>
    </p:spTree>
    <p:extLst>
      <p:ext uri="{BB962C8B-B14F-4D97-AF65-F5344CB8AC3E}">
        <p14:creationId xmlns:p14="http://schemas.microsoft.com/office/powerpoint/2010/main" val="21077891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69634">
                                            <p:txEl>
                                              <p:pRg st="0" end="0"/>
                                            </p:txEl>
                                          </p:spTgt>
                                        </p:tgtEl>
                                        <p:attrNameLst>
                                          <p:attrName>style.visibility</p:attrName>
                                        </p:attrNameLst>
                                      </p:cBhvr>
                                      <p:to>
                                        <p:strVal val="visible"/>
                                      </p:to>
                                    </p:set>
                                    <p:animEffect transition="in" filter="blinds(horizontal)">
                                      <p:cBhvr>
                                        <p:cTn id="7" dur="500"/>
                                        <p:tgtEl>
                                          <p:spTgt spid="696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69634">
                                            <p:txEl>
                                              <p:pRg st="2" end="2"/>
                                            </p:txEl>
                                          </p:spTgt>
                                        </p:tgtEl>
                                        <p:attrNameLst>
                                          <p:attrName>style.visibility</p:attrName>
                                        </p:attrNameLst>
                                      </p:cBhvr>
                                      <p:to>
                                        <p:strVal val="visible"/>
                                      </p:to>
                                    </p:set>
                                    <p:animEffect transition="in" filter="blinds(horizontal)">
                                      <p:cBhvr>
                                        <p:cTn id="12" dur="500"/>
                                        <p:tgtEl>
                                          <p:spTgt spid="6963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69634">
                                            <p:txEl>
                                              <p:pRg st="3" end="3"/>
                                            </p:txEl>
                                          </p:spTgt>
                                        </p:tgtEl>
                                        <p:attrNameLst>
                                          <p:attrName>style.visibility</p:attrName>
                                        </p:attrNameLst>
                                      </p:cBhvr>
                                      <p:to>
                                        <p:strVal val="visible"/>
                                      </p:to>
                                    </p:set>
                                    <p:animEffect transition="in" filter="blinds(horizontal)">
                                      <p:cBhvr>
                                        <p:cTn id="17" dur="500"/>
                                        <p:tgtEl>
                                          <p:spTgt spid="69634">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69634">
                                            <p:txEl>
                                              <p:pRg st="5" end="5"/>
                                            </p:txEl>
                                          </p:spTgt>
                                        </p:tgtEl>
                                        <p:attrNameLst>
                                          <p:attrName>style.visibility</p:attrName>
                                        </p:attrNameLst>
                                      </p:cBhvr>
                                      <p:to>
                                        <p:strVal val="visible"/>
                                      </p:to>
                                    </p:set>
                                    <p:animEffect transition="in" filter="blinds(horizontal)">
                                      <p:cBhvr>
                                        <p:cTn id="22" dur="500"/>
                                        <p:tgtEl>
                                          <p:spTgt spid="6963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normAutofit/>
          </a:bodyPr>
          <a:lstStyle/>
          <a:p>
            <a:pPr algn="ctr" eaLnBrk="1" fontAlgn="auto" hangingPunct="1">
              <a:spcAft>
                <a:spcPts val="0"/>
              </a:spcAft>
              <a:defRPr/>
            </a:pPr>
            <a:r>
              <a:rPr>
                <a:ea typeface="+mj-ea"/>
                <a:cs typeface="+mj-cs"/>
              </a:rPr>
              <a:t>In Greed We trust</a:t>
            </a:r>
          </a:p>
        </p:txBody>
      </p:sp>
      <p:pic>
        <p:nvPicPr>
          <p:cNvPr id="900098" name="Picture 5" descr="greeddollarbill.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8600" y="-20638"/>
            <a:ext cx="9805988" cy="6878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3667377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2145" name="Title 2"/>
          <p:cNvSpPr>
            <a:spLocks noGrp="1"/>
          </p:cNvSpPr>
          <p:nvPr>
            <p:ph type="title"/>
          </p:nvPr>
        </p:nvSpPr>
        <p:spPr>
          <a:xfrm>
            <a:off x="0" y="0"/>
            <a:ext cx="9144000" cy="715963"/>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5:9-11</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02146" name="Content Placeholder 1"/>
          <p:cNvSpPr>
            <a:spLocks noGrp="1"/>
          </p:cNvSpPr>
          <p:nvPr>
            <p:ph idx="1"/>
          </p:nvPr>
        </p:nvSpPr>
        <p:spPr>
          <a:xfrm>
            <a:off x="152400" y="838200"/>
            <a:ext cx="8915400" cy="5913438"/>
          </a:xfrm>
        </p:spPr>
        <p:txBody>
          <a:bodyPr/>
          <a:lstStyle/>
          <a:p>
            <a:pPr marL="34925" indent="0">
              <a:buNone/>
            </a:pPr>
            <a:r>
              <a:rPr lang="en-US" sz="3200" b="1" baseline="30000" dirty="0">
                <a:latin typeface="Arial" charset="0"/>
              </a:rPr>
              <a:t>9</a:t>
            </a:r>
            <a:r>
              <a:rPr lang="zh-CN" altLang="en-US" sz="3200" b="1" dirty="0">
                <a:latin typeface="Arial" charset="0"/>
              </a:rPr>
              <a:t>我又说：“你们这事作得不对。</a:t>
            </a:r>
            <a:r>
              <a:rPr lang="zh-CN" altLang="en-US" sz="3200" b="1" dirty="0">
                <a:solidFill>
                  <a:srgbClr val="FFFF00"/>
                </a:solidFill>
                <a:latin typeface="Arial" charset="0"/>
              </a:rPr>
              <a:t>你们岂不应怀着敬畏我们　神的心行事为人</a:t>
            </a:r>
            <a:r>
              <a:rPr lang="zh-CN" altLang="en-US" sz="3200" b="1" dirty="0">
                <a:latin typeface="Arial" charset="0"/>
              </a:rPr>
              <a:t>，免遭我们的仇敌外族人的毁谤吗？ </a:t>
            </a:r>
            <a:r>
              <a:rPr lang="en-US" altLang="zh-CN" sz="3200" b="1" baseline="30000" dirty="0">
                <a:latin typeface="Arial" charset="0"/>
              </a:rPr>
              <a:t>10</a:t>
            </a:r>
            <a:r>
              <a:rPr lang="en-US" altLang="zh-CN" sz="3200" b="1" dirty="0">
                <a:latin typeface="Arial" charset="0"/>
              </a:rPr>
              <a:t> </a:t>
            </a:r>
            <a:r>
              <a:rPr lang="zh-CN" altLang="en-US" sz="3200" b="1" dirty="0">
                <a:latin typeface="Arial" charset="0"/>
              </a:rPr>
              <a:t>现在我和我的兄弟，以及我的仆人要把银钱和五谷借给他们。让我们大家都放弃放债取利吧！ </a:t>
            </a:r>
            <a:r>
              <a:rPr lang="en-US" altLang="zh-CN" sz="3200" b="1" baseline="30000" dirty="0">
                <a:latin typeface="Arial" charset="0"/>
              </a:rPr>
              <a:t>11</a:t>
            </a:r>
            <a:r>
              <a:rPr lang="en-US" altLang="zh-CN" sz="3200" b="1" dirty="0">
                <a:latin typeface="Arial" charset="0"/>
              </a:rPr>
              <a:t> </a:t>
            </a:r>
            <a:r>
              <a:rPr lang="zh-CN" altLang="en-US" sz="3200" b="1" dirty="0">
                <a:latin typeface="Arial" charset="0"/>
              </a:rPr>
              <a:t>请你们今天就把他们的田地、葡萄园、橄榄园、房屋，以及你们向他们索取的利息：百分之一的利钱、五谷、新酒和新油，都</a:t>
            </a:r>
            <a:r>
              <a:rPr lang="zh-CN" altLang="en-US" sz="3200" b="1" dirty="0">
                <a:solidFill>
                  <a:srgbClr val="FFFF00"/>
                </a:solidFill>
                <a:latin typeface="Arial" charset="0"/>
              </a:rPr>
              <a:t>归还</a:t>
            </a:r>
            <a:r>
              <a:rPr lang="zh-CN" altLang="en-US" sz="3200" b="1" dirty="0">
                <a:latin typeface="Arial" charset="0"/>
              </a:rPr>
              <a:t>给他们。</a:t>
            </a:r>
            <a:r>
              <a:rPr lang="en-US" sz="3200" b="1" dirty="0">
                <a:latin typeface="Arial" charset="0"/>
              </a:rPr>
              <a:t>.” </a:t>
            </a:r>
            <a:endParaRPr lang="en-US" sz="3200" b="1" dirty="0">
              <a:latin typeface="Arial" charset="0"/>
              <a:cs typeface="Arial" charset="0"/>
            </a:endParaRPr>
          </a:p>
        </p:txBody>
      </p:sp>
    </p:spTree>
    <p:extLst>
      <p:ext uri="{BB962C8B-B14F-4D97-AF65-F5344CB8AC3E}">
        <p14:creationId xmlns:p14="http://schemas.microsoft.com/office/powerpoint/2010/main" val="4020139120"/>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4193" name="Picture 1" descr="neh 4 guards.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944938" y="762000"/>
            <a:ext cx="5181600"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4194" name="Title 2"/>
          <p:cNvSpPr>
            <a:spLocks noGrp="1"/>
          </p:cNvSpPr>
          <p:nvPr>
            <p:ph type="title"/>
          </p:nvPr>
        </p:nvSpPr>
        <p:spPr>
          <a:xfrm>
            <a:off x="0" y="0"/>
            <a:ext cx="9144000" cy="762000"/>
          </a:xfrm>
          <a:solidFill>
            <a:srgbClr val="800000"/>
          </a:solidFill>
        </p:spPr>
        <p:txBody>
          <a:bodyPr/>
          <a:lstStyle/>
          <a:p>
            <a:pPr algn="ctr" eaLnBrk="1" hangingPunct="1"/>
            <a:r>
              <a:rPr lang="ko-KR" altLang="en-US" sz="3600" b="1" dirty="0" err="1">
                <a:latin typeface="Arial" charset="0"/>
                <a:cs typeface="Arial" charset="0"/>
              </a:rPr>
              <a:t>尼希米的回应</a:t>
            </a:r>
            <a:r>
              <a:rPr lang="en-US" sz="3600" b="1" dirty="0">
                <a:latin typeface="Arial" charset="0"/>
                <a:cs typeface="Arial" charset="0"/>
              </a:rPr>
              <a:t> (5:6-13)</a:t>
            </a:r>
          </a:p>
        </p:txBody>
      </p:sp>
      <p:sp>
        <p:nvSpPr>
          <p:cNvPr id="63490" name="Content Placeholder 1"/>
          <p:cNvSpPr>
            <a:spLocks noGrp="1"/>
          </p:cNvSpPr>
          <p:nvPr>
            <p:ph idx="1"/>
          </p:nvPr>
        </p:nvSpPr>
        <p:spPr>
          <a:xfrm>
            <a:off x="152400" y="914400"/>
            <a:ext cx="7543800" cy="5456238"/>
          </a:xfrm>
        </p:spPr>
        <p:txBody>
          <a:bodyPr/>
          <a:lstStyle/>
          <a:p>
            <a:pPr marL="36512" indent="0" eaLnBrk="1" hangingPunct="1">
              <a:lnSpc>
                <a:spcPct val="80000"/>
              </a:lnSpc>
              <a:buNone/>
              <a:defRPr/>
            </a:pPr>
            <a:endParaRPr lang="en-US" sz="3200" b="1" dirty="0">
              <a:effectLst>
                <a:glow rad="101600">
                  <a:schemeClr val="bg1">
                    <a:alpha val="75000"/>
                  </a:schemeClr>
                </a:glow>
                <a:outerShdw blurRad="50800" dist="114300" dir="2700000" algn="tl" rotWithShape="0">
                  <a:srgbClr val="000000"/>
                </a:outerShdw>
              </a:effectLst>
              <a:latin typeface="Arial" charset="0"/>
            </a:endParaRPr>
          </a:p>
          <a:p>
            <a:pPr eaLnBrk="1" hangingPunct="1">
              <a:lnSpc>
                <a:spcPct val="80000"/>
              </a:lnSpc>
              <a:defRPr/>
            </a:pPr>
            <a:r>
              <a:rPr lang="zh-CN" altLang="en-US" sz="3200" b="1" dirty="0">
                <a:effectLst>
                  <a:glow rad="101600">
                    <a:schemeClr val="bg1">
                      <a:alpha val="75000"/>
                    </a:schemeClr>
                  </a:glow>
                  <a:outerShdw blurRad="50800" dist="114300" dir="2700000" algn="tl" rotWithShape="0">
                    <a:srgbClr val="000000"/>
                  </a:outerShdw>
                </a:effectLst>
                <a:latin typeface="Arial" charset="0"/>
              </a:rPr>
              <a:t>听到他们的呼声后的</a:t>
            </a:r>
            <a:r>
              <a:rPr lang="zh-CN" alt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正义愤怒</a:t>
            </a:r>
            <a:r>
              <a:rPr lang="zh-CN" altLang="en-US" sz="3200" b="1" dirty="0">
                <a:effectLst>
                  <a:glow rad="101600">
                    <a:schemeClr val="bg1">
                      <a:alpha val="75000"/>
                    </a:schemeClr>
                  </a:glow>
                  <a:outerShdw blurRad="50800" dist="114300" dir="2700000" algn="tl" rotWithShape="0">
                    <a:srgbClr val="000000"/>
                  </a:outerShdw>
                </a:effectLst>
                <a:latin typeface="Arial" charset="0"/>
              </a:rPr>
              <a:t>（</a:t>
            </a:r>
            <a:r>
              <a:rPr lang="en-US" altLang="zh-CN" sz="3200" b="1" dirty="0">
                <a:effectLst>
                  <a:glow rad="101600">
                    <a:schemeClr val="bg1">
                      <a:alpha val="75000"/>
                    </a:schemeClr>
                  </a:glow>
                  <a:outerShdw blurRad="50800" dist="114300" dir="2700000" algn="tl" rotWithShape="0">
                    <a:srgbClr val="000000"/>
                  </a:outerShdw>
                </a:effectLst>
                <a:latin typeface="Arial" charset="0"/>
              </a:rPr>
              <a:t>6</a:t>
            </a:r>
            <a:r>
              <a:rPr lang="zh-CN" altLang="en-US" sz="3200" b="1" dirty="0">
                <a:effectLst>
                  <a:glow rad="101600">
                    <a:schemeClr val="bg1">
                      <a:alpha val="75000"/>
                    </a:schemeClr>
                  </a:glow>
                  <a:outerShdw blurRad="50800" dist="114300" dir="2700000" algn="tl" rotWithShape="0">
                    <a:srgbClr val="000000"/>
                  </a:outerShdw>
                </a:effectLst>
                <a:latin typeface="Arial" charset="0"/>
              </a:rPr>
              <a:t>）</a:t>
            </a:r>
          </a:p>
          <a:p>
            <a:pPr eaLnBrk="1" hangingPunct="1">
              <a:lnSpc>
                <a:spcPct val="80000"/>
              </a:lnSpc>
              <a:defRPr/>
            </a:pPr>
            <a:endParaRPr lang="zh-CN" altLang="en-US" sz="3200" b="1" dirty="0">
              <a:effectLst>
                <a:glow rad="101600">
                  <a:schemeClr val="bg1">
                    <a:alpha val="75000"/>
                  </a:schemeClr>
                </a:glow>
                <a:outerShdw blurRad="50800" dist="114300" dir="2700000" algn="tl" rotWithShape="0">
                  <a:srgbClr val="000000"/>
                </a:outerShdw>
              </a:effectLst>
              <a:latin typeface="Arial" charset="0"/>
            </a:endParaRPr>
          </a:p>
          <a:p>
            <a:pPr eaLnBrk="1" hangingPunct="1">
              <a:lnSpc>
                <a:spcPct val="80000"/>
              </a:lnSpc>
              <a:defRPr/>
            </a:pPr>
            <a:r>
              <a:rPr lang="zh-CN" altLang="en-US" sz="3200" b="1" dirty="0">
                <a:effectLst>
                  <a:glow rad="101600">
                    <a:schemeClr val="bg1">
                      <a:alpha val="75000"/>
                    </a:schemeClr>
                  </a:glow>
                  <a:outerShdw blurRad="50800" dist="114300" dir="2700000" algn="tl" rotWithShape="0">
                    <a:srgbClr val="000000"/>
                  </a:outerShdw>
                </a:effectLst>
                <a:latin typeface="Arial" charset="0"/>
              </a:rPr>
              <a:t>面对能够有所</a:t>
            </a:r>
            <a:r>
              <a:rPr lang="zh-CN" alt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作为的领导者</a:t>
            </a:r>
            <a:r>
              <a:rPr lang="zh-CN" altLang="en-US" sz="3200" b="1" dirty="0">
                <a:effectLst>
                  <a:glow rad="101600">
                    <a:schemeClr val="bg1">
                      <a:alpha val="75000"/>
                    </a:schemeClr>
                  </a:glow>
                  <a:outerShdw blurRad="50800" dist="114300" dir="2700000" algn="tl" rotWithShape="0">
                    <a:srgbClr val="000000"/>
                  </a:outerShdw>
                </a:effectLst>
                <a:latin typeface="Arial" charset="0"/>
              </a:rPr>
              <a:t>（</a:t>
            </a:r>
            <a:r>
              <a:rPr lang="en-US" altLang="zh-CN" sz="3200" b="1" dirty="0">
                <a:effectLst>
                  <a:glow rad="101600">
                    <a:schemeClr val="bg1">
                      <a:alpha val="75000"/>
                    </a:schemeClr>
                  </a:glow>
                  <a:outerShdw blurRad="50800" dist="114300" dir="2700000" algn="tl" rotWithShape="0">
                    <a:srgbClr val="000000"/>
                  </a:outerShdw>
                </a:effectLst>
                <a:latin typeface="Arial" charset="0"/>
              </a:rPr>
              <a:t>7-11</a:t>
            </a:r>
            <a:r>
              <a:rPr lang="zh-CN" altLang="en-US" sz="3200" b="1" dirty="0">
                <a:effectLst>
                  <a:glow rad="101600">
                    <a:schemeClr val="bg1">
                      <a:alpha val="75000"/>
                    </a:schemeClr>
                  </a:glow>
                  <a:outerShdw blurRad="50800" dist="114300" dir="2700000" algn="tl" rotWithShape="0">
                    <a:srgbClr val="000000"/>
                  </a:outerShdw>
                </a:effectLst>
                <a:latin typeface="Arial" charset="0"/>
              </a:rPr>
              <a:t>）：</a:t>
            </a:r>
          </a:p>
          <a:p>
            <a:pPr marL="36512" indent="0" eaLnBrk="1" hangingPunct="1">
              <a:lnSpc>
                <a:spcPct val="80000"/>
              </a:lnSpc>
              <a:buNone/>
              <a:defRPr/>
            </a:pPr>
            <a:r>
              <a:rPr lang="zh-CN" altLang="en-US" sz="2000" b="1" dirty="0">
                <a:effectLst>
                  <a:glow rad="101600">
                    <a:schemeClr val="bg1">
                      <a:alpha val="75000"/>
                    </a:schemeClr>
                  </a:glow>
                  <a:outerShdw blurRad="50800" dist="114300" dir="2700000" algn="tl" rotWithShape="0">
                    <a:srgbClr val="000000"/>
                  </a:outerShdw>
                </a:effectLst>
                <a:latin typeface="Arial" charset="0"/>
              </a:rPr>
              <a:t>     </a:t>
            </a:r>
            <a:r>
              <a:rPr lang="en-US" altLang="zh-CN" sz="2000" b="1" dirty="0">
                <a:effectLst>
                  <a:glow rad="101600">
                    <a:schemeClr val="bg1">
                      <a:alpha val="75000"/>
                    </a:schemeClr>
                  </a:glow>
                  <a:outerShdw blurRad="50800" dist="114300" dir="2700000" algn="tl" rotWithShape="0">
                    <a:srgbClr val="000000"/>
                  </a:outerShdw>
                </a:effectLst>
                <a:latin typeface="Arial" charset="0"/>
              </a:rPr>
              <a:t>	8</a:t>
            </a:r>
            <a:r>
              <a:rPr lang="zh-CN" altLang="en-US" sz="2000" b="1" dirty="0">
                <a:effectLst>
                  <a:glow rad="101600">
                    <a:schemeClr val="bg1">
                      <a:alpha val="75000"/>
                    </a:schemeClr>
                  </a:glow>
                  <a:outerShdw blurRad="50800" dist="114300" dir="2700000" algn="tl" rotWithShape="0">
                    <a:srgbClr val="000000"/>
                  </a:outerShdw>
                </a:effectLst>
                <a:latin typeface="Arial" charset="0"/>
              </a:rPr>
              <a:t>我对他们说：「我们尽力赎回我们弟兄，就是卖与外邦的</a:t>
            </a:r>
            <a:r>
              <a:rPr lang="en-US" altLang="zh-CN" sz="2000" b="1" dirty="0">
                <a:effectLst>
                  <a:glow rad="101600">
                    <a:schemeClr val="bg1">
                      <a:alpha val="75000"/>
                    </a:schemeClr>
                  </a:glow>
                  <a:outerShdw blurRad="50800" dist="114300" dir="2700000" algn="tl" rotWithShape="0">
                    <a:srgbClr val="000000"/>
                  </a:outerShdw>
                </a:effectLst>
                <a:latin typeface="Arial" charset="0"/>
              </a:rPr>
              <a:t>	</a:t>
            </a:r>
            <a:r>
              <a:rPr lang="zh-CN" altLang="en-US" sz="2000" b="1" dirty="0">
                <a:effectLst>
                  <a:glow rad="101600">
                    <a:schemeClr val="bg1">
                      <a:alpha val="75000"/>
                    </a:schemeClr>
                  </a:glow>
                  <a:outerShdw blurRad="50800" dist="114300" dir="2700000" algn="tl" rotWithShape="0">
                    <a:srgbClr val="000000"/>
                  </a:outerShdw>
                </a:effectLst>
                <a:latin typeface="Arial" charset="0"/>
              </a:rPr>
              <a:t>犹大人；你们还要卖弟兄，使我们赎回来吗？」他们就静默</a:t>
            </a:r>
            <a:r>
              <a:rPr lang="en-US" altLang="zh-CN" sz="2000" b="1" dirty="0">
                <a:effectLst>
                  <a:glow rad="101600">
                    <a:schemeClr val="bg1">
                      <a:alpha val="75000"/>
                    </a:schemeClr>
                  </a:glow>
                  <a:outerShdw blurRad="50800" dist="114300" dir="2700000" algn="tl" rotWithShape="0">
                    <a:srgbClr val="000000"/>
                  </a:outerShdw>
                </a:effectLst>
                <a:latin typeface="Arial" charset="0"/>
              </a:rPr>
              <a:t>	</a:t>
            </a:r>
            <a:r>
              <a:rPr lang="zh-CN" altLang="en-US" sz="2000" b="1" dirty="0">
                <a:effectLst>
                  <a:glow rad="101600">
                    <a:schemeClr val="bg1">
                      <a:alpha val="75000"/>
                    </a:schemeClr>
                  </a:glow>
                  <a:outerShdw blurRad="50800" dist="114300" dir="2700000" algn="tl" rotWithShape="0">
                    <a:srgbClr val="000000"/>
                  </a:outerShdw>
                </a:effectLst>
                <a:latin typeface="Arial" charset="0"/>
              </a:rPr>
              <a:t>不语，无话可答。</a:t>
            </a:r>
          </a:p>
          <a:p>
            <a:pPr eaLnBrk="1" hangingPunct="1">
              <a:lnSpc>
                <a:spcPct val="80000"/>
              </a:lnSpc>
              <a:defRPr/>
            </a:pPr>
            <a:r>
              <a:rPr lang="zh-CN" altLang="en-US" sz="3200" b="1" dirty="0">
                <a:effectLst>
                  <a:glow rad="101600">
                    <a:schemeClr val="bg1">
                      <a:alpha val="75000"/>
                    </a:schemeClr>
                  </a:glow>
                  <a:outerShdw blurRad="50800" dist="114300" dir="2700000" algn="tl" rotWithShape="0">
                    <a:srgbClr val="000000"/>
                  </a:outerShdw>
                </a:effectLst>
                <a:latin typeface="Arial" charset="0"/>
              </a:rPr>
              <a:t>以神的审判警告他们</a:t>
            </a:r>
            <a:r>
              <a:rPr lang="zh-CN" altLang="en-US" sz="3200" b="1" dirty="0">
                <a:solidFill>
                  <a:srgbClr val="FFFF00"/>
                </a:solidFill>
                <a:effectLst>
                  <a:glow rad="101600">
                    <a:schemeClr val="bg1">
                      <a:alpha val="75000"/>
                    </a:schemeClr>
                  </a:glow>
                  <a:outerShdw blurRad="50800" dist="114300" dir="2700000" algn="tl" rotWithShape="0">
                    <a:srgbClr val="000000"/>
                  </a:outerShdw>
                </a:effectLst>
                <a:latin typeface="Arial" charset="0"/>
              </a:rPr>
              <a:t>负起责任</a:t>
            </a:r>
            <a:r>
              <a:rPr lang="zh-CN" altLang="en-US" sz="3200" b="1" dirty="0">
                <a:effectLst>
                  <a:glow rad="101600">
                    <a:schemeClr val="bg1">
                      <a:alpha val="75000"/>
                    </a:schemeClr>
                  </a:glow>
                  <a:outerShdw blurRad="50800" dist="114300" dir="2700000" algn="tl" rotWithShape="0">
                    <a:srgbClr val="000000"/>
                  </a:outerShdw>
                </a:effectLst>
                <a:latin typeface="Arial" charset="0"/>
              </a:rPr>
              <a:t>（</a:t>
            </a:r>
            <a:r>
              <a:rPr lang="en-US" altLang="zh-CN" sz="3200" b="1" dirty="0">
                <a:effectLst>
                  <a:glow rad="101600">
                    <a:schemeClr val="bg1">
                      <a:alpha val="75000"/>
                    </a:schemeClr>
                  </a:glow>
                  <a:outerShdw blurRad="50800" dist="114300" dir="2700000" algn="tl" rotWithShape="0">
                    <a:srgbClr val="000000"/>
                  </a:outerShdw>
                </a:effectLst>
                <a:latin typeface="Arial" charset="0"/>
              </a:rPr>
              <a:t>12-13</a:t>
            </a:r>
            <a:r>
              <a:rPr lang="zh-CN" altLang="en-US" sz="3200" b="1" dirty="0">
                <a:effectLst>
                  <a:glow rad="101600">
                    <a:schemeClr val="bg1">
                      <a:alpha val="75000"/>
                    </a:schemeClr>
                  </a:glow>
                  <a:outerShdw blurRad="50800" dist="114300" dir="2700000" algn="tl" rotWithShape="0">
                    <a:srgbClr val="000000"/>
                  </a:outerShdw>
                </a:effectLst>
                <a:latin typeface="Arial" charset="0"/>
              </a:rPr>
              <a:t>）。</a:t>
            </a:r>
            <a:endParaRPr lang="en-US" sz="3200" b="1" dirty="0">
              <a:effectLst>
                <a:glow rad="101600">
                  <a:schemeClr val="bg1">
                    <a:alpha val="75000"/>
                  </a:schemeClr>
                </a:glow>
                <a:outerShdw blurRad="50800" dist="114300" dir="2700000" algn="tl" rotWithShape="0">
                  <a:srgbClr val="000000"/>
                </a:outerShdw>
              </a:effectLst>
              <a:latin typeface="Arial" charset="0"/>
            </a:endParaRPr>
          </a:p>
        </p:txBody>
      </p:sp>
    </p:spTree>
    <p:extLst>
      <p:ext uri="{BB962C8B-B14F-4D97-AF65-F5344CB8AC3E}">
        <p14:creationId xmlns:p14="http://schemas.microsoft.com/office/powerpoint/2010/main" val="90748291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en-US" b="1">
                <a:solidFill>
                  <a:schemeClr val="tx1"/>
                </a:solidFill>
                <a:latin typeface="Arial Black" charset="0"/>
                <a:ea typeface="ＭＳ Ｐゴシック" charset="0"/>
                <a:cs typeface="ＭＳ Ｐゴシック" charset="0"/>
              </a:rPr>
              <a:t>Books on Nehemiah</a:t>
            </a:r>
            <a:endParaRPr lang="en-US" sz="5400" b="1">
              <a:latin typeface="Arial Black" charset="0"/>
              <a:ea typeface="ＭＳ Ｐゴシック" charset="0"/>
              <a:cs typeface="ＭＳ Ｐゴシック" charset="0"/>
            </a:endParaRPr>
          </a:p>
        </p:txBody>
      </p:sp>
      <p:pic>
        <p:nvPicPr>
          <p:cNvPr id="580611" name="Picture 2" descr="hand-me-another-brick-nehemiah1.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2517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2"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7839" y="2159167"/>
            <a:ext cx="9123362" cy="3856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80613" name="Picture 1"/>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4779963"/>
            <a:ext cx="9144000" cy="2105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extBox 1">
            <a:extLst>
              <a:ext uri="{FF2B5EF4-FFF2-40B4-BE49-F238E27FC236}">
                <a16:creationId xmlns:a16="http://schemas.microsoft.com/office/drawing/2014/main" id="{803B11FE-75EE-00D7-ECDB-48CEEA893E8B}"/>
              </a:ext>
            </a:extLst>
          </p:cNvPr>
          <p:cNvSpPr txBox="1"/>
          <p:nvPr/>
        </p:nvSpPr>
        <p:spPr>
          <a:xfrm>
            <a:off x="25901" y="14287"/>
            <a:ext cx="9123362" cy="2215991"/>
          </a:xfrm>
          <a:prstGeom prst="rect">
            <a:avLst/>
          </a:prstGeom>
          <a:solidFill>
            <a:schemeClr val="accent2"/>
          </a:solidFill>
        </p:spPr>
        <p:txBody>
          <a:bodyPr wrap="square" rtlCol="0">
            <a:spAutoFit/>
          </a:bodyPr>
          <a:lstStyle/>
          <a:p>
            <a:pPr algn="ctr"/>
            <a:r>
              <a:rPr lang="zh-CN" altLang="en-US" sz="7200" dirty="0">
                <a:solidFill>
                  <a:schemeClr val="accent4">
                    <a:lumMod val="20000"/>
                    <a:lumOff val="80000"/>
                  </a:schemeClr>
                </a:solidFill>
              </a:rPr>
              <a:t>再给我一块砖</a:t>
            </a:r>
            <a:endParaRPr lang="en-US" altLang="zh-CN" sz="7200" dirty="0">
              <a:solidFill>
                <a:schemeClr val="accent4">
                  <a:lumMod val="20000"/>
                  <a:lumOff val="80000"/>
                </a:schemeClr>
              </a:solidFill>
            </a:endParaRPr>
          </a:p>
          <a:p>
            <a:pPr algn="ctr"/>
            <a:endParaRPr lang="zh-CN" altLang="en-US" sz="1800" dirty="0">
              <a:solidFill>
                <a:schemeClr val="accent4">
                  <a:lumMod val="20000"/>
                  <a:lumOff val="80000"/>
                </a:schemeClr>
              </a:solidFill>
            </a:endParaRPr>
          </a:p>
          <a:p>
            <a:pPr algn="ctr"/>
            <a:r>
              <a:rPr lang="zh-CN" altLang="en-US" sz="4800" dirty="0">
                <a:solidFill>
                  <a:schemeClr val="accent4">
                    <a:lumMod val="20000"/>
                    <a:lumOff val="80000"/>
                  </a:schemeClr>
                </a:solidFill>
              </a:rPr>
              <a:t>关于生活和领导力的永恒教训</a:t>
            </a:r>
            <a:endParaRPr lang="en-US" sz="4800" dirty="0">
              <a:solidFill>
                <a:schemeClr val="accent4">
                  <a:lumMod val="20000"/>
                  <a:lumOff val="80000"/>
                </a:schemeClr>
              </a:solidFill>
            </a:endParaRPr>
          </a:p>
        </p:txBody>
      </p:sp>
      <p:sp>
        <p:nvSpPr>
          <p:cNvPr id="3" name="TextBox 2">
            <a:extLst>
              <a:ext uri="{FF2B5EF4-FFF2-40B4-BE49-F238E27FC236}">
                <a16:creationId xmlns:a16="http://schemas.microsoft.com/office/drawing/2014/main" id="{0B31BA12-954B-5A65-52AD-65C8B4991204}"/>
              </a:ext>
            </a:extLst>
          </p:cNvPr>
          <p:cNvSpPr txBox="1"/>
          <p:nvPr/>
        </p:nvSpPr>
        <p:spPr>
          <a:xfrm>
            <a:off x="46515" y="2244565"/>
            <a:ext cx="9059007" cy="2400657"/>
          </a:xfrm>
          <a:prstGeom prst="rect">
            <a:avLst/>
          </a:prstGeom>
          <a:solidFill>
            <a:srgbClr val="17546D"/>
          </a:solidFill>
        </p:spPr>
        <p:txBody>
          <a:bodyPr wrap="square" rtlCol="0">
            <a:spAutoFit/>
          </a:bodyPr>
          <a:lstStyle/>
          <a:p>
            <a:r>
              <a:rPr lang="zh-CN" altLang="en-US" dirty="0">
                <a:solidFill>
                  <a:schemeClr val="accent4">
                    <a:lumMod val="20000"/>
                    <a:lumOff val="80000"/>
                  </a:schemeClr>
                </a:solidFill>
              </a:rPr>
              <a:t>适用于你工作生活的圣经领导原则</a:t>
            </a:r>
          </a:p>
          <a:p>
            <a:r>
              <a:rPr lang="zh-CN" altLang="en-US" sz="6600" dirty="0">
                <a:solidFill>
                  <a:schemeClr val="accent4">
                    <a:lumMod val="20000"/>
                    <a:lumOff val="80000"/>
                  </a:schemeClr>
                </a:solidFill>
              </a:rPr>
              <a:t>尼希米记</a:t>
            </a:r>
            <a:r>
              <a:rPr lang="en-US" altLang="zh-CN" sz="6600" dirty="0">
                <a:solidFill>
                  <a:schemeClr val="accent4">
                    <a:lumMod val="20000"/>
                    <a:lumOff val="80000"/>
                  </a:schemeClr>
                </a:solidFill>
              </a:rPr>
              <a:t>:</a:t>
            </a:r>
          </a:p>
          <a:p>
            <a:endParaRPr lang="en-US" altLang="zh-CN" dirty="0">
              <a:solidFill>
                <a:schemeClr val="accent4">
                  <a:lumMod val="20000"/>
                  <a:lumOff val="80000"/>
                </a:schemeClr>
              </a:solidFill>
            </a:endParaRPr>
          </a:p>
          <a:p>
            <a:r>
              <a:rPr lang="zh-CN" altLang="en-US" sz="3600" dirty="0">
                <a:solidFill>
                  <a:schemeClr val="accent4">
                    <a:lumMod val="20000"/>
                    <a:lumOff val="80000"/>
                  </a:schemeClr>
                </a:solidFill>
              </a:rPr>
              <a:t>一位领袖和他的城墙</a:t>
            </a:r>
            <a:endParaRPr lang="en-US" sz="3600" dirty="0">
              <a:solidFill>
                <a:schemeClr val="accent4">
                  <a:lumMod val="20000"/>
                  <a:lumOff val="80000"/>
                </a:schemeClr>
              </a:solidFill>
            </a:endParaRPr>
          </a:p>
        </p:txBody>
      </p:sp>
      <p:sp>
        <p:nvSpPr>
          <p:cNvPr id="4" name="TextBox 3">
            <a:extLst>
              <a:ext uri="{FF2B5EF4-FFF2-40B4-BE49-F238E27FC236}">
                <a16:creationId xmlns:a16="http://schemas.microsoft.com/office/drawing/2014/main" id="{BCD1ED9F-FB3F-62F8-F1F3-D6E2D5928E7C}"/>
              </a:ext>
            </a:extLst>
          </p:cNvPr>
          <p:cNvSpPr txBox="1"/>
          <p:nvPr/>
        </p:nvSpPr>
        <p:spPr>
          <a:xfrm>
            <a:off x="3271699" y="4941168"/>
            <a:ext cx="5476765" cy="1754326"/>
          </a:xfrm>
          <a:prstGeom prst="rect">
            <a:avLst/>
          </a:prstGeom>
          <a:solidFill>
            <a:srgbClr val="E6CBA9"/>
          </a:solidFill>
        </p:spPr>
        <p:txBody>
          <a:bodyPr wrap="square" rtlCol="0">
            <a:spAutoFit/>
          </a:bodyPr>
          <a:lstStyle/>
          <a:p>
            <a:pPr algn="ctr"/>
            <a:r>
              <a:rPr lang="zh-CN" altLang="en-US" sz="5400" dirty="0">
                <a:solidFill>
                  <a:schemeClr val="bg2"/>
                </a:solidFill>
              </a:rPr>
              <a:t>尼希米的</a:t>
            </a:r>
            <a:endParaRPr lang="en-US" altLang="zh-CN" sz="5400" dirty="0">
              <a:solidFill>
                <a:schemeClr val="bg2"/>
              </a:solidFill>
            </a:endParaRPr>
          </a:p>
          <a:p>
            <a:pPr algn="ctr"/>
            <a:r>
              <a:rPr lang="zh-CN" altLang="en-US" sz="5400" dirty="0">
                <a:solidFill>
                  <a:schemeClr val="bg2"/>
                </a:solidFill>
              </a:rPr>
              <a:t>领导力</a:t>
            </a:r>
            <a:endParaRPr lang="en-US" sz="5400" dirty="0">
              <a:solidFill>
                <a:schemeClr val="bg2"/>
              </a:solidFill>
            </a:endParaRPr>
          </a:p>
        </p:txBody>
      </p:sp>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6241" name="Title 2"/>
          <p:cNvSpPr>
            <a:spLocks noGrp="1"/>
          </p:cNvSpPr>
          <p:nvPr>
            <p:ph type="title"/>
          </p:nvPr>
        </p:nvSpPr>
        <p:spPr>
          <a:xfrm>
            <a:off x="0" y="0"/>
            <a:ext cx="9144000" cy="9144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5:12-13</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06242" name="Content Placeholder 1"/>
          <p:cNvSpPr>
            <a:spLocks noGrp="1"/>
          </p:cNvSpPr>
          <p:nvPr>
            <p:ph idx="1"/>
          </p:nvPr>
        </p:nvSpPr>
        <p:spPr>
          <a:xfrm>
            <a:off x="228600" y="1066800"/>
            <a:ext cx="8915400" cy="5638800"/>
          </a:xfrm>
        </p:spPr>
        <p:txBody>
          <a:bodyPr/>
          <a:lstStyle/>
          <a:p>
            <a:pPr marL="0" indent="0" eaLnBrk="1" hangingPunct="1">
              <a:lnSpc>
                <a:spcPct val="80000"/>
              </a:lnSpc>
              <a:buNone/>
            </a:pPr>
            <a:r>
              <a:rPr lang="en-US" sz="3600" b="1" baseline="30000" dirty="0">
                <a:latin typeface="Arial" charset="0"/>
                <a:cs typeface="Arial" charset="0"/>
              </a:rPr>
              <a:t>12</a:t>
            </a:r>
            <a:r>
              <a:rPr lang="en-US" sz="3600" b="1" dirty="0">
                <a:latin typeface="Arial" charset="0"/>
                <a:cs typeface="Arial" charset="0"/>
              </a:rPr>
              <a:t> "</a:t>
            </a:r>
            <a:r>
              <a:rPr lang="zh-CN" altLang="en-US" sz="3600" b="1" dirty="0">
                <a:latin typeface="Arial" charset="0"/>
                <a:cs typeface="Arial" charset="0"/>
              </a:rPr>
              <a:t>他们就说：“我们必定归还，不再向他们要求利息了，你怎么说，我们愿意照着你说的去行。”我就把祭司们召了来，</a:t>
            </a:r>
            <a:r>
              <a:rPr lang="zh-CN" altLang="en-US" sz="3600" b="1" dirty="0">
                <a:solidFill>
                  <a:srgbClr val="FFFF00"/>
                </a:solidFill>
                <a:latin typeface="Arial" charset="0"/>
                <a:cs typeface="Arial" charset="0"/>
              </a:rPr>
              <a:t>叫众人起誓必照着这话去行。</a:t>
            </a:r>
            <a:r>
              <a:rPr lang="zh-CN" altLang="en-US" sz="3600" b="1" dirty="0">
                <a:latin typeface="Arial" charset="0"/>
                <a:cs typeface="Arial" charset="0"/>
              </a:rPr>
              <a:t> </a:t>
            </a:r>
            <a:endParaRPr lang="en-US" altLang="zh-CN" sz="3600" b="1" dirty="0">
              <a:latin typeface="Arial" charset="0"/>
              <a:cs typeface="Arial" charset="0"/>
            </a:endParaRPr>
          </a:p>
          <a:p>
            <a:pPr marL="0" indent="0" eaLnBrk="1" hangingPunct="1">
              <a:lnSpc>
                <a:spcPct val="80000"/>
              </a:lnSpc>
              <a:buNone/>
            </a:pPr>
            <a:r>
              <a:rPr lang="en-US" altLang="zh-CN" sz="3600" b="1" baseline="30000" dirty="0">
                <a:latin typeface="Arial" charset="0"/>
                <a:cs typeface="Arial" charset="0"/>
              </a:rPr>
              <a:t>13</a:t>
            </a:r>
            <a:r>
              <a:rPr lang="en-US" altLang="zh-CN" sz="3600" b="1" dirty="0">
                <a:latin typeface="Arial" charset="0"/>
                <a:cs typeface="Arial" charset="0"/>
              </a:rPr>
              <a:t> </a:t>
            </a:r>
            <a:r>
              <a:rPr lang="zh-CN" altLang="en-US" sz="3600" b="1" dirty="0">
                <a:latin typeface="Arial" charset="0"/>
                <a:cs typeface="Arial" charset="0"/>
              </a:rPr>
              <a:t>我抖着胸前的衣襟说：“不履行这话的，愿　神也是这样抖他离开他的家和产业，直到抖空。”全体会众都说：“阿们！”又赞美耶和华。众人都照着这话去行。</a:t>
            </a:r>
            <a:endParaRPr lang="en-US" sz="3600" b="1" dirty="0">
              <a:latin typeface="Arial" charset="0"/>
              <a:cs typeface="Arial" charset="0"/>
            </a:endParaRPr>
          </a:p>
        </p:txBody>
      </p:sp>
    </p:spTree>
    <p:extLst>
      <p:ext uri="{BB962C8B-B14F-4D97-AF65-F5344CB8AC3E}">
        <p14:creationId xmlns:p14="http://schemas.microsoft.com/office/powerpoint/2010/main" val="102987192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8289" name="Title 2"/>
          <p:cNvSpPr>
            <a:spLocks noGrp="1"/>
          </p:cNvSpPr>
          <p:nvPr>
            <p:ph type="title"/>
          </p:nvPr>
        </p:nvSpPr>
        <p:spPr/>
        <p:txBody>
          <a:bodyPr/>
          <a:lstStyle/>
          <a:p>
            <a:pPr eaLnBrk="1" hangingPunct="1"/>
            <a:r>
              <a:rPr lang="zh-CN" altLang="en-US" sz="8000" dirty="0">
                <a:latin typeface="Franklin Gothic Book" charset="0"/>
              </a:rPr>
              <a:t>影响！</a:t>
            </a:r>
            <a:endParaRPr lang="en-US" sz="8000" dirty="0">
              <a:latin typeface="Franklin Gothic Book" charset="0"/>
            </a:endParaRPr>
          </a:p>
        </p:txBody>
      </p:sp>
      <p:sp>
        <p:nvSpPr>
          <p:cNvPr id="2" name="Content Placeholder 1"/>
          <p:cNvSpPr>
            <a:spLocks noGrp="1"/>
          </p:cNvSpPr>
          <p:nvPr>
            <p:ph idx="1"/>
          </p:nvPr>
        </p:nvSpPr>
        <p:spPr/>
        <p:txBody>
          <a:bodyPr/>
          <a:lstStyle/>
          <a:p>
            <a:pPr eaLnBrk="1" hangingPunct="1"/>
            <a:r>
              <a:rPr lang="zh-CN" altLang="en-US" sz="3300" dirty="0">
                <a:latin typeface="Euphemia" charset="0"/>
              </a:rPr>
              <a:t>尼希米的信息深刻触动人心。</a:t>
            </a:r>
          </a:p>
          <a:p>
            <a:pPr eaLnBrk="1" hangingPunct="1"/>
            <a:r>
              <a:rPr lang="zh-CN" altLang="en-US" sz="3300" dirty="0">
                <a:latin typeface="Euphemia" charset="0"/>
              </a:rPr>
              <a:t>他们做出了经济决策。</a:t>
            </a:r>
          </a:p>
          <a:p>
            <a:pPr eaLnBrk="1" hangingPunct="1"/>
            <a:r>
              <a:rPr lang="zh-CN" altLang="en-US" sz="3300" dirty="0">
                <a:latin typeface="Euphemia" charset="0"/>
              </a:rPr>
              <a:t>他们做出了宗教决策。</a:t>
            </a:r>
          </a:p>
          <a:p>
            <a:pPr eaLnBrk="1" hangingPunct="1"/>
            <a:endParaRPr lang="zh-CN" altLang="en-US" sz="3300" dirty="0">
              <a:latin typeface="Euphemia" charset="0"/>
            </a:endParaRPr>
          </a:p>
          <a:p>
            <a:pPr eaLnBrk="1" hangingPunct="1"/>
            <a:r>
              <a:rPr lang="zh-CN" altLang="en-US" sz="3300" dirty="0">
                <a:latin typeface="Euphemia" charset="0"/>
              </a:rPr>
              <a:t>承诺的力量</a:t>
            </a:r>
          </a:p>
          <a:p>
            <a:pPr eaLnBrk="1" hangingPunct="1"/>
            <a:r>
              <a:rPr lang="zh-CN" altLang="en-US" sz="3300" dirty="0">
                <a:latin typeface="Euphemia" charset="0"/>
              </a:rPr>
              <a:t>赞美的力量</a:t>
            </a:r>
            <a:endParaRPr lang="en-US" sz="3300" dirty="0">
              <a:latin typeface="Euphemia" charset="0"/>
            </a:endParaRPr>
          </a:p>
          <a:p>
            <a:pPr eaLnBrk="1" hangingPunct="1"/>
            <a:endParaRPr lang="en-US" sz="2800" dirty="0">
              <a:latin typeface="Arial" charset="0"/>
            </a:endParaRPr>
          </a:p>
        </p:txBody>
      </p:sp>
      <p:pic>
        <p:nvPicPr>
          <p:cNvPr id="908291" name="Picture 2" descr="C:\Users\tom.FBCOKC\AppData\Local\Microsoft\Windows\Temporary Internet Files\Content.IE5\EXO8U6WC\MCj04325480000[1].p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559550" y="3505200"/>
            <a:ext cx="182245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35441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4" end="4"/>
                                            </p:txEl>
                                          </p:spTgt>
                                        </p:tgtEl>
                                        <p:attrNameLst>
                                          <p:attrName>style.visibility</p:attrName>
                                        </p:attrNameLst>
                                      </p:cBhvr>
                                      <p:to>
                                        <p:strVal val="visible"/>
                                      </p:to>
                                    </p:set>
                                    <p:anim calcmode="lin" valueType="num">
                                      <p:cBhvr additive="base">
                                        <p:cTn id="25"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5" end="5"/>
                                            </p:txEl>
                                          </p:spTgt>
                                        </p:tgtEl>
                                        <p:attrNameLst>
                                          <p:attrName>style.visibility</p:attrName>
                                        </p:attrNameLst>
                                      </p:cBhvr>
                                      <p:to>
                                        <p:strVal val="visible"/>
                                      </p:to>
                                    </p:set>
                                    <p:anim calcmode="lin" valueType="num">
                                      <p:cBhvr additive="base">
                                        <p:cTn id="31"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0337" name="Title 2"/>
          <p:cNvSpPr>
            <a:spLocks noGrp="1"/>
          </p:cNvSpPr>
          <p:nvPr>
            <p:ph type="title"/>
          </p:nvPr>
        </p:nvSpPr>
        <p:spPr>
          <a:xfrm>
            <a:off x="3175" y="0"/>
            <a:ext cx="9140825" cy="9144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5:14-15</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10338" name="Content Placeholder 1"/>
          <p:cNvSpPr>
            <a:spLocks noGrp="1"/>
          </p:cNvSpPr>
          <p:nvPr>
            <p:ph idx="1"/>
          </p:nvPr>
        </p:nvSpPr>
        <p:spPr>
          <a:xfrm>
            <a:off x="228600" y="990600"/>
            <a:ext cx="8915400" cy="5867400"/>
          </a:xfrm>
        </p:spPr>
        <p:txBody>
          <a:bodyPr/>
          <a:lstStyle/>
          <a:p>
            <a:pPr marL="0" indent="0">
              <a:buNone/>
            </a:pPr>
            <a:r>
              <a:rPr lang="en-US" sz="3600" b="1" baseline="30000" dirty="0">
                <a:latin typeface="Arial" charset="0"/>
              </a:rPr>
              <a:t>14</a:t>
            </a:r>
            <a:r>
              <a:rPr lang="zh-CN" altLang="en-US" sz="3600" b="1" dirty="0">
                <a:latin typeface="Arial" charset="0"/>
              </a:rPr>
              <a:t>自从我奉命在犹大地作他们省长的日子以来，就是从亚达薛西王二十年，直到三十二年，共十二年，</a:t>
            </a:r>
            <a:r>
              <a:rPr lang="zh-CN" altLang="en-US" sz="3600" b="1" dirty="0">
                <a:solidFill>
                  <a:srgbClr val="FFFF00"/>
                </a:solidFill>
                <a:latin typeface="Arial" charset="0"/>
              </a:rPr>
              <a:t>我和我的兄弟都没有吃过省长的俸禄。</a:t>
            </a:r>
            <a:r>
              <a:rPr lang="zh-CN" altLang="en-US" sz="3600" b="1" dirty="0">
                <a:latin typeface="Arial" charset="0"/>
              </a:rPr>
              <a:t> </a:t>
            </a:r>
            <a:r>
              <a:rPr lang="en-US" altLang="zh-CN" sz="3600" b="1" baseline="30000" dirty="0">
                <a:latin typeface="Arial" charset="0"/>
              </a:rPr>
              <a:t>15</a:t>
            </a:r>
            <a:r>
              <a:rPr lang="en-US" altLang="zh-CN" sz="3600" b="1" dirty="0">
                <a:latin typeface="Arial" charset="0"/>
              </a:rPr>
              <a:t> </a:t>
            </a:r>
            <a:r>
              <a:rPr lang="zh-CN" altLang="en-US" sz="3600" b="1" dirty="0">
                <a:latin typeface="Arial" charset="0"/>
              </a:rPr>
              <a:t>在我们以先的前任省长，重压人民，每日都向他们索取粮食和酒，以及四百五十六克银子。连他们的仆人也辖制人民，但我因为敬畏　神，就不这样行。</a:t>
            </a:r>
            <a:endParaRPr lang="en-US" sz="3600" b="1" dirty="0">
              <a:latin typeface="Arial" charset="0"/>
              <a:cs typeface="Arial" charset="0"/>
            </a:endParaRPr>
          </a:p>
        </p:txBody>
      </p:sp>
    </p:spTree>
    <p:extLst>
      <p:ext uri="{BB962C8B-B14F-4D97-AF65-F5344CB8AC3E}">
        <p14:creationId xmlns:p14="http://schemas.microsoft.com/office/powerpoint/2010/main" val="3969352762"/>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2385" name="Picture 1" descr="800-Nehemiah-6-Starting-Rebuild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905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2386" name="Title 2"/>
          <p:cNvSpPr>
            <a:spLocks noGrp="1"/>
          </p:cNvSpPr>
          <p:nvPr>
            <p:ph type="title"/>
          </p:nvPr>
        </p:nvSpPr>
        <p:spPr>
          <a:xfrm>
            <a:off x="3657600" y="0"/>
            <a:ext cx="5486400" cy="9144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5:16</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69634" name="Content Placeholder 1"/>
          <p:cNvSpPr>
            <a:spLocks noGrp="1"/>
          </p:cNvSpPr>
          <p:nvPr>
            <p:ph idx="1"/>
          </p:nvPr>
        </p:nvSpPr>
        <p:spPr>
          <a:xfrm>
            <a:off x="3962400" y="990600"/>
            <a:ext cx="5181600" cy="3429000"/>
          </a:xfrm>
        </p:spPr>
        <p:txBody>
          <a:bodyPr/>
          <a:lstStyle/>
          <a:p>
            <a:pPr marL="0" indent="0">
              <a:buNone/>
              <a:defRPr/>
            </a:pPr>
            <a:r>
              <a:rPr lang="en-US" sz="3600" b="1" baseline="30000" dirty="0">
                <a:solidFill>
                  <a:schemeClr val="bg1"/>
                </a:solidFill>
                <a:effectLst>
                  <a:glow rad="165100">
                    <a:srgbClr val="FFFF00"/>
                  </a:glow>
                </a:effectLst>
              </a:rPr>
              <a:t>16</a:t>
            </a:r>
            <a:r>
              <a:rPr lang="zh-CN" altLang="en-US" sz="3600" b="1" dirty="0">
                <a:solidFill>
                  <a:schemeClr val="bg1"/>
                </a:solidFill>
                <a:effectLst>
                  <a:glow rad="165100">
                    <a:srgbClr val="FFFF00"/>
                  </a:glow>
                </a:effectLst>
              </a:rPr>
              <a:t>我坚持只重修城墙的工程；所以我们不购置田产，我所有的仆人也都聚集在那里工作。</a:t>
            </a:r>
            <a:endParaRPr lang="en-US" sz="3600" b="1" dirty="0">
              <a:solidFill>
                <a:schemeClr val="bg1"/>
              </a:solidFill>
              <a:effectLst>
                <a:glow rad="165100">
                  <a:srgbClr val="FFFF00"/>
                </a:glow>
              </a:effectLst>
              <a:latin typeface="Arial" charset="0"/>
              <a:cs typeface="Arial" charset="0"/>
            </a:endParaRPr>
          </a:p>
        </p:txBody>
      </p:sp>
    </p:spTree>
    <p:extLst>
      <p:ext uri="{BB962C8B-B14F-4D97-AF65-F5344CB8AC3E}">
        <p14:creationId xmlns:p14="http://schemas.microsoft.com/office/powerpoint/2010/main" val="130933900"/>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4433" name="Title 2"/>
          <p:cNvSpPr>
            <a:spLocks noGrp="1"/>
          </p:cNvSpPr>
          <p:nvPr>
            <p:ph type="title"/>
          </p:nvPr>
        </p:nvSpPr>
        <p:spPr>
          <a:xfrm>
            <a:off x="11113" y="0"/>
            <a:ext cx="9132887" cy="914400"/>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5:17-18</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14434" name="Content Placeholder 1"/>
          <p:cNvSpPr>
            <a:spLocks noGrp="1"/>
          </p:cNvSpPr>
          <p:nvPr>
            <p:ph idx="1"/>
          </p:nvPr>
        </p:nvSpPr>
        <p:spPr>
          <a:xfrm>
            <a:off x="457200" y="1371600"/>
            <a:ext cx="8458200" cy="5257800"/>
          </a:xfrm>
        </p:spPr>
        <p:txBody>
          <a:bodyPr/>
          <a:lstStyle/>
          <a:p>
            <a:pPr marL="0" indent="0" eaLnBrk="1" hangingPunct="1">
              <a:buNone/>
            </a:pPr>
            <a:r>
              <a:rPr lang="en-US" sz="3600" b="1" baseline="30000" dirty="0">
                <a:latin typeface="Arial" charset="0"/>
                <a:cs typeface="Arial" charset="0"/>
              </a:rPr>
              <a:t>17</a:t>
            </a:r>
            <a:r>
              <a:rPr lang="zh-CN" altLang="en-US" sz="3600" b="1" dirty="0">
                <a:latin typeface="Arial" charset="0"/>
                <a:cs typeface="Arial" charset="0"/>
              </a:rPr>
              <a:t>在我桌上吃饭的，有一百五十个犹大人和官长，还有那些从我们四围外族来到我们这里的人； </a:t>
            </a:r>
            <a:r>
              <a:rPr lang="en-US" altLang="zh-CN" sz="3600" b="1" baseline="30000" dirty="0">
                <a:latin typeface="Arial" charset="0"/>
                <a:cs typeface="Arial" charset="0"/>
              </a:rPr>
              <a:t>18</a:t>
            </a:r>
            <a:r>
              <a:rPr lang="en-US" altLang="zh-CN" sz="3600" b="1" dirty="0">
                <a:latin typeface="Arial" charset="0"/>
                <a:cs typeface="Arial" charset="0"/>
              </a:rPr>
              <a:t> </a:t>
            </a:r>
            <a:r>
              <a:rPr lang="zh-CN" altLang="en-US" sz="3600" b="1" dirty="0">
                <a:latin typeface="Arial" charset="0"/>
                <a:cs typeface="Arial" charset="0"/>
              </a:rPr>
              <a:t>每天预备牛一头、肥羊六只，又为我预备一些飞禽；每十天供应大量各类的酒。</a:t>
            </a:r>
            <a:r>
              <a:rPr lang="zh-CN" altLang="en-US" sz="3600" b="1" dirty="0">
                <a:solidFill>
                  <a:srgbClr val="FFFF00"/>
                </a:solidFill>
                <a:latin typeface="Arial" charset="0"/>
                <a:cs typeface="Arial" charset="0"/>
              </a:rPr>
              <a:t>虽然这样，我仍然没有索取省长的俸禄，因为这些人服役已经负担沉重。</a:t>
            </a:r>
            <a:endParaRPr lang="en-US" sz="3600" b="1" dirty="0">
              <a:solidFill>
                <a:srgbClr val="FFFF00"/>
              </a:solidFill>
              <a:latin typeface="Arial" charset="0"/>
              <a:cs typeface="Arial" charset="0"/>
            </a:endParaRPr>
          </a:p>
        </p:txBody>
      </p:sp>
    </p:spTree>
    <p:extLst>
      <p:ext uri="{BB962C8B-B14F-4D97-AF65-F5344CB8AC3E}">
        <p14:creationId xmlns:p14="http://schemas.microsoft.com/office/powerpoint/2010/main" val="2447162678"/>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6481" name="Title 2"/>
          <p:cNvSpPr>
            <a:spLocks noGrp="1"/>
          </p:cNvSpPr>
          <p:nvPr>
            <p:ph type="title"/>
          </p:nvPr>
        </p:nvSpPr>
        <p:spPr>
          <a:xfrm>
            <a:off x="26988" y="17463"/>
            <a:ext cx="9117012" cy="820737"/>
          </a:xfrm>
          <a:solidFill>
            <a:srgbClr val="000090"/>
          </a:solidFill>
        </p:spPr>
        <p:txBody>
          <a:bodyPr/>
          <a:lstStyle/>
          <a:p>
            <a:pPr algn="ctr" eaLnBrk="1" hangingPunct="1"/>
            <a:r>
              <a:rPr lang="zh-CN" altLang="en-US" sz="3600" b="1" dirty="0">
                <a:latin typeface="Arial" charset="0"/>
                <a:cs typeface="Arial" charset="0"/>
              </a:rPr>
              <a:t>尼希米记 </a:t>
            </a:r>
            <a:r>
              <a:rPr lang="en-US" sz="3600" b="1" dirty="0">
                <a:latin typeface="Arial" charset="0"/>
                <a:cs typeface="Arial" charset="0"/>
              </a:rPr>
              <a:t>5:19</a:t>
            </a:r>
            <a:r>
              <a:rPr lang="en-US" sz="2800" b="1" dirty="0">
                <a:latin typeface="Arial" charset="0"/>
                <a:cs typeface="Arial" charset="0"/>
              </a:rPr>
              <a:t> (</a:t>
            </a:r>
            <a:r>
              <a:rPr lang="en-US" altLang="zh-CN" sz="2800" b="1" dirty="0">
                <a:latin typeface="Arial" charset="0"/>
                <a:cs typeface="Arial" charset="0"/>
              </a:rPr>
              <a:t>CNVS</a:t>
            </a:r>
            <a:r>
              <a:rPr lang="en-US" sz="2800" b="1" dirty="0">
                <a:latin typeface="Arial" charset="0"/>
                <a:cs typeface="Arial" charset="0"/>
              </a:rPr>
              <a:t>)</a:t>
            </a:r>
            <a:endParaRPr lang="en-US" sz="3600" b="1" dirty="0">
              <a:latin typeface="Arial" charset="0"/>
              <a:cs typeface="Arial" charset="0"/>
            </a:endParaRPr>
          </a:p>
        </p:txBody>
      </p:sp>
      <p:sp>
        <p:nvSpPr>
          <p:cNvPr id="916482" name="Content Placeholder 1"/>
          <p:cNvSpPr>
            <a:spLocks noGrp="1"/>
          </p:cNvSpPr>
          <p:nvPr>
            <p:ph idx="1"/>
          </p:nvPr>
        </p:nvSpPr>
        <p:spPr>
          <a:xfrm>
            <a:off x="304800" y="1600200"/>
            <a:ext cx="8686800" cy="2209800"/>
          </a:xfrm>
        </p:spPr>
        <p:txBody>
          <a:bodyPr/>
          <a:lstStyle/>
          <a:p>
            <a:pPr eaLnBrk="1" hangingPunct="1">
              <a:lnSpc>
                <a:spcPct val="90000"/>
              </a:lnSpc>
              <a:buNone/>
            </a:pPr>
            <a:r>
              <a:rPr lang="en-US" sz="4800" b="1" baseline="30000" dirty="0">
                <a:latin typeface="Euphemia" charset="0"/>
              </a:rPr>
              <a:t>19</a:t>
            </a:r>
            <a:r>
              <a:rPr lang="zh-CN" altLang="en-US" sz="4800" b="1" dirty="0">
                <a:latin typeface="Euphemia" charset="0"/>
              </a:rPr>
              <a:t>我的　神啊，求你记念我，记念我为这人民所作的一切事，施恩给我。</a:t>
            </a:r>
            <a:endParaRPr lang="en-US" sz="4800" b="1" dirty="0">
              <a:latin typeface="Euphemia" charset="0"/>
            </a:endParaRPr>
          </a:p>
        </p:txBody>
      </p:sp>
    </p:spTree>
    <p:extLst>
      <p:ext uri="{BB962C8B-B14F-4D97-AF65-F5344CB8AC3E}">
        <p14:creationId xmlns:p14="http://schemas.microsoft.com/office/powerpoint/2010/main" val="1579701163"/>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678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042" name="Title 2"/>
          <p:cNvSpPr>
            <a:spLocks noGrp="1"/>
          </p:cNvSpPr>
          <p:nvPr>
            <p:ph type="title"/>
          </p:nvPr>
        </p:nvSpPr>
        <p:spPr>
          <a:xfrm>
            <a:off x="228600" y="4694238"/>
            <a:ext cx="8382000" cy="2087562"/>
          </a:xfrm>
        </p:spPr>
        <p:txBody>
          <a:bodyPr/>
          <a:lstStyle/>
          <a:p>
            <a:pPr marL="419100" indent="-419100" eaLnBrk="1" hangingPunct="1">
              <a:defRPr/>
            </a:pPr>
            <a:r>
              <a:rPr lang="en-US" sz="4400" b="1" dirty="0">
                <a:effectLst>
                  <a:glow rad="228600">
                    <a:schemeClr val="bg1"/>
                  </a:glow>
                </a:effectLst>
                <a:latin typeface="Arial" charset="0"/>
                <a:cs typeface="Arial" charset="0"/>
              </a:rPr>
              <a:t>I. </a:t>
            </a:r>
            <a:r>
              <a:rPr lang="zh-CN" altLang="en-US" sz="4400" b="1" dirty="0">
                <a:effectLst>
                  <a:glow rad="228600">
                    <a:schemeClr val="bg1"/>
                  </a:glow>
                </a:effectLst>
                <a:latin typeface="Arial" charset="0"/>
                <a:cs typeface="Arial" charset="0"/>
              </a:rPr>
              <a:t>尼希米通过在他人和自己的生活中</a:t>
            </a:r>
            <a:r>
              <a:rPr lang="zh-CN" altLang="en-US" sz="4400" b="1" dirty="0">
                <a:solidFill>
                  <a:srgbClr val="FFFF00"/>
                </a:solidFill>
                <a:effectLst>
                  <a:glow rad="228600">
                    <a:schemeClr val="bg1"/>
                  </a:glow>
                </a:effectLst>
                <a:latin typeface="Arial" charset="0"/>
                <a:cs typeface="Arial" charset="0"/>
              </a:rPr>
              <a:t>对抗贪婪</a:t>
            </a:r>
            <a:r>
              <a:rPr lang="zh-CN" altLang="en-US" sz="4400" b="1" dirty="0">
                <a:effectLst>
                  <a:glow rad="228600">
                    <a:schemeClr val="bg1"/>
                  </a:glow>
                </a:effectLst>
                <a:latin typeface="Arial" charset="0"/>
                <a:cs typeface="Arial" charset="0"/>
              </a:rPr>
              <a:t>帮助了穷人（</a:t>
            </a:r>
            <a:r>
              <a:rPr lang="en-US" altLang="zh-CN" sz="4400" b="1" dirty="0">
                <a:effectLst>
                  <a:glow rad="228600">
                    <a:schemeClr val="bg1"/>
                  </a:glow>
                </a:effectLst>
                <a:latin typeface="Arial" charset="0"/>
                <a:cs typeface="Arial" charset="0"/>
              </a:rPr>
              <a:t>5:1-19</a:t>
            </a:r>
            <a:r>
              <a:rPr lang="zh-CN" altLang="en-US" sz="4400" b="1" dirty="0">
                <a:effectLst>
                  <a:glow rad="228600">
                    <a:schemeClr val="bg1"/>
                  </a:glow>
                </a:effectLst>
                <a:latin typeface="Arial" charset="0"/>
                <a:cs typeface="Arial" charset="0"/>
              </a:rPr>
              <a:t>）。</a:t>
            </a:r>
            <a:endParaRPr lang="en-US" sz="4400" b="1" dirty="0">
              <a:effectLst>
                <a:glow rad="228600">
                  <a:schemeClr val="bg1"/>
                </a:glow>
              </a:effectLst>
              <a:latin typeface="Arial" charset="0"/>
              <a:cs typeface="Arial" charset="0"/>
            </a:endParaRPr>
          </a:p>
        </p:txBody>
      </p:sp>
    </p:spTree>
    <p:extLst>
      <p:ext uri="{BB962C8B-B14F-4D97-AF65-F5344CB8AC3E}">
        <p14:creationId xmlns:p14="http://schemas.microsoft.com/office/powerpoint/2010/main" val="2781756811"/>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0577"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0578" name="Title 2"/>
          <p:cNvSpPr>
            <a:spLocks noGrp="1"/>
          </p:cNvSpPr>
          <p:nvPr>
            <p:ph type="title"/>
          </p:nvPr>
        </p:nvSpPr>
        <p:spPr>
          <a:xfrm>
            <a:off x="0" y="0"/>
            <a:ext cx="9144000" cy="1143000"/>
          </a:xfrm>
          <a:solidFill>
            <a:schemeClr val="bg1"/>
          </a:solidFill>
        </p:spPr>
        <p:txBody>
          <a:bodyPr/>
          <a:lstStyle/>
          <a:p>
            <a:pPr marL="658813" indent="-658813" algn="ctr" eaLnBrk="1" hangingPunct="1"/>
            <a:r>
              <a:rPr lang="zh-CN" altLang="en-US" sz="4000" b="1" dirty="0">
                <a:solidFill>
                  <a:srgbClr val="FFFFFF"/>
                </a:solidFill>
                <a:latin typeface="Arial" charset="0"/>
                <a:cs typeface="Arial" charset="0"/>
              </a:rPr>
              <a:t>二</a:t>
            </a:r>
            <a:r>
              <a:rPr lang="en-US" altLang="zh-CN" sz="4000" b="1" dirty="0">
                <a:solidFill>
                  <a:srgbClr val="FFFFFF"/>
                </a:solidFill>
                <a:latin typeface="Arial" charset="0"/>
                <a:cs typeface="Arial" charset="0"/>
              </a:rPr>
              <a:t>. </a:t>
            </a:r>
            <a:r>
              <a:rPr lang="zh-CN" altLang="en-US" sz="4000" b="1" dirty="0">
                <a:solidFill>
                  <a:srgbClr val="FFFFFF"/>
                </a:solidFill>
                <a:latin typeface="Arial" charset="0"/>
                <a:cs typeface="Arial" charset="0"/>
              </a:rPr>
              <a:t>通过</a:t>
            </a:r>
            <a:r>
              <a:rPr lang="zh-CN" altLang="en-US" sz="4000" b="1" dirty="0">
                <a:solidFill>
                  <a:srgbClr val="FFFF00"/>
                </a:solidFill>
                <a:latin typeface="Arial" charset="0"/>
                <a:cs typeface="Arial" charset="0"/>
              </a:rPr>
              <a:t>打击贪婪</a:t>
            </a:r>
            <a:r>
              <a:rPr lang="zh-CN" altLang="en-US" sz="4000" b="1" dirty="0">
                <a:solidFill>
                  <a:srgbClr val="FFFFFF"/>
                </a:solidFill>
                <a:latin typeface="Arial" charset="0"/>
                <a:cs typeface="Arial" charset="0"/>
              </a:rPr>
              <a:t>来帮助穷人。</a:t>
            </a:r>
            <a:endParaRPr lang="en-US" sz="4000" b="1" dirty="0">
              <a:solidFill>
                <a:srgbClr val="FFFFFF"/>
              </a:solidFill>
              <a:latin typeface="Arial" charset="0"/>
              <a:cs typeface="Arial" charset="0"/>
            </a:endParaRPr>
          </a:p>
        </p:txBody>
      </p:sp>
    </p:spTree>
    <p:extLst>
      <p:ext uri="{BB962C8B-B14F-4D97-AF65-F5344CB8AC3E}">
        <p14:creationId xmlns:p14="http://schemas.microsoft.com/office/powerpoint/2010/main" val="1106705663"/>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2625"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90600" y="14288"/>
            <a:ext cx="8153400" cy="688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492" name="Title 2"/>
          <p:cNvSpPr>
            <a:spLocks noGrp="1"/>
          </p:cNvSpPr>
          <p:nvPr>
            <p:ph type="title"/>
          </p:nvPr>
        </p:nvSpPr>
        <p:spPr>
          <a:xfrm>
            <a:off x="228600" y="1268760"/>
            <a:ext cx="4559424" cy="3733800"/>
          </a:xfrm>
        </p:spPr>
        <p:txBody>
          <a:bodyPr/>
          <a:lstStyle/>
          <a:p>
            <a:pPr eaLnBrk="1" hangingPunct="1">
              <a:defRPr/>
            </a:pPr>
            <a:r>
              <a:rPr lang="en-US" sz="5400" b="1" dirty="0" err="1">
                <a:solidFill>
                  <a:srgbClr val="FFFFFF"/>
                </a:solidFill>
                <a:effectLst>
                  <a:glow rad="190500">
                    <a:schemeClr val="bg1"/>
                  </a:glow>
                </a:effectLst>
                <a:latin typeface="Arial"/>
                <a:cs typeface="Arial"/>
              </a:rPr>
              <a:t>帮助</a:t>
            </a:r>
            <a:r>
              <a:rPr lang="en-US" sz="5400" b="1" dirty="0" err="1">
                <a:solidFill>
                  <a:srgbClr val="FFFF00"/>
                </a:solidFill>
                <a:effectLst>
                  <a:glow rad="190500">
                    <a:schemeClr val="bg1"/>
                  </a:glow>
                </a:effectLst>
                <a:latin typeface="Arial"/>
                <a:cs typeface="Arial"/>
              </a:rPr>
              <a:t>别人</a:t>
            </a:r>
            <a:r>
              <a:rPr lang="en-US" sz="5400" b="1" dirty="0" err="1">
                <a:solidFill>
                  <a:srgbClr val="FFFFFF"/>
                </a:solidFill>
                <a:effectLst>
                  <a:glow rad="190500">
                    <a:schemeClr val="bg1"/>
                  </a:glow>
                </a:effectLst>
                <a:latin typeface="Arial"/>
                <a:cs typeface="Arial"/>
              </a:rPr>
              <a:t>慷慨</a:t>
            </a:r>
            <a:endParaRPr lang="en-US" sz="5400" b="1" dirty="0">
              <a:solidFill>
                <a:srgbClr val="FFFFFF"/>
              </a:solidFill>
              <a:effectLst>
                <a:glow rad="190500">
                  <a:schemeClr val="bg1"/>
                </a:glow>
              </a:effectLst>
              <a:latin typeface="Arial"/>
              <a:cs typeface="Arial"/>
            </a:endParaRPr>
          </a:p>
        </p:txBody>
      </p:sp>
      <p:sp>
        <p:nvSpPr>
          <p:cNvPr id="2" name="Oval 1"/>
          <p:cNvSpPr/>
          <p:nvPr/>
        </p:nvSpPr>
        <p:spPr>
          <a:xfrm rot="21432871">
            <a:off x="2395714" y="2962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6" name="Oval 5"/>
          <p:cNvSpPr/>
          <p:nvPr/>
        </p:nvSpPr>
        <p:spPr>
          <a:xfrm rot="21432871">
            <a:off x="3767313" y="5173052"/>
            <a:ext cx="2819400" cy="1447800"/>
          </a:xfrm>
          <a:prstGeom prst="ellipse">
            <a:avLst/>
          </a:prstGeom>
          <a:solidFill>
            <a:schemeClr val="tx1"/>
          </a:solidFill>
          <a:ln>
            <a:noFill/>
          </a:ln>
          <a:effectLst>
            <a:glow rad="70000">
              <a:schemeClr val="tx1">
                <a:alpha val="50000"/>
              </a:schemeClr>
            </a:glow>
          </a:effectLst>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922633" name="Title 2"/>
          <p:cNvSpPr txBox="1">
            <a:spLocks/>
          </p:cNvSpPr>
          <p:nvPr/>
        </p:nvSpPr>
        <p:spPr bwMode="auto">
          <a:xfrm>
            <a:off x="3276600" y="4876800"/>
            <a:ext cx="3733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6600" b="1" baseline="0" dirty="0" err="1">
                <a:solidFill>
                  <a:srgbClr val="000000"/>
                </a:solidFill>
                <a:latin typeface="Arial" charset="0"/>
                <a:cs typeface="Arial" charset="0"/>
              </a:rPr>
              <a:t>赞成</a:t>
            </a:r>
            <a:r>
              <a:rPr lang="en-US" sz="6600" b="1" baseline="0" dirty="0">
                <a:solidFill>
                  <a:srgbClr val="000000"/>
                </a:solidFill>
                <a:latin typeface="Arial" charset="0"/>
                <a:cs typeface="Arial" charset="0"/>
              </a:rPr>
              <a:t>!!!</a:t>
            </a:r>
          </a:p>
        </p:txBody>
      </p:sp>
      <p:sp>
        <p:nvSpPr>
          <p:cNvPr id="922634" name="Title 2"/>
          <p:cNvSpPr txBox="1">
            <a:spLocks/>
          </p:cNvSpPr>
          <p:nvPr/>
        </p:nvSpPr>
        <p:spPr bwMode="auto">
          <a:xfrm>
            <a:off x="2590800" y="152400"/>
            <a:ext cx="254635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buClrTx/>
              <a:buSzTx/>
              <a:buFontTx/>
              <a:buNone/>
            </a:pPr>
            <a:r>
              <a:rPr lang="zh-CN" altLang="en-US" sz="3600" b="1" baseline="0" dirty="0">
                <a:solidFill>
                  <a:srgbClr val="000000"/>
                </a:solidFill>
                <a:latin typeface="Arial" charset="0"/>
                <a:cs typeface="Arial" charset="0"/>
              </a:rPr>
              <a:t>一切都是为了贪婪？</a:t>
            </a:r>
            <a:endParaRPr lang="en-US" sz="3600" b="1" baseline="0" dirty="0">
              <a:solidFill>
                <a:srgbClr val="000000"/>
              </a:solidFill>
              <a:latin typeface="Arial" charset="0"/>
              <a:cs typeface="Arial" charset="0"/>
            </a:endParaRPr>
          </a:p>
        </p:txBody>
      </p:sp>
    </p:spTree>
    <p:extLst>
      <p:ext uri="{BB962C8B-B14F-4D97-AF65-F5344CB8AC3E}">
        <p14:creationId xmlns:p14="http://schemas.microsoft.com/office/powerpoint/2010/main" val="482049142"/>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6721"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95202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6722" name="Title 2"/>
          <p:cNvSpPr>
            <a:spLocks noGrp="1"/>
          </p:cNvSpPr>
          <p:nvPr>
            <p:ph type="title"/>
          </p:nvPr>
        </p:nvSpPr>
        <p:spPr>
          <a:xfrm>
            <a:off x="0" y="381000"/>
            <a:ext cx="3707904" cy="3733800"/>
          </a:xfrm>
        </p:spPr>
        <p:txBody>
          <a:bodyPr/>
          <a:lstStyle/>
          <a:p>
            <a:pPr eaLnBrk="1" hangingPunct="1"/>
            <a:r>
              <a:rPr lang="zh-CN" altLang="en-US" sz="5400" b="1" dirty="0">
                <a:solidFill>
                  <a:srgbClr val="0432FF"/>
                </a:solidFill>
                <a:latin typeface="Arial" charset="0"/>
                <a:cs typeface="Arial" charset="0"/>
              </a:rPr>
              <a:t>你自己</a:t>
            </a:r>
            <a:br>
              <a:rPr lang="en-US" altLang="zh-CN" sz="5400" b="1" dirty="0">
                <a:solidFill>
                  <a:schemeClr val="bg1"/>
                </a:solidFill>
                <a:latin typeface="Arial" charset="0"/>
                <a:cs typeface="Arial" charset="0"/>
              </a:rPr>
            </a:br>
            <a:r>
              <a:rPr lang="zh-CN" altLang="en-US" sz="5400" b="1" dirty="0">
                <a:solidFill>
                  <a:schemeClr val="bg1"/>
                </a:solidFill>
                <a:latin typeface="Arial" charset="0"/>
                <a:cs typeface="Arial" charset="0"/>
              </a:rPr>
              <a:t>要慷慨大方。</a:t>
            </a:r>
            <a:endParaRPr lang="en-US" sz="5400" b="1" dirty="0">
              <a:solidFill>
                <a:schemeClr val="bg1"/>
              </a:solidFill>
              <a:latin typeface="Arial" charset="0"/>
              <a:cs typeface="Arial" charset="0"/>
            </a:endParaRPr>
          </a:p>
        </p:txBody>
      </p:sp>
    </p:spTree>
    <p:extLst>
      <p:ext uri="{BB962C8B-B14F-4D97-AF65-F5344CB8AC3E}">
        <p14:creationId xmlns:p14="http://schemas.microsoft.com/office/powerpoint/2010/main" val="115634414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2" name="Group 1027"/>
          <p:cNvGrpSpPr>
            <a:grpSpLocks/>
          </p:cNvGrpSpPr>
          <p:nvPr/>
        </p:nvGrpSpPr>
        <p:grpSpPr bwMode="auto">
          <a:xfrm>
            <a:off x="323850" y="4191000"/>
            <a:ext cx="2735263" cy="2565400"/>
            <a:chOff x="204" y="2640"/>
            <a:chExt cx="1723" cy="1616"/>
          </a:xfrm>
        </p:grpSpPr>
        <p:sp>
          <p:nvSpPr>
            <p:cNvPr id="377860" name="Text Box 1028"/>
            <p:cNvSpPr txBox="1">
              <a:spLocks noChangeArrowheads="1"/>
            </p:cNvSpPr>
            <p:nvPr/>
          </p:nvSpPr>
          <p:spPr bwMode="auto">
            <a:xfrm>
              <a:off x="204" y="3888"/>
              <a:ext cx="1723" cy="36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尼希米</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204808"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030"/>
          <p:cNvGrpSpPr>
            <a:grpSpLocks/>
          </p:cNvGrpSpPr>
          <p:nvPr/>
        </p:nvGrpSpPr>
        <p:grpSpPr bwMode="auto">
          <a:xfrm>
            <a:off x="3511550" y="0"/>
            <a:ext cx="5632450" cy="7889875"/>
            <a:chOff x="2212" y="0"/>
            <a:chExt cx="3548" cy="4970"/>
          </a:xfrm>
        </p:grpSpPr>
        <p:pic>
          <p:nvPicPr>
            <p:cNvPr id="204805"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7864" name="Text Box 1032"/>
            <p:cNvSpPr txBox="1">
              <a:spLocks noChangeArrowheads="1"/>
            </p:cNvSpPr>
            <p:nvPr/>
          </p:nvSpPr>
          <p:spPr bwMode="auto">
            <a:xfrm>
              <a:off x="3061" y="1808"/>
              <a:ext cx="2256" cy="145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7200" b="1" i="0" u="none" strike="noStrike" kern="1200" cap="none" spc="0" normalizeH="0" baseline="0" noProof="0">
                  <a:ln>
                    <a:noFill/>
                  </a:ln>
                  <a:solidFill>
                    <a:srgbClr val="FFFFFF"/>
                  </a:solidFill>
                  <a:effectLst/>
                  <a:uLnTx/>
                  <a:uFillTx/>
                  <a:latin typeface="Arial" charset="0"/>
                  <a:ea typeface="ＭＳ Ｐゴシック" charset="0"/>
                  <a:cs typeface="Arial" charset="0"/>
                </a:rPr>
                <a:t>或       是神</a:t>
              </a:r>
              <a:r>
                <a:rPr kumimoji="0" lang="en-US" altLang="ja-JP" sz="72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endParaRPr kumimoji="0" lang="en-US" sz="7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sp>
        <p:nvSpPr>
          <p:cNvPr id="377865" name="Rectangle 1033"/>
          <p:cNvSpPr>
            <a:spLocks noGrp="1" noChangeArrowheads="1"/>
          </p:cNvSpPr>
          <p:nvPr>
            <p:ph type="title" idx="4294967295"/>
          </p:nvPr>
        </p:nvSpPr>
        <p:spPr>
          <a:xfrm>
            <a:off x="34925" y="228600"/>
            <a:ext cx="9145588" cy="762000"/>
          </a:xfrm>
          <a:effectLst>
            <a:outerShdw blurRad="63500" dist="35921" dir="2700000" algn="ctr" rotWithShape="0">
              <a:srgbClr val="000000">
                <a:alpha val="74997"/>
              </a:srgbClr>
            </a:outerShdw>
          </a:effectLst>
        </p:spPr>
        <p:txBody>
          <a:bodyPr/>
          <a:lstStyle/>
          <a:p>
            <a:pPr algn="ctr"/>
            <a:r>
              <a:rPr lang="zh-CN" altLang="en-US">
                <a:solidFill>
                  <a:srgbClr val="FFFFFF"/>
                </a:solidFill>
                <a:latin typeface="Arial" charset="0"/>
                <a:cs typeface="Arial" charset="0"/>
              </a:rPr>
              <a:t>谁是书里</a:t>
            </a:r>
            <a:r>
              <a:rPr lang="zh-CN" altLang="en-US" i="1">
                <a:solidFill>
                  <a:srgbClr val="FFFFFF"/>
                </a:solidFill>
                <a:latin typeface="Arial" charset="0"/>
                <a:cs typeface="Arial" charset="0"/>
              </a:rPr>
              <a:t>真正</a:t>
            </a:r>
            <a:r>
              <a:rPr lang="zh-CN" altLang="en-US">
                <a:solidFill>
                  <a:srgbClr val="FFFFFF"/>
                </a:solidFill>
                <a:latin typeface="Arial" charset="0"/>
                <a:cs typeface="Arial" charset="0"/>
              </a:rPr>
              <a:t>的英雄？</a:t>
            </a:r>
            <a:endParaRPr lang="en-US">
              <a:latin typeface="Arial" charset="0"/>
              <a:cs typeface="Arial" charset="0"/>
            </a:endParaRPr>
          </a:p>
        </p:txBody>
      </p:sp>
    </p:spTree>
    <p:extLst>
      <p:ext uri="{BB962C8B-B14F-4D97-AF65-F5344CB8AC3E}">
        <p14:creationId xmlns:p14="http://schemas.microsoft.com/office/powerpoint/2010/main" val="19995166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928772" name="Title 2"/>
          <p:cNvSpPr>
            <a:spLocks noGrp="1"/>
          </p:cNvSpPr>
          <p:nvPr>
            <p:ph type="title"/>
          </p:nvPr>
        </p:nvSpPr>
        <p:spPr>
          <a:xfrm>
            <a:off x="381000" y="304800"/>
            <a:ext cx="8305800" cy="1143000"/>
          </a:xfrm>
          <a:solidFill>
            <a:srgbClr val="FFFFFF"/>
          </a:solidFill>
        </p:spPr>
        <p:txBody>
          <a:bodyPr/>
          <a:lstStyle/>
          <a:p>
            <a:pPr algn="ctr" eaLnBrk="1" hangingPunct="1"/>
            <a:r>
              <a:rPr lang="ko-KR" altLang="en-US" sz="4800" b="1" dirty="0" err="1">
                <a:solidFill>
                  <a:srgbClr val="3B3B3B"/>
                </a:solidFill>
                <a:latin typeface="Arial" charset="0"/>
                <a:cs typeface="Arial" charset="0"/>
              </a:rPr>
              <a:t>尼希米的榜样</a:t>
            </a:r>
            <a:endParaRPr lang="en-US" sz="4800" b="1" dirty="0">
              <a:solidFill>
                <a:srgbClr val="3B3B3B"/>
              </a:solidFill>
              <a:latin typeface="Arial" charset="0"/>
              <a:cs typeface="Arial" charset="0"/>
            </a:endParaRPr>
          </a:p>
        </p:txBody>
      </p:sp>
      <p:sp>
        <p:nvSpPr>
          <p:cNvPr id="5" name="Content Placeholder 4"/>
          <p:cNvSpPr>
            <a:spLocks noGrp="1"/>
          </p:cNvSpPr>
          <p:nvPr>
            <p:ph idx="1"/>
          </p:nvPr>
        </p:nvSpPr>
        <p:spPr>
          <a:xfrm>
            <a:off x="304800" y="1600200"/>
            <a:ext cx="8686800" cy="4525963"/>
          </a:xfrm>
        </p:spPr>
        <p:txBody>
          <a:bodyPr/>
          <a:lstStyle/>
          <a:p>
            <a:pPr eaLnBrk="1" hangingPunct="1"/>
            <a:r>
              <a:rPr lang="ko-KR" altLang="en-US" b="1" dirty="0" err="1">
                <a:latin typeface="Arial" charset="0"/>
                <a:cs typeface="Arial" charset="0"/>
              </a:rPr>
              <a:t>尼希米使用个人资源，而不是向人民索取更多</a:t>
            </a:r>
            <a:r>
              <a:rPr lang="ko-KR" altLang="en-US" b="1" dirty="0">
                <a:latin typeface="Arial" charset="0"/>
                <a:cs typeface="Arial" charset="0"/>
              </a:rPr>
              <a:t>。</a:t>
            </a:r>
          </a:p>
          <a:p>
            <a:pPr eaLnBrk="1" hangingPunct="1"/>
            <a:r>
              <a:rPr lang="ko-KR" altLang="en-US" b="1" dirty="0" err="1">
                <a:latin typeface="Arial" charset="0"/>
                <a:cs typeface="Arial" charset="0"/>
              </a:rPr>
              <a:t>穷人的呼声影响了他的工作方式以及他如何利用上帝赋予他的角色和资源</a:t>
            </a:r>
            <a:r>
              <a:rPr lang="ko-KR" altLang="en-US" b="1" dirty="0">
                <a:latin typeface="Arial" charset="0"/>
                <a:cs typeface="Arial" charset="0"/>
              </a:rPr>
              <a:t>。</a:t>
            </a:r>
          </a:p>
          <a:p>
            <a:pPr eaLnBrk="1" hangingPunct="1"/>
            <a:r>
              <a:rPr lang="ko-KR" altLang="en-US" b="1" dirty="0" err="1">
                <a:latin typeface="Arial" charset="0"/>
                <a:cs typeface="Arial" charset="0"/>
              </a:rPr>
              <a:t>他明白上帝关心穷人，并召唤他（以及我们）以同情和行动作出回应</a:t>
            </a:r>
            <a:r>
              <a:rPr lang="ko-KR" altLang="en-US" b="1" dirty="0">
                <a:latin typeface="Arial" charset="0"/>
                <a:cs typeface="Arial" charset="0"/>
              </a:rPr>
              <a:t>。</a:t>
            </a:r>
            <a:endParaRPr lang="en-US" b="1" dirty="0">
              <a:latin typeface="Arial" charset="0"/>
              <a:cs typeface="Arial" charset="0"/>
            </a:endParaRPr>
          </a:p>
        </p:txBody>
      </p:sp>
    </p:spTree>
    <p:extLst>
      <p:ext uri="{BB962C8B-B14F-4D97-AF65-F5344CB8AC3E}">
        <p14:creationId xmlns:p14="http://schemas.microsoft.com/office/powerpoint/2010/main" val="24497652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0817" name="Picture 2" descr="530px-India_Orissa_locator_map"/>
          <p:cNvPicPr>
            <a:picLocks noChangeAspect="1" noChangeArrowheads="1"/>
          </p:cNvPicPr>
          <p:nvPr/>
        </p:nvPicPr>
        <p:blipFill>
          <a:blip r:embed="rId2" cstate="screen">
            <a:extLst>
              <a:ext uri="{28A0092B-C50C-407E-A947-70E740481C1C}">
                <a14:useLocalDpi xmlns:a14="http://schemas.microsoft.com/office/drawing/2010/main"/>
              </a:ext>
            </a:extLst>
          </a:blip>
          <a:srcRect r="13397"/>
          <a:stretch>
            <a:fillRect/>
          </a:stretch>
        </p:blipFill>
        <p:spPr bwMode="auto">
          <a:xfrm>
            <a:off x="0" y="0"/>
            <a:ext cx="4114800" cy="537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0818" name="Picture 5" descr="Orissa_Boarding_School2006_Uschi_with_gir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67200" y="0"/>
            <a:ext cx="4876800" cy="3355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71" name="AutoShape 7"/>
          <p:cNvSpPr>
            <a:spLocks noChangeArrowheads="1"/>
          </p:cNvSpPr>
          <p:nvPr/>
        </p:nvSpPr>
        <p:spPr bwMode="auto">
          <a:xfrm rot="1451735" flipH="1" flipV="1">
            <a:off x="-20638" y="3584575"/>
            <a:ext cx="7129463" cy="1417638"/>
          </a:xfrm>
          <a:prstGeom prst="curvedDownArrow">
            <a:avLst>
              <a:gd name="adj1" fmla="val 122561"/>
              <a:gd name="adj2" fmla="val 245076"/>
              <a:gd name="adj3" fmla="val 33333"/>
            </a:avLst>
          </a:prstGeom>
          <a:solidFill>
            <a:schemeClr val="accent2"/>
          </a:solidFill>
          <a:ln w="9525">
            <a:solidFill>
              <a:schemeClr val="tx1"/>
            </a:solidFill>
            <a:miter lim="800000"/>
            <a:headEnd/>
            <a:tailEnd/>
          </a:ln>
        </p:spPr>
        <p:txBody>
          <a:bodyPr wrap="none" anchor="ctr"/>
          <a:lstStyle/>
          <a:p>
            <a:pPr defTabSz="914400">
              <a:buClrTx/>
              <a:buSzTx/>
              <a:buFontTx/>
              <a:buNone/>
            </a:pPr>
            <a:endParaRPr lang="en-US">
              <a:solidFill>
                <a:srgbClr val="000000"/>
              </a:solidFill>
              <a:latin typeface="Arial" charset="0"/>
            </a:endParaRPr>
          </a:p>
        </p:txBody>
      </p:sp>
      <p:sp>
        <p:nvSpPr>
          <p:cNvPr id="930820" name="Rectangle 3"/>
          <p:cNvSpPr>
            <a:spLocks noGrp="1" noChangeArrowheads="1"/>
          </p:cNvSpPr>
          <p:nvPr>
            <p:ph type="ctrTitle"/>
          </p:nvPr>
        </p:nvSpPr>
        <p:spPr>
          <a:xfrm>
            <a:off x="0" y="1066800"/>
            <a:ext cx="4267200" cy="685800"/>
          </a:xfrm>
          <a:solidFill>
            <a:schemeClr val="bg1"/>
          </a:solidFill>
        </p:spPr>
        <p:txBody>
          <a:bodyPr/>
          <a:lstStyle/>
          <a:p>
            <a:r>
              <a:rPr lang="zh-CN" altLang="en-US" b="1" dirty="0">
                <a:latin typeface="Arial" charset="0"/>
                <a:ea typeface="ＭＳ Ｐゴシック" charset="0"/>
                <a:cs typeface="ＭＳ Ｐゴシック" charset="0"/>
              </a:rPr>
              <a:t>印度</a:t>
            </a:r>
            <a:endParaRPr lang="en-US" b="1" dirty="0">
              <a:latin typeface="Arial" charset="0"/>
              <a:ea typeface="ＭＳ Ｐゴシック" charset="0"/>
              <a:cs typeface="ＭＳ Ｐゴシック" charset="0"/>
            </a:endParaRPr>
          </a:p>
        </p:txBody>
      </p:sp>
      <p:sp>
        <p:nvSpPr>
          <p:cNvPr id="930821" name="Rectangle 3"/>
          <p:cNvSpPr txBox="1">
            <a:spLocks noChangeArrowheads="1"/>
          </p:cNvSpPr>
          <p:nvPr/>
        </p:nvSpPr>
        <p:spPr bwMode="auto">
          <a:xfrm>
            <a:off x="4267200" y="3581400"/>
            <a:ext cx="4267200" cy="685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buClrTx/>
              <a:buSzTx/>
              <a:buFontTx/>
              <a:buNone/>
            </a:pPr>
            <a:r>
              <a:rPr lang="zh-CN" altLang="en-US" sz="4400" b="1" baseline="0" dirty="0">
                <a:solidFill>
                  <a:srgbClr val="000000"/>
                </a:solidFill>
                <a:latin typeface="Arial" charset="0"/>
              </a:rPr>
              <a:t>新加坡</a:t>
            </a:r>
            <a:endParaRPr lang="en-US" sz="4400" b="1" baseline="0" dirty="0">
              <a:solidFill>
                <a:srgbClr val="000000"/>
              </a:solidFill>
              <a:latin typeface="Arial" charset="0"/>
            </a:endParaRPr>
          </a:p>
        </p:txBody>
      </p:sp>
    </p:spTree>
    <p:extLst>
      <p:ext uri="{BB962C8B-B14F-4D97-AF65-F5344CB8AC3E}">
        <p14:creationId xmlns:p14="http://schemas.microsoft.com/office/powerpoint/2010/main" val="1785792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36871"/>
                                        </p:tgtEl>
                                        <p:attrNameLst>
                                          <p:attrName>style.visibility</p:attrName>
                                        </p:attrNameLst>
                                      </p:cBhvr>
                                      <p:to>
                                        <p:strVal val="visible"/>
                                      </p:to>
                                    </p:set>
                                    <p:animEffect transition="in" filter="wipe(right)">
                                      <p:cBhvr>
                                        <p:cTn id="7" dur="500"/>
                                        <p:tgtEl>
                                          <p:spTgt spid="368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71" grpId="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41" name="Picture 1028" descr="IMG_6308"/>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6834" name="Rectangle 1026"/>
          <p:cNvSpPr>
            <a:spLocks noGrp="1" noChangeArrowheads="1"/>
          </p:cNvSpPr>
          <p:nvPr>
            <p:ph type="ctrTitle"/>
          </p:nvPr>
        </p:nvSpPr>
        <p:spPr>
          <a:xfrm>
            <a:off x="381000" y="228600"/>
            <a:ext cx="4724400" cy="898525"/>
          </a:xfrm>
        </p:spPr>
        <p:txBody>
          <a:bodyPr/>
          <a:lstStyle/>
          <a:p>
            <a:pPr eaLnBrk="1" hangingPunct="1">
              <a:defRPr/>
            </a:pPr>
            <a:r>
              <a:rPr lang="en-US" b="1" dirty="0">
                <a:latin typeface="Tahoma" charset="0"/>
              </a:rPr>
              <a:t>Miles</a:t>
            </a:r>
            <a:r>
              <a:rPr lang="zh-CN" altLang="en-US" b="1" dirty="0">
                <a:latin typeface="Tahoma" charset="0"/>
              </a:rPr>
              <a:t>夫妻</a:t>
            </a:r>
            <a:endParaRPr lang="en-US" b="1" dirty="0">
              <a:latin typeface="Tahoma" charset="0"/>
            </a:endParaRPr>
          </a:p>
        </p:txBody>
      </p:sp>
      <p:pic>
        <p:nvPicPr>
          <p:cNvPr id="2" name="Picture 1" descr="Singpu &amp; Kim.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3962400"/>
            <a:ext cx="3733800" cy="2540000"/>
          </a:xfrm>
          <a:prstGeom prst="rect">
            <a:avLst/>
          </a:prstGeom>
          <a:noFill/>
          <a:ln w="762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006981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ppt_y</p:attrName>
                                        </p:attrNameLst>
                                      </p:cBhvr>
                                      <p:tavLst>
                                        <p:tav tm="0">
                                          <p:val>
                                            <p:strVal val="#ppt_y+#ppt_h*1.125000"/>
                                          </p:val>
                                        </p:tav>
                                        <p:tav tm="100000">
                                          <p:val>
                                            <p:strVal val="#ppt_y"/>
                                          </p:val>
                                        </p:tav>
                                      </p:tavLst>
                                    </p:anim>
                                    <p:animEffect transition="in" filter="wipe(up)">
                                      <p:cBhvr>
                                        <p:cTn id="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96161" name="Group 39"/>
          <p:cNvGrpSpPr>
            <a:grpSpLocks/>
          </p:cNvGrpSpPr>
          <p:nvPr/>
        </p:nvGrpSpPr>
        <p:grpSpPr bwMode="auto">
          <a:xfrm>
            <a:off x="0" y="0"/>
            <a:ext cx="9140825" cy="6856413"/>
            <a:chOff x="0" y="0"/>
            <a:chExt cx="5758" cy="4319"/>
          </a:xfrm>
        </p:grpSpPr>
        <p:sp>
          <p:nvSpPr>
            <p:cNvPr id="2396186" name="Freeform 1"/>
            <p:cNvSpPr>
              <a:spLocks/>
            </p:cNvSpPr>
            <p:nvPr/>
          </p:nvSpPr>
          <p:spPr bwMode="auto">
            <a:xfrm>
              <a:off x="0" y="12"/>
              <a:ext cx="5758" cy="3273"/>
            </a:xfrm>
            <a:custGeom>
              <a:avLst/>
              <a:gdLst>
                <a:gd name="T0" fmla="*/ 61 w 21600"/>
                <a:gd name="T1" fmla="*/ 6 h 21600"/>
                <a:gd name="T2" fmla="*/ 0 w 21600"/>
                <a:gd name="T3" fmla="*/ 0 h 21600"/>
                <a:gd name="T4" fmla="*/ 0 w 21600"/>
                <a:gd name="T5" fmla="*/ 2 h 21600"/>
                <a:gd name="T6" fmla="*/ 58 w 21600"/>
                <a:gd name="T7" fmla="*/ 7 h 21600"/>
                <a:gd name="T8" fmla="*/ 109 w 21600"/>
                <a:gd name="T9" fmla="*/ 11 h 21600"/>
                <a:gd name="T10" fmla="*/ 109 w 21600"/>
                <a:gd name="T11" fmla="*/ 11 h 21600"/>
                <a:gd name="T12" fmla="*/ 61 w 21600"/>
                <a:gd name="T13" fmla="*/ 6 h 21600"/>
                <a:gd name="T14" fmla="*/ 61 w 21600"/>
                <a:gd name="T15" fmla="*/ 6 h 21600"/>
                <a:gd name="T16" fmla="*/ 61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2015" y="11985"/>
                  </a:moveTo>
                  <a:lnTo>
                    <a:pt x="0" y="0"/>
                  </a:lnTo>
                  <a:lnTo>
                    <a:pt x="0" y="3445"/>
                  </a:lnTo>
                  <a:lnTo>
                    <a:pt x="11428" y="13054"/>
                  </a:lnTo>
                  <a:lnTo>
                    <a:pt x="21600" y="21600"/>
                  </a:lnTo>
                  <a:lnTo>
                    <a:pt x="21600" y="21560"/>
                  </a:lnTo>
                  <a:lnTo>
                    <a:pt x="12015" y="11985"/>
                  </a:lnTo>
                  <a:close/>
                  <a:moveTo>
                    <a:pt x="12015" y="11985"/>
                  </a:moveTo>
                </a:path>
              </a:pathLst>
            </a:custGeom>
            <a:gradFill rotWithShape="0">
              <a:gsLst>
                <a:gs pos="0">
                  <a:srgbClr val="000051"/>
                </a:gs>
                <a:gs pos="100000">
                  <a:srgbClr val="000080"/>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7" name="Freeform 2"/>
            <p:cNvSpPr>
              <a:spLocks/>
            </p:cNvSpPr>
            <p:nvPr/>
          </p:nvSpPr>
          <p:spPr bwMode="auto">
            <a:xfrm>
              <a:off x="149" y="0"/>
              <a:ext cx="5609" cy="3243"/>
            </a:xfrm>
            <a:custGeom>
              <a:avLst/>
              <a:gdLst>
                <a:gd name="T0" fmla="*/ 56 w 21600"/>
                <a:gd name="T1" fmla="*/ 6 h 21600"/>
                <a:gd name="T2" fmla="*/ 8 w 21600"/>
                <a:gd name="T3" fmla="*/ 0 h 21600"/>
                <a:gd name="T4" fmla="*/ 0 w 21600"/>
                <a:gd name="T5" fmla="*/ 0 h 21600"/>
                <a:gd name="T6" fmla="*/ 54 w 21600"/>
                <a:gd name="T7" fmla="*/ 6 h 21600"/>
                <a:gd name="T8" fmla="*/ 98 w 21600"/>
                <a:gd name="T9" fmla="*/ 11 h 21600"/>
                <a:gd name="T10" fmla="*/ 98 w 21600"/>
                <a:gd name="T11" fmla="*/ 11 h 21600"/>
                <a:gd name="T12" fmla="*/ 56 w 21600"/>
                <a:gd name="T13" fmla="*/ 6 h 21600"/>
                <a:gd name="T14" fmla="*/ 56 w 21600"/>
                <a:gd name="T15" fmla="*/ 6 h 21600"/>
                <a:gd name="T16" fmla="*/ 56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12220" y="11416"/>
                  </a:moveTo>
                  <a:lnTo>
                    <a:pt x="1665" y="0"/>
                  </a:lnTo>
                  <a:lnTo>
                    <a:pt x="0" y="0"/>
                  </a:lnTo>
                  <a:lnTo>
                    <a:pt x="11922" y="11896"/>
                  </a:lnTo>
                  <a:lnTo>
                    <a:pt x="21600" y="21600"/>
                  </a:lnTo>
                  <a:lnTo>
                    <a:pt x="21600" y="21560"/>
                  </a:lnTo>
                  <a:lnTo>
                    <a:pt x="12220" y="11416"/>
                  </a:lnTo>
                  <a:close/>
                  <a:moveTo>
                    <a:pt x="12220" y="11416"/>
                  </a:moveTo>
                </a:path>
              </a:pathLst>
            </a:custGeom>
            <a:gradFill rotWithShape="0">
              <a:gsLst>
                <a:gs pos="0">
                  <a:srgbClr val="00005D"/>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8" name="Freeform 3"/>
            <p:cNvSpPr>
              <a:spLocks/>
            </p:cNvSpPr>
            <p:nvPr/>
          </p:nvSpPr>
          <p:spPr bwMode="auto">
            <a:xfrm>
              <a:off x="0" y="3433"/>
              <a:ext cx="4038" cy="191"/>
            </a:xfrm>
            <a:custGeom>
              <a:avLst/>
              <a:gdLst>
                <a:gd name="T0" fmla="*/ 0 w 21600"/>
                <a:gd name="T1" fmla="*/ 0 h 21600"/>
                <a:gd name="T2" fmla="*/ 26 w 21600"/>
                <a:gd name="T3" fmla="*/ 0 h 21600"/>
                <a:gd name="T4" fmla="*/ 26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17550"/>
                  </a:moveTo>
                  <a:lnTo>
                    <a:pt x="21600" y="21600"/>
                  </a:lnTo>
                  <a:lnTo>
                    <a:pt x="21600" y="16200"/>
                  </a:lnTo>
                  <a:lnTo>
                    <a:pt x="0" y="0"/>
                  </a:lnTo>
                  <a:lnTo>
                    <a:pt x="0" y="17550"/>
                  </a:lnTo>
                  <a:close/>
                  <a:moveTo>
                    <a:pt x="0" y="17550"/>
                  </a:moveTo>
                </a:path>
              </a:pathLst>
            </a:custGeom>
            <a:gradFill rotWithShape="0">
              <a:gsLst>
                <a:gs pos="0">
                  <a:srgbClr val="000061"/>
                </a:gs>
                <a:gs pos="100000">
                  <a:srgbClr val="000080"/>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9" name="Freeform 4"/>
            <p:cNvSpPr>
              <a:spLocks/>
            </p:cNvSpPr>
            <p:nvPr/>
          </p:nvSpPr>
          <p:spPr bwMode="auto">
            <a:xfrm>
              <a:off x="4038" y="3577"/>
              <a:ext cx="1720" cy="65"/>
            </a:xfrm>
            <a:custGeom>
              <a:avLst/>
              <a:gdLst>
                <a:gd name="T0" fmla="*/ 1 w 21600"/>
                <a:gd name="T1" fmla="*/ 0 h 21600"/>
                <a:gd name="T2" fmla="*/ 1 w 21600"/>
                <a:gd name="T3" fmla="*/ 0 h 21600"/>
                <a:gd name="T4" fmla="*/ 0 w 21600"/>
                <a:gd name="T5" fmla="*/ 0 h 21600"/>
                <a:gd name="T6" fmla="*/ 0 w 21600"/>
                <a:gd name="T7" fmla="*/ 0 h 21600"/>
                <a:gd name="T8" fmla="*/ 1 w 21600"/>
                <a:gd name="T9" fmla="*/ 0 h 21600"/>
                <a:gd name="T10" fmla="*/ 1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19636"/>
                  </a:lnTo>
                  <a:lnTo>
                    <a:pt x="0" y="0"/>
                  </a:lnTo>
                  <a:lnTo>
                    <a:pt x="0" y="15709"/>
                  </a:lnTo>
                  <a:lnTo>
                    <a:pt x="21600" y="21600"/>
                  </a:lnTo>
                  <a:close/>
                  <a:moveTo>
                    <a:pt x="21600" y="21600"/>
                  </a:moveTo>
                </a:path>
              </a:pathLst>
            </a:custGeom>
            <a:gradFill rotWithShape="0">
              <a:gsLst>
                <a:gs pos="0">
                  <a:srgbClr val="000080"/>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0" name="Freeform 5"/>
            <p:cNvSpPr>
              <a:spLocks/>
            </p:cNvSpPr>
            <p:nvPr/>
          </p:nvSpPr>
          <p:spPr bwMode="auto">
            <a:xfrm>
              <a:off x="0" y="3726"/>
              <a:ext cx="4784" cy="329"/>
            </a:xfrm>
            <a:custGeom>
              <a:avLst/>
              <a:gdLst>
                <a:gd name="T0" fmla="*/ 0 w 21600"/>
                <a:gd name="T1" fmla="*/ 0 h 21600"/>
                <a:gd name="T2" fmla="*/ 52 w 21600"/>
                <a:gd name="T3" fmla="*/ 0 h 21600"/>
                <a:gd name="T4" fmla="*/ 52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21600"/>
                  </a:moveTo>
                  <a:lnTo>
                    <a:pt x="21600" y="5055"/>
                  </a:lnTo>
                  <a:lnTo>
                    <a:pt x="21600" y="0"/>
                  </a:lnTo>
                  <a:lnTo>
                    <a:pt x="0" y="7025"/>
                  </a:lnTo>
                  <a:lnTo>
                    <a:pt x="0" y="21600"/>
                  </a:lnTo>
                  <a:close/>
                  <a:moveTo>
                    <a:pt x="0" y="21600"/>
                  </a:moveTo>
                </a:path>
              </a:pathLst>
            </a:custGeom>
            <a:gradFill rotWithShape="0">
              <a:gsLst>
                <a:gs pos="0">
                  <a:srgbClr val="00007D"/>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1" name="Freeform 6"/>
            <p:cNvSpPr>
              <a:spLocks/>
            </p:cNvSpPr>
            <p:nvPr/>
          </p:nvSpPr>
          <p:spPr bwMode="auto">
            <a:xfrm>
              <a:off x="4784" y="3702"/>
              <a:ext cx="974" cy="10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10265"/>
                  </a:moveTo>
                  <a:lnTo>
                    <a:pt x="21600" y="0"/>
                  </a:lnTo>
                  <a:lnTo>
                    <a:pt x="0" y="5133"/>
                  </a:lnTo>
                  <a:lnTo>
                    <a:pt x="0" y="21600"/>
                  </a:lnTo>
                  <a:lnTo>
                    <a:pt x="21600" y="10265"/>
                  </a:lnTo>
                  <a:close/>
                  <a:moveTo>
                    <a:pt x="21600" y="10265"/>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2" name="Freeform 7"/>
            <p:cNvSpPr>
              <a:spLocks/>
            </p:cNvSpPr>
            <p:nvPr/>
          </p:nvSpPr>
          <p:spPr bwMode="auto">
            <a:xfrm>
              <a:off x="3619" y="3815"/>
              <a:ext cx="2139" cy="198"/>
            </a:xfrm>
            <a:custGeom>
              <a:avLst/>
              <a:gdLst>
                <a:gd name="T0" fmla="*/ 2 w 21600"/>
                <a:gd name="T1" fmla="*/ 0 h 21600"/>
                <a:gd name="T2" fmla="*/ 0 w 21600"/>
                <a:gd name="T3" fmla="*/ 0 h 21600"/>
                <a:gd name="T4" fmla="*/ 0 w 21600"/>
                <a:gd name="T5" fmla="*/ 0 h 21600"/>
                <a:gd name="T6" fmla="*/ 2 w 21600"/>
                <a:gd name="T7" fmla="*/ 0 h 21600"/>
                <a:gd name="T8" fmla="*/ 2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0"/>
                  </a:moveTo>
                  <a:lnTo>
                    <a:pt x="0" y="17018"/>
                  </a:lnTo>
                  <a:lnTo>
                    <a:pt x="0" y="21600"/>
                  </a:lnTo>
                  <a:lnTo>
                    <a:pt x="21600" y="0"/>
                  </a:lnTo>
                  <a:close/>
                  <a:moveTo>
                    <a:pt x="21600" y="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3" name="Freeform 8"/>
            <p:cNvSpPr>
              <a:spLocks/>
            </p:cNvSpPr>
            <p:nvPr/>
          </p:nvSpPr>
          <p:spPr bwMode="auto">
            <a:xfrm>
              <a:off x="0" y="3971"/>
              <a:ext cx="3619" cy="348"/>
            </a:xfrm>
            <a:custGeom>
              <a:avLst/>
              <a:gdLst>
                <a:gd name="T0" fmla="*/ 0 w 21600"/>
                <a:gd name="T1" fmla="*/ 0 h 21600"/>
                <a:gd name="T2" fmla="*/ 2 w 21600"/>
                <a:gd name="T3" fmla="*/ 0 h 21600"/>
                <a:gd name="T4" fmla="*/ 17 w 21600"/>
                <a:gd name="T5" fmla="*/ 0 h 21600"/>
                <a:gd name="T6" fmla="*/ 17 w 21600"/>
                <a:gd name="T7" fmla="*/ 0 h 21600"/>
                <a:gd name="T8" fmla="*/ 0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21600"/>
                  </a:moveTo>
                  <a:lnTo>
                    <a:pt x="1854" y="21600"/>
                  </a:lnTo>
                  <a:lnTo>
                    <a:pt x="21600" y="2607"/>
                  </a:lnTo>
                  <a:lnTo>
                    <a:pt x="21600" y="0"/>
                  </a:lnTo>
                  <a:lnTo>
                    <a:pt x="0" y="16386"/>
                  </a:lnTo>
                  <a:lnTo>
                    <a:pt x="0" y="21600"/>
                  </a:lnTo>
                  <a:close/>
                  <a:moveTo>
                    <a:pt x="0" y="21600"/>
                  </a:moveTo>
                </a:path>
              </a:pathLst>
            </a:custGeom>
            <a:gradFill rotWithShape="0">
              <a:gsLst>
                <a:gs pos="0">
                  <a:srgbClr val="00006F"/>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4" name="Freeform 9"/>
            <p:cNvSpPr>
              <a:spLocks/>
            </p:cNvSpPr>
            <p:nvPr/>
          </p:nvSpPr>
          <p:spPr bwMode="auto">
            <a:xfrm>
              <a:off x="2097" y="4043"/>
              <a:ext cx="2514" cy="276"/>
            </a:xfrm>
            <a:custGeom>
              <a:avLst/>
              <a:gdLst>
                <a:gd name="T0" fmla="*/ 3 w 21600"/>
                <a:gd name="T1" fmla="*/ 0 h 21600"/>
                <a:gd name="T2" fmla="*/ 4 w 21600"/>
                <a:gd name="T3" fmla="*/ 0 h 21600"/>
                <a:gd name="T4" fmla="*/ 4 w 21600"/>
                <a:gd name="T5" fmla="*/ 0 h 21600"/>
                <a:gd name="T6" fmla="*/ 0 w 21600"/>
                <a:gd name="T7" fmla="*/ 0 h 21600"/>
                <a:gd name="T8" fmla="*/ 3 w 21600"/>
                <a:gd name="T9" fmla="*/ 0 h 21600"/>
                <a:gd name="T10" fmla="*/ 3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18725" y="21600"/>
                  </a:moveTo>
                  <a:lnTo>
                    <a:pt x="21600" y="15965"/>
                  </a:lnTo>
                  <a:lnTo>
                    <a:pt x="19395" y="0"/>
                  </a:lnTo>
                  <a:lnTo>
                    <a:pt x="0" y="21600"/>
                  </a:lnTo>
                  <a:lnTo>
                    <a:pt x="18725" y="21600"/>
                  </a:lnTo>
                  <a:close/>
                  <a:moveTo>
                    <a:pt x="18725" y="2160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5" name="Freeform 10"/>
            <p:cNvSpPr>
              <a:spLocks/>
            </p:cNvSpPr>
            <p:nvPr/>
          </p:nvSpPr>
          <p:spPr bwMode="auto">
            <a:xfrm>
              <a:off x="4354" y="3869"/>
              <a:ext cx="1404" cy="37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7200"/>
                  </a:moveTo>
                  <a:lnTo>
                    <a:pt x="21600" y="0"/>
                  </a:lnTo>
                  <a:lnTo>
                    <a:pt x="0" y="9943"/>
                  </a:lnTo>
                  <a:lnTo>
                    <a:pt x="3951" y="21600"/>
                  </a:lnTo>
                  <a:lnTo>
                    <a:pt x="21600" y="7200"/>
                  </a:lnTo>
                  <a:close/>
                  <a:moveTo>
                    <a:pt x="21600" y="7200"/>
                  </a:moveTo>
                </a:path>
              </a:pathLst>
            </a:custGeom>
            <a:gradFill rotWithShape="0">
              <a:gsLst>
                <a:gs pos="0">
                  <a:srgbClr val="000099"/>
                </a:gs>
                <a:gs pos="100000">
                  <a:srgbClr val="08089C"/>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6" name="Freeform 11"/>
            <p:cNvSpPr>
              <a:spLocks/>
            </p:cNvSpPr>
            <p:nvPr/>
          </p:nvSpPr>
          <p:spPr bwMode="auto">
            <a:xfrm>
              <a:off x="5030" y="3151"/>
              <a:ext cx="728" cy="240"/>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21600" y="21600"/>
                  </a:moveTo>
                  <a:lnTo>
                    <a:pt x="0" y="0"/>
                  </a:lnTo>
                  <a:lnTo>
                    <a:pt x="0" y="540"/>
                  </a:lnTo>
                  <a:lnTo>
                    <a:pt x="21600" y="21600"/>
                  </a:lnTo>
                  <a:close/>
                  <a:moveTo>
                    <a:pt x="21600" y="2160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7" name="Freeform 12"/>
            <p:cNvSpPr>
              <a:spLocks/>
            </p:cNvSpPr>
            <p:nvPr/>
          </p:nvSpPr>
          <p:spPr bwMode="auto">
            <a:xfrm>
              <a:off x="0" y="1486"/>
              <a:ext cx="5030" cy="1671"/>
            </a:xfrm>
            <a:custGeom>
              <a:avLst/>
              <a:gdLst>
                <a:gd name="T0" fmla="*/ 0 w 21600"/>
                <a:gd name="T1" fmla="*/ 0 h 21600"/>
                <a:gd name="T2" fmla="*/ 64 w 21600"/>
                <a:gd name="T3" fmla="*/ 1 h 21600"/>
                <a:gd name="T4" fmla="*/ 64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930"/>
                  </a:moveTo>
                  <a:lnTo>
                    <a:pt x="21600" y="21600"/>
                  </a:lnTo>
                  <a:lnTo>
                    <a:pt x="21600" y="21522"/>
                  </a:lnTo>
                  <a:lnTo>
                    <a:pt x="0" y="0"/>
                  </a:lnTo>
                  <a:lnTo>
                    <a:pt x="0" y="930"/>
                  </a:lnTo>
                  <a:close/>
                  <a:moveTo>
                    <a:pt x="0" y="930"/>
                  </a:moveTo>
                </a:path>
              </a:pathLst>
            </a:custGeom>
            <a:gradFill rotWithShape="0">
              <a:gsLst>
                <a:gs pos="0">
                  <a:srgbClr val="000053"/>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8" name="Freeform 13"/>
            <p:cNvSpPr>
              <a:spLocks/>
            </p:cNvSpPr>
            <p:nvPr/>
          </p:nvSpPr>
          <p:spPr bwMode="auto">
            <a:xfrm>
              <a:off x="5030" y="3049"/>
              <a:ext cx="728" cy="31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21192"/>
                  </a:lnTo>
                  <a:lnTo>
                    <a:pt x="0" y="0"/>
                  </a:lnTo>
                  <a:lnTo>
                    <a:pt x="0" y="3668"/>
                  </a:lnTo>
                  <a:lnTo>
                    <a:pt x="21600" y="21600"/>
                  </a:lnTo>
                  <a:close/>
                  <a:moveTo>
                    <a:pt x="21600" y="21600"/>
                  </a:moveTo>
                </a:path>
              </a:pathLst>
            </a:custGeom>
            <a:gradFill rotWithShape="0">
              <a:gsLst>
                <a:gs pos="0">
                  <a:srgbClr val="000080"/>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99" name="Freeform 14"/>
            <p:cNvSpPr>
              <a:spLocks/>
            </p:cNvSpPr>
            <p:nvPr/>
          </p:nvSpPr>
          <p:spPr bwMode="auto">
            <a:xfrm>
              <a:off x="0" y="916"/>
              <a:ext cx="5030" cy="2187"/>
            </a:xfrm>
            <a:custGeom>
              <a:avLst/>
              <a:gdLst>
                <a:gd name="T0" fmla="*/ 0 w 21600"/>
                <a:gd name="T1" fmla="*/ 0 h 21600"/>
                <a:gd name="T2" fmla="*/ 64 w 21600"/>
                <a:gd name="T3" fmla="*/ 2 h 21600"/>
                <a:gd name="T4" fmla="*/ 64 w 21600"/>
                <a:gd name="T5" fmla="*/ 2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3909"/>
                  </a:moveTo>
                  <a:lnTo>
                    <a:pt x="21600" y="21600"/>
                  </a:lnTo>
                  <a:lnTo>
                    <a:pt x="21600" y="21067"/>
                  </a:lnTo>
                  <a:lnTo>
                    <a:pt x="0" y="0"/>
                  </a:lnTo>
                  <a:lnTo>
                    <a:pt x="0" y="3909"/>
                  </a:lnTo>
                  <a:close/>
                  <a:moveTo>
                    <a:pt x="0" y="3909"/>
                  </a:moveTo>
                </a:path>
              </a:pathLst>
            </a:custGeom>
            <a:gradFill rotWithShape="0">
              <a:gsLst>
                <a:gs pos="0">
                  <a:srgbClr val="000055"/>
                </a:gs>
                <a:gs pos="100000">
                  <a:srgbClr val="000080"/>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0" name="Freeform 15"/>
            <p:cNvSpPr>
              <a:spLocks/>
            </p:cNvSpPr>
            <p:nvPr/>
          </p:nvSpPr>
          <p:spPr bwMode="auto">
            <a:xfrm>
              <a:off x="2294" y="0"/>
              <a:ext cx="3159" cy="2725"/>
            </a:xfrm>
            <a:custGeom>
              <a:avLst/>
              <a:gdLst>
                <a:gd name="T0" fmla="*/ 0 w 21600"/>
                <a:gd name="T1" fmla="*/ 0 h 21600"/>
                <a:gd name="T2" fmla="*/ 10 w 21600"/>
                <a:gd name="T3" fmla="*/ 5 h 21600"/>
                <a:gd name="T4" fmla="*/ 10 w 21600"/>
                <a:gd name="T5" fmla="*/ 5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477" y="21600"/>
                  </a:lnTo>
                  <a:lnTo>
                    <a:pt x="21600" y="21418"/>
                  </a:lnTo>
                  <a:lnTo>
                    <a:pt x="697" y="0"/>
                  </a:lnTo>
                  <a:lnTo>
                    <a:pt x="0" y="0"/>
                  </a:lnTo>
                  <a:close/>
                  <a:moveTo>
                    <a:pt x="0" y="0"/>
                  </a:moveTo>
                </a:path>
              </a:pathLst>
            </a:custGeom>
            <a:gradFill rotWithShape="0">
              <a:gsLst>
                <a:gs pos="0">
                  <a:srgbClr val="00006B"/>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1" name="Freeform 16"/>
            <p:cNvSpPr>
              <a:spLocks/>
            </p:cNvSpPr>
            <p:nvPr/>
          </p:nvSpPr>
          <p:spPr bwMode="auto">
            <a:xfrm>
              <a:off x="5435" y="2702"/>
              <a:ext cx="323" cy="29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1600"/>
                  </a:moveTo>
                  <a:lnTo>
                    <a:pt x="21600" y="18999"/>
                  </a:lnTo>
                  <a:lnTo>
                    <a:pt x="1204" y="0"/>
                  </a:lnTo>
                  <a:lnTo>
                    <a:pt x="0" y="1662"/>
                  </a:lnTo>
                  <a:lnTo>
                    <a:pt x="21600" y="21600"/>
                  </a:lnTo>
                  <a:close/>
                  <a:moveTo>
                    <a:pt x="21600" y="21600"/>
                  </a:moveTo>
                </a:path>
              </a:pathLst>
            </a:custGeom>
            <a:gradFill rotWithShape="0">
              <a:gsLst>
                <a:gs pos="0">
                  <a:srgbClr val="000099"/>
                </a:gs>
                <a:gs pos="100000">
                  <a:srgbClr val="0F0F9F"/>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2" name="Freeform 17"/>
            <p:cNvSpPr>
              <a:spLocks/>
            </p:cNvSpPr>
            <p:nvPr/>
          </p:nvSpPr>
          <p:spPr bwMode="auto">
            <a:xfrm>
              <a:off x="5477" y="2588"/>
              <a:ext cx="281" cy="335"/>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11155"/>
                  </a:lnTo>
                  <a:lnTo>
                    <a:pt x="7379" y="0"/>
                  </a:lnTo>
                  <a:lnTo>
                    <a:pt x="0" y="5803"/>
                  </a:lnTo>
                  <a:lnTo>
                    <a:pt x="21600" y="21600"/>
                  </a:lnTo>
                  <a:close/>
                  <a:moveTo>
                    <a:pt x="21600" y="21600"/>
                  </a:moveTo>
                </a:path>
              </a:pathLst>
            </a:custGeom>
            <a:solidFill>
              <a:srgbClr val="0000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3" name="Freeform 18"/>
            <p:cNvSpPr>
              <a:spLocks/>
            </p:cNvSpPr>
            <p:nvPr/>
          </p:nvSpPr>
          <p:spPr bwMode="auto">
            <a:xfrm>
              <a:off x="2454" y="0"/>
              <a:ext cx="3119" cy="2678"/>
            </a:xfrm>
            <a:custGeom>
              <a:avLst/>
              <a:gdLst>
                <a:gd name="T0" fmla="*/ 0 w 21600"/>
                <a:gd name="T1" fmla="*/ 0 h 21600"/>
                <a:gd name="T2" fmla="*/ 9 w 21600"/>
                <a:gd name="T3" fmla="*/ 5 h 21600"/>
                <a:gd name="T4" fmla="*/ 9 w 21600"/>
                <a:gd name="T5" fmla="*/ 5 h 21600"/>
                <a:gd name="T6" fmla="*/ 1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0936" y="21600"/>
                  </a:lnTo>
                  <a:lnTo>
                    <a:pt x="21600" y="20875"/>
                  </a:lnTo>
                  <a:lnTo>
                    <a:pt x="2650" y="0"/>
                  </a:lnTo>
                  <a:lnTo>
                    <a:pt x="0" y="0"/>
                  </a:lnTo>
                  <a:close/>
                  <a:moveTo>
                    <a:pt x="0" y="0"/>
                  </a:moveTo>
                </a:path>
              </a:pathLst>
            </a:custGeom>
            <a:gradFill rotWithShape="0">
              <a:gsLst>
                <a:gs pos="0">
                  <a:srgbClr val="000047"/>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4" name="Freeform 19"/>
            <p:cNvSpPr>
              <a:spLocks/>
            </p:cNvSpPr>
            <p:nvPr/>
          </p:nvSpPr>
          <p:spPr bwMode="auto">
            <a:xfrm>
              <a:off x="5626" y="2534"/>
              <a:ext cx="132" cy="13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0"/>
                  </a:lnTo>
                  <a:lnTo>
                    <a:pt x="21600" y="21600"/>
                  </a:lnTo>
                  <a:close/>
                  <a:moveTo>
                    <a:pt x="21600" y="21600"/>
                  </a:moveTo>
                </a:path>
              </a:pathLst>
            </a:custGeom>
            <a:solidFill>
              <a:srgbClr val="FF9999"/>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5" name="Freeform 20"/>
            <p:cNvSpPr>
              <a:spLocks/>
            </p:cNvSpPr>
            <p:nvPr/>
          </p:nvSpPr>
          <p:spPr bwMode="auto">
            <a:xfrm>
              <a:off x="3112" y="0"/>
              <a:ext cx="2514" cy="2534"/>
            </a:xfrm>
            <a:custGeom>
              <a:avLst/>
              <a:gdLst>
                <a:gd name="T0" fmla="*/ 0 w 21600"/>
                <a:gd name="T1" fmla="*/ 0 h 21600"/>
                <a:gd name="T2" fmla="*/ 4 w 21600"/>
                <a:gd name="T3" fmla="*/ 4 h 21600"/>
                <a:gd name="T4" fmla="*/ 4 w 21600"/>
                <a:gd name="T5" fmla="*/ 4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566" y="0"/>
                  </a:lnTo>
                  <a:lnTo>
                    <a:pt x="0" y="0"/>
                  </a:lnTo>
                  <a:close/>
                  <a:moveTo>
                    <a:pt x="0" y="0"/>
                  </a:moveTo>
                </a:path>
              </a:pathLst>
            </a:custGeom>
            <a:gradFill rotWithShape="0">
              <a:gsLst>
                <a:gs pos="0">
                  <a:srgbClr val="00004F"/>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6" name="Freeform 21"/>
            <p:cNvSpPr>
              <a:spLocks/>
            </p:cNvSpPr>
            <p:nvPr/>
          </p:nvSpPr>
          <p:spPr bwMode="auto">
            <a:xfrm>
              <a:off x="3488" y="0"/>
              <a:ext cx="2198" cy="2480"/>
            </a:xfrm>
            <a:custGeom>
              <a:avLst/>
              <a:gdLst>
                <a:gd name="T0" fmla="*/ 0 w 21600"/>
                <a:gd name="T1" fmla="*/ 0 h 21600"/>
                <a:gd name="T2" fmla="*/ 2 w 21600"/>
                <a:gd name="T3" fmla="*/ 4 h 21600"/>
                <a:gd name="T4" fmla="*/ 2 w 21600"/>
                <a:gd name="T5" fmla="*/ 4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482" y="21600"/>
                  </a:lnTo>
                  <a:lnTo>
                    <a:pt x="21600" y="21548"/>
                  </a:lnTo>
                  <a:lnTo>
                    <a:pt x="3112" y="0"/>
                  </a:lnTo>
                  <a:lnTo>
                    <a:pt x="0" y="0"/>
                  </a:lnTo>
                  <a:close/>
                  <a:moveTo>
                    <a:pt x="0" y="0"/>
                  </a:moveTo>
                </a:path>
              </a:pathLst>
            </a:custGeom>
            <a:gradFill rotWithShape="0">
              <a:gsLst>
                <a:gs pos="0">
                  <a:srgbClr val="000065"/>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7" name="Freeform 22"/>
            <p:cNvSpPr>
              <a:spLocks/>
            </p:cNvSpPr>
            <p:nvPr/>
          </p:nvSpPr>
          <p:spPr bwMode="auto">
            <a:xfrm>
              <a:off x="5674" y="2474"/>
              <a:ext cx="84" cy="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1600"/>
                  </a:moveTo>
                  <a:lnTo>
                    <a:pt x="21600" y="20250"/>
                  </a:lnTo>
                  <a:lnTo>
                    <a:pt x="3086" y="0"/>
                  </a:lnTo>
                  <a:lnTo>
                    <a:pt x="0" y="1350"/>
                  </a:lnTo>
                  <a:lnTo>
                    <a:pt x="21600" y="21600"/>
                  </a:lnTo>
                  <a:close/>
                  <a:moveTo>
                    <a:pt x="21600" y="21600"/>
                  </a:moveTo>
                </a:path>
              </a:pathLst>
            </a:custGeom>
            <a:gradFill rotWithShape="0">
              <a:gsLst>
                <a:gs pos="0">
                  <a:srgbClr val="000099"/>
                </a:gs>
                <a:gs pos="100000">
                  <a:srgbClr val="1717A2"/>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8" name="Freeform 23"/>
            <p:cNvSpPr>
              <a:spLocks/>
            </p:cNvSpPr>
            <p:nvPr/>
          </p:nvSpPr>
          <p:spPr bwMode="auto">
            <a:xfrm>
              <a:off x="5603" y="850"/>
              <a:ext cx="155" cy="51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21600" y="21600"/>
                  </a:moveTo>
                  <a:lnTo>
                    <a:pt x="21600" y="8540"/>
                  </a:lnTo>
                  <a:lnTo>
                    <a:pt x="10730" y="0"/>
                  </a:lnTo>
                  <a:lnTo>
                    <a:pt x="0" y="8037"/>
                  </a:lnTo>
                  <a:lnTo>
                    <a:pt x="21600" y="21600"/>
                  </a:lnTo>
                  <a:close/>
                  <a:moveTo>
                    <a:pt x="21600" y="21600"/>
                  </a:moveTo>
                </a:path>
              </a:pathLst>
            </a:custGeom>
            <a:solidFill>
              <a:srgbClr val="000080"/>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09" name="Freeform 24"/>
            <p:cNvSpPr>
              <a:spLocks/>
            </p:cNvSpPr>
            <p:nvPr/>
          </p:nvSpPr>
          <p:spPr bwMode="auto">
            <a:xfrm>
              <a:off x="5107" y="0"/>
              <a:ext cx="573" cy="1042"/>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18702" y="21600"/>
                  </a:lnTo>
                  <a:lnTo>
                    <a:pt x="21600" y="17624"/>
                  </a:lnTo>
                  <a:lnTo>
                    <a:pt x="9445" y="0"/>
                  </a:lnTo>
                  <a:lnTo>
                    <a:pt x="0" y="0"/>
                  </a:lnTo>
                  <a:close/>
                  <a:moveTo>
                    <a:pt x="0" y="0"/>
                  </a:moveTo>
                </a:path>
              </a:pathLst>
            </a:custGeom>
            <a:gradFill rotWithShape="0">
              <a:gsLst>
                <a:gs pos="0">
                  <a:srgbClr val="000055"/>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0" name="Freeform 25"/>
            <p:cNvSpPr>
              <a:spLocks/>
            </p:cNvSpPr>
            <p:nvPr/>
          </p:nvSpPr>
          <p:spPr bwMode="auto">
            <a:xfrm>
              <a:off x="5411" y="0"/>
              <a:ext cx="341" cy="796"/>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9121" y="0"/>
                  </a:moveTo>
                  <a:lnTo>
                    <a:pt x="0" y="0"/>
                  </a:lnTo>
                  <a:lnTo>
                    <a:pt x="18179" y="21600"/>
                  </a:lnTo>
                  <a:lnTo>
                    <a:pt x="21600" y="17697"/>
                  </a:lnTo>
                  <a:lnTo>
                    <a:pt x="9121" y="0"/>
                  </a:lnTo>
                  <a:close/>
                  <a:moveTo>
                    <a:pt x="9121" y="0"/>
                  </a:moveTo>
                </a:path>
              </a:pathLst>
            </a:custGeom>
            <a:gradFill rotWithShape="0">
              <a:gsLst>
                <a:gs pos="0">
                  <a:srgbClr val="000059"/>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1" name="Freeform 26"/>
            <p:cNvSpPr>
              <a:spLocks/>
            </p:cNvSpPr>
            <p:nvPr/>
          </p:nvSpPr>
          <p:spPr bwMode="auto">
            <a:xfrm>
              <a:off x="5698" y="653"/>
              <a:ext cx="60" cy="311"/>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00" h="21600">
                  <a:moveTo>
                    <a:pt x="0" y="9969"/>
                  </a:moveTo>
                  <a:lnTo>
                    <a:pt x="21600" y="21600"/>
                  </a:lnTo>
                  <a:lnTo>
                    <a:pt x="21600" y="415"/>
                  </a:lnTo>
                  <a:lnTo>
                    <a:pt x="19440" y="0"/>
                  </a:lnTo>
                  <a:lnTo>
                    <a:pt x="0" y="9969"/>
                  </a:lnTo>
                  <a:close/>
                  <a:moveTo>
                    <a:pt x="0" y="9969"/>
                  </a:moveTo>
                </a:path>
              </a:pathLst>
            </a:custGeom>
            <a:solidFill>
              <a:srgbClr val="000080"/>
            </a:soli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2" name="Freeform 27"/>
            <p:cNvSpPr>
              <a:spLocks/>
            </p:cNvSpPr>
            <p:nvPr/>
          </p:nvSpPr>
          <p:spPr bwMode="auto">
            <a:xfrm>
              <a:off x="2" y="1601"/>
              <a:ext cx="5752" cy="1864"/>
            </a:xfrm>
            <a:custGeom>
              <a:avLst/>
              <a:gdLst>
                <a:gd name="T0" fmla="*/ 0 w 21600"/>
                <a:gd name="T1" fmla="*/ 0 h 21600"/>
                <a:gd name="T2" fmla="*/ 109 w 21600"/>
                <a:gd name="T3" fmla="*/ 1 h 21600"/>
                <a:gd name="T4" fmla="*/ 109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4299"/>
                  </a:moveTo>
                  <a:lnTo>
                    <a:pt x="21600" y="21600"/>
                  </a:lnTo>
                  <a:lnTo>
                    <a:pt x="21600" y="21252"/>
                  </a:lnTo>
                  <a:lnTo>
                    <a:pt x="0" y="0"/>
                  </a:lnTo>
                  <a:lnTo>
                    <a:pt x="0" y="4299"/>
                  </a:lnTo>
                  <a:close/>
                  <a:moveTo>
                    <a:pt x="0" y="4299"/>
                  </a:moveTo>
                </a:path>
              </a:pathLst>
            </a:custGeom>
            <a:gradFill rotWithShape="0">
              <a:gsLst>
                <a:gs pos="0">
                  <a:srgbClr val="000061"/>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3" name="Freeform 28"/>
            <p:cNvSpPr>
              <a:spLocks/>
            </p:cNvSpPr>
            <p:nvPr/>
          </p:nvSpPr>
          <p:spPr bwMode="auto">
            <a:xfrm>
              <a:off x="2" y="2152"/>
              <a:ext cx="5752" cy="1337"/>
            </a:xfrm>
            <a:custGeom>
              <a:avLst/>
              <a:gdLst>
                <a:gd name="T0" fmla="*/ 0 w 21600"/>
                <a:gd name="T1" fmla="*/ 0 h 21600"/>
                <a:gd name="T2" fmla="*/ 109 w 21600"/>
                <a:gd name="T3" fmla="*/ 0 h 21600"/>
                <a:gd name="T4" fmla="*/ 109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5913"/>
                  </a:moveTo>
                  <a:lnTo>
                    <a:pt x="21600" y="21600"/>
                  </a:lnTo>
                  <a:lnTo>
                    <a:pt x="21600" y="21503"/>
                  </a:lnTo>
                  <a:lnTo>
                    <a:pt x="0" y="0"/>
                  </a:lnTo>
                  <a:lnTo>
                    <a:pt x="0" y="5913"/>
                  </a:lnTo>
                  <a:close/>
                  <a:moveTo>
                    <a:pt x="0" y="5913"/>
                  </a:moveTo>
                </a:path>
              </a:pathLst>
            </a:custGeom>
            <a:gradFill rotWithShape="0">
              <a:gsLst>
                <a:gs pos="0">
                  <a:srgbClr val="00005D"/>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4" name="Freeform 29"/>
            <p:cNvSpPr>
              <a:spLocks/>
            </p:cNvSpPr>
            <p:nvPr/>
          </p:nvSpPr>
          <p:spPr bwMode="auto">
            <a:xfrm>
              <a:off x="2" y="3177"/>
              <a:ext cx="5752" cy="414"/>
            </a:xfrm>
            <a:custGeom>
              <a:avLst/>
              <a:gdLst>
                <a:gd name="T0" fmla="*/ 0 w 21600"/>
                <a:gd name="T1" fmla="*/ 0 h 21600"/>
                <a:gd name="T2" fmla="*/ 109 w 21600"/>
                <a:gd name="T3" fmla="*/ 0 h 21600"/>
                <a:gd name="T4" fmla="*/ 109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2504"/>
                  </a:moveTo>
                  <a:lnTo>
                    <a:pt x="21600" y="21600"/>
                  </a:lnTo>
                  <a:lnTo>
                    <a:pt x="21600" y="20974"/>
                  </a:lnTo>
                  <a:lnTo>
                    <a:pt x="0" y="0"/>
                  </a:lnTo>
                  <a:lnTo>
                    <a:pt x="0" y="2504"/>
                  </a:lnTo>
                  <a:close/>
                  <a:moveTo>
                    <a:pt x="0" y="2504"/>
                  </a:moveTo>
                </a:path>
              </a:pathLst>
            </a:custGeom>
            <a:gradFill rotWithShape="0">
              <a:gsLst>
                <a:gs pos="0">
                  <a:srgbClr val="000082"/>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5" name="Freeform 30"/>
            <p:cNvSpPr>
              <a:spLocks/>
            </p:cNvSpPr>
            <p:nvPr/>
          </p:nvSpPr>
          <p:spPr bwMode="auto">
            <a:xfrm>
              <a:off x="1297" y="0"/>
              <a:ext cx="4457" cy="3177"/>
            </a:xfrm>
            <a:custGeom>
              <a:avLst/>
              <a:gdLst>
                <a:gd name="T0" fmla="*/ 0 w 21600"/>
                <a:gd name="T1" fmla="*/ 0 h 21600"/>
                <a:gd name="T2" fmla="*/ 39 w 21600"/>
                <a:gd name="T3" fmla="*/ 10 h 21600"/>
                <a:gd name="T4" fmla="*/ 39 w 21600"/>
                <a:gd name="T5" fmla="*/ 10 h 21600"/>
                <a:gd name="T6" fmla="*/ 1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437"/>
                  </a:lnTo>
                  <a:lnTo>
                    <a:pt x="607" y="0"/>
                  </a:lnTo>
                  <a:lnTo>
                    <a:pt x="0" y="0"/>
                  </a:lnTo>
                  <a:close/>
                  <a:moveTo>
                    <a:pt x="0" y="0"/>
                  </a:moveTo>
                </a:path>
              </a:pathLst>
            </a:custGeom>
            <a:gradFill rotWithShape="0">
              <a:gsLst>
                <a:gs pos="0">
                  <a:srgbClr val="00004A"/>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6" name="Freeform 31"/>
            <p:cNvSpPr>
              <a:spLocks/>
            </p:cNvSpPr>
            <p:nvPr/>
          </p:nvSpPr>
          <p:spPr bwMode="auto">
            <a:xfrm>
              <a:off x="3321" y="0"/>
              <a:ext cx="2433" cy="2614"/>
            </a:xfrm>
            <a:custGeom>
              <a:avLst/>
              <a:gdLst>
                <a:gd name="T0" fmla="*/ 0 w 21600"/>
                <a:gd name="T1" fmla="*/ 0 h 21600"/>
                <a:gd name="T2" fmla="*/ 3 w 21600"/>
                <a:gd name="T3" fmla="*/ 5 h 21600"/>
                <a:gd name="T4" fmla="*/ 3 w 21600"/>
                <a:gd name="T5" fmla="*/ 5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550"/>
                  </a:lnTo>
                  <a:lnTo>
                    <a:pt x="587" y="0"/>
                  </a:lnTo>
                  <a:lnTo>
                    <a:pt x="0" y="0"/>
                  </a:lnTo>
                  <a:close/>
                  <a:moveTo>
                    <a:pt x="0" y="0"/>
                  </a:moveTo>
                </a:path>
              </a:pathLst>
            </a:custGeom>
            <a:gradFill rotWithShape="0">
              <a:gsLst>
                <a:gs pos="0">
                  <a:srgbClr val="000082"/>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7" name="Freeform 32"/>
            <p:cNvSpPr>
              <a:spLocks/>
            </p:cNvSpPr>
            <p:nvPr/>
          </p:nvSpPr>
          <p:spPr bwMode="auto">
            <a:xfrm>
              <a:off x="3950" y="0"/>
              <a:ext cx="1804" cy="2464"/>
            </a:xfrm>
            <a:custGeom>
              <a:avLst/>
              <a:gdLst>
                <a:gd name="T0" fmla="*/ 0 w 21600"/>
                <a:gd name="T1" fmla="*/ 0 h 21600"/>
                <a:gd name="T2" fmla="*/ 0 w 21600"/>
                <a:gd name="T3" fmla="*/ 0 h 21600"/>
                <a:gd name="T4" fmla="*/ 1 w 21600"/>
                <a:gd name="T5" fmla="*/ 4 h 21600"/>
                <a:gd name="T6" fmla="*/ 1 w 21600"/>
                <a:gd name="T7" fmla="*/ 3 h 21600"/>
                <a:gd name="T8" fmla="*/ 1 w 21600"/>
                <a:gd name="T9" fmla="*/ 3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5820" y="0"/>
                  </a:moveTo>
                  <a:lnTo>
                    <a:pt x="0" y="0"/>
                  </a:lnTo>
                  <a:lnTo>
                    <a:pt x="21600" y="21600"/>
                  </a:lnTo>
                  <a:lnTo>
                    <a:pt x="21600" y="19706"/>
                  </a:lnTo>
                  <a:lnTo>
                    <a:pt x="21528" y="19706"/>
                  </a:lnTo>
                  <a:lnTo>
                    <a:pt x="5820" y="0"/>
                  </a:lnTo>
                  <a:close/>
                  <a:moveTo>
                    <a:pt x="5820" y="0"/>
                  </a:moveTo>
                </a:path>
              </a:pathLst>
            </a:custGeom>
            <a:gradFill rotWithShape="0">
              <a:gsLst>
                <a:gs pos="0">
                  <a:srgbClr val="000065"/>
                </a:gs>
                <a:gs pos="100000">
                  <a:srgbClr val="000080"/>
                </a:gs>
              </a:gsLst>
              <a:lin ang="54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8" name="Freeform 33"/>
            <p:cNvSpPr>
              <a:spLocks/>
            </p:cNvSpPr>
            <p:nvPr/>
          </p:nvSpPr>
          <p:spPr bwMode="auto">
            <a:xfrm>
              <a:off x="4519" y="0"/>
              <a:ext cx="1235" cy="2074"/>
            </a:xfrm>
            <a:custGeom>
              <a:avLst/>
              <a:gdLst>
                <a:gd name="T0" fmla="*/ 0 w 21600"/>
                <a:gd name="T1" fmla="*/ 0 h 21600"/>
                <a:gd name="T2" fmla="*/ 0 w 21600"/>
                <a:gd name="T3" fmla="*/ 2 h 21600"/>
                <a:gd name="T4" fmla="*/ 0 w 21600"/>
                <a:gd name="T5" fmla="*/ 2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225"/>
                  </a:lnTo>
                  <a:lnTo>
                    <a:pt x="736" y="0"/>
                  </a:lnTo>
                  <a:lnTo>
                    <a:pt x="0" y="0"/>
                  </a:lnTo>
                  <a:close/>
                  <a:moveTo>
                    <a:pt x="0" y="0"/>
                  </a:moveTo>
                </a:path>
              </a:pathLst>
            </a:custGeom>
            <a:gradFill rotWithShape="0">
              <a:gsLst>
                <a:gs pos="0">
                  <a:srgbClr val="000058"/>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19" name="Freeform 34"/>
            <p:cNvSpPr>
              <a:spLocks/>
            </p:cNvSpPr>
            <p:nvPr/>
          </p:nvSpPr>
          <p:spPr bwMode="auto">
            <a:xfrm>
              <a:off x="4694" y="0"/>
              <a:ext cx="1060" cy="1936"/>
            </a:xfrm>
            <a:custGeom>
              <a:avLst/>
              <a:gdLst>
                <a:gd name="T0" fmla="*/ 0 w 21600"/>
                <a:gd name="T1" fmla="*/ 0 h 21600"/>
                <a:gd name="T2" fmla="*/ 0 w 21600"/>
                <a:gd name="T3" fmla="*/ 1 h 21600"/>
                <a:gd name="T4" fmla="*/ 0 w 21600"/>
                <a:gd name="T5" fmla="*/ 1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0" y="0"/>
                  </a:moveTo>
                  <a:lnTo>
                    <a:pt x="21600" y="21600"/>
                  </a:lnTo>
                  <a:lnTo>
                    <a:pt x="21600" y="21533"/>
                  </a:lnTo>
                  <a:lnTo>
                    <a:pt x="1102" y="0"/>
                  </a:lnTo>
                  <a:lnTo>
                    <a:pt x="0" y="0"/>
                  </a:lnTo>
                  <a:close/>
                  <a:moveTo>
                    <a:pt x="0" y="0"/>
                  </a:moveTo>
                </a:path>
              </a:pathLst>
            </a:custGeom>
            <a:gradFill rotWithShape="0">
              <a:gsLst>
                <a:gs pos="0">
                  <a:srgbClr val="00006F"/>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20" name="Freeform 35"/>
            <p:cNvSpPr>
              <a:spLocks/>
            </p:cNvSpPr>
            <p:nvPr/>
          </p:nvSpPr>
          <p:spPr bwMode="auto">
            <a:xfrm>
              <a:off x="4981" y="0"/>
              <a:ext cx="773" cy="1487"/>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w 21600"/>
                <a:gd name="T13" fmla="*/ 0 h 216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600" h="21600">
                  <a:moveTo>
                    <a:pt x="21600" y="20816"/>
                  </a:moveTo>
                  <a:lnTo>
                    <a:pt x="1177" y="0"/>
                  </a:lnTo>
                  <a:lnTo>
                    <a:pt x="0" y="0"/>
                  </a:lnTo>
                  <a:lnTo>
                    <a:pt x="21600" y="21600"/>
                  </a:lnTo>
                  <a:lnTo>
                    <a:pt x="21600" y="20816"/>
                  </a:lnTo>
                  <a:close/>
                  <a:moveTo>
                    <a:pt x="21600" y="20816"/>
                  </a:moveTo>
                </a:path>
              </a:pathLst>
            </a:custGeom>
            <a:gradFill rotWithShape="0">
              <a:gsLst>
                <a:gs pos="0">
                  <a:srgbClr val="000079"/>
                </a:gs>
                <a:gs pos="100000">
                  <a:srgbClr val="000099"/>
                </a:gs>
              </a:gsLst>
              <a:lin ang="270000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nvGrpSpPr>
            <p:cNvPr id="2396221" name="Group 38"/>
            <p:cNvGrpSpPr>
              <a:grpSpLocks/>
            </p:cNvGrpSpPr>
            <p:nvPr/>
          </p:nvGrpSpPr>
          <p:grpSpPr bwMode="auto">
            <a:xfrm>
              <a:off x="0" y="1632"/>
              <a:ext cx="5758" cy="1858"/>
              <a:chOff x="0" y="0"/>
              <a:chExt cx="5758" cy="1858"/>
            </a:xfrm>
          </p:grpSpPr>
          <p:sp>
            <p:nvSpPr>
              <p:cNvPr id="2396222" name="Freeform 36"/>
              <p:cNvSpPr>
                <a:spLocks/>
              </p:cNvSpPr>
              <p:nvPr/>
            </p:nvSpPr>
            <p:spPr bwMode="auto">
              <a:xfrm>
                <a:off x="0" y="0"/>
                <a:ext cx="3670" cy="1313"/>
              </a:xfrm>
              <a:custGeom>
                <a:avLst/>
                <a:gdLst>
                  <a:gd name="T0" fmla="*/ 0 w 21600"/>
                  <a:gd name="T1" fmla="*/ 0 h 21600"/>
                  <a:gd name="T2" fmla="*/ 0 w 21600"/>
                  <a:gd name="T3" fmla="*/ 0 h 21600"/>
                  <a:gd name="T4" fmla="*/ 18 w 21600"/>
                  <a:gd name="T5" fmla="*/ 0 h 21600"/>
                  <a:gd name="T6" fmla="*/ 18 w 21600"/>
                  <a:gd name="T7" fmla="*/ 0 h 21600"/>
                  <a:gd name="T8" fmla="*/ 18 w 21600"/>
                  <a:gd name="T9" fmla="*/ 0 h 21600"/>
                  <a:gd name="T10" fmla="*/ 0 w 21600"/>
                  <a:gd name="T11" fmla="*/ 0 h 21600"/>
                  <a:gd name="T12" fmla="*/ 0 w 21600"/>
                  <a:gd name="T13" fmla="*/ 0 h 21600"/>
                  <a:gd name="T14" fmla="*/ 0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0" y="0"/>
                    </a:moveTo>
                    <a:lnTo>
                      <a:pt x="0" y="6021"/>
                    </a:lnTo>
                    <a:lnTo>
                      <a:pt x="21458" y="21600"/>
                    </a:lnTo>
                    <a:lnTo>
                      <a:pt x="21529" y="20317"/>
                    </a:lnTo>
                    <a:lnTo>
                      <a:pt x="21600" y="19132"/>
                    </a:lnTo>
                    <a:lnTo>
                      <a:pt x="0" y="0"/>
                    </a:lnTo>
                    <a:close/>
                    <a:moveTo>
                      <a:pt x="0" y="0"/>
                    </a:moveTo>
                  </a:path>
                </a:pathLst>
              </a:custGeom>
              <a:gradFill rotWithShape="0">
                <a:gsLst>
                  <a:gs pos="0">
                    <a:srgbClr val="00006F"/>
                  </a:gs>
                  <a:gs pos="100000">
                    <a:srgbClr val="000099"/>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223" name="Freeform 37"/>
              <p:cNvSpPr>
                <a:spLocks/>
              </p:cNvSpPr>
              <p:nvPr/>
            </p:nvSpPr>
            <p:spPr bwMode="auto">
              <a:xfrm>
                <a:off x="3646" y="1163"/>
                <a:ext cx="2112" cy="695"/>
              </a:xfrm>
              <a:custGeom>
                <a:avLst/>
                <a:gdLst>
                  <a:gd name="T0" fmla="*/ 2 w 21600"/>
                  <a:gd name="T1" fmla="*/ 0 h 21600"/>
                  <a:gd name="T2" fmla="*/ 0 w 21600"/>
                  <a:gd name="T3" fmla="*/ 0 h 21600"/>
                  <a:gd name="T4" fmla="*/ 0 w 21600"/>
                  <a:gd name="T5" fmla="*/ 0 h 21600"/>
                  <a:gd name="T6" fmla="*/ 0 w 21600"/>
                  <a:gd name="T7" fmla="*/ 0 h 21600"/>
                  <a:gd name="T8" fmla="*/ 2 w 21600"/>
                  <a:gd name="T9" fmla="*/ 0 h 21600"/>
                  <a:gd name="T10" fmla="*/ 2 w 21600"/>
                  <a:gd name="T11" fmla="*/ 0 h 21600"/>
                  <a:gd name="T12" fmla="*/ 2 w 21600"/>
                  <a:gd name="T13" fmla="*/ 0 h 21600"/>
                  <a:gd name="T14" fmla="*/ 2 w 21600"/>
                  <a:gd name="T15" fmla="*/ 0 h 216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0" h="21600">
                    <a:moveTo>
                      <a:pt x="21600" y="20668"/>
                    </a:moveTo>
                    <a:lnTo>
                      <a:pt x="246" y="0"/>
                    </a:lnTo>
                    <a:lnTo>
                      <a:pt x="123" y="2238"/>
                    </a:lnTo>
                    <a:lnTo>
                      <a:pt x="0" y="4662"/>
                    </a:lnTo>
                    <a:lnTo>
                      <a:pt x="21600" y="21600"/>
                    </a:lnTo>
                    <a:lnTo>
                      <a:pt x="21600" y="20668"/>
                    </a:lnTo>
                    <a:close/>
                    <a:moveTo>
                      <a:pt x="21600" y="20668"/>
                    </a:moveTo>
                  </a:path>
                </a:pathLst>
              </a:custGeom>
              <a:gradFill rotWithShape="0">
                <a:gsLst>
                  <a:gs pos="0">
                    <a:srgbClr val="000099"/>
                  </a:gs>
                  <a:gs pos="100000">
                    <a:srgbClr val="1717A2"/>
                  </a:gs>
                </a:gsLst>
                <a:lin ang="0" scaled="1"/>
              </a:gradFill>
              <a:ln>
                <a:noFill/>
              </a:ln>
              <a:extLst>
                <a:ext uri="{91240B29-F687-4f45-9708-019B960494DF}">
                  <a14:hiddenLine xmlns:a14="http://schemas.microsoft.com/office/drawing/2010/main" xmlns="" w="9525" cap="flat">
                    <a:solidFill>
                      <a:srgbClr val="000000"/>
                    </a:solidFill>
                    <a:round/>
                    <a:headEnd type="none" w="med" len="med"/>
                    <a:tailEnd type="none" w="med" len="med"/>
                  </a14:hiddenLine>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grpSp>
      <p:sp>
        <p:nvSpPr>
          <p:cNvPr id="231464" name="Text Box 40"/>
          <p:cNvSpPr txBox="1">
            <a:spLocks noChangeArrowheads="1"/>
          </p:cNvSpPr>
          <p:nvPr/>
        </p:nvSpPr>
        <p:spPr bwMode="auto">
          <a:xfrm>
            <a:off x="7477125" y="6421438"/>
            <a:ext cx="284163" cy="2794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b"/>
          <a:lstStyle>
            <a:lvl1pPr eaLnBrk="0" hangingPunct="0">
              <a:defRPr sz="1000">
                <a:solidFill>
                  <a:srgbClr val="000000"/>
                </a:solidFill>
                <a:latin typeface="Arial" charset="0"/>
                <a:ea typeface="ヒラギノ角ゴ ProN W3" charset="0"/>
                <a:cs typeface="ヒラギノ角ゴ ProN W3" charset="0"/>
                <a:sym typeface="Arial" charset="0"/>
              </a:defRPr>
            </a:lvl1pPr>
            <a:lvl2pPr marL="742950" indent="-285750" eaLnBrk="0" hangingPunct="0">
              <a:defRPr sz="1000">
                <a:solidFill>
                  <a:srgbClr val="000000"/>
                </a:solidFill>
                <a:latin typeface="Arial" charset="0"/>
                <a:ea typeface="ヒラギノ角ゴ ProN W3" charset="0"/>
                <a:cs typeface="ヒラギノ角ゴ ProN W3" charset="0"/>
                <a:sym typeface="Arial" charset="0"/>
              </a:defRPr>
            </a:lvl2pPr>
            <a:lvl3pPr marL="1143000" indent="-228600" eaLnBrk="0" hangingPunct="0">
              <a:defRPr sz="1000">
                <a:solidFill>
                  <a:srgbClr val="000000"/>
                </a:solidFill>
                <a:latin typeface="Arial" charset="0"/>
                <a:ea typeface="ヒラギノ角ゴ ProN W3" charset="0"/>
                <a:cs typeface="ヒラギノ角ゴ ProN W3" charset="0"/>
                <a:sym typeface="Arial" charset="0"/>
              </a:defRPr>
            </a:lvl3pPr>
            <a:lvl4pPr marL="1600200" indent="-228600" eaLnBrk="0" hangingPunct="0">
              <a:defRPr sz="1000">
                <a:solidFill>
                  <a:srgbClr val="000000"/>
                </a:solidFill>
                <a:latin typeface="Arial" charset="0"/>
                <a:ea typeface="ヒラギノ角ゴ ProN W3" charset="0"/>
                <a:cs typeface="ヒラギノ角ゴ ProN W3" charset="0"/>
                <a:sym typeface="Arial" charset="0"/>
              </a:defRPr>
            </a:lvl4pPr>
            <a:lvl5pPr marL="2057400" indent="-228600" eaLnBrk="0" hangingPunct="0">
              <a:defRPr sz="1000">
                <a:solidFill>
                  <a:srgbClr val="000000"/>
                </a:solidFill>
                <a:latin typeface="Arial" charset="0"/>
                <a:ea typeface="ヒラギノ角ゴ ProN W3" charset="0"/>
                <a:cs typeface="ヒラギノ角ゴ ProN W3" charset="0"/>
                <a:sym typeface="Arial" charset="0"/>
              </a:defRPr>
            </a:lvl5pPr>
            <a:lvl6pPr marL="25146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6pPr>
            <a:lvl7pPr marL="29718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7pPr>
            <a:lvl8pPr marL="34290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8pPr>
            <a:lvl9pPr marL="3886200" indent="-228600" eaLnBrk="0" fontAlgn="base" hangingPunct="0">
              <a:spcBef>
                <a:spcPct val="0"/>
              </a:spcBef>
              <a:spcAft>
                <a:spcPct val="0"/>
              </a:spcAft>
              <a:defRPr sz="1000">
                <a:solidFill>
                  <a:srgbClr val="000000"/>
                </a:solidFill>
                <a:latin typeface="Arial" charset="0"/>
                <a:ea typeface="ヒラギノ角ゴ ProN W3" charset="0"/>
                <a:cs typeface="ヒラギノ角ゴ ProN W3" charset="0"/>
                <a:sym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fld id="{8F889D4F-8703-6845-BCDF-B36B30DD5BAB}" type="slidenum">
              <a:rPr kumimoji="0" lang="zh-CN" altLang="en-US"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Bold" charset="0"/>
                <a:ea typeface="ヒラギノ角ゴ ProN W3" charset="0"/>
                <a:cs typeface="MS PGothic" charset="0"/>
                <a:sym typeface="Arial Bold" charset="0"/>
              </a:rPr>
              <a:pPr marL="0" marR="0" lvl="0" indent="0" algn="ctr" defTabSz="914400" rtl="0" eaLnBrk="1" fontAlgn="base" latinLnBrk="0" hangingPunct="1">
                <a:lnSpc>
                  <a:spcPct val="100000"/>
                </a:lnSpc>
                <a:spcBef>
                  <a:spcPct val="0"/>
                </a:spcBef>
                <a:spcAft>
                  <a:spcPct val="0"/>
                </a:spcAft>
                <a:buClrTx/>
                <a:buSzTx/>
                <a:buFontTx/>
                <a:buNone/>
                <a:tabLst/>
                <a:defRPr/>
              </a:pPr>
              <a:t>273</a:t>
            </a:fld>
            <a:endParaRPr kumimoji="0" lang="en-US" altLang="zh-CN" sz="1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Bold" charset="0"/>
              <a:ea typeface="ヒラギノ角ゴ ProN W3" charset="0"/>
              <a:cs typeface="MS PGothic" charset="0"/>
              <a:sym typeface="Arial Bold" charset="0"/>
            </a:endParaRPr>
          </a:p>
        </p:txBody>
      </p:sp>
      <p:pic>
        <p:nvPicPr>
          <p:cNvPr id="2396163" name="Picture 4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5" y="0"/>
            <a:ext cx="9202738" cy="6902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1466" name="Rectangle 42"/>
          <p:cNvSpPr>
            <a:spLocks noGrp="1" noChangeArrowheads="1"/>
          </p:cNvSpPr>
          <p:nvPr>
            <p:ph type="title"/>
          </p:nvPr>
        </p:nvSpPr>
        <p:spPr>
          <a:xfrm>
            <a:off x="-71438" y="5943600"/>
            <a:ext cx="9251951" cy="990600"/>
          </a:xfrm>
          <a:solidFill>
            <a:srgbClr val="000000"/>
          </a:solidFill>
        </p:spPr>
        <p:txBody>
          <a:bodyPr rIns="132080"/>
          <a:lstStyle/>
          <a:p>
            <a:pPr indent="0" eaLnBrk="1" hangingPunct="1">
              <a:defRPr/>
            </a:pPr>
            <a:r>
              <a:rPr lang="ja-JP" altLang="en-US">
                <a:effectLst>
                  <a:outerShdw blurRad="38100" dist="38100" dir="2700000" algn="tl">
                    <a:srgbClr val="808080"/>
                  </a:outerShdw>
                </a:effectLst>
                <a:latin typeface="Arial Bold" charset="0"/>
                <a:ea typeface="ヒラギノ角ゴ ProN W6" charset="0"/>
                <a:cs typeface="ヒラギノ角ゴ ProN W6" charset="0"/>
                <a:sym typeface="Arial Bold" charset="0"/>
              </a:rPr>
              <a:t>教</a:t>
            </a:r>
            <a:r>
              <a:rPr lang="zh-CN" altLang="en-US" dirty="0">
                <a:effectLst>
                  <a:outerShdw blurRad="38100" dist="38100" dir="2700000" algn="tl">
                    <a:srgbClr val="808080"/>
                  </a:outerShdw>
                </a:effectLst>
                <a:latin typeface="Arial Bold" charset="0"/>
                <a:ea typeface="ヒラギノ角ゴ ProN W6" charset="0"/>
                <a:cs typeface="ヒラギノ角ゴ ProN W6" charset="0"/>
                <a:sym typeface="Arial Bold" charset="0"/>
              </a:rPr>
              <a:t>导</a:t>
            </a:r>
            <a:r>
              <a:rPr lang="ja-JP" altLang="en-US">
                <a:effectLst>
                  <a:outerShdw blurRad="38100" dist="38100" dir="2700000" algn="tl">
                    <a:srgbClr val="808080"/>
                  </a:outerShdw>
                </a:effectLst>
                <a:latin typeface="Arial Bold" charset="0"/>
                <a:ea typeface="ヒラギノ角ゴ ProN W6" charset="0"/>
                <a:cs typeface="ヒラギノ角ゴ ProN W6" charset="0"/>
                <a:sym typeface="Arial Bold" charset="0"/>
              </a:rPr>
              <a:t>事工</a:t>
            </a:r>
            <a:r>
              <a:rPr lang="en-US" altLang="ja-JP" dirty="0">
                <a:effectLst>
                  <a:outerShdw blurRad="38100" dist="38100" dir="2700000" algn="tl">
                    <a:srgbClr val="808080"/>
                  </a:outerShdw>
                </a:effectLst>
                <a:latin typeface="Arial Bold" charset="0"/>
                <a:ea typeface="ヒラギノ角ゴ ProN W6" charset="0"/>
                <a:cs typeface="ヒラギノ角ゴ ProN W6" charset="0"/>
                <a:sym typeface="Arial Bold" charset="0"/>
              </a:rPr>
              <a:t> 1997-2018</a:t>
            </a:r>
            <a:endParaRPr lang="en-US" altLang="zh-CN" dirty="0">
              <a:effectLst>
                <a:outerShdw blurRad="38100" dist="38100" dir="2700000" algn="tl">
                  <a:srgbClr val="808080"/>
                </a:outerShdw>
              </a:effectLst>
              <a:latin typeface="Arial Bold" charset="0"/>
              <a:ea typeface="ヒラギノ角ゴ ProN W6" charset="0"/>
              <a:cs typeface="ヒラギノ角ゴ ProN W6" charset="0"/>
              <a:sym typeface="Arial Bold" charset="0"/>
            </a:endParaRPr>
          </a:p>
        </p:txBody>
      </p:sp>
      <p:grpSp>
        <p:nvGrpSpPr>
          <p:cNvPr id="231472" name="Group 48"/>
          <p:cNvGrpSpPr>
            <a:grpSpLocks/>
          </p:cNvGrpSpPr>
          <p:nvPr/>
        </p:nvGrpSpPr>
        <p:grpSpPr bwMode="auto">
          <a:xfrm>
            <a:off x="2590800" y="1619250"/>
            <a:ext cx="5165725" cy="4156075"/>
            <a:chOff x="0" y="0"/>
            <a:chExt cx="3254" cy="2617"/>
          </a:xfrm>
        </p:grpSpPr>
        <p:sp>
          <p:nvSpPr>
            <p:cNvPr id="2396181" name="AutoShape 43"/>
            <p:cNvSpPr>
              <a:spLocks/>
            </p:cNvSpPr>
            <p:nvPr/>
          </p:nvSpPr>
          <p:spPr bwMode="auto">
            <a:xfrm rot="-2640000">
              <a:off x="749" y="528"/>
              <a:ext cx="240" cy="2254"/>
            </a:xfrm>
            <a:custGeom>
              <a:avLst/>
              <a:gdLst>
                <a:gd name="T0" fmla="*/ 0 w 21600"/>
                <a:gd name="T1" fmla="*/ 6 h 21600"/>
                <a:gd name="T2" fmla="*/ 0 w 21600"/>
                <a:gd name="T3" fmla="*/ 6 h 21600"/>
                <a:gd name="T4" fmla="*/ 0 w 21600"/>
                <a:gd name="T5" fmla="*/ 25 h 21600"/>
                <a:gd name="T6" fmla="*/ 0 w 21600"/>
                <a:gd name="T7" fmla="*/ 25 h 21600"/>
                <a:gd name="T8" fmla="*/ 0 w 21600"/>
                <a:gd name="T9" fmla="*/ 6 h 21600"/>
                <a:gd name="T10" fmla="*/ 0 w 21600"/>
                <a:gd name="T11" fmla="*/ 6 h 21600"/>
                <a:gd name="T12" fmla="*/ 0 w 21600"/>
                <a:gd name="T13" fmla="*/ 0 h 21600"/>
                <a:gd name="T14" fmla="*/ 0 w 21600"/>
                <a:gd name="T15" fmla="*/ 6 h 21600"/>
                <a:gd name="T16" fmla="*/ 0 w 21600"/>
                <a:gd name="T17" fmla="*/ 6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2" name="AutoShape 44"/>
            <p:cNvSpPr>
              <a:spLocks/>
            </p:cNvSpPr>
            <p:nvPr/>
          </p:nvSpPr>
          <p:spPr bwMode="auto">
            <a:xfrm rot="-2219999">
              <a:off x="1104" y="861"/>
              <a:ext cx="240" cy="1872"/>
            </a:xfrm>
            <a:custGeom>
              <a:avLst/>
              <a:gdLst>
                <a:gd name="T0" fmla="*/ 0 w 21600"/>
                <a:gd name="T1" fmla="*/ 4 h 21600"/>
                <a:gd name="T2" fmla="*/ 0 w 21600"/>
                <a:gd name="T3" fmla="*/ 4 h 21600"/>
                <a:gd name="T4" fmla="*/ 0 w 21600"/>
                <a:gd name="T5" fmla="*/ 14 h 21600"/>
                <a:gd name="T6" fmla="*/ 0 w 21600"/>
                <a:gd name="T7" fmla="*/ 14 h 21600"/>
                <a:gd name="T8" fmla="*/ 0 w 21600"/>
                <a:gd name="T9" fmla="*/ 4 h 21600"/>
                <a:gd name="T10" fmla="*/ 0 w 21600"/>
                <a:gd name="T11" fmla="*/ 4 h 21600"/>
                <a:gd name="T12" fmla="*/ 0 w 21600"/>
                <a:gd name="T13" fmla="*/ 0 h 21600"/>
                <a:gd name="T14" fmla="*/ 0 w 21600"/>
                <a:gd name="T15" fmla="*/ 4 h 21600"/>
                <a:gd name="T16" fmla="*/ 0 w 21600"/>
                <a:gd name="T17" fmla="*/ 4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3" name="AutoShape 45"/>
            <p:cNvSpPr>
              <a:spLocks/>
            </p:cNvSpPr>
            <p:nvPr/>
          </p:nvSpPr>
          <p:spPr bwMode="auto">
            <a:xfrm rot="2519999">
              <a:off x="2494" y="1022"/>
              <a:ext cx="240" cy="1647"/>
            </a:xfrm>
            <a:custGeom>
              <a:avLst/>
              <a:gdLst>
                <a:gd name="T0" fmla="*/ 0 w 21600"/>
                <a:gd name="T1" fmla="*/ 2 h 21600"/>
                <a:gd name="T2" fmla="*/ 0 w 21600"/>
                <a:gd name="T3" fmla="*/ 2 h 21600"/>
                <a:gd name="T4" fmla="*/ 0 w 21600"/>
                <a:gd name="T5" fmla="*/ 10 h 21600"/>
                <a:gd name="T6" fmla="*/ 0 w 21600"/>
                <a:gd name="T7" fmla="*/ 10 h 21600"/>
                <a:gd name="T8" fmla="*/ 0 w 21600"/>
                <a:gd name="T9" fmla="*/ 2 h 21600"/>
                <a:gd name="T10" fmla="*/ 0 w 21600"/>
                <a:gd name="T11" fmla="*/ 2 h 21600"/>
                <a:gd name="T12" fmla="*/ 0 w 21600"/>
                <a:gd name="T13" fmla="*/ 0 h 21600"/>
                <a:gd name="T14" fmla="*/ 0 w 21600"/>
                <a:gd name="T15" fmla="*/ 2 h 21600"/>
                <a:gd name="T16" fmla="*/ 0 w 21600"/>
                <a:gd name="T17" fmla="*/ 2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4406"/>
                  </a:moveTo>
                  <a:lnTo>
                    <a:pt x="5400" y="4406"/>
                  </a:lnTo>
                  <a:lnTo>
                    <a:pt x="5400" y="21600"/>
                  </a:lnTo>
                  <a:lnTo>
                    <a:pt x="16200" y="21600"/>
                  </a:lnTo>
                  <a:lnTo>
                    <a:pt x="16200" y="4406"/>
                  </a:lnTo>
                  <a:lnTo>
                    <a:pt x="21600" y="4406"/>
                  </a:lnTo>
                  <a:lnTo>
                    <a:pt x="10800" y="0"/>
                  </a:lnTo>
                  <a:lnTo>
                    <a:pt x="0" y="4406"/>
                  </a:lnTo>
                  <a:close/>
                  <a:moveTo>
                    <a:pt x="0" y="4406"/>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4" name="AutoShape 46"/>
            <p:cNvSpPr>
              <a:spLocks/>
            </p:cNvSpPr>
            <p:nvPr/>
          </p:nvSpPr>
          <p:spPr bwMode="auto">
            <a:xfrm>
              <a:off x="1631" y="0"/>
              <a:ext cx="240" cy="2592"/>
            </a:xfrm>
            <a:custGeom>
              <a:avLst/>
              <a:gdLst>
                <a:gd name="T0" fmla="*/ 0 w 21600"/>
                <a:gd name="T1" fmla="*/ 9 h 21600"/>
                <a:gd name="T2" fmla="*/ 0 w 21600"/>
                <a:gd name="T3" fmla="*/ 9 h 21600"/>
                <a:gd name="T4" fmla="*/ 0 w 21600"/>
                <a:gd name="T5" fmla="*/ 37 h 21600"/>
                <a:gd name="T6" fmla="*/ 0 w 21600"/>
                <a:gd name="T7" fmla="*/ 37 h 21600"/>
                <a:gd name="T8" fmla="*/ 0 w 21600"/>
                <a:gd name="T9" fmla="*/ 9 h 21600"/>
                <a:gd name="T10" fmla="*/ 0 w 21600"/>
                <a:gd name="T11" fmla="*/ 9 h 21600"/>
                <a:gd name="T12" fmla="*/ 0 w 21600"/>
                <a:gd name="T13" fmla="*/ 0 h 21600"/>
                <a:gd name="T14" fmla="*/ 0 w 21600"/>
                <a:gd name="T15" fmla="*/ 9 h 21600"/>
                <a:gd name="T16" fmla="*/ 0 w 21600"/>
                <a:gd name="T17" fmla="*/ 9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5399"/>
                  </a:moveTo>
                  <a:lnTo>
                    <a:pt x="5400" y="5399"/>
                  </a:lnTo>
                  <a:lnTo>
                    <a:pt x="5400" y="21600"/>
                  </a:lnTo>
                  <a:lnTo>
                    <a:pt x="16200" y="21600"/>
                  </a:lnTo>
                  <a:lnTo>
                    <a:pt x="16200" y="5399"/>
                  </a:lnTo>
                  <a:lnTo>
                    <a:pt x="21600" y="5399"/>
                  </a:lnTo>
                  <a:lnTo>
                    <a:pt x="10800" y="0"/>
                  </a:lnTo>
                  <a:lnTo>
                    <a:pt x="0" y="5399"/>
                  </a:lnTo>
                  <a:close/>
                  <a:moveTo>
                    <a:pt x="0" y="539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85" name="AutoShape 47"/>
            <p:cNvSpPr>
              <a:spLocks/>
            </p:cNvSpPr>
            <p:nvPr/>
          </p:nvSpPr>
          <p:spPr bwMode="auto">
            <a:xfrm rot="-5040000">
              <a:off x="966" y="1608"/>
              <a:ext cx="240" cy="1393"/>
            </a:xfrm>
            <a:custGeom>
              <a:avLst/>
              <a:gdLst>
                <a:gd name="T0" fmla="*/ 0 w 21600"/>
                <a:gd name="T1" fmla="*/ 2 h 21600"/>
                <a:gd name="T2" fmla="*/ 0 w 21600"/>
                <a:gd name="T3" fmla="*/ 2 h 21600"/>
                <a:gd name="T4" fmla="*/ 0 w 21600"/>
                <a:gd name="T5" fmla="*/ 6 h 21600"/>
                <a:gd name="T6" fmla="*/ 0 w 21600"/>
                <a:gd name="T7" fmla="*/ 6 h 21600"/>
                <a:gd name="T8" fmla="*/ 0 w 21600"/>
                <a:gd name="T9" fmla="*/ 2 h 21600"/>
                <a:gd name="T10" fmla="*/ 0 w 21600"/>
                <a:gd name="T11" fmla="*/ 2 h 21600"/>
                <a:gd name="T12" fmla="*/ 0 w 21600"/>
                <a:gd name="T13" fmla="*/ 0 h 21600"/>
                <a:gd name="T14" fmla="*/ 0 w 21600"/>
                <a:gd name="T15" fmla="*/ 2 h 21600"/>
                <a:gd name="T16" fmla="*/ 0 w 21600"/>
                <a:gd name="T17" fmla="*/ 2 h 216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600" h="21600">
                  <a:moveTo>
                    <a:pt x="0" y="8739"/>
                  </a:moveTo>
                  <a:lnTo>
                    <a:pt x="5400" y="8739"/>
                  </a:lnTo>
                  <a:lnTo>
                    <a:pt x="5400" y="21600"/>
                  </a:lnTo>
                  <a:lnTo>
                    <a:pt x="16200" y="21600"/>
                  </a:lnTo>
                  <a:lnTo>
                    <a:pt x="16200" y="8739"/>
                  </a:lnTo>
                  <a:lnTo>
                    <a:pt x="21600" y="8739"/>
                  </a:lnTo>
                  <a:lnTo>
                    <a:pt x="10800" y="0"/>
                  </a:lnTo>
                  <a:lnTo>
                    <a:pt x="0" y="8739"/>
                  </a:lnTo>
                  <a:close/>
                  <a:moveTo>
                    <a:pt x="0" y="8739"/>
                  </a:moveTo>
                </a:path>
              </a:pathLst>
            </a:custGeom>
            <a:solidFill>
              <a:schemeClr val="accent1"/>
            </a:solidFill>
            <a:ln w="9525" cap="flat">
              <a:solidFill>
                <a:schemeClr val="tx1"/>
              </a:solidFill>
              <a:prstDash val="solid"/>
              <a:miter lim="800000"/>
              <a:headEnd type="none" w="med" len="med"/>
              <a:tailEnd type="none" w="med" len="med"/>
            </a:ln>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grpSp>
      <p:sp>
        <p:nvSpPr>
          <p:cNvPr id="231473" name="Rectangle 49"/>
          <p:cNvSpPr>
            <a:spLocks/>
          </p:cNvSpPr>
          <p:nvPr/>
        </p:nvSpPr>
        <p:spPr bwMode="auto">
          <a:xfrm>
            <a:off x="3995738" y="1268413"/>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蒙古</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4" name="Rectangle 50"/>
          <p:cNvSpPr>
            <a:spLocks/>
          </p:cNvSpPr>
          <p:nvPr/>
        </p:nvSpPr>
        <p:spPr bwMode="auto">
          <a:xfrm>
            <a:off x="2019300" y="371633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印度</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5" name="Rectangle 51"/>
          <p:cNvSpPr>
            <a:spLocks/>
          </p:cNvSpPr>
          <p:nvPr/>
        </p:nvSpPr>
        <p:spPr bwMode="auto">
          <a:xfrm>
            <a:off x="3635375" y="3284538"/>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缅甸</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96169" name="Line 52"/>
          <p:cNvSpPr>
            <a:spLocks noChangeShapeType="1"/>
          </p:cNvSpPr>
          <p:nvPr/>
        </p:nvSpPr>
        <p:spPr bwMode="auto">
          <a:xfrm rot="10800000" flipH="1">
            <a:off x="0" y="5729288"/>
            <a:ext cx="9144000" cy="76200"/>
          </a:xfrm>
          <a:prstGeom prst="line">
            <a:avLst/>
          </a:prstGeom>
          <a:noFill/>
          <a:ln w="76200">
            <a:solidFill>
              <a:srgbClr val="FF0000"/>
            </a:solidFill>
            <a:prstDash val="dash"/>
            <a:round/>
            <a:headEnd/>
            <a:tailEnd/>
          </a:ln>
          <a:extLst>
            <a:ext uri="{909E8E84-426E-40dd-AFC4-6F175D3DCCD1}">
              <a14:hiddenFill xmlns:a14="http://schemas.microsoft.com/office/drawing/2010/main" xmlns="">
                <a:noFill/>
              </a14:hiddenFill>
            </a:ext>
          </a:extLst>
        </p:spPr>
        <p:txBody>
          <a:bodyPr lIns="0" tIns="0" rIns="0" bIns="0"/>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rial" charset="0"/>
              <a:ea typeface="ヒラギノ角ゴ ProN W3" charset="0"/>
              <a:sym typeface="Arial" charset="0"/>
            </a:endParaRPr>
          </a:p>
        </p:txBody>
      </p:sp>
      <p:sp>
        <p:nvSpPr>
          <p:cNvPr id="2396170" name="Rectangle 53"/>
          <p:cNvSpPr>
            <a:spLocks/>
          </p:cNvSpPr>
          <p:nvPr/>
        </p:nvSpPr>
        <p:spPr bwMode="auto">
          <a:xfrm>
            <a:off x="1477963" y="188913"/>
            <a:ext cx="71374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红色</a:t>
            </a:r>
            <a:r>
              <a:rPr kumimoji="0" lang="en-US" altLang="ja-JP"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 = </a:t>
            </a: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我曾经在这些国家教授过这课程</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78" name="Rectangle 54"/>
          <p:cNvSpPr>
            <a:spLocks/>
          </p:cNvSpPr>
          <p:nvPr/>
        </p:nvSpPr>
        <p:spPr bwMode="auto">
          <a:xfrm>
            <a:off x="4573588" y="5291138"/>
            <a:ext cx="1663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新加坡</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79" name="Rectangle 55"/>
          <p:cNvSpPr>
            <a:spLocks/>
          </p:cNvSpPr>
          <p:nvPr/>
        </p:nvSpPr>
        <p:spPr bwMode="auto">
          <a:xfrm>
            <a:off x="4140200" y="2349500"/>
            <a:ext cx="2171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中国</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0" name="Rectangle 56"/>
          <p:cNvSpPr>
            <a:spLocks/>
          </p:cNvSpPr>
          <p:nvPr/>
        </p:nvSpPr>
        <p:spPr bwMode="auto">
          <a:xfrm>
            <a:off x="5076825" y="417988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越南</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1" name="Rectangle 57"/>
          <p:cNvSpPr>
            <a:spLocks/>
          </p:cNvSpPr>
          <p:nvPr/>
        </p:nvSpPr>
        <p:spPr bwMode="auto">
          <a:xfrm>
            <a:off x="4572000" y="4627563"/>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马来西亚</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2" name="Rectangle 58"/>
          <p:cNvSpPr>
            <a:spLocks/>
          </p:cNvSpPr>
          <p:nvPr/>
        </p:nvSpPr>
        <p:spPr bwMode="auto">
          <a:xfrm>
            <a:off x="4427538" y="3732213"/>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泰国</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3" name="Rectangle 59"/>
          <p:cNvSpPr>
            <a:spLocks/>
          </p:cNvSpPr>
          <p:nvPr/>
        </p:nvSpPr>
        <p:spPr bwMode="auto">
          <a:xfrm>
            <a:off x="6372225" y="537368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印度尼西亚</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4" name="Rectangle 60"/>
          <p:cNvSpPr>
            <a:spLocks/>
          </p:cNvSpPr>
          <p:nvPr/>
        </p:nvSpPr>
        <p:spPr bwMode="auto">
          <a:xfrm>
            <a:off x="6227763" y="1773238"/>
            <a:ext cx="1917700" cy="355600"/>
          </a:xfrm>
          <a:prstGeom prst="rect">
            <a:avLst/>
          </a:prstGeom>
          <a:solidFill>
            <a:srgbClr val="003300"/>
          </a:solidFill>
          <a:ln>
            <a:noFill/>
          </a:ln>
          <a:extLst>
            <a:ext uri="{91240B29-F687-4f45-9708-019B960494DF}">
              <a14:hiddenLine xmlns:a14="http://schemas.microsoft.com/office/drawing/2010/main" xmlns="" w="9525">
                <a:solidFill>
                  <a:schemeClr val="tx1"/>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韩国</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5" name="Rectangle 61"/>
          <p:cNvSpPr>
            <a:spLocks/>
          </p:cNvSpPr>
          <p:nvPr/>
        </p:nvSpPr>
        <p:spPr bwMode="auto">
          <a:xfrm>
            <a:off x="114300" y="1524000"/>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rPr>
              <a:t>约旦</a:t>
            </a:r>
            <a:endParaRPr kumimoji="0" lang="zh-CN" altLang="en-US" sz="1800" b="0" i="0" u="none" strike="noStrike" kern="1200" cap="none" spc="0" normalizeH="0" baseline="0" noProof="0">
              <a:ln>
                <a:noFill/>
              </a:ln>
              <a:solidFill>
                <a:srgbClr val="FFFFFF"/>
              </a:solidFill>
              <a:effectLst/>
              <a:uLnTx/>
              <a:uFillTx/>
              <a:latin typeface="Arial Bold" charset="0"/>
              <a:ea typeface="Heiti SC Medium" charset="0"/>
              <a:cs typeface="Heiti SC Medium" charset="0"/>
              <a:sym typeface="Arial Bold" charset="0"/>
            </a:endParaRPr>
          </a:p>
        </p:txBody>
      </p:sp>
      <p:sp>
        <p:nvSpPr>
          <p:cNvPr id="231486" name="Rectangle 62"/>
          <p:cNvSpPr>
            <a:spLocks/>
          </p:cNvSpPr>
          <p:nvPr/>
        </p:nvSpPr>
        <p:spPr bwMode="auto">
          <a:xfrm>
            <a:off x="2300288" y="2716213"/>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尼泊尔</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
        <p:nvSpPr>
          <p:cNvPr id="231487" name="Rectangle 63"/>
          <p:cNvSpPr>
            <a:spLocks/>
          </p:cNvSpPr>
          <p:nvPr/>
        </p:nvSpPr>
        <p:spPr bwMode="auto">
          <a:xfrm>
            <a:off x="1314450" y="5189538"/>
            <a:ext cx="1917700" cy="35560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40639" bIns="0"/>
          <a:lstStyle/>
          <a:p>
            <a:pPr marL="39688" marR="0" lvl="0" indent="0" algn="ctr" defTabSz="914400" rtl="0" eaLnBrk="1" fontAlgn="base" latinLnBrk="0" hangingPunct="1">
              <a:lnSpc>
                <a:spcPct val="100000"/>
              </a:lnSpc>
              <a:spcBef>
                <a:spcPts val="1050"/>
              </a:spcBef>
              <a:spcAft>
                <a:spcPct val="0"/>
              </a:spcAft>
              <a:buClrTx/>
              <a:buSzTx/>
              <a:buFontTx/>
              <a:buNone/>
              <a:tabLst/>
              <a:defRPr/>
            </a:pPr>
            <a:r>
              <a:rPr kumimoji="0" lang="ja-JP"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rPr>
              <a:t>斯里兰卡</a:t>
            </a:r>
            <a:endParaRPr kumimoji="0" lang="zh-CN" altLang="en-US" sz="1800" b="0" i="0" u="none" strike="noStrike" kern="1200" cap="none" spc="0" normalizeH="0" baseline="0" noProof="0">
              <a:ln>
                <a:noFill/>
              </a:ln>
              <a:solidFill>
                <a:srgbClr val="FFFFFF"/>
              </a:solidFill>
              <a:effectLst/>
              <a:uLnTx/>
              <a:uFillTx/>
              <a:latin typeface="Arial Bold" charset="0"/>
              <a:ea typeface="ヒラギノ角ゴ ProN W6" charset="0"/>
              <a:cs typeface="ヒラギノ角ゴ ProN W6" charset="0"/>
              <a:sym typeface="Arial Bold" charset="0"/>
            </a:endParaRPr>
          </a:p>
        </p:txBody>
      </p:sp>
    </p:spTree>
    <p:extLst>
      <p:ext uri="{BB962C8B-B14F-4D97-AF65-F5344CB8AC3E}">
        <p14:creationId xmlns:p14="http://schemas.microsoft.com/office/powerpoint/2010/main" val="6317378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500"/>
                                  </p:stCondLst>
                                  <p:childTnLst>
                                    <p:set>
                                      <p:cBhvr>
                                        <p:cTn id="6" dur="1" fill="hold">
                                          <p:stCondLst>
                                            <p:cond delay="0"/>
                                          </p:stCondLst>
                                        </p:cTn>
                                        <p:tgtEl>
                                          <p:spTgt spid="231472"/>
                                        </p:tgtEl>
                                        <p:attrNameLst>
                                          <p:attrName>style.visibility</p:attrName>
                                        </p:attrNameLst>
                                      </p:cBhvr>
                                      <p:to>
                                        <p:strVal val="visible"/>
                                      </p:to>
                                    </p:set>
                                    <p:animEffect transition="in" filter="wipe(down)">
                                      <p:cBhvr>
                                        <p:cTn id="7" dur="500"/>
                                        <p:tgtEl>
                                          <p:spTgt spid="231472"/>
                                        </p:tgtEl>
                                      </p:cBhvr>
                                    </p:animEffect>
                                  </p:childTnLst>
                                </p:cTn>
                              </p:par>
                            </p:childTnLst>
                          </p:cTn>
                        </p:par>
                        <p:par>
                          <p:cTn id="8" fill="hold" nodeType="afterGroup">
                            <p:stCondLst>
                              <p:cond delay="1000"/>
                            </p:stCondLst>
                            <p:childTnLst>
                              <p:par>
                                <p:cTn id="9" presetID="1" presetClass="entr" presetSubtype="0" fill="hold" grpId="0" nodeType="afterEffect">
                                  <p:stCondLst>
                                    <p:cond delay="1"/>
                                  </p:stCondLst>
                                  <p:childTnLst>
                                    <p:set>
                                      <p:cBhvr>
                                        <p:cTn id="10" dur="1" fill="hold">
                                          <p:stCondLst>
                                            <p:cond delay="499"/>
                                          </p:stCondLst>
                                        </p:cTn>
                                        <p:tgtEl>
                                          <p:spTgt spid="231473"/>
                                        </p:tgtEl>
                                        <p:attrNameLst>
                                          <p:attrName>style.visibility</p:attrName>
                                        </p:attrNameLst>
                                      </p:cBhvr>
                                      <p:to>
                                        <p:strVal val="visible"/>
                                      </p:to>
                                    </p:set>
                                  </p:childTnLst>
                                </p:cTn>
                              </p:par>
                            </p:childTnLst>
                          </p:cTn>
                        </p:par>
                        <p:par>
                          <p:cTn id="11" fill="hold" nodeType="afterGroup">
                            <p:stCondLst>
                              <p:cond delay="1501"/>
                            </p:stCondLst>
                            <p:childTnLst>
                              <p:par>
                                <p:cTn id="12" presetID="1" presetClass="entr" presetSubtype="0" fill="hold" grpId="0" nodeType="afterEffect">
                                  <p:stCondLst>
                                    <p:cond delay="1"/>
                                  </p:stCondLst>
                                  <p:childTnLst>
                                    <p:set>
                                      <p:cBhvr>
                                        <p:cTn id="13" dur="1" fill="hold">
                                          <p:stCondLst>
                                            <p:cond delay="499"/>
                                          </p:stCondLst>
                                        </p:cTn>
                                        <p:tgtEl>
                                          <p:spTgt spid="231479"/>
                                        </p:tgtEl>
                                        <p:attrNameLst>
                                          <p:attrName>style.visibility</p:attrName>
                                        </p:attrNameLst>
                                      </p:cBhvr>
                                      <p:to>
                                        <p:strVal val="visible"/>
                                      </p:to>
                                    </p:set>
                                  </p:childTnLst>
                                </p:cTn>
                              </p:par>
                            </p:childTnLst>
                          </p:cTn>
                        </p:par>
                        <p:par>
                          <p:cTn id="14" fill="hold" nodeType="afterGroup">
                            <p:stCondLst>
                              <p:cond delay="2002"/>
                            </p:stCondLst>
                            <p:childTnLst>
                              <p:par>
                                <p:cTn id="15" presetID="1" presetClass="entr" presetSubtype="0" fill="hold" grpId="0" nodeType="afterEffect">
                                  <p:stCondLst>
                                    <p:cond delay="1"/>
                                  </p:stCondLst>
                                  <p:childTnLst>
                                    <p:set>
                                      <p:cBhvr>
                                        <p:cTn id="16" dur="1" fill="hold">
                                          <p:stCondLst>
                                            <p:cond delay="499"/>
                                          </p:stCondLst>
                                        </p:cTn>
                                        <p:tgtEl>
                                          <p:spTgt spid="231475"/>
                                        </p:tgtEl>
                                        <p:attrNameLst>
                                          <p:attrName>style.visibility</p:attrName>
                                        </p:attrNameLst>
                                      </p:cBhvr>
                                      <p:to>
                                        <p:strVal val="visible"/>
                                      </p:to>
                                    </p:set>
                                  </p:childTnLst>
                                </p:cTn>
                              </p:par>
                            </p:childTnLst>
                          </p:cTn>
                        </p:par>
                        <p:par>
                          <p:cTn id="17" fill="hold" nodeType="afterGroup">
                            <p:stCondLst>
                              <p:cond delay="2503"/>
                            </p:stCondLst>
                            <p:childTnLst>
                              <p:par>
                                <p:cTn id="18" presetID="1" presetClass="entr" presetSubtype="0" fill="hold" grpId="0" nodeType="afterEffect">
                                  <p:stCondLst>
                                    <p:cond delay="1"/>
                                  </p:stCondLst>
                                  <p:childTnLst>
                                    <p:set>
                                      <p:cBhvr>
                                        <p:cTn id="19" dur="1" fill="hold">
                                          <p:stCondLst>
                                            <p:cond delay="499"/>
                                          </p:stCondLst>
                                        </p:cTn>
                                        <p:tgtEl>
                                          <p:spTgt spid="231474"/>
                                        </p:tgtEl>
                                        <p:attrNameLst>
                                          <p:attrName>style.visibility</p:attrName>
                                        </p:attrNameLst>
                                      </p:cBhvr>
                                      <p:to>
                                        <p:strVal val="visible"/>
                                      </p:to>
                                    </p:set>
                                  </p:childTnLst>
                                </p:cTn>
                              </p:par>
                            </p:childTnLst>
                          </p:cTn>
                        </p:par>
                        <p:par>
                          <p:cTn id="20" fill="hold" nodeType="afterGroup">
                            <p:stCondLst>
                              <p:cond delay="3004"/>
                            </p:stCondLst>
                            <p:childTnLst>
                              <p:par>
                                <p:cTn id="21" presetID="1" presetClass="entr" presetSubtype="0" fill="hold" grpId="0" nodeType="afterEffect">
                                  <p:stCondLst>
                                    <p:cond delay="1"/>
                                  </p:stCondLst>
                                  <p:childTnLst>
                                    <p:set>
                                      <p:cBhvr>
                                        <p:cTn id="22" dur="1" fill="hold">
                                          <p:stCondLst>
                                            <p:cond delay="499"/>
                                          </p:stCondLst>
                                        </p:cTn>
                                        <p:tgtEl>
                                          <p:spTgt spid="231478"/>
                                        </p:tgtEl>
                                        <p:attrNameLst>
                                          <p:attrName>style.visibility</p:attrName>
                                        </p:attrNameLst>
                                      </p:cBhvr>
                                      <p:to>
                                        <p:strVal val="visible"/>
                                      </p:to>
                                    </p:set>
                                  </p:childTnLst>
                                </p:cTn>
                              </p:par>
                            </p:childTnLst>
                          </p:cTn>
                        </p:par>
                        <p:par>
                          <p:cTn id="23" fill="hold" nodeType="afterGroup">
                            <p:stCondLst>
                              <p:cond delay="3505"/>
                            </p:stCondLst>
                            <p:childTnLst>
                              <p:par>
                                <p:cTn id="24" presetID="1" presetClass="entr" presetSubtype="0" fill="hold" grpId="0" nodeType="afterEffect">
                                  <p:stCondLst>
                                    <p:cond delay="1"/>
                                  </p:stCondLst>
                                  <p:childTnLst>
                                    <p:set>
                                      <p:cBhvr>
                                        <p:cTn id="25" dur="1" fill="hold">
                                          <p:stCondLst>
                                            <p:cond delay="499"/>
                                          </p:stCondLst>
                                        </p:cTn>
                                        <p:tgtEl>
                                          <p:spTgt spid="231480"/>
                                        </p:tgtEl>
                                        <p:attrNameLst>
                                          <p:attrName>style.visibility</p:attrName>
                                        </p:attrNameLst>
                                      </p:cBhvr>
                                      <p:to>
                                        <p:strVal val="visible"/>
                                      </p:to>
                                    </p:set>
                                  </p:childTnLst>
                                </p:cTn>
                              </p:par>
                            </p:childTnLst>
                          </p:cTn>
                        </p:par>
                        <p:par>
                          <p:cTn id="26" fill="hold" nodeType="afterGroup">
                            <p:stCondLst>
                              <p:cond delay="4006"/>
                            </p:stCondLst>
                            <p:childTnLst>
                              <p:par>
                                <p:cTn id="27" presetID="1" presetClass="entr" presetSubtype="0" fill="hold" grpId="0" nodeType="afterEffect">
                                  <p:stCondLst>
                                    <p:cond delay="1"/>
                                  </p:stCondLst>
                                  <p:childTnLst>
                                    <p:set>
                                      <p:cBhvr>
                                        <p:cTn id="28" dur="1" fill="hold">
                                          <p:stCondLst>
                                            <p:cond delay="499"/>
                                          </p:stCondLst>
                                        </p:cTn>
                                        <p:tgtEl>
                                          <p:spTgt spid="231481"/>
                                        </p:tgtEl>
                                        <p:attrNameLst>
                                          <p:attrName>style.visibility</p:attrName>
                                        </p:attrNameLst>
                                      </p:cBhvr>
                                      <p:to>
                                        <p:strVal val="visible"/>
                                      </p:to>
                                    </p:set>
                                  </p:childTnLst>
                                </p:cTn>
                              </p:par>
                            </p:childTnLst>
                          </p:cTn>
                        </p:par>
                        <p:par>
                          <p:cTn id="29" fill="hold" nodeType="afterGroup">
                            <p:stCondLst>
                              <p:cond delay="4507"/>
                            </p:stCondLst>
                            <p:childTnLst>
                              <p:par>
                                <p:cTn id="30" presetID="1" presetClass="entr" presetSubtype="0" fill="hold" grpId="0" nodeType="afterEffect">
                                  <p:stCondLst>
                                    <p:cond delay="1"/>
                                  </p:stCondLst>
                                  <p:childTnLst>
                                    <p:set>
                                      <p:cBhvr>
                                        <p:cTn id="31" dur="1" fill="hold">
                                          <p:stCondLst>
                                            <p:cond delay="499"/>
                                          </p:stCondLst>
                                        </p:cTn>
                                        <p:tgtEl>
                                          <p:spTgt spid="231482"/>
                                        </p:tgtEl>
                                        <p:attrNameLst>
                                          <p:attrName>style.visibility</p:attrName>
                                        </p:attrNameLst>
                                      </p:cBhvr>
                                      <p:to>
                                        <p:strVal val="visible"/>
                                      </p:to>
                                    </p:set>
                                  </p:childTnLst>
                                </p:cTn>
                              </p:par>
                            </p:childTnLst>
                          </p:cTn>
                        </p:par>
                        <p:par>
                          <p:cTn id="32" fill="hold" nodeType="afterGroup">
                            <p:stCondLst>
                              <p:cond delay="5008"/>
                            </p:stCondLst>
                            <p:childTnLst>
                              <p:par>
                                <p:cTn id="33" presetID="1" presetClass="entr" presetSubtype="0" fill="hold" grpId="0" nodeType="afterEffect">
                                  <p:stCondLst>
                                    <p:cond delay="1"/>
                                  </p:stCondLst>
                                  <p:childTnLst>
                                    <p:set>
                                      <p:cBhvr>
                                        <p:cTn id="34" dur="1" fill="hold">
                                          <p:stCondLst>
                                            <p:cond delay="499"/>
                                          </p:stCondLst>
                                        </p:cTn>
                                        <p:tgtEl>
                                          <p:spTgt spid="231483"/>
                                        </p:tgtEl>
                                        <p:attrNameLst>
                                          <p:attrName>style.visibility</p:attrName>
                                        </p:attrNameLst>
                                      </p:cBhvr>
                                      <p:to>
                                        <p:strVal val="visible"/>
                                      </p:to>
                                    </p:set>
                                  </p:childTnLst>
                                </p:cTn>
                              </p:par>
                            </p:childTnLst>
                          </p:cTn>
                        </p:par>
                        <p:par>
                          <p:cTn id="35" fill="hold" nodeType="afterGroup">
                            <p:stCondLst>
                              <p:cond delay="5509"/>
                            </p:stCondLst>
                            <p:childTnLst>
                              <p:par>
                                <p:cTn id="36" presetID="1" presetClass="entr" presetSubtype="0" fill="hold" grpId="0" nodeType="afterEffect">
                                  <p:stCondLst>
                                    <p:cond delay="1"/>
                                  </p:stCondLst>
                                  <p:childTnLst>
                                    <p:set>
                                      <p:cBhvr>
                                        <p:cTn id="37" dur="1" fill="hold">
                                          <p:stCondLst>
                                            <p:cond delay="499"/>
                                          </p:stCondLst>
                                        </p:cTn>
                                        <p:tgtEl>
                                          <p:spTgt spid="231484"/>
                                        </p:tgtEl>
                                        <p:attrNameLst>
                                          <p:attrName>style.visibility</p:attrName>
                                        </p:attrNameLst>
                                      </p:cBhvr>
                                      <p:to>
                                        <p:strVal val="visible"/>
                                      </p:to>
                                    </p:set>
                                  </p:childTnLst>
                                </p:cTn>
                              </p:par>
                            </p:childTnLst>
                          </p:cTn>
                        </p:par>
                        <p:par>
                          <p:cTn id="38" fill="hold" nodeType="afterGroup">
                            <p:stCondLst>
                              <p:cond delay="6010"/>
                            </p:stCondLst>
                            <p:childTnLst>
                              <p:par>
                                <p:cTn id="39" presetID="1" presetClass="entr" presetSubtype="0" fill="hold" grpId="0" nodeType="afterEffect">
                                  <p:stCondLst>
                                    <p:cond delay="1"/>
                                  </p:stCondLst>
                                  <p:childTnLst>
                                    <p:set>
                                      <p:cBhvr>
                                        <p:cTn id="40" dur="1" fill="hold">
                                          <p:stCondLst>
                                            <p:cond delay="499"/>
                                          </p:stCondLst>
                                        </p:cTn>
                                        <p:tgtEl>
                                          <p:spTgt spid="231485"/>
                                        </p:tgtEl>
                                        <p:attrNameLst>
                                          <p:attrName>style.visibility</p:attrName>
                                        </p:attrNameLst>
                                      </p:cBhvr>
                                      <p:to>
                                        <p:strVal val="visible"/>
                                      </p:to>
                                    </p:set>
                                  </p:childTnLst>
                                </p:cTn>
                              </p:par>
                            </p:childTnLst>
                          </p:cTn>
                        </p:par>
                        <p:par>
                          <p:cTn id="41" fill="hold" nodeType="afterGroup">
                            <p:stCondLst>
                              <p:cond delay="6511"/>
                            </p:stCondLst>
                            <p:childTnLst>
                              <p:par>
                                <p:cTn id="42" presetID="1" presetClass="entr" presetSubtype="0" fill="hold" grpId="0" nodeType="afterEffect">
                                  <p:stCondLst>
                                    <p:cond delay="1"/>
                                  </p:stCondLst>
                                  <p:childTnLst>
                                    <p:set>
                                      <p:cBhvr>
                                        <p:cTn id="43" dur="1" fill="hold">
                                          <p:stCondLst>
                                            <p:cond delay="499"/>
                                          </p:stCondLst>
                                        </p:cTn>
                                        <p:tgtEl>
                                          <p:spTgt spid="231486"/>
                                        </p:tgtEl>
                                        <p:attrNameLst>
                                          <p:attrName>style.visibility</p:attrName>
                                        </p:attrNameLst>
                                      </p:cBhvr>
                                      <p:to>
                                        <p:strVal val="visible"/>
                                      </p:to>
                                    </p:set>
                                  </p:childTnLst>
                                </p:cTn>
                              </p:par>
                            </p:childTnLst>
                          </p:cTn>
                        </p:par>
                        <p:par>
                          <p:cTn id="44" fill="hold" nodeType="afterGroup">
                            <p:stCondLst>
                              <p:cond delay="7012"/>
                            </p:stCondLst>
                            <p:childTnLst>
                              <p:par>
                                <p:cTn id="45" presetID="1" presetClass="entr" presetSubtype="0" fill="hold" grpId="0" nodeType="afterEffect">
                                  <p:stCondLst>
                                    <p:cond delay="1"/>
                                  </p:stCondLst>
                                  <p:childTnLst>
                                    <p:set>
                                      <p:cBhvr>
                                        <p:cTn id="46" dur="1" fill="hold">
                                          <p:stCondLst>
                                            <p:cond delay="499"/>
                                          </p:stCondLst>
                                        </p:cTn>
                                        <p:tgtEl>
                                          <p:spTgt spid="2314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473" grpId="0" animBg="1" autoUpdateAnimBg="0"/>
      <p:bldP spid="231474" grpId="0" animBg="1" autoUpdateAnimBg="0"/>
      <p:bldP spid="231475" grpId="0" animBg="1" autoUpdateAnimBg="0"/>
      <p:bldP spid="231478" grpId="0" animBg="1" autoUpdateAnimBg="0"/>
      <p:bldP spid="231479" grpId="0" animBg="1" autoUpdateAnimBg="0"/>
      <p:bldP spid="231480" grpId="0" animBg="1" autoUpdateAnimBg="0"/>
      <p:bldP spid="231481" grpId="0" animBg="1" autoUpdateAnimBg="0"/>
      <p:bldP spid="231482" grpId="0" animBg="1" autoUpdateAnimBg="0"/>
      <p:bldP spid="231483" grpId="0" animBg="1" autoUpdateAnimBg="0"/>
      <p:bldP spid="231484" grpId="0" animBg="1" autoUpdateAnimBg="0"/>
      <p:bldP spid="231485" grpId="0" animBg="1" autoUpdateAnimBg="0"/>
      <p:bldP spid="231486" grpId="0" animBg="1" autoUpdateAnimBg="0"/>
      <p:bldP spid="231487" grpId="0" animBg="1" autoUpdateAnimBg="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creen Shot 2015-12-12 at 9.41.1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81280"/>
            <a:ext cx="9144000" cy="5890920"/>
          </a:xfrm>
          <a:prstGeom prst="rect">
            <a:avLst/>
          </a:prstGeom>
        </p:spPr>
      </p:pic>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b="1" dirty="0" err="1">
                <a:solidFill>
                  <a:schemeClr val="bg1"/>
                </a:solidFill>
                <a:latin typeface="Arial" charset="0"/>
                <a:ea typeface="ＭＳ Ｐゴシック" charset="0"/>
                <a:cs typeface="ＭＳ Ｐゴシック" charset="0"/>
              </a:rPr>
              <a:t>BibleStudyDownloads.org</a:t>
            </a:r>
            <a:endParaRPr lang="en-US" sz="1400" b="1" dirty="0">
              <a:solidFill>
                <a:schemeClr val="bg1"/>
              </a:solidFill>
              <a:latin typeface="Arial" charset="0"/>
              <a:ea typeface="ＭＳ Ｐゴシック" charset="0"/>
              <a:cs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defTabSz="914400" eaLnBrk="1" hangingPunct="1">
              <a:buClrTx/>
              <a:buSzTx/>
              <a:buFontTx/>
              <a:buNone/>
              <a:defRPr/>
            </a:pPr>
            <a:r>
              <a:rPr lang="en-US" sz="2400" b="1" kern="0" dirty="0">
                <a:solidFill>
                  <a:srgbClr val="FFFFFF"/>
                </a:solidFill>
                <a:effectLst>
                  <a:glow rad="266700">
                    <a:srgbClr val="000000">
                      <a:alpha val="75000"/>
                    </a:srgbClr>
                  </a:glow>
                </a:effectLst>
                <a:latin typeface="Arial" charset="0"/>
                <a:ea typeface="ＭＳ Ｐゴシック"/>
              </a:rPr>
              <a:t>7</a:t>
            </a:r>
          </a:p>
        </p:txBody>
      </p:sp>
    </p:spTree>
    <p:extLst>
      <p:ext uri="{BB962C8B-B14F-4D97-AF65-F5344CB8AC3E}">
        <p14:creationId xmlns:p14="http://schemas.microsoft.com/office/powerpoint/2010/main" val="242178710"/>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0033" name="Rectangle 2"/>
          <p:cNvSpPr>
            <a:spLocks noChangeArrowheads="1"/>
          </p:cNvSpPr>
          <p:nvPr/>
        </p:nvSpPr>
        <p:spPr bwMode="auto">
          <a:xfrm>
            <a:off x="0" y="0"/>
            <a:ext cx="9142413" cy="6858000"/>
          </a:xfrm>
          <a:prstGeom prst="rect">
            <a:avLst/>
          </a:prstGeom>
          <a:solidFill>
            <a:srgbClr val="040404"/>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sz="1800">
              <a:solidFill>
                <a:srgbClr val="000000"/>
              </a:solidFill>
              <a:latin typeface="Arial" charset="0"/>
            </a:endParaRPr>
          </a:p>
        </p:txBody>
      </p:sp>
      <p:pic>
        <p:nvPicPr>
          <p:cNvPr id="940034" name="Picture 3"/>
          <p:cNvPicPr>
            <a:picLocks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940035"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spcBef>
                <a:spcPct val="50000"/>
              </a:spcBef>
              <a:buClrTx/>
              <a:buSzTx/>
              <a:buFontTx/>
              <a:buNone/>
            </a:pPr>
            <a:endParaRPr lang="en-US" sz="2000" baseline="0">
              <a:solidFill>
                <a:srgbClr val="FFA27C"/>
              </a:solidFill>
              <a:latin typeface="B VAG Rounded Bold" charset="0"/>
            </a:endParaRPr>
          </a:p>
        </p:txBody>
      </p:sp>
      <p:sp>
        <p:nvSpPr>
          <p:cNvPr id="940036"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spcBef>
                <a:spcPct val="50000"/>
              </a:spcBef>
              <a:buClrTx/>
              <a:buSzTx/>
              <a:buFontTx/>
              <a:buNone/>
            </a:pPr>
            <a:r>
              <a:rPr lang="en-US" sz="1600" b="1" baseline="0">
                <a:solidFill>
                  <a:srgbClr val="000000"/>
                </a:solidFill>
                <a:latin typeface="Comic Sans MS" charset="0"/>
              </a:rPr>
              <a:t>Gen. 1:1</a:t>
            </a:r>
          </a:p>
        </p:txBody>
      </p:sp>
      <p:sp>
        <p:nvSpPr>
          <p:cNvPr id="221190" name="Rectangle 6"/>
          <p:cNvSpPr>
            <a:spLocks noGrp="1" noChangeArrowheads="1"/>
          </p:cNvSpPr>
          <p:nvPr>
            <p:ph type="ctrTitle"/>
          </p:nvPr>
        </p:nvSpPr>
        <p:spPr>
          <a:xfrm>
            <a:off x="457200" y="838200"/>
            <a:ext cx="8686800" cy="4191000"/>
          </a:xfrm>
        </p:spPr>
        <p:txBody>
          <a:bodyPr/>
          <a:lstStyle/>
          <a:p>
            <a:pPr eaLnBrk="1" hangingPunct="1">
              <a:defRPr/>
            </a:pPr>
            <a:r>
              <a:rPr lang="en-US" altLang="ja-JP" sz="11700" b="1" i="1" dirty="0">
                <a:solidFill>
                  <a:srgbClr val="FFFF00"/>
                </a:solidFill>
                <a:effectLst>
                  <a:glow rad="292100">
                    <a:schemeClr val="tx2">
                      <a:alpha val="89000"/>
                    </a:schemeClr>
                  </a:glow>
                </a:effectLst>
                <a:latin typeface="Kosher-Normal" charset="0"/>
                <a:ea typeface="ＭＳ Ｐゴシック" charset="0"/>
                <a:cs typeface="ＭＳ Ｐゴシック" charset="0"/>
              </a:rPr>
              <a:t>in the beginning</a:t>
            </a:r>
            <a:endParaRPr lang="en-US" sz="11700" b="1" i="1" dirty="0">
              <a:solidFill>
                <a:srgbClr val="FFFF00"/>
              </a:solidFill>
              <a:effectLst>
                <a:glow rad="292100">
                  <a:schemeClr val="tx2">
                    <a:alpha val="89000"/>
                  </a:schemeClr>
                </a:glow>
              </a:effectLst>
              <a:latin typeface="Kosher-Normal" charset="0"/>
              <a:ea typeface="ＭＳ Ｐゴシック" charset="0"/>
              <a:cs typeface="ＭＳ Ｐゴシック" charset="0"/>
            </a:endParaRPr>
          </a:p>
        </p:txBody>
      </p:sp>
      <p:sp>
        <p:nvSpPr>
          <p:cNvPr id="940038" name="Rectangle 7"/>
          <p:cNvSpPr>
            <a:spLocks noGrp="1" noChangeArrowheads="1"/>
          </p:cNvSpPr>
          <p:nvPr>
            <p:ph type="subTitle" idx="1"/>
          </p:nvPr>
        </p:nvSpPr>
        <p:spPr>
          <a:xfrm>
            <a:off x="6477000" y="4953000"/>
            <a:ext cx="2667000" cy="1981200"/>
          </a:xfrm>
        </p:spPr>
        <p:txBody>
          <a:bodyPr/>
          <a:lstStyle/>
          <a:p>
            <a:pPr eaLnBrk="1" hangingPunct="1"/>
            <a:r>
              <a:rPr lang="en-US" dirty="0">
                <a:solidFill>
                  <a:schemeClr val="bg1"/>
                </a:solidFill>
                <a:latin typeface="Times New Roman" charset="0"/>
                <a:ea typeface="ＭＳ Ｐゴシック" charset="0"/>
                <a:cs typeface="ＭＳ Ｐゴシック" charset="0"/>
              </a:rPr>
              <a:t>An Introduction to Genesis</a:t>
            </a:r>
          </a:p>
        </p:txBody>
      </p:sp>
    </p:spTree>
    <p:extLst>
      <p:ext uri="{BB962C8B-B14F-4D97-AF65-F5344CB8AC3E}">
        <p14:creationId xmlns:p14="http://schemas.microsoft.com/office/powerpoint/2010/main" val="3578736289"/>
      </p:ext>
    </p:extLst>
  </p:cSld>
  <p:clrMapOvr>
    <a:masterClrMapping/>
  </p:clrMapOvr>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1" name="Rectangle 2"/>
          <p:cNvSpPr>
            <a:spLocks noChangeArrowheads="1"/>
          </p:cNvSpPr>
          <p:nvPr/>
        </p:nvSpPr>
        <p:spPr bwMode="auto">
          <a:xfrm>
            <a:off x="-76200" y="0"/>
            <a:ext cx="9220200" cy="6858000"/>
          </a:xfrm>
          <a:prstGeom prst="rect">
            <a:avLst/>
          </a:prstGeom>
          <a:solidFill>
            <a:srgbClr val="040404"/>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defTabSz="914400">
              <a:buClrTx/>
              <a:buSzTx/>
              <a:buFontTx/>
              <a:buNone/>
            </a:pPr>
            <a:endParaRPr lang="en-US" sz="1800">
              <a:solidFill>
                <a:srgbClr val="000000"/>
              </a:solidFill>
              <a:latin typeface="Arial" charset="0"/>
            </a:endParaRPr>
          </a:p>
        </p:txBody>
      </p:sp>
      <p:pic>
        <p:nvPicPr>
          <p:cNvPr id="942082"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762000" y="38100"/>
            <a:ext cx="7315200" cy="681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942083" name="Text Box 4"/>
          <p:cNvSpPr txBox="1">
            <a:spLocks noChangeArrowheads="1"/>
          </p:cNvSpPr>
          <p:nvPr/>
        </p:nvSpPr>
        <p:spPr bwMode="auto">
          <a:xfrm>
            <a:off x="8756650" y="84138"/>
            <a:ext cx="1841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buClrTx/>
              <a:buSzTx/>
              <a:buFontTx/>
              <a:buNone/>
            </a:pPr>
            <a:endParaRPr lang="en-US" sz="1800" baseline="0">
              <a:solidFill>
                <a:srgbClr val="000000"/>
              </a:solidFill>
              <a:latin typeface="Arial" charset="0"/>
            </a:endParaRPr>
          </a:p>
        </p:txBody>
      </p:sp>
      <p:sp>
        <p:nvSpPr>
          <p:cNvPr id="942084"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cs typeface="ＭＳ Ｐゴシック" charset="0"/>
              </a:defRPr>
            </a:lvl1pPr>
            <a:lvl2pPr marL="742950" indent="-28575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2pPr>
            <a:lvl3pPr marL="11430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3pPr>
            <a:lvl4pPr marL="16002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4pPr>
            <a:lvl5pPr marL="2057400" indent="-228600" defTabSz="45720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baseline="30000">
                <a:solidFill>
                  <a:schemeClr val="tx1"/>
                </a:solidFill>
                <a:latin typeface="Times New Roman" charset="0"/>
                <a:ea typeface="ＭＳ Ｐゴシック" charset="0"/>
              </a:defRPr>
            </a:lvl9pPr>
          </a:lstStyle>
          <a:p>
            <a:pPr>
              <a:spcBef>
                <a:spcPts val="1000"/>
              </a:spcBef>
              <a:buFont typeface="Comic Sans MS" charset="0"/>
              <a:buNone/>
            </a:pPr>
            <a:r>
              <a:rPr lang="en-GB" sz="1600" b="1" baseline="0">
                <a:solidFill>
                  <a:srgbClr val="000000"/>
                </a:solidFill>
                <a:latin typeface="Comic Sans MS" charset="0"/>
              </a:rPr>
              <a:t>Gen. 1:1</a:t>
            </a:r>
          </a:p>
        </p:txBody>
      </p:sp>
      <p:sp>
        <p:nvSpPr>
          <p:cNvPr id="224262" name="Rectangle 6"/>
          <p:cNvSpPr>
            <a:spLocks noGrp="1" noChangeArrowheads="1"/>
          </p:cNvSpPr>
          <p:nvPr>
            <p:ph type="title"/>
          </p:nvPr>
        </p:nvSpPr>
        <p:spPr>
          <a:xfrm>
            <a:off x="457200" y="838199"/>
            <a:ext cx="7620000" cy="4277967"/>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pada</a:t>
            </a:r>
            <a:r>
              <a:rPr lang="en-US" altLang="ja-JP" sz="11700" b="1" i="1" dirty="0">
                <a:solidFill>
                  <a:srgbClr val="FFFF00"/>
                </a:solidFill>
                <a:effectLst>
                  <a:glow rad="292100">
                    <a:schemeClr val="tx2">
                      <a:alpha val="89000"/>
                    </a:schemeClr>
                  </a:glow>
                </a:effectLst>
                <a:latin typeface="Kosher-Normal" charset="0"/>
                <a:ea typeface="ＭＳ Ｐゴシック" charset="0"/>
                <a:cs typeface="ＭＳ Ｐゴシック" charset="0"/>
              </a:rPr>
              <a:t> </a:t>
            </a:r>
            <a:r>
              <a:rPr lang="en-US" altLang="ja-JP" sz="11700" b="1" i="1" dirty="0" err="1">
                <a:solidFill>
                  <a:srgbClr val="FFFF00"/>
                </a:solidFill>
                <a:effectLst>
                  <a:glow rad="292100">
                    <a:schemeClr val="tx2">
                      <a:alpha val="89000"/>
                    </a:schemeClr>
                  </a:glow>
                </a:effectLst>
                <a:latin typeface="Kosher-Normal" charset="0"/>
                <a:ea typeface="ＭＳ Ｐゴシック" charset="0"/>
                <a:cs typeface="ＭＳ Ｐゴシック" charset="0"/>
              </a:rPr>
              <a:t>mulanya</a:t>
            </a:r>
            <a:endParaRPr lang="en-GB" sz="11700" b="1" i="1" dirty="0">
              <a:solidFill>
                <a:srgbClr val="FFFF00"/>
              </a:solidFill>
              <a:effectLst>
                <a:outerShdw blurRad="38100" dist="38100" dir="2700000" algn="tl">
                  <a:srgbClr val="DDDDDD"/>
                </a:outerShdw>
              </a:effectLst>
              <a:latin typeface="Kosher-Normal" charset="0"/>
              <a:ea typeface="ＭＳ Ｐゴシック" charset="0"/>
              <a:cs typeface="ＭＳ Ｐゴシック" charset="0"/>
            </a:endParaRPr>
          </a:p>
        </p:txBody>
      </p:sp>
      <p:sp>
        <p:nvSpPr>
          <p:cNvPr id="942086" name="Rectangle 7"/>
          <p:cNvSpPr>
            <a:spLocks noGrp="1" noChangeArrowheads="1"/>
          </p:cNvSpPr>
          <p:nvPr>
            <p:ph type="subTitle" idx="4294967295"/>
          </p:nvPr>
        </p:nvSpPr>
        <p:spPr>
          <a:xfrm>
            <a:off x="6248400" y="4953000"/>
            <a:ext cx="2895600" cy="1982788"/>
          </a:xfrm>
        </p:spPr>
        <p:txBody>
          <a:bodyPr lIns="90000" tIns="46800" rIns="90000" bIns="46800"/>
          <a:lstStyle/>
          <a:p>
            <a:pPr marL="0" indent="0" algn="ctr" defTabSz="457200" eaLnBrk="1" hangingPunct="1">
              <a:buClr>
                <a:srgbClr val="FFFFFF"/>
              </a:buClr>
              <a:buFontTx/>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GB">
                <a:solidFill>
                  <a:srgbClr val="FFFFFF"/>
                </a:solidFill>
                <a:latin typeface="Arial" charset="0"/>
                <a:ea typeface="ＭＳ Ｐゴシック" charset="0"/>
                <a:cs typeface="ＭＳ Ｐゴシック" charset="0"/>
              </a:rPr>
              <a:t>Pengenalan kitab Kejadian</a:t>
            </a:r>
          </a:p>
        </p:txBody>
      </p:sp>
    </p:spTree>
    <p:extLst>
      <p:ext uri="{BB962C8B-B14F-4D97-AF65-F5344CB8AC3E}">
        <p14:creationId xmlns:p14="http://schemas.microsoft.com/office/powerpoint/2010/main" val="1186064245"/>
      </p:ext>
    </p:extLst>
  </p:cSld>
  <p:clrMapOvr>
    <a:masterClrMapping/>
  </p:clrMapOvr>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29" name="Rectangle 2"/>
          <p:cNvSpPr>
            <a:spLocks noChangeArrowheads="1"/>
          </p:cNvSpPr>
          <p:nvPr/>
        </p:nvSpPr>
        <p:spPr bwMode="auto">
          <a:xfrm>
            <a:off x="1588" y="0"/>
            <a:ext cx="9142412" cy="6858000"/>
          </a:xfrm>
          <a:prstGeom prst="rect">
            <a:avLst/>
          </a:prstGeom>
          <a:solidFill>
            <a:srgbClr val="040404"/>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a:buClrTx/>
              <a:buSzTx/>
              <a:buFontTx/>
              <a:buNone/>
            </a:pPr>
            <a:endParaRPr lang="en-US" sz="1800">
              <a:solidFill>
                <a:srgbClr val="000000"/>
              </a:solidFill>
              <a:latin typeface="Arial" charset="0"/>
            </a:endParaRPr>
          </a:p>
        </p:txBody>
      </p:sp>
      <p:pic>
        <p:nvPicPr>
          <p:cNvPr id="944130" name="Picture 3"/>
          <p:cNvPicPr>
            <a:picLocks noChangeArrowheads="1"/>
          </p:cNvPicPr>
          <p:nvPr/>
        </p:nvPicPr>
        <p:blipFill>
          <a:blip r:embed="rId3" cstate="screen">
            <a:extLst>
              <a:ext uri="{28A0092B-C50C-407E-A947-70E740481C1C}">
                <a14:useLocalDpi xmlns:a14="http://schemas.microsoft.com/office/drawing/2010/main"/>
              </a:ext>
            </a:extLst>
          </a:blip>
          <a:srcRect r="8611"/>
          <a:stretch>
            <a:fillRect/>
          </a:stretch>
        </p:blipFill>
        <p:spPr bwMode="auto">
          <a:xfrm>
            <a:off x="762000" y="38100"/>
            <a:ext cx="7239000" cy="681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944131" name="Text Box 4"/>
          <p:cNvSpPr txBox="1">
            <a:spLocks noChangeArrowheads="1"/>
          </p:cNvSpPr>
          <p:nvPr/>
        </p:nvSpPr>
        <p:spPr bwMode="auto">
          <a:xfrm>
            <a:off x="8756650" y="90488"/>
            <a:ext cx="184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spcBef>
                <a:spcPct val="50000"/>
              </a:spcBef>
              <a:buClrTx/>
              <a:buSzTx/>
              <a:buFontTx/>
              <a:buNone/>
            </a:pPr>
            <a:endParaRPr lang="en-US" sz="2000" baseline="0">
              <a:solidFill>
                <a:srgbClr val="FFA27C"/>
              </a:solidFill>
              <a:latin typeface="Arial" charset="0"/>
            </a:endParaRPr>
          </a:p>
        </p:txBody>
      </p:sp>
      <p:sp>
        <p:nvSpPr>
          <p:cNvPr id="944132" name="Text Box 5"/>
          <p:cNvSpPr txBox="1">
            <a:spLocks noChangeArrowheads="1"/>
          </p:cNvSpPr>
          <p:nvPr/>
        </p:nvSpPr>
        <p:spPr bwMode="auto">
          <a:xfrm>
            <a:off x="1787525" y="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a:spcBef>
                <a:spcPct val="50000"/>
              </a:spcBef>
              <a:buClrTx/>
              <a:buSzTx/>
              <a:buFontTx/>
              <a:buNone/>
            </a:pPr>
            <a:r>
              <a:rPr lang="en-US" sz="1600" b="1" baseline="0">
                <a:solidFill>
                  <a:srgbClr val="000000"/>
                </a:solidFill>
                <a:latin typeface="Comic Sans MS" charset="0"/>
              </a:rPr>
              <a:t>Gen. 1:1</a:t>
            </a:r>
          </a:p>
        </p:txBody>
      </p:sp>
      <p:sp>
        <p:nvSpPr>
          <p:cNvPr id="225286" name="Rectangle 6"/>
          <p:cNvSpPr>
            <a:spLocks noGrp="1" noChangeArrowheads="1"/>
          </p:cNvSpPr>
          <p:nvPr>
            <p:ph type="ctrTitle"/>
          </p:nvPr>
        </p:nvSpPr>
        <p:spPr>
          <a:xfrm>
            <a:off x="457200" y="838200"/>
            <a:ext cx="8686800" cy="4191000"/>
          </a:xfrm>
        </p:spPr>
        <p:txBody>
          <a:bodyPr lIns="90000" tIns="46800" rIns="90000" bIns="46800"/>
          <a:lstStyle/>
          <a:p>
            <a:pPr defTabSz="457200" eaLnBrk="1" hangingPunct="1">
              <a:buClr>
                <a:srgbClr val="FFFF00"/>
              </a:buClr>
              <a:buFont typeface="Kosher-Norm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lang="zh-CN" altLang="en-US" sz="20200" b="1" i="1" dirty="0">
                <a:solidFill>
                  <a:srgbClr val="FFFF00"/>
                </a:solidFill>
                <a:effectLst>
                  <a:glow rad="292100">
                    <a:schemeClr val="tx2">
                      <a:alpha val="89000"/>
                    </a:schemeClr>
                  </a:glow>
                </a:effectLst>
                <a:latin typeface="Kosher-Normal" charset="0"/>
                <a:ea typeface="ＭＳ Ｐゴシック" charset="0"/>
                <a:cs typeface="ＭＳ Ｐゴシック" charset="0"/>
              </a:rPr>
              <a:t>起初</a:t>
            </a:r>
            <a:endParaRPr lang="en-US" altLang="zh-CN" sz="20200" b="1" i="1" dirty="0">
              <a:solidFill>
                <a:srgbClr val="FFFF00"/>
              </a:solidFill>
              <a:effectLst>
                <a:glow rad="292100">
                  <a:schemeClr val="tx2">
                    <a:alpha val="89000"/>
                  </a:schemeClr>
                </a:glow>
              </a:effectLst>
              <a:latin typeface="Kosher-Normal" charset="0"/>
              <a:ea typeface="ＭＳ Ｐゴシック" charset="0"/>
              <a:cs typeface="ＭＳ Ｐゴシック" charset="0"/>
            </a:endParaRPr>
          </a:p>
        </p:txBody>
      </p:sp>
      <p:sp>
        <p:nvSpPr>
          <p:cNvPr id="944134" name="Rectangle 7"/>
          <p:cNvSpPr>
            <a:spLocks noGrp="1" noChangeArrowheads="1"/>
          </p:cNvSpPr>
          <p:nvPr>
            <p:ph type="subTitle" idx="1"/>
          </p:nvPr>
        </p:nvSpPr>
        <p:spPr>
          <a:xfrm>
            <a:off x="6400800" y="5715000"/>
            <a:ext cx="2743200" cy="838200"/>
          </a:xfrm>
        </p:spPr>
        <p:txBody>
          <a:bodyPr/>
          <a:lstStyle/>
          <a:p>
            <a:pPr eaLnBrk="1" hangingPunct="1"/>
            <a:r>
              <a:rPr lang="zh-CN" altLang="en-US" sz="4000">
                <a:solidFill>
                  <a:schemeClr val="bg1"/>
                </a:solidFill>
                <a:latin typeface="Times New Roman" charset="0"/>
                <a:ea typeface="SimSun" charset="0"/>
                <a:cs typeface="SimSun" charset="0"/>
              </a:rPr>
              <a:t>创世记导论</a:t>
            </a:r>
            <a:endParaRPr lang="en-US" altLang="zh-CN" sz="4000">
              <a:solidFill>
                <a:schemeClr val="bg1"/>
              </a:solidFill>
              <a:latin typeface="Times New Roman" charset="0"/>
              <a:ea typeface="SimSun" charset="0"/>
              <a:cs typeface="SimSun" charset="0"/>
            </a:endParaRPr>
          </a:p>
        </p:txBody>
      </p:sp>
    </p:spTree>
    <p:extLst>
      <p:ext uri="{BB962C8B-B14F-4D97-AF65-F5344CB8AC3E}">
        <p14:creationId xmlns:p14="http://schemas.microsoft.com/office/powerpoint/2010/main" val="1825333969"/>
      </p:ext>
    </p:extLst>
  </p:cSld>
  <p:clrMapOvr>
    <a:masterClrMapping/>
  </p:clrMapOvr>
  <p:transition/>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6177" name="Picture 1" descr="Wives Fellowship Large photo.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943600"/>
            <a:ext cx="9251951" cy="990600"/>
          </a:xfrm>
          <a:solidFill>
            <a:srgbClr val="000000"/>
          </a:solidFill>
        </p:spPr>
        <p:txBody>
          <a:bodyPr/>
          <a:lstStyle/>
          <a:p>
            <a:pPr eaLnBrk="1" hangingPunct="1">
              <a:defRPr/>
            </a:pPr>
            <a:r>
              <a:rPr lang="zh-CN" altLang="en-US" b="1" dirty="0">
                <a:cs typeface="+mj-cs"/>
              </a:rPr>
              <a:t>新加坡神学院学生的妻子</a:t>
            </a:r>
            <a:endParaRPr lang="en-US" b="1" dirty="0">
              <a:cs typeface="+mj-cs"/>
            </a:endParaRPr>
          </a:p>
        </p:txBody>
      </p:sp>
    </p:spTree>
    <p:extLst>
      <p:ext uri="{BB962C8B-B14F-4D97-AF65-F5344CB8AC3E}">
        <p14:creationId xmlns:p14="http://schemas.microsoft.com/office/powerpoint/2010/main" val="2145905622"/>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a:effectLst/>
        </p:spPr>
        <p:txBody>
          <a:bodyPr wrap="none" anchor="ctr"/>
          <a:lstStyle/>
          <a:p>
            <a:pPr defTabSz="914400">
              <a:buClrTx/>
              <a:buSzTx/>
              <a:buFontTx/>
              <a:buNone/>
              <a:defRPr/>
            </a:pPr>
            <a:endParaRPr lang="en-US" sz="1800" b="1">
              <a:solidFill>
                <a:srgbClr val="333333"/>
              </a:solidFill>
              <a:effectLst>
                <a:outerShdw blurRad="50800" dist="88900" dir="2700000" algn="tl" rotWithShape="0">
                  <a:srgbClr val="000000">
                    <a:alpha val="90000"/>
                  </a:srgbClr>
                </a:outerShdw>
              </a:effectLst>
              <a:latin typeface="Arial"/>
              <a:cs typeface="Arial"/>
            </a:endParaRPr>
          </a:p>
        </p:txBody>
      </p:sp>
      <p:grpSp>
        <p:nvGrpSpPr>
          <p:cNvPr id="2" name="Group 1027"/>
          <p:cNvGrpSpPr>
            <a:grpSpLocks/>
          </p:cNvGrpSpPr>
          <p:nvPr/>
        </p:nvGrpSpPr>
        <p:grpSpPr bwMode="auto">
          <a:xfrm>
            <a:off x="0" y="4191000"/>
            <a:ext cx="3492500" cy="2565400"/>
            <a:chOff x="0" y="2640"/>
            <a:chExt cx="2200" cy="1616"/>
          </a:xfrm>
        </p:grpSpPr>
        <p:sp>
          <p:nvSpPr>
            <p:cNvPr id="377860" name="Text Box 1028"/>
            <p:cNvSpPr txBox="1">
              <a:spLocks noChangeArrowheads="1"/>
            </p:cNvSpPr>
            <p:nvPr/>
          </p:nvSpPr>
          <p:spPr bwMode="auto">
            <a:xfrm>
              <a:off x="0" y="3888"/>
              <a:ext cx="2200" cy="36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eaLnBrk="1" hangingPunct="1">
                <a:spcBef>
                  <a:spcPct val="50000"/>
                </a:spcBef>
                <a:buClrTx/>
                <a:buSzTx/>
                <a:buFontTx/>
                <a:buNone/>
                <a:defRPr/>
              </a:pPr>
              <a:r>
                <a:rPr lang="ko-KR" altLang="en-US" sz="3200" b="1" dirty="0" err="1">
                  <a:solidFill>
                    <a:srgbClr val="FFFFFF"/>
                  </a:solidFill>
                  <a:effectLst>
                    <a:outerShdw blurRad="50800" dist="88900" dir="2700000" algn="tl" rotWithShape="0">
                      <a:srgbClr val="000000">
                        <a:alpha val="90000"/>
                      </a:srgbClr>
                    </a:outerShdw>
                  </a:effectLst>
                  <a:latin typeface="Arial"/>
                  <a:cs typeface="Arial"/>
                </a:rPr>
                <a:t>尼希米记</a:t>
              </a:r>
              <a:r>
                <a:rPr lang="en-US" sz="3200" b="1" dirty="0">
                  <a:solidFill>
                    <a:srgbClr val="FFFFFF"/>
                  </a:solidFill>
                  <a:effectLst>
                    <a:outerShdw blurRad="50800" dist="88900" dir="2700000" algn="tl" rotWithShape="0">
                      <a:srgbClr val="000000">
                        <a:alpha val="90000"/>
                      </a:srgbClr>
                    </a:outerShdw>
                  </a:effectLst>
                  <a:latin typeface="Arial"/>
                  <a:cs typeface="Arial"/>
                </a:rPr>
                <a:t>?</a:t>
              </a:r>
            </a:p>
          </p:txBody>
        </p:sp>
        <p:pic>
          <p:nvPicPr>
            <p:cNvPr id="584710"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77864" name="Text Box 1032"/>
          <p:cNvSpPr txBox="1">
            <a:spLocks noChangeArrowheads="1"/>
          </p:cNvSpPr>
          <p:nvPr/>
        </p:nvSpPr>
        <p:spPr bwMode="auto">
          <a:xfrm>
            <a:off x="3051969" y="1052736"/>
            <a:ext cx="6011862" cy="53553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914400" indent="-914400" defTabSz="914400" eaLnBrk="1" hangingPunct="1">
              <a:spcBef>
                <a:spcPct val="50000"/>
              </a:spcBef>
              <a:buClrTx/>
              <a:buSzTx/>
              <a:buFont typeface="+mj-lt"/>
              <a:buAutoNum type="arabicPeriod"/>
              <a:defRPr/>
            </a:pPr>
            <a:r>
              <a:rPr lang="en-US" sz="3600" b="1" dirty="0" err="1">
                <a:solidFill>
                  <a:srgbClr val="FFFFFF"/>
                </a:solidFill>
                <a:effectLst>
                  <a:outerShdw blurRad="50800" dist="88900" dir="2700000" algn="tl" rotWithShape="0">
                    <a:srgbClr val="000000">
                      <a:alpha val="90000"/>
                    </a:srgbClr>
                  </a:outerShdw>
                </a:effectLst>
                <a:latin typeface="Arial"/>
                <a:cs typeface="Arial"/>
              </a:rPr>
              <a:t>作者的意图</a:t>
            </a:r>
            <a:endParaRPr lang="en-US" sz="3600" b="1" dirty="0">
              <a:solidFill>
                <a:srgbClr val="FFFFFF"/>
              </a:solidFill>
              <a:effectLst>
                <a:outerShdw blurRad="50800" dist="88900" dir="2700000" algn="tl" rotWithShape="0">
                  <a:srgbClr val="000000">
                    <a:alpha val="90000"/>
                  </a:srgbClr>
                </a:outerShdw>
              </a:effectLst>
              <a:latin typeface="Arial"/>
              <a:cs typeface="Arial"/>
            </a:endParaRPr>
          </a:p>
          <a:p>
            <a:pPr marL="914400" indent="-914400" defTabSz="914400" eaLnBrk="1" hangingPunct="1">
              <a:spcBef>
                <a:spcPct val="50000"/>
              </a:spcBef>
              <a:buClrTx/>
              <a:buSzTx/>
              <a:buFont typeface="+mj-lt"/>
              <a:buAutoNum type="arabicPeriod"/>
              <a:defRPr/>
            </a:pPr>
            <a:r>
              <a:rPr lang="en-US" sz="3600" b="1" dirty="0" err="1">
                <a:solidFill>
                  <a:srgbClr val="FFFFFF"/>
                </a:solidFill>
                <a:effectLst>
                  <a:outerShdw blurRad="50800" dist="88900" dir="2700000" algn="tl" rotWithShape="0">
                    <a:srgbClr val="000000">
                      <a:alpha val="90000"/>
                    </a:srgbClr>
                  </a:outerShdw>
                </a:effectLst>
                <a:latin typeface="Arial"/>
                <a:cs typeface="Arial"/>
              </a:rPr>
              <a:t>荣耀归与神</a:t>
            </a:r>
            <a:endParaRPr lang="en-US" sz="3600" b="1" dirty="0">
              <a:solidFill>
                <a:srgbClr val="FFFFFF"/>
              </a:solidFill>
              <a:effectLst>
                <a:outerShdw blurRad="50800" dist="88900" dir="2700000" algn="tl" rotWithShape="0">
                  <a:srgbClr val="000000">
                    <a:alpha val="90000"/>
                  </a:srgbClr>
                </a:outerShdw>
              </a:effectLst>
              <a:latin typeface="Arial"/>
              <a:cs typeface="Arial"/>
            </a:endParaRPr>
          </a:p>
          <a:p>
            <a:pPr marL="914400" indent="-914400" defTabSz="914400" eaLnBrk="1" hangingPunct="1">
              <a:spcBef>
                <a:spcPct val="50000"/>
              </a:spcBef>
              <a:buClrTx/>
              <a:buSzTx/>
              <a:buFont typeface="+mj-lt"/>
              <a:buAutoNum type="arabicPeriod"/>
              <a:defRPr/>
            </a:pPr>
            <a:r>
              <a:rPr lang="en-US" sz="3600" b="1" dirty="0" err="1">
                <a:solidFill>
                  <a:srgbClr val="FFFFFF"/>
                </a:solidFill>
                <a:effectLst>
                  <a:outerShdw blurRad="50800" dist="88900" dir="2700000" algn="tl" rotWithShape="0">
                    <a:srgbClr val="000000">
                      <a:alpha val="90000"/>
                    </a:srgbClr>
                  </a:outerShdw>
                </a:effectLst>
                <a:latin typeface="Arial"/>
                <a:cs typeface="Arial"/>
              </a:rPr>
              <a:t>问</a:t>
            </a:r>
            <a:r>
              <a:rPr lang="zh-CN" altLang="en-US" sz="3600" b="1" dirty="0">
                <a:solidFill>
                  <a:srgbClr val="FFFFFF"/>
                </a:solidFill>
                <a:effectLst>
                  <a:outerShdw blurRad="50800" dist="88900" dir="2700000" algn="tl" rotWithShape="0">
                    <a:srgbClr val="000000">
                      <a:alpha val="90000"/>
                    </a:srgbClr>
                  </a:outerShdw>
                </a:effectLst>
                <a:latin typeface="Arial"/>
                <a:cs typeface="Arial"/>
              </a:rPr>
              <a:t>“为什么”，而不是“做什么”</a:t>
            </a:r>
            <a:endParaRPr lang="en-US" altLang="zh-CN" sz="3600" b="1" dirty="0">
              <a:solidFill>
                <a:srgbClr val="FFFFFF"/>
              </a:solidFill>
              <a:effectLst>
                <a:outerShdw blurRad="50800" dist="88900" dir="2700000" algn="tl" rotWithShape="0">
                  <a:srgbClr val="000000">
                    <a:alpha val="90000"/>
                  </a:srgbClr>
                </a:outerShdw>
              </a:effectLst>
              <a:latin typeface="Arial"/>
              <a:cs typeface="Arial"/>
            </a:endParaRPr>
          </a:p>
          <a:p>
            <a:pPr marL="914400" indent="-914400" defTabSz="914400" eaLnBrk="1" hangingPunct="1">
              <a:spcBef>
                <a:spcPct val="50000"/>
              </a:spcBef>
              <a:buClrTx/>
              <a:buSzTx/>
              <a:buFont typeface="+mj-lt"/>
              <a:buAutoNum type="arabicPeriod"/>
              <a:defRPr/>
            </a:pPr>
            <a:r>
              <a:rPr lang="zh-CN" altLang="en-US" sz="3600" b="1" dirty="0">
                <a:solidFill>
                  <a:srgbClr val="FFFFFF"/>
                </a:solidFill>
                <a:effectLst>
                  <a:outerShdw blurRad="50800" dist="88900" dir="2700000" algn="tl" rotWithShape="0">
                    <a:srgbClr val="000000">
                      <a:alpha val="90000"/>
                    </a:srgbClr>
                  </a:outerShdw>
                </a:effectLst>
                <a:latin typeface="Arial"/>
                <a:cs typeface="Arial"/>
              </a:rPr>
              <a:t>以斯拉</a:t>
            </a:r>
            <a:r>
              <a:rPr lang="en-US" altLang="zh-CN" sz="3600" b="1" dirty="0">
                <a:solidFill>
                  <a:srgbClr val="FFFFFF"/>
                </a:solidFill>
                <a:effectLst>
                  <a:outerShdw blurRad="50800" dist="88900" dir="2700000" algn="tl" rotWithShape="0">
                    <a:srgbClr val="000000">
                      <a:alpha val="90000"/>
                    </a:srgbClr>
                  </a:outerShdw>
                </a:effectLst>
                <a:latin typeface="Arial"/>
                <a:cs typeface="Arial"/>
              </a:rPr>
              <a:t>-</a:t>
            </a:r>
            <a:r>
              <a:rPr lang="zh-CN" altLang="en-US" sz="3600" b="1" dirty="0">
                <a:solidFill>
                  <a:srgbClr val="FFFFFF"/>
                </a:solidFill>
                <a:effectLst>
                  <a:outerShdw blurRad="50800" dist="88900" dir="2700000" algn="tl" rotWithShape="0">
                    <a:srgbClr val="000000">
                      <a:alpha val="90000"/>
                    </a:srgbClr>
                  </a:outerShdw>
                </a:effectLst>
                <a:latin typeface="Arial"/>
                <a:cs typeface="Arial"/>
              </a:rPr>
              <a:t>尼希米的主题</a:t>
            </a:r>
            <a:endParaRPr lang="en-US" sz="3600" b="1" dirty="0">
              <a:solidFill>
                <a:srgbClr val="FFFFFF"/>
              </a:solidFill>
              <a:effectLst>
                <a:outerShdw blurRad="50800" dist="88900" dir="2700000" algn="tl" rotWithShape="0">
                  <a:srgbClr val="000000">
                    <a:alpha val="90000"/>
                  </a:srgbClr>
                </a:outerShdw>
              </a:effectLst>
              <a:latin typeface="Arial"/>
              <a:cs typeface="Arial"/>
            </a:endParaRPr>
          </a:p>
          <a:p>
            <a:pPr marL="914400" indent="-914400" defTabSz="914400" eaLnBrk="1" hangingPunct="1">
              <a:spcBef>
                <a:spcPct val="50000"/>
              </a:spcBef>
              <a:buClrTx/>
              <a:buSzTx/>
              <a:buFont typeface="+mj-lt"/>
              <a:buAutoNum type="arabicPeriod"/>
              <a:defRPr/>
            </a:pPr>
            <a:r>
              <a:rPr lang="zh-CN" altLang="en-US" sz="3600" b="1" dirty="0">
                <a:solidFill>
                  <a:srgbClr val="FFFFFF"/>
                </a:solidFill>
                <a:effectLst>
                  <a:outerShdw blurRad="50800" dist="88900" dir="2700000" algn="tl" rotWithShape="0">
                    <a:srgbClr val="000000">
                      <a:alpha val="90000"/>
                    </a:srgbClr>
                  </a:outerShdw>
                </a:effectLst>
                <a:latin typeface="Arial"/>
                <a:cs typeface="Arial"/>
              </a:rPr>
              <a:t>适用于所有人</a:t>
            </a:r>
            <a:endParaRPr lang="en-US" sz="3600" b="1" dirty="0">
              <a:solidFill>
                <a:srgbClr val="FFFFFF"/>
              </a:solidFill>
              <a:effectLst>
                <a:outerShdw blurRad="50800" dist="88900" dir="2700000" algn="tl" rotWithShape="0">
                  <a:srgbClr val="000000">
                    <a:alpha val="90000"/>
                  </a:srgbClr>
                </a:outerShdw>
              </a:effectLst>
              <a:latin typeface="Arial"/>
              <a:cs typeface="Arial"/>
            </a:endParaRPr>
          </a:p>
          <a:p>
            <a:pPr marL="914400" indent="-914400" defTabSz="914400" eaLnBrk="1" hangingPunct="1">
              <a:spcBef>
                <a:spcPct val="50000"/>
              </a:spcBef>
              <a:buClrTx/>
              <a:buSzTx/>
              <a:buFont typeface="+mj-lt"/>
              <a:buAutoNum type="arabicPeriod"/>
              <a:defRPr/>
            </a:pPr>
            <a:r>
              <a:rPr lang="zh-CN" altLang="en-US" sz="3600" b="1" dirty="0">
                <a:solidFill>
                  <a:srgbClr val="FFFFFF"/>
                </a:solidFill>
                <a:effectLst>
                  <a:outerShdw blurRad="50800" dist="88900" dir="2700000" algn="tl" rotWithShape="0">
                    <a:srgbClr val="000000">
                      <a:alpha val="90000"/>
                    </a:srgbClr>
                  </a:outerShdw>
                </a:effectLst>
                <a:latin typeface="Arial"/>
                <a:cs typeface="Arial"/>
              </a:rPr>
              <a:t>历史背景情况</a:t>
            </a:r>
            <a:endParaRPr lang="en-US" sz="3600" b="1" dirty="0">
              <a:solidFill>
                <a:srgbClr val="FFFFFF"/>
              </a:solidFill>
              <a:effectLst>
                <a:outerShdw blurRad="50800" dist="88900" dir="2700000" algn="tl" rotWithShape="0">
                  <a:srgbClr val="000000">
                    <a:alpha val="90000"/>
                  </a:srgbClr>
                </a:outerShdw>
              </a:effectLst>
              <a:latin typeface="Arial"/>
              <a:cs typeface="Arial"/>
            </a:endParaRPr>
          </a:p>
        </p:txBody>
      </p:sp>
      <p:sp>
        <p:nvSpPr>
          <p:cNvPr id="377865" name="Rectangle 1033"/>
          <p:cNvSpPr>
            <a:spLocks noGrp="1" noChangeArrowheads="1"/>
          </p:cNvSpPr>
          <p:nvPr>
            <p:ph type="title" idx="4294967295"/>
          </p:nvPr>
        </p:nvSpPr>
        <p:spPr>
          <a:xfrm>
            <a:off x="0" y="-26988"/>
            <a:ext cx="9144000" cy="762001"/>
          </a:xfrm>
          <a:solidFill>
            <a:srgbClr val="0000FF"/>
          </a:solidFill>
        </p:spPr>
        <p:txBody>
          <a:bodyPr/>
          <a:lstStyle/>
          <a:p>
            <a:pPr algn="ctr">
              <a:defRPr/>
            </a:pPr>
            <a:r>
              <a:rPr lang="zh-CN" altLang="en-US" sz="3600" b="1" dirty="0">
                <a:solidFill>
                  <a:srgbClr val="FFFFFF"/>
                </a:solidFill>
                <a:effectLst>
                  <a:outerShdw blurRad="50800" dist="88900" dir="2700000" algn="tl" rotWithShape="0">
                    <a:srgbClr val="000000">
                      <a:alpha val="90000"/>
                    </a:srgbClr>
                  </a:outerShdw>
                </a:effectLst>
                <a:latin typeface="Arial"/>
                <a:ea typeface="ＭＳ Ｐゴシック" charset="0"/>
                <a:cs typeface="Arial"/>
              </a:rPr>
              <a:t>领导力焦点问题</a:t>
            </a:r>
            <a:endParaRPr lang="en-US" sz="3600" b="1" dirty="0">
              <a:effectLst>
                <a:outerShdw blurRad="50800" dist="88900" dir="2700000" algn="tl" rotWithShape="0">
                  <a:srgbClr val="000000">
                    <a:alpha val="90000"/>
                  </a:srgbClr>
                </a:outerShdw>
              </a:effectLst>
              <a:latin typeface="Arial"/>
              <a:ea typeface="ＭＳ Ｐゴシック" charset="0"/>
              <a:cs typeface="Arial"/>
            </a:endParaRPr>
          </a:p>
        </p:txBody>
      </p:sp>
    </p:spTree>
    <p:extLst>
      <p:ext uri="{BB962C8B-B14F-4D97-AF65-F5344CB8AC3E}">
        <p14:creationId xmlns:p14="http://schemas.microsoft.com/office/powerpoint/2010/main" val="10285678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77864">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77864">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786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77864">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77864">
                                            <p:txEl>
                                              <p:pRg st="4" end="4"/>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7786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7864" grpId="0" build="p"/>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8225" name="Picture 1" descr="IBS Homepage.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08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71438" y="5486400"/>
            <a:ext cx="9251951" cy="1447800"/>
          </a:xfrm>
          <a:solidFill>
            <a:srgbClr val="000000"/>
          </a:solidFill>
        </p:spPr>
        <p:txBody>
          <a:bodyPr/>
          <a:lstStyle/>
          <a:p>
            <a:pPr eaLnBrk="1" hangingPunct="1">
              <a:defRPr/>
            </a:pPr>
            <a:r>
              <a:rPr lang="zh-CN" altLang="en-US" sz="3600" b="1" dirty="0">
                <a:cs typeface="+mj-cs"/>
              </a:rPr>
              <a:t>许多免费的客场</a:t>
            </a:r>
            <a:br>
              <a:rPr lang="en-US" altLang="zh-CN" sz="3600" b="1" dirty="0">
                <a:cs typeface="+mj-cs"/>
              </a:rPr>
            </a:br>
            <a:r>
              <a:rPr lang="zh-CN" altLang="en-US" sz="3600" b="1" dirty="0">
                <a:cs typeface="+mj-cs"/>
              </a:rPr>
              <a:t>用英语</a:t>
            </a:r>
            <a:r>
              <a:rPr lang="en-US" sz="3600" b="1" dirty="0">
                <a:cs typeface="+mj-cs"/>
              </a:rPr>
              <a:t>, </a:t>
            </a:r>
            <a:r>
              <a:rPr lang="zh-CN" altLang="en-US" sz="3600" b="1" dirty="0">
                <a:cs typeface="+mj-cs"/>
              </a:rPr>
              <a:t>华语，越南语等等</a:t>
            </a:r>
            <a:endParaRPr lang="en-US" sz="3600" b="1" dirty="0">
              <a:cs typeface="+mj-cs"/>
            </a:endParaRPr>
          </a:p>
        </p:txBody>
      </p:sp>
      <p:sp>
        <p:nvSpPr>
          <p:cNvPr id="2" name="TextBox 1">
            <a:extLst>
              <a:ext uri="{FF2B5EF4-FFF2-40B4-BE49-F238E27FC236}">
                <a16:creationId xmlns:a16="http://schemas.microsoft.com/office/drawing/2014/main" id="{74AE1321-D1B5-DD5C-1F76-5F8B18211F76}"/>
              </a:ext>
            </a:extLst>
          </p:cNvPr>
          <p:cNvSpPr txBox="1"/>
          <p:nvPr/>
        </p:nvSpPr>
        <p:spPr>
          <a:xfrm>
            <a:off x="2267744" y="1412776"/>
            <a:ext cx="4464496" cy="461665"/>
          </a:xfrm>
          <a:prstGeom prst="rect">
            <a:avLst/>
          </a:prstGeom>
          <a:solidFill>
            <a:schemeClr val="tx1"/>
          </a:solidFill>
        </p:spPr>
        <p:txBody>
          <a:bodyPr wrap="square" rtlCol="0">
            <a:spAutoFit/>
          </a:bodyPr>
          <a:lstStyle/>
          <a:p>
            <a:pPr algn="ctr"/>
            <a:r>
              <a:rPr lang="zh-CN" altLang="en-US" dirty="0"/>
              <a:t>互联网圣经神学院</a:t>
            </a:r>
            <a:endParaRPr lang="en-US" dirty="0"/>
          </a:p>
        </p:txBody>
      </p:sp>
    </p:spTree>
    <p:extLst>
      <p:ext uri="{BB962C8B-B14F-4D97-AF65-F5344CB8AC3E}">
        <p14:creationId xmlns:p14="http://schemas.microsoft.com/office/powerpoint/2010/main" val="3769026642"/>
      </p:ext>
    </p:extLst>
  </p:cSld>
  <p:clrMapOvr>
    <a:masterClrMapping/>
  </p:clrMapOvr>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pic>
        <p:nvPicPr>
          <p:cNvPr id="950276"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0277"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0278"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6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3249" name="Title 2"/>
          <p:cNvSpPr>
            <a:spLocks noGrp="1"/>
          </p:cNvSpPr>
          <p:nvPr>
            <p:ph type="title"/>
          </p:nvPr>
        </p:nvSpPr>
        <p:spPr>
          <a:xfrm rot="20781058">
            <a:off x="968940" y="64639"/>
            <a:ext cx="4512092" cy="6142178"/>
          </a:xfrm>
        </p:spPr>
        <p:txBody>
          <a:bodyPr/>
          <a:lstStyle/>
          <a:p>
            <a:pPr eaLnBrk="1" hangingPunct="1">
              <a:defRPr/>
            </a:pPr>
            <a:r>
              <a:rPr lang="zh-CN" altLang="en-US" sz="8000" b="1" dirty="0">
                <a:effectLst>
                  <a:glow rad="152400">
                    <a:schemeClr val="bg1"/>
                  </a:glow>
                </a:effectLst>
                <a:latin typeface="Arial"/>
                <a:cs typeface="Arial"/>
              </a:rPr>
              <a:t>我们应该</a:t>
            </a:r>
            <a:r>
              <a:rPr lang="zh-CN" altLang="en-US" sz="8000" b="1" dirty="0">
                <a:solidFill>
                  <a:srgbClr val="FFFF00"/>
                </a:solidFill>
                <a:effectLst>
                  <a:glow rad="152400">
                    <a:schemeClr val="bg1"/>
                  </a:glow>
                </a:effectLst>
                <a:latin typeface="Arial"/>
                <a:cs typeface="Arial"/>
              </a:rPr>
              <a:t>怎样</a:t>
            </a:r>
            <a:r>
              <a:rPr lang="zh-CN" altLang="en-US" sz="8000" b="1" dirty="0">
                <a:effectLst>
                  <a:glow rad="152400">
                    <a:schemeClr val="bg1"/>
                  </a:glow>
                </a:effectLst>
                <a:latin typeface="Arial"/>
                <a:cs typeface="Arial"/>
              </a:rPr>
              <a:t>帮助穷人？</a:t>
            </a:r>
            <a:endParaRPr lang="en-US" sz="8000" b="1" dirty="0">
              <a:effectLst>
                <a:glow rad="152400">
                  <a:schemeClr val="bg1"/>
                </a:glow>
              </a:effectLst>
              <a:latin typeface="Arial"/>
              <a:cs typeface="Arial"/>
            </a:endParaRPr>
          </a:p>
        </p:txBody>
      </p:sp>
    </p:spTree>
    <p:extLst>
      <p:ext uri="{BB962C8B-B14F-4D97-AF65-F5344CB8AC3E}">
        <p14:creationId xmlns:p14="http://schemas.microsoft.com/office/powerpoint/2010/main" val="41654815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81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26627" name="Subtitle 4"/>
          <p:cNvSpPr>
            <a:spLocks noGrp="1"/>
          </p:cNvSpPr>
          <p:nvPr>
            <p:ph type="subTitle" idx="1"/>
          </p:nvPr>
        </p:nvSpPr>
        <p:spPr>
          <a:xfrm>
            <a:off x="26988" y="4953000"/>
            <a:ext cx="4214812" cy="533400"/>
          </a:xfrm>
        </p:spPr>
        <p:txBody>
          <a:bodyPr>
            <a:normAutofit fontScale="92500" lnSpcReduction="20000"/>
          </a:bodyPr>
          <a:lstStyle/>
          <a:p>
            <a:pPr algn="ctr" eaLnBrk="1" hangingPunct="1">
              <a:defRPr/>
            </a:pPr>
            <a:r>
              <a:rPr lang="en-US" sz="4400" b="1" dirty="0">
                <a:latin typeface="Arial" charset="0"/>
              </a:rPr>
              <a:t>Replace </a:t>
            </a:r>
            <a:r>
              <a:rPr lang="en-US" sz="4400" b="1" dirty="0">
                <a:solidFill>
                  <a:srgbClr val="FFFF00"/>
                </a:solidFill>
                <a:latin typeface="Arial" charset="0"/>
              </a:rPr>
              <a:t>greed</a:t>
            </a:r>
          </a:p>
        </p:txBody>
      </p:sp>
      <p:pic>
        <p:nvPicPr>
          <p:cNvPr id="6"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7000" y="2057400"/>
            <a:ext cx="4140200" cy="282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1524000" y="0"/>
            <a:ext cx="6480048" cy="1082040"/>
          </a:xfrm>
        </p:spPr>
        <p:txBody>
          <a:bodyPr/>
          <a:lstStyle/>
          <a:p>
            <a:pPr algn="ctr">
              <a:defRPr/>
            </a:pPr>
            <a:r>
              <a:rPr lang="zh-CN" altLang="en-US" sz="6000" dirty="0"/>
              <a:t>主要思想</a:t>
            </a:r>
            <a:endParaRPr sz="6000" dirty="0"/>
          </a:p>
        </p:txBody>
      </p:sp>
      <p:sp>
        <p:nvSpPr>
          <p:cNvPr id="7" name="Subtitle 4"/>
          <p:cNvSpPr txBox="1">
            <a:spLocks/>
          </p:cNvSpPr>
          <p:nvPr/>
        </p:nvSpPr>
        <p:spPr bwMode="auto">
          <a:xfrm>
            <a:off x="4343400" y="4953000"/>
            <a:ext cx="48006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tIns="0" rIns="45720" bIns="0" anchor="b"/>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
                <a:srgbClr val="6EA0B0"/>
              </a:buClr>
              <a:buSzPct val="80000"/>
              <a:buFont typeface="Wingdings 2" charset="0"/>
              <a:buNone/>
              <a:tabLst/>
              <a:defRPr/>
            </a:pPr>
            <a:r>
              <a:rPr kumimoji="0" lang="en-US" sz="4400" b="1" i="0" u="none" strike="noStrike" kern="1200" cap="none" spc="0" normalizeH="0" baseline="0" noProof="0" dirty="0">
                <a:ln>
                  <a:noFill/>
                </a:ln>
                <a:solidFill>
                  <a:srgbClr val="FFFFFF"/>
                </a:solidFill>
                <a:effectLst/>
                <a:uLnTx/>
                <a:uFillTx/>
                <a:latin typeface="Arial" charset="0"/>
                <a:ea typeface="ＭＳ Ｐゴシック" charset="0"/>
              </a:rPr>
              <a:t>with </a:t>
            </a:r>
            <a:r>
              <a:rPr kumimoji="0" lang="en-US" sz="4400" b="1" i="0" u="none" strike="noStrike" kern="1200" cap="none" spc="0" normalizeH="0" baseline="0" noProof="0" dirty="0">
                <a:ln>
                  <a:noFill/>
                </a:ln>
                <a:solidFill>
                  <a:srgbClr val="FFFF00"/>
                </a:solidFill>
                <a:effectLst/>
                <a:uLnTx/>
                <a:uFillTx/>
                <a:latin typeface="Arial" charset="0"/>
                <a:ea typeface="ＭＳ Ｐゴシック" charset="0"/>
              </a:rPr>
              <a:t>generosity</a:t>
            </a:r>
          </a:p>
        </p:txBody>
      </p:sp>
      <p:pic>
        <p:nvPicPr>
          <p:cNvPr id="8" name="Picture 4"/>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24400" y="2057400"/>
            <a:ext cx="3767138"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a16="http://schemas.microsoft.com/office/drawing/2014/main" id="{76CCD3DB-01E9-1CA6-74E6-B41316FCD5D6}"/>
              </a:ext>
            </a:extLst>
          </p:cNvPr>
          <p:cNvSpPr txBox="1"/>
          <p:nvPr/>
        </p:nvSpPr>
        <p:spPr>
          <a:xfrm>
            <a:off x="2197100" y="5858340"/>
            <a:ext cx="3775393" cy="707886"/>
          </a:xfrm>
          <a:prstGeom prst="rect">
            <a:avLst/>
          </a:prstGeom>
          <a:noFill/>
        </p:spPr>
        <p:txBody>
          <a:bodyPr wrap="none" rtlCol="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4000" b="0" i="0" u="none" strike="noStrike" kern="1200" cap="none" spc="0" normalizeH="0" baseline="0" noProof="0" dirty="0">
                <a:ln>
                  <a:noFill/>
                </a:ln>
                <a:solidFill>
                  <a:prstClr val="white"/>
                </a:solidFill>
                <a:effectLst/>
                <a:uLnTx/>
                <a:uFillTx/>
                <a:latin typeface="Times New Roman" charset="0"/>
                <a:ea typeface="ＭＳ Ｐゴシック" charset="0"/>
              </a:rPr>
              <a:t>用</a:t>
            </a:r>
            <a:r>
              <a:rPr kumimoji="0" lang="zh-CN" altLang="en-US" sz="4000" b="0" i="0" u="none" strike="noStrike" kern="1200" cap="none" spc="0" normalizeH="0" baseline="0" noProof="0" dirty="0">
                <a:ln>
                  <a:noFill/>
                </a:ln>
                <a:solidFill>
                  <a:srgbClr val="FFFF00"/>
                </a:solidFill>
                <a:effectLst/>
                <a:uLnTx/>
                <a:uFillTx/>
                <a:latin typeface="Times New Roman" charset="0"/>
                <a:ea typeface="ＭＳ Ｐゴシック" charset="0"/>
              </a:rPr>
              <a:t>慷慨</a:t>
            </a:r>
            <a:r>
              <a:rPr kumimoji="0" lang="zh-CN" altLang="en-US" sz="4000" b="0" i="0" u="none" strike="noStrike" kern="1200" cap="none" spc="0" normalizeH="0" baseline="0" noProof="0" dirty="0">
                <a:ln>
                  <a:noFill/>
                </a:ln>
                <a:solidFill>
                  <a:prstClr val="white"/>
                </a:solidFill>
                <a:effectLst/>
                <a:uLnTx/>
                <a:uFillTx/>
                <a:latin typeface="Times New Roman" charset="0"/>
                <a:ea typeface="ＭＳ Ｐゴシック" charset="0"/>
              </a:rPr>
              <a:t>代替</a:t>
            </a:r>
            <a:r>
              <a:rPr kumimoji="0" lang="zh-CN" altLang="en-US" sz="4000" b="0" i="0" u="none" strike="noStrike" kern="1200" cap="none" spc="0" normalizeH="0" baseline="0" noProof="0" dirty="0">
                <a:ln>
                  <a:noFill/>
                </a:ln>
                <a:solidFill>
                  <a:srgbClr val="FFFF00"/>
                </a:solidFill>
                <a:effectLst/>
                <a:uLnTx/>
                <a:uFillTx/>
                <a:latin typeface="Times New Roman" charset="0"/>
                <a:ea typeface="ＭＳ Ｐゴシック" charset="0"/>
              </a:rPr>
              <a:t>贪婪</a:t>
            </a:r>
            <a:endParaRPr kumimoji="0" lang="en-US" sz="4000" b="0" i="0" u="none" strike="noStrike" kern="1200" cap="none" spc="0" normalizeH="0" baseline="0" noProof="0" dirty="0">
              <a:ln>
                <a:noFill/>
              </a:ln>
              <a:solidFill>
                <a:srgbClr val="FFFF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9266846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6627">
                                            <p:txEl>
                                              <p:pRg st="0" end="0"/>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build="p"/>
      <p:bldP spid="7"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pic>
        <p:nvPicPr>
          <p:cNvPr id="954372" name="Content Placeholder 3" descr="poverty - hand.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304800" y="1143000"/>
            <a:ext cx="1776413" cy="2667000"/>
          </a:xfrm>
        </p:spPr>
      </p:pic>
      <p:pic>
        <p:nvPicPr>
          <p:cNvPr id="954373" name="Picture 4" descr="poverty in asia.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828800" y="1676400"/>
            <a:ext cx="2838450" cy="3714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4374" name="Picture 6" descr="ASIA_Starvation_North_Korea_(300_x_225).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5257800" y="1143000"/>
            <a:ext cx="2857500" cy="2143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itle 2"/>
          <p:cNvSpPr txBox="1">
            <a:spLocks/>
          </p:cNvSpPr>
          <p:nvPr/>
        </p:nvSpPr>
        <p:spPr bwMode="auto">
          <a:xfrm>
            <a:off x="609600" y="3733800"/>
            <a:ext cx="7467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46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53249" name="Title 2"/>
          <p:cNvSpPr>
            <a:spLocks noGrp="1"/>
          </p:cNvSpPr>
          <p:nvPr>
            <p:ph type="title"/>
          </p:nvPr>
        </p:nvSpPr>
        <p:spPr>
          <a:xfrm rot="20781058">
            <a:off x="640274" y="-118827"/>
            <a:ext cx="8053952" cy="6142178"/>
          </a:xfrm>
        </p:spPr>
        <p:txBody>
          <a:bodyPr/>
          <a:lstStyle/>
          <a:p>
            <a:pPr eaLnBrk="1" hangingPunct="1">
              <a:defRPr/>
            </a:pPr>
            <a:r>
              <a:rPr lang="zh-CN" altLang="en-US" sz="16600" b="1" dirty="0">
                <a:solidFill>
                  <a:srgbClr val="FFFF00"/>
                </a:solidFill>
                <a:effectLst>
                  <a:glow rad="152400">
                    <a:schemeClr val="bg1"/>
                  </a:glow>
                </a:effectLst>
                <a:latin typeface="Arial"/>
                <a:cs typeface="Arial"/>
              </a:rPr>
              <a:t>你</a:t>
            </a:r>
            <a:r>
              <a:rPr lang="zh-CN" altLang="en-US" sz="9600" b="1" dirty="0">
                <a:effectLst>
                  <a:glow rad="152400">
                    <a:schemeClr val="bg1"/>
                  </a:glow>
                </a:effectLst>
                <a:latin typeface="Arial"/>
                <a:cs typeface="Arial"/>
              </a:rPr>
              <a:t>应该怎样帮助穷人？</a:t>
            </a:r>
            <a:endParaRPr lang="en-US" sz="9600" b="1" dirty="0">
              <a:effectLst>
                <a:glow rad="152400">
                  <a:schemeClr val="bg1"/>
                </a:glow>
              </a:effectLst>
              <a:latin typeface="Arial"/>
              <a:cs typeface="Arial"/>
            </a:endParaRPr>
          </a:p>
        </p:txBody>
      </p:sp>
    </p:spTree>
    <p:extLst>
      <p:ext uri="{BB962C8B-B14F-4D97-AF65-F5344CB8AC3E}">
        <p14:creationId xmlns:p14="http://schemas.microsoft.com/office/powerpoint/2010/main" val="33802385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249"/>
                                        </p:tgtEl>
                                        <p:attrNameLst>
                                          <p:attrName>style.visibility</p:attrName>
                                        </p:attrNameLst>
                                      </p:cBhvr>
                                      <p:to>
                                        <p:strVal val="visible"/>
                                      </p:to>
                                    </p:set>
                                    <p:animEffect transition="in" filter="wipe(up)">
                                      <p:cBhvr>
                                        <p:cTn id="7" dur="500"/>
                                        <p:tgtEl>
                                          <p:spTgt spid="53249"/>
                                        </p:tgtEl>
                                      </p:cBhvr>
                                    </p:animEffect>
                                  </p:childTnLst>
                                </p:cTn>
                              </p:par>
                              <p:par>
                                <p:cTn id="8" presetID="22" presetClass="entr" presetSubtype="4" fill="hold" grpId="0" nodeType="withEffect" nodePh="1">
                                  <p:stCondLst>
                                    <p:cond delay="0"/>
                                  </p:stCondLst>
                                  <p:endCondLst>
                                    <p:cond evt="begin" delay="0">
                                      <p:tn val="8"/>
                                    </p:cond>
                                  </p:endCondLst>
                                  <p:childTnLst>
                                    <p:set>
                                      <p:cBhvr>
                                        <p:cTn id="9" dur="1" fill="hold">
                                          <p:stCondLst>
                                            <p:cond delay="0"/>
                                          </p:stCondLst>
                                        </p:cTn>
                                        <p:tgtEl>
                                          <p:spTgt spid="8"/>
                                        </p:tgtEl>
                                        <p:attrNameLst>
                                          <p:attrName>style.visibility</p:attrName>
                                        </p:attrNameLst>
                                      </p:cBhvr>
                                      <p:to>
                                        <p:strVal val="visible"/>
                                      </p:to>
                                    </p:set>
                                    <p:animEffect transition="in" filter="wipe(down)">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sp>
        <p:nvSpPr>
          <p:cNvPr id="956420" name="Title 2"/>
          <p:cNvSpPr>
            <a:spLocks noGrp="1"/>
          </p:cNvSpPr>
          <p:nvPr>
            <p:ph type="title"/>
          </p:nvPr>
        </p:nvSpPr>
        <p:spPr/>
        <p:txBody>
          <a:bodyPr/>
          <a:lstStyle/>
          <a:p>
            <a:pPr eaLnBrk="1" hangingPunct="1"/>
            <a:r>
              <a:rPr lang="zh-CN" altLang="en-US" dirty="0">
                <a:latin typeface="Franklin Gothic Book" charset="0"/>
              </a:rPr>
              <a:t>个性化</a:t>
            </a:r>
            <a:endParaRPr lang="en-US" dirty="0">
              <a:latin typeface="Franklin Gothic Book" charset="0"/>
            </a:endParaRPr>
          </a:p>
        </p:txBody>
      </p:sp>
      <p:sp>
        <p:nvSpPr>
          <p:cNvPr id="2" name="Content Placeholder 1"/>
          <p:cNvSpPr>
            <a:spLocks noGrp="1"/>
          </p:cNvSpPr>
          <p:nvPr>
            <p:ph idx="1"/>
          </p:nvPr>
        </p:nvSpPr>
        <p:spPr/>
        <p:txBody>
          <a:bodyPr/>
          <a:lstStyle/>
          <a:p>
            <a:pPr eaLnBrk="1" hangingPunct="1">
              <a:buNone/>
            </a:pPr>
            <a:r>
              <a:rPr lang="en-US" altLang="zh-CN" dirty="0">
                <a:latin typeface="Arial" charset="0"/>
              </a:rPr>
              <a:t>- </a:t>
            </a:r>
            <a:r>
              <a:rPr lang="zh-CN" altLang="en-US" dirty="0">
                <a:latin typeface="Arial" charset="0"/>
              </a:rPr>
              <a:t>承认过去的虐待模式</a:t>
            </a:r>
          </a:p>
          <a:p>
            <a:pPr eaLnBrk="1" hangingPunct="1">
              <a:buNone/>
            </a:pPr>
            <a:r>
              <a:rPr lang="en-US" altLang="zh-CN" dirty="0">
                <a:latin typeface="Arial" charset="0"/>
              </a:rPr>
              <a:t>- </a:t>
            </a:r>
            <a:r>
              <a:rPr lang="zh-CN" altLang="en-US" dirty="0">
                <a:latin typeface="Arial" charset="0"/>
              </a:rPr>
              <a:t>选择改变</a:t>
            </a:r>
          </a:p>
          <a:p>
            <a:pPr eaLnBrk="1" hangingPunct="1">
              <a:buNone/>
            </a:pPr>
            <a:r>
              <a:rPr lang="en-US" altLang="zh-CN" dirty="0">
                <a:latin typeface="Arial" charset="0"/>
              </a:rPr>
              <a:t>- </a:t>
            </a:r>
            <a:r>
              <a:rPr lang="zh-CN" altLang="en-US" dirty="0">
                <a:latin typeface="Arial" charset="0"/>
              </a:rPr>
              <a:t>利用你的位置产生积极影响</a:t>
            </a:r>
          </a:p>
          <a:p>
            <a:pPr eaLnBrk="1" hangingPunct="1">
              <a:buNone/>
            </a:pPr>
            <a:r>
              <a:rPr lang="zh-CN" altLang="en-US" dirty="0">
                <a:latin typeface="Arial" charset="0"/>
              </a:rPr>
              <a:t>  </a:t>
            </a:r>
            <a:r>
              <a:rPr lang="zh-CN" altLang="en-US" sz="2400" dirty="0">
                <a:latin typeface="Arial" charset="0"/>
              </a:rPr>
              <a:t>“但是前任省长们</a:t>
            </a:r>
            <a:r>
              <a:rPr lang="en-US" altLang="zh-CN" sz="2400" dirty="0">
                <a:latin typeface="Arial" charset="0"/>
              </a:rPr>
              <a:t>——</a:t>
            </a:r>
            <a:r>
              <a:rPr lang="zh-CN" altLang="en-US" sz="2400" dirty="0">
                <a:latin typeface="Arial" charset="0"/>
              </a:rPr>
              <a:t>那些在我之前的人给百姓带来了沉重的负担，从他们那里除了食物和酒外还取走了四十舍客勒银子。他们的助手也对百姓摆出了主人的姿态。但由于敬畏上帝，我并没有那样做。”</a:t>
            </a:r>
          </a:p>
          <a:p>
            <a:pPr eaLnBrk="1" hangingPunct="1">
              <a:buNone/>
            </a:pPr>
            <a:r>
              <a:rPr lang="en-US" altLang="zh-CN" dirty="0">
                <a:latin typeface="Arial" charset="0"/>
              </a:rPr>
              <a:t>- </a:t>
            </a:r>
            <a:r>
              <a:rPr lang="zh-CN" altLang="en-US" dirty="0">
                <a:latin typeface="Arial" charset="0"/>
              </a:rPr>
              <a:t>有一个市场部的事工</a:t>
            </a:r>
          </a:p>
          <a:p>
            <a:pPr eaLnBrk="1" hangingPunct="1">
              <a:buNone/>
            </a:pPr>
            <a:r>
              <a:rPr lang="zh-CN" altLang="en-US" dirty="0">
                <a:latin typeface="Arial" charset="0"/>
              </a:rPr>
              <a:t>  </a:t>
            </a:r>
            <a:r>
              <a:rPr lang="zh-CN" altLang="en-US" sz="2400" dirty="0">
                <a:latin typeface="Arial" charset="0"/>
              </a:rPr>
              <a:t>“相反，我全心投入到这面墙的工作中。”</a:t>
            </a:r>
            <a:endParaRPr lang="en-US" dirty="0">
              <a:latin typeface="Arial" charset="0"/>
            </a:endParaRPr>
          </a:p>
        </p:txBody>
      </p:sp>
      <p:pic>
        <p:nvPicPr>
          <p:cNvPr id="956422" name="Picture 3" descr="artaxerxes2.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191250" y="304800"/>
            <a:ext cx="180975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54594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 calcmode="lin" valueType="num">
                                      <p:cBhvr additive="base">
                                        <p:cTn id="7"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xEl>
                                              <p:pRg st="1" end="1"/>
                                            </p:txEl>
                                          </p:spTgt>
                                        </p:tgtEl>
                                        <p:attrNameLst>
                                          <p:attrName>style.visibility</p:attrName>
                                        </p:attrNameLst>
                                      </p:cBhvr>
                                      <p:to>
                                        <p:strVal val="visible"/>
                                      </p:to>
                                    </p:set>
                                    <p:anim calcmode="lin" valueType="num">
                                      <p:cBhvr additive="base">
                                        <p:cTn id="13" dur="500" fill="hold"/>
                                        <p:tgtEl>
                                          <p:spTgt spid="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fill="hold"/>
                                        <p:tgtEl>
                                          <p:spTgt spid="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
                                            <p:txEl>
                                              <p:pRg st="4" end="4"/>
                                            </p:txEl>
                                          </p:spTgt>
                                        </p:tgtEl>
                                        <p:attrNameLst>
                                          <p:attrName>style.visibility</p:attrName>
                                        </p:attrNameLst>
                                      </p:cBhvr>
                                      <p:to>
                                        <p:strVal val="visible"/>
                                      </p:to>
                                    </p:set>
                                    <p:anim calcmode="lin" valueType="num">
                                      <p:cBhvr additive="base">
                                        <p:cTn id="31" dur="500" fill="hold"/>
                                        <p:tgtEl>
                                          <p:spTgt spid="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
                                            <p:txEl>
                                              <p:pRg st="5" end="5"/>
                                            </p:txEl>
                                          </p:spTgt>
                                        </p:tgtEl>
                                        <p:attrNameLst>
                                          <p:attrName>style.visibility</p:attrName>
                                        </p:attrNameLst>
                                      </p:cBhvr>
                                      <p:to>
                                        <p:strVal val="visible"/>
                                      </p:to>
                                    </p:set>
                                    <p:anim calcmode="lin" valueType="num">
                                      <p:cBhvr additive="base">
                                        <p:cTn id="37" dur="500" fill="hold"/>
                                        <p:tgtEl>
                                          <p:spTgt spid="2">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2">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4" name="Title 3"/>
          <p:cNvSpPr>
            <a:spLocks noGrp="1"/>
          </p:cNvSpPr>
          <p:nvPr>
            <p:ph type="ctrTitle"/>
          </p:nvPr>
        </p:nvSpPr>
        <p:spPr/>
        <p:txBody>
          <a:bodyPr>
            <a:normAutofit/>
          </a:bodyPr>
          <a:lstStyle/>
          <a:p>
            <a:pPr algn="ctr" eaLnBrk="1" fontAlgn="auto" hangingPunct="1">
              <a:spcAft>
                <a:spcPts val="0"/>
              </a:spcAft>
              <a:defRPr/>
            </a:pPr>
            <a:r>
              <a:rPr lang="zh-CN" altLang="en-US" dirty="0">
                <a:ea typeface="+mj-ea"/>
                <a:cs typeface="+mj-cs"/>
              </a:rPr>
              <a:t>我们必须选择倾听他们的呼声并做出回应</a:t>
            </a:r>
            <a:endParaRPr dirty="0">
              <a:ea typeface="+mj-ea"/>
              <a:cs typeface="+mj-cs"/>
            </a:endParaRPr>
          </a:p>
        </p:txBody>
      </p:sp>
      <p:sp>
        <p:nvSpPr>
          <p:cNvPr id="26627" name="Subtitle 4"/>
          <p:cNvSpPr>
            <a:spLocks noGrp="1"/>
          </p:cNvSpPr>
          <p:nvPr>
            <p:ph type="subTitle" idx="1"/>
          </p:nvPr>
        </p:nvSpPr>
        <p:spPr>
          <a:xfrm>
            <a:off x="433388" y="5562600"/>
            <a:ext cx="6480175" cy="533400"/>
          </a:xfrm>
        </p:spPr>
        <p:txBody>
          <a:bodyPr>
            <a:normAutofit lnSpcReduction="10000"/>
          </a:bodyPr>
          <a:lstStyle/>
          <a:p>
            <a:pPr eaLnBrk="1" hangingPunct="1">
              <a:defRPr/>
            </a:pPr>
            <a:r>
              <a:rPr lang="zh-CN" altLang="en-US" sz="3600" dirty="0">
                <a:latin typeface="Arial" charset="0"/>
              </a:rPr>
              <a:t>或忽视他们的需要。</a:t>
            </a:r>
            <a:endParaRPr lang="en-US" sz="3600" dirty="0">
              <a:latin typeface="Arial" charset="0"/>
            </a:endParaRPr>
          </a:p>
        </p:txBody>
      </p:sp>
      <p:pic>
        <p:nvPicPr>
          <p:cNvPr id="958470"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19738" y="-152400"/>
            <a:ext cx="3611562" cy="270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8471" name="Picture 5"/>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90600" y="-147638"/>
            <a:ext cx="3651250" cy="2700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8472"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590800" y="-109538"/>
            <a:ext cx="3549650" cy="266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39233624"/>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0513" name="Rectangle 2"/>
          <p:cNvSpPr>
            <a:spLocks noGrp="1" noChangeArrowheads="1"/>
          </p:cNvSpPr>
          <p:nvPr>
            <p:ph type="title" idx="4294967295"/>
          </p:nvPr>
        </p:nvSpPr>
        <p:spPr>
          <a:xfrm>
            <a:off x="457200" y="573088"/>
            <a:ext cx="8229600" cy="1143000"/>
          </a:xfrm>
        </p:spPr>
        <p:txBody>
          <a:bodyPr/>
          <a:lstStyle/>
          <a:p>
            <a:r>
              <a:rPr lang="zh-CN" altLang="en-US" dirty="0">
                <a:solidFill>
                  <a:schemeClr val="accent1"/>
                </a:solidFill>
                <a:latin typeface="Arial" charset="0"/>
                <a:ea typeface="ＭＳ Ｐゴシック" charset="0"/>
                <a:cs typeface="ＭＳ Ｐゴシック" charset="0"/>
              </a:rPr>
              <a:t>宣教奉献</a:t>
            </a:r>
            <a:endParaRPr lang="en-US" dirty="0">
              <a:solidFill>
                <a:schemeClr val="accent1"/>
              </a:solidFill>
              <a:latin typeface="Arial" charset="0"/>
              <a:ea typeface="ＭＳ Ｐゴシック" charset="0"/>
              <a:cs typeface="ＭＳ Ｐゴシック" charset="0"/>
            </a:endParaRPr>
          </a:p>
        </p:txBody>
      </p:sp>
      <p:graphicFrame>
        <p:nvGraphicFramePr>
          <p:cNvPr id="960514" name="Object 2"/>
          <p:cNvGraphicFramePr>
            <a:graphicFrameLocks noChangeAspect="1"/>
          </p:cNvGraphicFramePr>
          <p:nvPr/>
        </p:nvGraphicFramePr>
        <p:xfrm>
          <a:off x="-228600" y="533400"/>
          <a:ext cx="2193925" cy="1346200"/>
        </p:xfrm>
        <a:graphic>
          <a:graphicData uri="http://schemas.openxmlformats.org/presentationml/2006/ole">
            <mc:AlternateContent xmlns:mc="http://schemas.openxmlformats.org/markup-compatibility/2006">
              <mc:Choice xmlns:v="urn:schemas-microsoft-com:vml" Requires="v">
                <p:oleObj name="Worksheet" r:id="rId2" imgW="9305998" imgH="5714906" progId="Excel.Sheet.8">
                  <p:embed/>
                </p:oleObj>
              </mc:Choice>
              <mc:Fallback>
                <p:oleObj name="Worksheet" r:id="rId2" imgW="9305998" imgH="5714906" progId="Excel.Sheet.8">
                  <p:embed/>
                  <p:pic>
                    <p:nvPicPr>
                      <p:cNvPr id="960514" name="Object 2"/>
                      <p:cNvPicPr>
                        <a:picLocks noChangeAspect="1" noChangeArrowheads="1"/>
                      </p:cNvPicPr>
                      <p:nvPr/>
                    </p:nvPicPr>
                    <p:blipFill>
                      <a:blip r:embed="rId3"/>
                      <a:srcRect/>
                      <a:stretch>
                        <a:fillRect/>
                      </a:stretch>
                    </p:blipFill>
                    <p:spPr bwMode="auto">
                      <a:xfrm>
                        <a:off x="-228600" y="533400"/>
                        <a:ext cx="2193925" cy="1346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38916" name="Text Box 4"/>
          <p:cNvSpPr txBox="1">
            <a:spLocks noChangeArrowheads="1"/>
          </p:cNvSpPr>
          <p:nvPr/>
        </p:nvSpPr>
        <p:spPr bwMode="auto">
          <a:xfrm>
            <a:off x="2286000" y="1816100"/>
            <a:ext cx="1303338"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400" b="1" i="0" u="none" strike="noStrike" kern="1200" cap="none" spc="0" normalizeH="0" baseline="0" noProof="0" dirty="0">
                <a:ln>
                  <a:noFill/>
                </a:ln>
                <a:solidFill>
                  <a:srgbClr val="FFFFFF"/>
                </a:solidFill>
                <a:effectLst/>
                <a:uLnTx/>
                <a:uFillTx/>
                <a:latin typeface="Arial" pitchFamily="-105" charset="0"/>
                <a:ea typeface="ＭＳ Ｐゴシック" pitchFamily="-105" charset="-128"/>
                <a:cs typeface="ＭＳ Ｐゴシック" pitchFamily="-105" charset="-128"/>
              </a:rPr>
              <a:t>21%</a:t>
            </a:r>
          </a:p>
        </p:txBody>
      </p:sp>
      <p:pic>
        <p:nvPicPr>
          <p:cNvPr id="38917" name="Picture 5" descr="Budmaa Sept 200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7600" y="2286000"/>
            <a:ext cx="5486400" cy="480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8" name="Picture 6" descr="Babychen Family Jan 0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04800" y="2819400"/>
            <a:ext cx="3962400" cy="3451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919" name="Picture 7" descr="IMG_6069"/>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4675188" y="-379413"/>
            <a:ext cx="4468812" cy="3351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4CA79A2E-2E01-EF13-4862-965F8BF386BB}"/>
              </a:ext>
            </a:extLst>
          </p:cNvPr>
          <p:cNvSpPr txBox="1"/>
          <p:nvPr/>
        </p:nvSpPr>
        <p:spPr>
          <a:xfrm>
            <a:off x="683568" y="5487615"/>
            <a:ext cx="3096343" cy="461665"/>
          </a:xfrm>
          <a:prstGeom prst="rect">
            <a:avLst/>
          </a:prstGeom>
          <a:solidFill>
            <a:srgbClr val="CC9A00"/>
          </a:solidFill>
        </p:spPr>
        <p:txBody>
          <a:bodyPr wrap="square" rtlCol="0">
            <a:spAutoFit/>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2400" b="0" i="0" u="none" strike="noStrike" kern="1200" cap="none" spc="0" normalizeH="0" baseline="0" noProof="0" dirty="0" err="1">
                <a:ln>
                  <a:noFill/>
                </a:ln>
                <a:solidFill>
                  <a:srgbClr val="000000"/>
                </a:solidFill>
                <a:effectLst/>
                <a:uLnTx/>
                <a:uFillTx/>
                <a:latin typeface="Times New Roman" charset="0"/>
                <a:ea typeface="ＭＳ Ｐゴシック" charset="0"/>
              </a:rPr>
              <a:t>感恩和代祷</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9214253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89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89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89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1537" name="Picture 2" descr="Athan &amp; Chanchan retrea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1538" name="Title 1"/>
          <p:cNvSpPr>
            <a:spLocks noGrp="1"/>
          </p:cNvSpPr>
          <p:nvPr>
            <p:ph type="title"/>
          </p:nvPr>
        </p:nvSpPr>
        <p:spPr>
          <a:xfrm>
            <a:off x="0" y="0"/>
            <a:ext cx="8686800" cy="1143000"/>
          </a:xfrm>
        </p:spPr>
        <p:txBody>
          <a:bodyPr/>
          <a:lstStyle/>
          <a:p>
            <a:pPr eaLnBrk="1" hangingPunct="1"/>
            <a:r>
              <a:rPr lang="en-US" sz="5400" b="1">
                <a:solidFill>
                  <a:srgbClr val="FFFFFF"/>
                </a:solidFill>
                <a:latin typeface="Arial" charset="0"/>
                <a:cs typeface="Arial" charset="0"/>
              </a:rPr>
              <a:t>Chanchan &amp; Athan</a:t>
            </a:r>
          </a:p>
        </p:txBody>
      </p:sp>
    </p:spTree>
    <p:extLst>
      <p:ext uri="{BB962C8B-B14F-4D97-AF65-F5344CB8AC3E}">
        <p14:creationId xmlns:p14="http://schemas.microsoft.com/office/powerpoint/2010/main" val="3586902380"/>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61" name="Title 1"/>
          <p:cNvSpPr>
            <a:spLocks noGrp="1"/>
          </p:cNvSpPr>
          <p:nvPr>
            <p:ph type="title"/>
          </p:nvPr>
        </p:nvSpPr>
        <p:spPr>
          <a:xfrm>
            <a:off x="457200" y="0"/>
            <a:ext cx="8229600" cy="1143000"/>
          </a:xfrm>
        </p:spPr>
        <p:txBody>
          <a:bodyPr/>
          <a:lstStyle/>
          <a:p>
            <a:pPr eaLnBrk="1" hangingPunct="1"/>
            <a:r>
              <a:rPr lang="zh-CN" altLang="en-US" sz="4800" b="1" dirty="0">
                <a:latin typeface="Calibri" charset="0"/>
              </a:rPr>
              <a:t>曼尼普尔</a:t>
            </a:r>
            <a:r>
              <a:rPr lang="en-US" sz="4800" b="1" dirty="0">
                <a:latin typeface="Calibri" charset="0"/>
              </a:rPr>
              <a:t>, </a:t>
            </a:r>
            <a:r>
              <a:rPr lang="zh-CN" altLang="en-US" sz="4800" b="1" dirty="0">
                <a:latin typeface="Calibri" charset="0"/>
              </a:rPr>
              <a:t>印度的东北部</a:t>
            </a:r>
            <a:endParaRPr lang="en-US" sz="4800" b="1" dirty="0">
              <a:latin typeface="Calibri" charset="0"/>
            </a:endParaRPr>
          </a:p>
        </p:txBody>
      </p:sp>
      <p:pic>
        <p:nvPicPr>
          <p:cNvPr id="962562" name="Picture 7" descr="Manipur North East India.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19200"/>
            <a:ext cx="9144000" cy="5224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Freeform 16"/>
          <p:cNvSpPr/>
          <p:nvPr/>
        </p:nvSpPr>
        <p:spPr>
          <a:xfrm>
            <a:off x="3033713" y="2498725"/>
            <a:ext cx="1555750" cy="1557338"/>
          </a:xfrm>
          <a:custGeom>
            <a:avLst/>
            <a:gdLst>
              <a:gd name="connsiteX0" fmla="*/ 58057 w 1555447"/>
              <a:gd name="connsiteY0" fmla="*/ 374953 h 1557867"/>
              <a:gd name="connsiteX1" fmla="*/ 653143 w 1555447"/>
              <a:gd name="connsiteY1" fmla="*/ 113695 h 1557867"/>
              <a:gd name="connsiteX2" fmla="*/ 1248228 w 1555447"/>
              <a:gd name="connsiteY2" fmla="*/ 26610 h 1557867"/>
              <a:gd name="connsiteX3" fmla="*/ 1538514 w 1555447"/>
              <a:gd name="connsiteY3" fmla="*/ 273353 h 1557867"/>
              <a:gd name="connsiteX4" fmla="*/ 1146628 w 1555447"/>
              <a:gd name="connsiteY4" fmla="*/ 1318381 h 1557867"/>
              <a:gd name="connsiteX5" fmla="*/ 740228 w 1555447"/>
              <a:gd name="connsiteY5" fmla="*/ 1449010 h 1557867"/>
              <a:gd name="connsiteX6" fmla="*/ 101600 w 1555447"/>
              <a:gd name="connsiteY6" fmla="*/ 665238 h 1557867"/>
              <a:gd name="connsiteX7" fmla="*/ 130628 w 1555447"/>
              <a:gd name="connsiteY7" fmla="*/ 360438 h 1557867"/>
              <a:gd name="connsiteX8" fmla="*/ 145143 w 1555447"/>
              <a:gd name="connsiteY8" fmla="*/ 331410 h 155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447" h="1557867">
                <a:moveTo>
                  <a:pt x="58057" y="374953"/>
                </a:moveTo>
                <a:cubicBezTo>
                  <a:pt x="256419" y="273352"/>
                  <a:pt x="454781" y="171752"/>
                  <a:pt x="653143" y="113695"/>
                </a:cubicBezTo>
                <a:cubicBezTo>
                  <a:pt x="851505" y="55638"/>
                  <a:pt x="1100666" y="0"/>
                  <a:pt x="1248228" y="26610"/>
                </a:cubicBezTo>
                <a:cubicBezTo>
                  <a:pt x="1395790" y="53220"/>
                  <a:pt x="1555447" y="58058"/>
                  <a:pt x="1538514" y="273353"/>
                </a:cubicBezTo>
                <a:cubicBezTo>
                  <a:pt x="1521581" y="488648"/>
                  <a:pt x="1279676" y="1122438"/>
                  <a:pt x="1146628" y="1318381"/>
                </a:cubicBezTo>
                <a:cubicBezTo>
                  <a:pt x="1013580" y="1514324"/>
                  <a:pt x="914399" y="1557867"/>
                  <a:pt x="740228" y="1449010"/>
                </a:cubicBezTo>
                <a:cubicBezTo>
                  <a:pt x="566057" y="1340153"/>
                  <a:pt x="203200" y="846667"/>
                  <a:pt x="101600" y="665238"/>
                </a:cubicBezTo>
                <a:cubicBezTo>
                  <a:pt x="0" y="483809"/>
                  <a:pt x="123371" y="416076"/>
                  <a:pt x="130628" y="360438"/>
                </a:cubicBezTo>
                <a:cubicBezTo>
                  <a:pt x="137885" y="304800"/>
                  <a:pt x="141514" y="318105"/>
                  <a:pt x="145143" y="331410"/>
                </a:cubicBezTo>
              </a:path>
            </a:pathLst>
          </a:custGeom>
          <a:ln w="2222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defTabSz="914400" eaLnBrk="1" fontAlgn="auto" hangingPunct="1">
              <a:spcBef>
                <a:spcPts val="0"/>
              </a:spcBef>
              <a:spcAft>
                <a:spcPts val="0"/>
              </a:spcAft>
              <a:buClrTx/>
              <a:buSzTx/>
              <a:buFontTx/>
              <a:buNone/>
              <a:defRPr/>
            </a:pPr>
            <a:endParaRPr lang="en-US" sz="1800">
              <a:solidFill>
                <a:prstClr val="black"/>
              </a:solidFill>
            </a:endParaRPr>
          </a:p>
        </p:txBody>
      </p:sp>
      <p:sp>
        <p:nvSpPr>
          <p:cNvPr id="18" name="Right Arrow 17"/>
          <p:cNvSpPr/>
          <p:nvPr/>
        </p:nvSpPr>
        <p:spPr>
          <a:xfrm>
            <a:off x="4291013" y="3352800"/>
            <a:ext cx="609600" cy="381000"/>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Tree>
    <p:extLst>
      <p:ext uri="{BB962C8B-B14F-4D97-AF65-F5344CB8AC3E}">
        <p14:creationId xmlns:p14="http://schemas.microsoft.com/office/powerpoint/2010/main" val="2249371344"/>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5" name="Picture 1" descr="bridge-the-g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flipH="1">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3586" name="Picture 2" descr="Logo Color.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1447800"/>
            <a:ext cx="3836988"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ight Arrow 4"/>
          <p:cNvSpPr/>
          <p:nvPr/>
        </p:nvSpPr>
        <p:spPr>
          <a:xfrm>
            <a:off x="3962400" y="5486400"/>
            <a:ext cx="1600200" cy="533400"/>
          </a:xfrm>
          <a:prstGeom prst="rightArrow">
            <a:avLst/>
          </a:prstGeom>
          <a:solidFill>
            <a:srgbClr val="FFFF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r>
              <a:rPr lang="en-US" sz="1800" b="1">
                <a:solidFill>
                  <a:prstClr val="black"/>
                </a:solidFill>
              </a:rPr>
              <a:t>Ministry</a:t>
            </a:r>
          </a:p>
        </p:txBody>
      </p:sp>
      <p:sp>
        <p:nvSpPr>
          <p:cNvPr id="963588" name="Titre 1"/>
          <p:cNvSpPr txBox="1">
            <a:spLocks/>
          </p:cNvSpPr>
          <p:nvPr/>
        </p:nvSpPr>
        <p:spPr bwMode="auto">
          <a:xfrm>
            <a:off x="0" y="0"/>
            <a:ext cx="9144000" cy="12954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altLang="zh-CN" sz="4400" b="1" baseline="0" dirty="0">
                <a:solidFill>
                  <a:srgbClr val="FFFF00"/>
                </a:solidFill>
                <a:latin typeface="Arial" charset="0"/>
                <a:cs typeface="Arial" charset="0"/>
              </a:rPr>
              <a:t>PTI</a:t>
            </a:r>
            <a:r>
              <a:rPr lang="zh-CN" altLang="en-US" sz="4400" b="1" baseline="0" dirty="0">
                <a:solidFill>
                  <a:srgbClr val="FFFF00"/>
                </a:solidFill>
                <a:latin typeface="Arial" charset="0"/>
                <a:cs typeface="Arial" charset="0"/>
              </a:rPr>
              <a:t> 专业培训机构</a:t>
            </a:r>
            <a:r>
              <a:rPr lang="en-US" altLang="zh-CN" sz="4400" b="1" baseline="0" dirty="0">
                <a:solidFill>
                  <a:srgbClr val="FFFF00"/>
                </a:solidFill>
                <a:latin typeface="Arial" charset="0"/>
                <a:cs typeface="Arial" charset="0"/>
              </a:rPr>
              <a:t>——</a:t>
            </a:r>
            <a:r>
              <a:rPr lang="zh-CN" altLang="en-US" sz="4400" b="1" baseline="0" dirty="0">
                <a:solidFill>
                  <a:srgbClr val="FFFF00"/>
                </a:solidFill>
                <a:latin typeface="Arial" charset="0"/>
                <a:cs typeface="Arial" charset="0"/>
              </a:rPr>
              <a:t>弥补差距</a:t>
            </a:r>
            <a:endParaRPr lang="fr-CA" sz="3600" b="1" baseline="0" dirty="0">
              <a:solidFill>
                <a:srgbClr val="FFFFFF"/>
              </a:solidFill>
              <a:latin typeface="Arial" charset="0"/>
              <a:cs typeface="Arial" charset="0"/>
            </a:endParaRPr>
          </a:p>
        </p:txBody>
      </p:sp>
      <p:sp>
        <p:nvSpPr>
          <p:cNvPr id="7" name="Titre 1"/>
          <p:cNvSpPr txBox="1">
            <a:spLocks/>
          </p:cNvSpPr>
          <p:nvPr/>
        </p:nvSpPr>
        <p:spPr>
          <a:xfrm>
            <a:off x="2781300" y="4343400"/>
            <a:ext cx="4114800" cy="1752600"/>
          </a:xfrm>
          <a:prstGeom prst="rect">
            <a:avLst/>
          </a:prstGeom>
          <a:solidFill>
            <a:schemeClr val="tx1">
              <a:lumMod val="95000"/>
              <a:lumOff val="5000"/>
            </a:schemeClr>
          </a:solidFill>
        </p:spPr>
        <p:txBody>
          <a:bodyPr/>
          <a:lstStyle/>
          <a:p>
            <a:pPr algn="ctr" defTabSz="914400" eaLnBrk="1" fontAlgn="auto" hangingPunct="1">
              <a:spcAft>
                <a:spcPts val="0"/>
              </a:spcAft>
              <a:buClrTx/>
              <a:buSzTx/>
              <a:buFontTx/>
              <a:buNone/>
              <a:defRPr/>
            </a:pPr>
            <a:r>
              <a:rPr lang="fr-CA" sz="5400" b="1">
                <a:solidFill>
                  <a:prstClr val="white"/>
                </a:solidFill>
                <a:latin typeface="Century Schoolbook" pitchFamily="18" charset="0"/>
              </a:rPr>
              <a:t>A Holistic Ministry</a:t>
            </a:r>
            <a:endParaRPr lang="fr-CA" sz="5400" b="1" dirty="0">
              <a:solidFill>
                <a:prstClr val="white"/>
              </a:solidFill>
              <a:latin typeface="Century Schoolbook" pitchFamily="18" charset="0"/>
            </a:endParaRPr>
          </a:p>
        </p:txBody>
      </p:sp>
      <p:sp>
        <p:nvSpPr>
          <p:cNvPr id="4" name="Rectangle 3"/>
          <p:cNvSpPr>
            <a:spLocks noChangeArrowheads="1"/>
          </p:cNvSpPr>
          <p:nvPr/>
        </p:nvSpPr>
        <p:spPr bwMode="auto">
          <a:xfrm>
            <a:off x="0" y="4114800"/>
            <a:ext cx="9144000" cy="270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tabLst>
                <a:tab pos="1538288" algn="ctr"/>
                <a:tab pos="7716838" algn="ctr"/>
              </a:tabLst>
            </a:pPr>
            <a:r>
              <a:rPr lang="en-US" sz="3400" b="1" dirty="0">
                <a:solidFill>
                  <a:srgbClr val="FFFF00"/>
                </a:solidFill>
                <a:latin typeface="Calibri" charset="0"/>
              </a:rPr>
              <a:t>		</a:t>
            </a:r>
            <a:r>
              <a:rPr lang="en-US" sz="2800" b="1" dirty="0" err="1">
                <a:solidFill>
                  <a:srgbClr val="FFFF00"/>
                </a:solidFill>
                <a:latin typeface="Calibri" charset="0"/>
              </a:rPr>
              <a:t>工作职场</a:t>
            </a:r>
            <a:endParaRPr lang="en-US" sz="3400" b="1" dirty="0">
              <a:solidFill>
                <a:srgbClr val="FFFF00"/>
              </a:solidFill>
              <a:latin typeface="Calibri" charset="0"/>
            </a:endParaRPr>
          </a:p>
          <a:p>
            <a:pPr defTabSz="914400" eaLnBrk="1" hangingPunct="1">
              <a:buClrTx/>
              <a:buSzTx/>
              <a:buFontTx/>
              <a:buNone/>
              <a:tabLst>
                <a:tab pos="1538288" algn="ctr"/>
                <a:tab pos="7716838" algn="ctr"/>
              </a:tabLst>
            </a:pPr>
            <a:r>
              <a:rPr lang="en-US" sz="3400" b="1" dirty="0">
                <a:solidFill>
                  <a:srgbClr val="FFFF00"/>
                </a:solidFill>
                <a:latin typeface="Calibri" charset="0"/>
              </a:rPr>
              <a:t>		</a:t>
            </a:r>
            <a:r>
              <a:rPr lang="zh-CN" altLang="en-US" sz="2800" b="1" dirty="0">
                <a:solidFill>
                  <a:schemeClr val="tx1"/>
                </a:solidFill>
                <a:latin typeface="Calibri" charset="0"/>
              </a:rPr>
              <a:t>。。</a:t>
            </a:r>
            <a:r>
              <a:rPr lang="en-US" sz="2800" b="1" dirty="0" err="1">
                <a:solidFill>
                  <a:srgbClr val="FFFF00"/>
                </a:solidFill>
                <a:latin typeface="Calibri" charset="0"/>
              </a:rPr>
              <a:t>职业</a:t>
            </a:r>
            <a:r>
              <a:rPr lang="en-US" sz="3400" b="1" dirty="0">
                <a:solidFill>
                  <a:srgbClr val="FFFF00"/>
                </a:solidFill>
                <a:latin typeface="Calibri" charset="0"/>
              </a:rPr>
              <a:t>	 </a:t>
            </a:r>
            <a:r>
              <a:rPr lang="en-US" sz="3400" b="1" dirty="0" err="1">
                <a:solidFill>
                  <a:srgbClr val="FFFF00"/>
                </a:solidFill>
                <a:latin typeface="Calibri" charset="0"/>
              </a:rPr>
              <a:t>教会</a:t>
            </a:r>
            <a:r>
              <a:rPr lang="en-US" sz="3400" b="1" dirty="0">
                <a:solidFill>
                  <a:srgbClr val="FFFF00"/>
                </a:solidFill>
                <a:latin typeface="Calibri" charset="0"/>
              </a:rPr>
              <a:t> 	</a:t>
            </a:r>
            <a:r>
              <a:rPr lang="zh-CN" altLang="en-US" sz="3400" b="1" dirty="0">
                <a:solidFill>
                  <a:srgbClr val="FFFF00"/>
                </a:solidFill>
                <a:latin typeface="Calibri" charset="0"/>
              </a:rPr>
              <a:t>    </a:t>
            </a:r>
            <a:r>
              <a:rPr lang="en-US" sz="2800" b="1" dirty="0" err="1">
                <a:solidFill>
                  <a:srgbClr val="FFFF00"/>
                </a:solidFill>
                <a:latin typeface="Calibri" charset="0"/>
              </a:rPr>
              <a:t>学习</a:t>
            </a:r>
            <a:endParaRPr lang="en-US" sz="3400" b="1" dirty="0">
              <a:solidFill>
                <a:srgbClr val="FFFF00"/>
              </a:solidFill>
              <a:latin typeface="Calibri" charset="0"/>
            </a:endParaRPr>
          </a:p>
          <a:p>
            <a:pPr defTabSz="914400" eaLnBrk="1" hangingPunct="1">
              <a:buClrTx/>
              <a:buSzTx/>
              <a:buFontTx/>
              <a:buNone/>
              <a:tabLst>
                <a:tab pos="1538288" algn="ctr"/>
                <a:tab pos="7716838" algn="ctr"/>
              </a:tabLst>
            </a:pPr>
            <a:r>
              <a:rPr lang="en-US" sz="3400" b="1" dirty="0">
                <a:solidFill>
                  <a:srgbClr val="FFFF00"/>
                </a:solidFill>
                <a:latin typeface="Calibri" charset="0"/>
              </a:rPr>
              <a:t>		</a:t>
            </a:r>
            <a:r>
              <a:rPr lang="en-US" sz="2800" b="1" dirty="0" err="1">
                <a:solidFill>
                  <a:srgbClr val="FFFF00"/>
                </a:solidFill>
                <a:latin typeface="Calibri" charset="0"/>
              </a:rPr>
              <a:t>人们的生活</a:t>
            </a:r>
            <a:endParaRPr lang="en-US" sz="3400" b="1" dirty="0">
              <a:solidFill>
                <a:srgbClr val="FFFF00"/>
              </a:solidFill>
              <a:latin typeface="Calibri" charset="0"/>
            </a:endParaRPr>
          </a:p>
          <a:p>
            <a:pPr defTabSz="914400" eaLnBrk="1" hangingPunct="1">
              <a:buClrTx/>
              <a:buSzTx/>
              <a:buFontTx/>
              <a:buNone/>
              <a:tabLst>
                <a:tab pos="1538288" algn="ctr"/>
                <a:tab pos="7716838" algn="ctr"/>
              </a:tabLst>
            </a:pPr>
            <a:r>
              <a:rPr lang="en-US" sz="3400" b="1" dirty="0">
                <a:solidFill>
                  <a:srgbClr val="FFFF00"/>
                </a:solidFill>
                <a:latin typeface="Calibri" charset="0"/>
              </a:rPr>
              <a:t>		</a:t>
            </a:r>
            <a:r>
              <a:rPr lang="en-US" sz="2800" b="1" dirty="0" err="1">
                <a:solidFill>
                  <a:srgbClr val="FFFF00"/>
                </a:solidFill>
                <a:latin typeface="Calibri" charset="0"/>
              </a:rPr>
              <a:t>属灵需求</a:t>
            </a:r>
            <a:endParaRPr lang="en-US" sz="2800" b="1" dirty="0">
              <a:solidFill>
                <a:srgbClr val="FFFF00"/>
              </a:solidFill>
              <a:latin typeface="Calibri" charset="0"/>
            </a:endParaRPr>
          </a:p>
        </p:txBody>
      </p:sp>
      <p:sp>
        <p:nvSpPr>
          <p:cNvPr id="2" name="TextBox 1">
            <a:extLst>
              <a:ext uri="{FF2B5EF4-FFF2-40B4-BE49-F238E27FC236}">
                <a16:creationId xmlns:a16="http://schemas.microsoft.com/office/drawing/2014/main" id="{77008B84-7125-3478-048A-EE9A26046A28}"/>
              </a:ext>
            </a:extLst>
          </p:cNvPr>
          <p:cNvSpPr txBox="1"/>
          <p:nvPr/>
        </p:nvSpPr>
        <p:spPr>
          <a:xfrm>
            <a:off x="3203848" y="4516735"/>
            <a:ext cx="3456384" cy="1569660"/>
          </a:xfrm>
          <a:prstGeom prst="rect">
            <a:avLst/>
          </a:prstGeom>
          <a:solidFill>
            <a:schemeClr val="tx1"/>
          </a:solidFill>
        </p:spPr>
        <p:txBody>
          <a:bodyPr wrap="square" rtlCol="0">
            <a:spAutoFit/>
          </a:bodyPr>
          <a:lstStyle/>
          <a:p>
            <a:pPr algn="ctr"/>
            <a:r>
              <a:rPr lang="zh-CN" altLang="en-US" sz="4800" dirty="0"/>
              <a:t>整体</a:t>
            </a:r>
            <a:endParaRPr lang="en-US" altLang="zh-CN" sz="4800" dirty="0"/>
          </a:p>
          <a:p>
            <a:pPr algn="ctr"/>
            <a:r>
              <a:rPr lang="zh-CN" altLang="en-US" sz="4800" dirty="0"/>
              <a:t>事工</a:t>
            </a:r>
            <a:endParaRPr lang="en-US" sz="4800" dirty="0"/>
          </a:p>
        </p:txBody>
      </p:sp>
    </p:spTree>
    <p:extLst>
      <p:ext uri="{BB962C8B-B14F-4D97-AF65-F5344CB8AC3E}">
        <p14:creationId xmlns:p14="http://schemas.microsoft.com/office/powerpoint/2010/main" val="28806353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2000"/>
                                        <p:tgtEl>
                                          <p:spTgt spid="5"/>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 presetClass="entr" presetSubtype="32"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ox(out)">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4" grpId="0"/>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zh-CN" altLang="en-US" sz="11500" b="1" dirty="0">
                <a:solidFill>
                  <a:schemeClr val="tx1"/>
                </a:solidFill>
                <a:latin typeface="Arial Black" charset="0"/>
                <a:ea typeface="ＭＳ Ｐゴシック" charset="0"/>
                <a:cs typeface="ＭＳ Ｐゴシック" charset="0"/>
              </a:rPr>
              <a:t>神</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9144000"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他经常呼求</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天上的神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(4b)</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lvl="0" indent="-457200" defTabSz="914400" eaLnBrk="1" hangingPunct="1">
              <a:buClrTx/>
              <a:buSzTx/>
              <a:buFont typeface="Arial" charset="0"/>
              <a:buChar char="•"/>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他是</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lang="zh-CN" altLang="en-US" sz="3200" b="1" dirty="0">
                <a:solidFill>
                  <a:srgbClr val="EAE8E2"/>
                </a:solidFill>
                <a:latin typeface="Arial Black" charset="0"/>
              </a:rPr>
              <a:t>大而可畏的神，守约施慈爱</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(5)</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神听祷告</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(6, 11a)</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神满有恩慈地借着摩西吩咐诫命，律例，典章</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(7)</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神应许不只是分散同时也会归回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(8-9)</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神用大能大力赎回这些余民 </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(10)</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rPr>
              <a:t>专注</a:t>
            </a:r>
            <a:endParaRPr kumimoji="0" lang="en-US" sz="80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266575578"/>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Up Arrow 5"/>
          <p:cNvSpPr/>
          <p:nvPr/>
        </p:nvSpPr>
        <p:spPr>
          <a:xfrm>
            <a:off x="61913" y="1600200"/>
            <a:ext cx="1295400" cy="4191000"/>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914400" eaLnBrk="1" fontAlgn="auto" hangingPunct="1">
              <a:spcBef>
                <a:spcPts val="0"/>
              </a:spcBef>
              <a:spcAft>
                <a:spcPts val="0"/>
              </a:spcAft>
              <a:buClrTx/>
              <a:buSzTx/>
              <a:buFontTx/>
              <a:buNone/>
              <a:defRPr/>
            </a:pPr>
            <a:endParaRPr lang="en-US" sz="1800">
              <a:solidFill>
                <a:prstClr val="white"/>
              </a:solidFill>
            </a:endParaRPr>
          </a:p>
        </p:txBody>
      </p:sp>
      <p:sp>
        <p:nvSpPr>
          <p:cNvPr id="2" name="Titre 1"/>
          <p:cNvSpPr>
            <a:spLocks noGrp="1"/>
          </p:cNvSpPr>
          <p:nvPr>
            <p:ph type="title"/>
          </p:nvPr>
        </p:nvSpPr>
        <p:spPr>
          <a:xfrm>
            <a:off x="2438400" y="381000"/>
            <a:ext cx="6257925" cy="609600"/>
          </a:xfrm>
        </p:spPr>
        <p:txBody>
          <a:bodyPr rtlCol="0">
            <a:noAutofit/>
          </a:bodyPr>
          <a:lstStyle/>
          <a:p>
            <a:pPr algn="l" eaLnBrk="1" fontAlgn="auto" hangingPunct="1">
              <a:spcAft>
                <a:spcPts val="0"/>
              </a:spcAft>
              <a:defRPr/>
            </a:pPr>
            <a:r>
              <a:rPr lang="zh-CN" altLang="en-US" b="1" dirty="0">
                <a:solidFill>
                  <a:schemeClr val="tx1">
                    <a:lumMod val="65000"/>
                    <a:lumOff val="35000"/>
                  </a:schemeClr>
                </a:solidFill>
                <a:ea typeface="+mj-ea"/>
                <a:cs typeface="+mj-cs"/>
              </a:rPr>
              <a:t>到目前为止的进展。 。 。</a:t>
            </a:r>
            <a:endParaRPr lang="fr-CA" b="1" dirty="0">
              <a:solidFill>
                <a:schemeClr val="tx1">
                  <a:lumMod val="65000"/>
                  <a:lumOff val="35000"/>
                </a:schemeClr>
              </a:solidFill>
              <a:ea typeface="+mj-ea"/>
              <a:cs typeface="+mj-cs"/>
            </a:endParaRPr>
          </a:p>
        </p:txBody>
      </p:sp>
      <p:sp>
        <p:nvSpPr>
          <p:cNvPr id="3" name="Espace réservé du contenu 2"/>
          <p:cNvSpPr>
            <a:spLocks noGrp="1"/>
          </p:cNvSpPr>
          <p:nvPr>
            <p:ph idx="1"/>
          </p:nvPr>
        </p:nvSpPr>
        <p:spPr>
          <a:xfrm>
            <a:off x="1295400" y="1981200"/>
            <a:ext cx="7848600" cy="4419600"/>
          </a:xfrm>
        </p:spPr>
        <p:txBody>
          <a:bodyPr/>
          <a:lstStyle/>
          <a:p>
            <a:pPr marL="234950" indent="-234950" eaLnBrk="1" hangingPunct="1">
              <a:spcBef>
                <a:spcPct val="0"/>
              </a:spcBef>
              <a:spcAft>
                <a:spcPts val="2400"/>
              </a:spcAft>
            </a:pPr>
            <a:r>
              <a:rPr lang="zh-CN" altLang="en-US" sz="2800" b="1" dirty="0">
                <a:latin typeface="Arial" charset="0"/>
                <a:cs typeface="Arial" charset="0"/>
              </a:rPr>
              <a:t>超过</a:t>
            </a:r>
            <a:r>
              <a:rPr lang="en-US" altLang="zh-CN" sz="2800" b="1" dirty="0">
                <a:latin typeface="Arial" charset="0"/>
                <a:cs typeface="Arial" charset="0"/>
              </a:rPr>
              <a:t>3800</a:t>
            </a:r>
            <a:r>
              <a:rPr lang="zh-CN" altLang="en-US" sz="2800" b="1" dirty="0">
                <a:latin typeface="Arial" charset="0"/>
                <a:cs typeface="Arial" charset="0"/>
              </a:rPr>
              <a:t>人从培训中心受益</a:t>
            </a:r>
          </a:p>
          <a:p>
            <a:pPr marL="234950" indent="-234950" eaLnBrk="1" hangingPunct="1">
              <a:spcBef>
                <a:spcPct val="0"/>
              </a:spcBef>
              <a:spcAft>
                <a:spcPts val="2400"/>
              </a:spcAft>
            </a:pPr>
            <a:r>
              <a:rPr lang="en-US" altLang="zh-CN" sz="2800" b="1" dirty="0">
                <a:latin typeface="Arial" charset="0"/>
                <a:cs typeface="Arial" charset="0"/>
              </a:rPr>
              <a:t>104</a:t>
            </a:r>
            <a:r>
              <a:rPr lang="zh-CN" altLang="en-US" sz="2800" b="1" dirty="0">
                <a:latin typeface="Arial" charset="0"/>
                <a:cs typeface="Arial" charset="0"/>
              </a:rPr>
              <a:t>个布道营</a:t>
            </a:r>
            <a:r>
              <a:rPr lang="en-US" altLang="zh-CN" sz="2800" b="1" dirty="0">
                <a:latin typeface="Arial" charset="0"/>
                <a:cs typeface="Arial" charset="0"/>
              </a:rPr>
              <a:t>/</a:t>
            </a:r>
            <a:r>
              <a:rPr lang="zh-CN" altLang="en-US" sz="2800" b="1" dirty="0">
                <a:latin typeface="Arial" charset="0"/>
                <a:cs typeface="Arial" charset="0"/>
              </a:rPr>
              <a:t>活动</a:t>
            </a:r>
          </a:p>
          <a:p>
            <a:pPr marL="234950" indent="-234950" eaLnBrk="1" hangingPunct="1">
              <a:spcBef>
                <a:spcPct val="0"/>
              </a:spcBef>
              <a:spcAft>
                <a:spcPts val="2400"/>
              </a:spcAft>
            </a:pPr>
            <a:r>
              <a:rPr lang="en-US" altLang="zh-CN" sz="2800" b="1" dirty="0">
                <a:latin typeface="Arial" charset="0"/>
                <a:cs typeface="Arial" charset="0"/>
              </a:rPr>
              <a:t>27</a:t>
            </a:r>
            <a:r>
              <a:rPr lang="zh-CN" altLang="en-US" sz="2800" b="1" dirty="0">
                <a:latin typeface="Arial" charset="0"/>
                <a:cs typeface="Arial" charset="0"/>
              </a:rPr>
              <a:t>人接受了技术</a:t>
            </a:r>
            <a:r>
              <a:rPr lang="en-US" altLang="zh-CN" sz="2800" b="1" dirty="0">
                <a:latin typeface="Arial" charset="0"/>
                <a:cs typeface="Arial" charset="0"/>
              </a:rPr>
              <a:t>/</a:t>
            </a:r>
            <a:r>
              <a:rPr lang="zh-CN" altLang="en-US" sz="2800" b="1" dirty="0">
                <a:latin typeface="Arial" charset="0"/>
                <a:cs typeface="Arial" charset="0"/>
              </a:rPr>
              <a:t>进一步学习</a:t>
            </a:r>
          </a:p>
          <a:p>
            <a:pPr marL="234950" indent="-234950" eaLnBrk="1" hangingPunct="1">
              <a:spcBef>
                <a:spcPct val="0"/>
              </a:spcBef>
              <a:spcAft>
                <a:spcPts val="2400"/>
              </a:spcAft>
            </a:pPr>
            <a:r>
              <a:rPr lang="zh-CN" altLang="en-US" sz="2800" b="1" dirty="0">
                <a:latin typeface="Arial" charset="0"/>
                <a:cs typeface="Arial" charset="0"/>
              </a:rPr>
              <a:t>帮助建立了商业单位</a:t>
            </a:r>
          </a:p>
          <a:p>
            <a:pPr marL="234950" indent="-234950" eaLnBrk="1" hangingPunct="1">
              <a:spcBef>
                <a:spcPct val="0"/>
              </a:spcBef>
              <a:spcAft>
                <a:spcPts val="2400"/>
              </a:spcAft>
            </a:pPr>
            <a:r>
              <a:rPr lang="zh-CN" altLang="en-US" sz="2800" b="1" dirty="0">
                <a:latin typeface="Arial" charset="0"/>
                <a:cs typeface="Arial" charset="0"/>
              </a:rPr>
              <a:t>为</a:t>
            </a:r>
            <a:r>
              <a:rPr lang="en-US" altLang="zh-CN" sz="2800" b="1" dirty="0">
                <a:latin typeface="Arial" charset="0"/>
                <a:cs typeface="Arial" charset="0"/>
              </a:rPr>
              <a:t>17</a:t>
            </a:r>
            <a:r>
              <a:rPr lang="zh-CN" altLang="en-US" sz="2800" b="1" dirty="0">
                <a:latin typeface="Arial" charset="0"/>
                <a:cs typeface="Arial" charset="0"/>
              </a:rPr>
              <a:t>人提供了就业机会</a:t>
            </a:r>
          </a:p>
          <a:p>
            <a:pPr marL="234950" indent="-234950" eaLnBrk="1" hangingPunct="1">
              <a:spcBef>
                <a:spcPct val="0"/>
              </a:spcBef>
              <a:spcAft>
                <a:spcPts val="2400"/>
              </a:spcAft>
            </a:pPr>
            <a:r>
              <a:rPr lang="zh-CN" altLang="en-US" sz="2800" b="1" dirty="0">
                <a:latin typeface="Arial" charset="0"/>
                <a:cs typeface="Arial" charset="0"/>
              </a:rPr>
              <a:t>购买了土地</a:t>
            </a:r>
            <a:endParaRPr lang="fr-CA" sz="2800" b="1" dirty="0">
              <a:latin typeface="Arial" charset="0"/>
              <a:cs typeface="Arial" charset="0"/>
            </a:endParaRPr>
          </a:p>
        </p:txBody>
      </p:sp>
      <p:pic>
        <p:nvPicPr>
          <p:cNvPr id="964612" name="Picture 3" descr="Logo Color.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04800" y="5943600"/>
            <a:ext cx="762000" cy="48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4613" name="Titre 1"/>
          <p:cNvSpPr txBox="1">
            <a:spLocks/>
          </p:cNvSpPr>
          <p:nvPr/>
        </p:nvSpPr>
        <p:spPr bwMode="auto">
          <a:xfrm>
            <a:off x="152400" y="1524000"/>
            <a:ext cx="1066800" cy="441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fr-CA" sz="4400" b="1" baseline="0">
                <a:solidFill>
                  <a:srgbClr val="D9D9D9"/>
                </a:solidFill>
                <a:latin typeface="Calibri" charset="0"/>
              </a:rPr>
              <a:t>G</a:t>
            </a:r>
          </a:p>
          <a:p>
            <a:pPr algn="ctr" defTabSz="914400" eaLnBrk="1" hangingPunct="1">
              <a:buClrTx/>
              <a:buSzTx/>
              <a:buFontTx/>
              <a:buNone/>
            </a:pPr>
            <a:r>
              <a:rPr lang="fr-CA" sz="4400" b="1" baseline="0">
                <a:solidFill>
                  <a:srgbClr val="D9D9D9"/>
                </a:solidFill>
                <a:latin typeface="Calibri" charset="0"/>
              </a:rPr>
              <a:t>r</a:t>
            </a:r>
          </a:p>
          <a:p>
            <a:pPr algn="ctr" defTabSz="914400" eaLnBrk="1" hangingPunct="1">
              <a:buClrTx/>
              <a:buSzTx/>
              <a:buFontTx/>
              <a:buNone/>
            </a:pPr>
            <a:r>
              <a:rPr lang="fr-CA" sz="4400" b="1" baseline="0">
                <a:solidFill>
                  <a:srgbClr val="D9D9D9"/>
                </a:solidFill>
                <a:latin typeface="Calibri" charset="0"/>
              </a:rPr>
              <a:t>o</a:t>
            </a:r>
          </a:p>
          <a:p>
            <a:pPr algn="ctr" defTabSz="914400" eaLnBrk="1" hangingPunct="1">
              <a:buClrTx/>
              <a:buSzTx/>
              <a:buFontTx/>
              <a:buNone/>
            </a:pPr>
            <a:r>
              <a:rPr lang="fr-CA" sz="4400" b="1" baseline="0">
                <a:solidFill>
                  <a:srgbClr val="D9D9D9"/>
                </a:solidFill>
                <a:latin typeface="Calibri" charset="0"/>
              </a:rPr>
              <a:t>w</a:t>
            </a:r>
          </a:p>
          <a:p>
            <a:pPr algn="ctr" defTabSz="914400" eaLnBrk="1" hangingPunct="1">
              <a:buClrTx/>
              <a:buSzTx/>
              <a:buFontTx/>
              <a:buNone/>
            </a:pPr>
            <a:r>
              <a:rPr lang="fr-CA" sz="4400" b="1" baseline="0">
                <a:solidFill>
                  <a:srgbClr val="D9D9D9"/>
                </a:solidFill>
                <a:latin typeface="Calibri" charset="0"/>
              </a:rPr>
              <a:t>t</a:t>
            </a:r>
          </a:p>
          <a:p>
            <a:pPr algn="ctr" defTabSz="914400" eaLnBrk="1" hangingPunct="1">
              <a:buClrTx/>
              <a:buSzTx/>
              <a:buFontTx/>
              <a:buNone/>
            </a:pPr>
            <a:r>
              <a:rPr lang="fr-CA" sz="4400" b="1" baseline="0">
                <a:solidFill>
                  <a:srgbClr val="D9D9D9"/>
                </a:solidFill>
                <a:latin typeface="Calibri" charset="0"/>
              </a:rPr>
              <a:t>h</a:t>
            </a:r>
          </a:p>
        </p:txBody>
      </p:sp>
    </p:spTree>
    <p:extLst>
      <p:ext uri="{BB962C8B-B14F-4D97-AF65-F5344CB8AC3E}">
        <p14:creationId xmlns:p14="http://schemas.microsoft.com/office/powerpoint/2010/main" val="12104432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left)">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wipe(left)">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left)">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wipe(left)">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Effect transition="in" filter="wipe(left)">
                                      <p:cBhvr>
                                        <p:cTn id="27" dur="500"/>
                                        <p:tgtEl>
                                          <p:spTgt spid="3">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3">
                                            <p:txEl>
                                              <p:pRg st="5" end="5"/>
                                            </p:txEl>
                                          </p:spTgt>
                                        </p:tgtEl>
                                        <p:attrNameLst>
                                          <p:attrName>style.visibility</p:attrName>
                                        </p:attrNameLst>
                                      </p:cBhvr>
                                      <p:to>
                                        <p:strVal val="visible"/>
                                      </p:to>
                                    </p:set>
                                    <p:animEffect transition="in" filter="wipe(left)">
                                      <p:cBhvr>
                                        <p:cTn id="3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5633" name="Date Placeholder 13"/>
          <p:cNvSpPr txBox="1">
            <a:spLocks noGrp="1"/>
          </p:cNvSpPr>
          <p:nvPr/>
        </p:nvSpPr>
        <p:spPr bwMode="auto">
          <a:xfrm>
            <a:off x="4648200" y="3810000"/>
            <a:ext cx="42672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7200" b="1" baseline="0" dirty="0">
                <a:solidFill>
                  <a:srgbClr val="000000"/>
                </a:solidFill>
                <a:latin typeface="Calibri" charset="0"/>
              </a:rPr>
              <a:t>PTI </a:t>
            </a:r>
            <a:r>
              <a:rPr lang="zh-CN" altLang="en-US" sz="7200" b="1" baseline="0" dirty="0">
                <a:solidFill>
                  <a:srgbClr val="000000"/>
                </a:solidFill>
                <a:latin typeface="Calibri" charset="0"/>
              </a:rPr>
              <a:t>大楼</a:t>
            </a:r>
            <a:endParaRPr lang="en-US" sz="4800" b="1" baseline="0" dirty="0">
              <a:solidFill>
                <a:srgbClr val="000000"/>
              </a:solidFill>
              <a:latin typeface="Calibri" charset="0"/>
            </a:endParaRPr>
          </a:p>
        </p:txBody>
      </p:sp>
      <p:pic>
        <p:nvPicPr>
          <p:cNvPr id="965634" name="Picture 4" descr="Free Coaching Students 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4495800" cy="693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5635" name="Picture 5" descr="PTI.BMP"/>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462463" y="0"/>
            <a:ext cx="4681537"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ate Placeholder 13"/>
          <p:cNvSpPr txBox="1">
            <a:spLocks noGrp="1"/>
          </p:cNvSpPr>
          <p:nvPr/>
        </p:nvSpPr>
        <p:spPr bwMode="auto">
          <a:xfrm rot="-733009">
            <a:off x="220663" y="2593975"/>
            <a:ext cx="6434137"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zh-CN" altLang="en-US" sz="4800" b="1" baseline="0" dirty="0">
                <a:solidFill>
                  <a:srgbClr val="FFFFFF"/>
                </a:solidFill>
                <a:latin typeface="Calibri" charset="0"/>
              </a:rPr>
              <a:t>用电：</a:t>
            </a:r>
            <a:r>
              <a:rPr lang="en-US" altLang="zh-CN" sz="4800" b="1" baseline="0" dirty="0">
                <a:solidFill>
                  <a:srgbClr val="FFFFFF"/>
                </a:solidFill>
                <a:latin typeface="Calibri" charset="0"/>
              </a:rPr>
              <a:t>1</a:t>
            </a:r>
            <a:r>
              <a:rPr lang="zh-CN" altLang="en-US" sz="4800" b="1" baseline="0" dirty="0">
                <a:solidFill>
                  <a:srgbClr val="FFFFFF"/>
                </a:solidFill>
                <a:latin typeface="Calibri" charset="0"/>
              </a:rPr>
              <a:t>小时</a:t>
            </a:r>
            <a:r>
              <a:rPr lang="en-US" altLang="zh-CN" sz="4800" b="1" baseline="0" dirty="0">
                <a:solidFill>
                  <a:srgbClr val="FFFFFF"/>
                </a:solidFill>
                <a:latin typeface="Calibri" charset="0"/>
              </a:rPr>
              <a:t>/</a:t>
            </a:r>
            <a:r>
              <a:rPr lang="zh-CN" altLang="en-US" sz="4800" b="1" baseline="0" dirty="0">
                <a:solidFill>
                  <a:srgbClr val="FFFFFF"/>
                </a:solidFill>
                <a:latin typeface="Calibri" charset="0"/>
              </a:rPr>
              <a:t>天</a:t>
            </a:r>
            <a:endParaRPr lang="en-US" sz="3200" b="1" baseline="0" dirty="0">
              <a:solidFill>
                <a:srgbClr val="FFFFFF"/>
              </a:solidFill>
              <a:latin typeface="Calibri" charset="0"/>
            </a:endParaRPr>
          </a:p>
        </p:txBody>
      </p:sp>
      <p:sp>
        <p:nvSpPr>
          <p:cNvPr id="8" name="Date Placeholder 13"/>
          <p:cNvSpPr txBox="1">
            <a:spLocks noGrp="1"/>
          </p:cNvSpPr>
          <p:nvPr/>
        </p:nvSpPr>
        <p:spPr bwMode="auto">
          <a:xfrm rot="-733009">
            <a:off x="220663" y="3916363"/>
            <a:ext cx="6434137"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altLang="zh-CN" sz="3600" b="1" baseline="0" dirty="0">
                <a:solidFill>
                  <a:srgbClr val="FFFFFF"/>
                </a:solidFill>
                <a:latin typeface="Calibri" charset="0"/>
              </a:rPr>
              <a:t>+ 3000 </a:t>
            </a:r>
            <a:r>
              <a:rPr lang="zh-CN" altLang="en-US" sz="3600" b="1" baseline="0" dirty="0">
                <a:solidFill>
                  <a:srgbClr val="FFFFFF"/>
                </a:solidFill>
                <a:latin typeface="Calibri" charset="0"/>
              </a:rPr>
              <a:t>美元 </a:t>
            </a:r>
            <a:r>
              <a:rPr lang="en-US" sz="3600" b="1" baseline="0" dirty="0">
                <a:solidFill>
                  <a:srgbClr val="FFFFFF"/>
                </a:solidFill>
                <a:latin typeface="Calibri" charset="0"/>
              </a:rPr>
              <a:t>CIC </a:t>
            </a:r>
            <a:r>
              <a:rPr lang="zh-CN" altLang="en-US" sz="3600" b="1" baseline="0" dirty="0">
                <a:solidFill>
                  <a:srgbClr val="FFFFFF"/>
                </a:solidFill>
                <a:latin typeface="Calibri" charset="0"/>
              </a:rPr>
              <a:t>太阳能电池板</a:t>
            </a:r>
            <a:endParaRPr lang="en-US" sz="2000" b="1" baseline="0" dirty="0">
              <a:solidFill>
                <a:srgbClr val="FFFFFF"/>
              </a:solidFill>
              <a:latin typeface="Calibri" charset="0"/>
            </a:endParaRPr>
          </a:p>
        </p:txBody>
      </p:sp>
      <p:sp>
        <p:nvSpPr>
          <p:cNvPr id="10" name="Date Placeholder 13"/>
          <p:cNvSpPr txBox="1">
            <a:spLocks noGrp="1"/>
          </p:cNvSpPr>
          <p:nvPr/>
        </p:nvSpPr>
        <p:spPr bwMode="auto">
          <a:xfrm rot="-733009">
            <a:off x="220663" y="5240338"/>
            <a:ext cx="6434137" cy="1162050"/>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zh-CN" altLang="en-US" sz="4800" b="1" baseline="0" dirty="0">
                <a:solidFill>
                  <a:srgbClr val="FFFFFF"/>
                </a:solidFill>
                <a:latin typeface="Calibri" charset="0"/>
              </a:rPr>
              <a:t>供电：</a:t>
            </a:r>
            <a:r>
              <a:rPr lang="en-US" altLang="zh-CN" sz="4800" b="1" baseline="0" dirty="0">
                <a:solidFill>
                  <a:srgbClr val="FFFFFF"/>
                </a:solidFill>
                <a:latin typeface="Calibri" charset="0"/>
              </a:rPr>
              <a:t>24 </a:t>
            </a:r>
            <a:r>
              <a:rPr lang="zh-CN" altLang="en-US" sz="4800" b="1" baseline="0" dirty="0">
                <a:solidFill>
                  <a:srgbClr val="FFFFFF"/>
                </a:solidFill>
                <a:latin typeface="Calibri" charset="0"/>
              </a:rPr>
              <a:t>小时</a:t>
            </a:r>
            <a:r>
              <a:rPr lang="en-US" altLang="zh-CN" sz="4800" b="1" baseline="0" dirty="0">
                <a:solidFill>
                  <a:srgbClr val="FFFFFF"/>
                </a:solidFill>
                <a:latin typeface="Calibri" charset="0"/>
              </a:rPr>
              <a:t>/</a:t>
            </a:r>
            <a:r>
              <a:rPr lang="zh-CN" altLang="en-US" sz="4800" b="1" baseline="0" dirty="0">
                <a:solidFill>
                  <a:srgbClr val="FFFFFF"/>
                </a:solidFill>
                <a:latin typeface="Calibri" charset="0"/>
              </a:rPr>
              <a:t>天</a:t>
            </a:r>
            <a:endParaRPr lang="en-US" sz="3200" b="1" baseline="0" dirty="0">
              <a:solidFill>
                <a:srgbClr val="FFFFFF"/>
              </a:solidFill>
              <a:latin typeface="Calibri" charset="0"/>
            </a:endParaRPr>
          </a:p>
        </p:txBody>
      </p:sp>
    </p:spTree>
    <p:extLst>
      <p:ext uri="{BB962C8B-B14F-4D97-AF65-F5344CB8AC3E}">
        <p14:creationId xmlns:p14="http://schemas.microsoft.com/office/powerpoint/2010/main" val="415651719"/>
      </p:ext>
    </p:extLst>
  </p:cSld>
  <p:clrMapOvr>
    <a:masterClrMapping/>
  </p:clrMapOvr>
  <p:transition advClick="0"/>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1000" fill="hold"/>
                                        <p:tgtEl>
                                          <p:spTgt spid="8"/>
                                        </p:tgtEl>
                                        <p:attrNameLst>
                                          <p:attrName>ppt_w</p:attrName>
                                        </p:attrNameLst>
                                      </p:cBhvr>
                                      <p:tavLst>
                                        <p:tav tm="0">
                                          <p:val>
                                            <p:strVal val="#ppt_w*0.70"/>
                                          </p:val>
                                        </p:tav>
                                        <p:tav tm="100000">
                                          <p:val>
                                            <p:strVal val="#ppt_w"/>
                                          </p:val>
                                        </p:tav>
                                      </p:tavLst>
                                    </p:anim>
                                    <p:anim calcmode="lin" valueType="num">
                                      <p:cBhvr>
                                        <p:cTn id="15" dur="1000" fill="hold"/>
                                        <p:tgtEl>
                                          <p:spTgt spid="8"/>
                                        </p:tgtEl>
                                        <p:attrNameLst>
                                          <p:attrName>ppt_h</p:attrName>
                                        </p:attrNameLst>
                                      </p:cBhvr>
                                      <p:tavLst>
                                        <p:tav tm="0">
                                          <p:val>
                                            <p:strVal val="#ppt_h"/>
                                          </p:val>
                                        </p:tav>
                                        <p:tav tm="100000">
                                          <p:val>
                                            <p:strVal val="#ppt_h"/>
                                          </p:val>
                                        </p:tav>
                                      </p:tavLst>
                                    </p:anim>
                                    <p:animEffect transition="in" filter="fade">
                                      <p:cBhvr>
                                        <p:cTn id="16" dur="1000"/>
                                        <p:tgtEl>
                                          <p:spTgt spid="8"/>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p:cTn id="21" dur="1000" fill="hold"/>
                                        <p:tgtEl>
                                          <p:spTgt spid="10"/>
                                        </p:tgtEl>
                                        <p:attrNameLst>
                                          <p:attrName>ppt_w</p:attrName>
                                        </p:attrNameLst>
                                      </p:cBhvr>
                                      <p:tavLst>
                                        <p:tav tm="0">
                                          <p:val>
                                            <p:strVal val="#ppt_w*0.70"/>
                                          </p:val>
                                        </p:tav>
                                        <p:tav tm="100000">
                                          <p:val>
                                            <p:strVal val="#ppt_w"/>
                                          </p:val>
                                        </p:tav>
                                      </p:tavLst>
                                    </p:anim>
                                    <p:anim calcmode="lin" valueType="num">
                                      <p:cBhvr>
                                        <p:cTn id="22" dur="1000" fill="hold"/>
                                        <p:tgtEl>
                                          <p:spTgt spid="10"/>
                                        </p:tgtEl>
                                        <p:attrNameLst>
                                          <p:attrName>ppt_h</p:attrName>
                                        </p:attrNameLst>
                                      </p:cBhvr>
                                      <p:tavLst>
                                        <p:tav tm="0">
                                          <p:val>
                                            <p:strVal val="#ppt_h"/>
                                          </p:val>
                                        </p:tav>
                                        <p:tav tm="100000">
                                          <p:val>
                                            <p:strVal val="#ppt_h"/>
                                          </p:val>
                                        </p:tav>
                                      </p:tavLst>
                                    </p:anim>
                                    <p:animEffect transition="in" filter="fade">
                                      <p:cBhvr>
                                        <p:cTn id="23"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6657" name="Rectangle 2"/>
          <p:cNvSpPr>
            <a:spLocks noGrp="1" noChangeArrowheads="1"/>
          </p:cNvSpPr>
          <p:nvPr>
            <p:ph type="title" idx="4294967295"/>
          </p:nvPr>
        </p:nvSpPr>
        <p:spPr>
          <a:xfrm>
            <a:off x="20638" y="-1447800"/>
            <a:ext cx="8432800" cy="1371600"/>
          </a:xfrm>
        </p:spPr>
        <p:txBody>
          <a:bodyPr/>
          <a:lstStyle/>
          <a:p>
            <a:r>
              <a:rPr lang="en-US">
                <a:solidFill>
                  <a:schemeClr val="accent1"/>
                </a:solidFill>
                <a:latin typeface="Arial" charset="0"/>
                <a:ea typeface="ＭＳ Ｐゴシック" charset="0"/>
                <a:cs typeface="ＭＳ Ｐゴシック" charset="0"/>
              </a:rPr>
              <a:t>Lakeside Family Centre</a:t>
            </a:r>
          </a:p>
        </p:txBody>
      </p:sp>
      <p:pic>
        <p:nvPicPr>
          <p:cNvPr id="96665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33400" y="914400"/>
            <a:ext cx="3581400"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6659" name="Picture 2" descr="Albina_directory.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719638" y="685800"/>
            <a:ext cx="3617912" cy="5160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66660" name="Rectangle 2"/>
          <p:cNvSpPr txBox="1">
            <a:spLocks noChangeArrowheads="1"/>
          </p:cNvSpPr>
          <p:nvPr/>
        </p:nvSpPr>
        <p:spPr bwMode="auto">
          <a:xfrm>
            <a:off x="4114800" y="5557838"/>
            <a:ext cx="4827588"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a:buClrTx/>
              <a:buSzTx/>
              <a:buFontTx/>
              <a:buNone/>
            </a:pPr>
            <a:r>
              <a:rPr lang="en-US" sz="4400" b="1" baseline="0" dirty="0">
                <a:solidFill>
                  <a:srgbClr val="000000"/>
                </a:solidFill>
                <a:latin typeface="Arial" charset="0"/>
              </a:rPr>
              <a:t>Albina Chan</a:t>
            </a:r>
          </a:p>
        </p:txBody>
      </p:sp>
    </p:spTree>
    <p:extLst>
      <p:ext uri="{BB962C8B-B14F-4D97-AF65-F5344CB8AC3E}">
        <p14:creationId xmlns:p14="http://schemas.microsoft.com/office/powerpoint/2010/main" val="3773997484"/>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7681"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Family Centre</a:t>
            </a:r>
          </a:p>
        </p:txBody>
      </p:sp>
      <p:pic>
        <p:nvPicPr>
          <p:cNvPr id="967682"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Date Placeholder 13"/>
          <p:cNvSpPr txBox="1">
            <a:spLocks noGrp="1"/>
          </p:cNvSpPr>
          <p:nvPr/>
        </p:nvSpPr>
        <p:spPr bwMode="auto">
          <a:xfrm rot="-733009">
            <a:off x="-101600" y="1049338"/>
            <a:ext cx="6434138"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altLang="zh-CN" sz="4000" b="1" baseline="0" dirty="0">
                <a:solidFill>
                  <a:srgbClr val="FFFFFF"/>
                </a:solidFill>
                <a:latin typeface="Calibri" charset="0"/>
              </a:rPr>
              <a:t>8 </a:t>
            </a:r>
            <a:r>
              <a:rPr lang="zh-CN" altLang="en-US" sz="4000" b="1" baseline="0" dirty="0">
                <a:solidFill>
                  <a:srgbClr val="FFFFFF"/>
                </a:solidFill>
                <a:latin typeface="Calibri" charset="0"/>
              </a:rPr>
              <a:t>月 </a:t>
            </a:r>
            <a:r>
              <a:rPr lang="en-US" altLang="zh-CN" sz="4000" b="1" baseline="0" dirty="0">
                <a:solidFill>
                  <a:srgbClr val="FFFFFF"/>
                </a:solidFill>
                <a:latin typeface="Calibri" charset="0"/>
              </a:rPr>
              <a:t>30 </a:t>
            </a:r>
            <a:r>
              <a:rPr lang="zh-CN" altLang="en-US" sz="4000" b="1" baseline="0" dirty="0">
                <a:solidFill>
                  <a:srgbClr val="FFFFFF"/>
                </a:solidFill>
                <a:latin typeface="Calibri" charset="0"/>
              </a:rPr>
              <a:t>日周五下午 </a:t>
            </a:r>
            <a:r>
              <a:rPr lang="en-US" altLang="zh-CN" sz="4000" b="1" baseline="0" dirty="0">
                <a:solidFill>
                  <a:srgbClr val="FFFFFF"/>
                </a:solidFill>
                <a:latin typeface="Calibri" charset="0"/>
              </a:rPr>
              <a:t>7-10 </a:t>
            </a:r>
            <a:r>
              <a:rPr lang="zh-CN" altLang="en-US" sz="4000" b="1" baseline="0" dirty="0">
                <a:solidFill>
                  <a:srgbClr val="FFFFFF"/>
                </a:solidFill>
                <a:latin typeface="Calibri" charset="0"/>
              </a:rPr>
              <a:t>点</a:t>
            </a:r>
            <a:endParaRPr lang="en-US" b="1" baseline="0" dirty="0">
              <a:solidFill>
                <a:srgbClr val="FFFFFF"/>
              </a:solidFill>
              <a:latin typeface="Calibri" charset="0"/>
            </a:endParaRPr>
          </a:p>
        </p:txBody>
      </p:sp>
    </p:spTree>
    <p:extLst>
      <p:ext uri="{BB962C8B-B14F-4D97-AF65-F5344CB8AC3E}">
        <p14:creationId xmlns:p14="http://schemas.microsoft.com/office/powerpoint/2010/main" val="6521467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870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0"/>
            <a:ext cx="5397500"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8706" name="Picture 9"/>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3263900"/>
            <a:ext cx="9144000" cy="359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8707" name="Picture 13"/>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572000" y="12700"/>
            <a:ext cx="45720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193" name="Title 2"/>
          <p:cNvSpPr>
            <a:spLocks noGrp="1"/>
          </p:cNvSpPr>
          <p:nvPr>
            <p:ph type="title"/>
          </p:nvPr>
        </p:nvSpPr>
        <p:spPr>
          <a:xfrm>
            <a:off x="76200" y="2408238"/>
            <a:ext cx="9067800" cy="2239962"/>
          </a:xfrm>
        </p:spPr>
        <p:txBody>
          <a:bodyPr/>
          <a:lstStyle/>
          <a:p>
            <a:pPr algn="ctr" eaLnBrk="1" hangingPunct="1">
              <a:lnSpc>
                <a:spcPct val="80000"/>
              </a:lnSpc>
              <a:defRPr/>
            </a:pPr>
            <a:r>
              <a:rPr lang="zh-CN" altLang="en-US" sz="7200" b="1" i="1" dirty="0">
                <a:effectLst>
                  <a:glow rad="165100">
                    <a:schemeClr val="bg1">
                      <a:alpha val="99000"/>
                    </a:schemeClr>
                  </a:glow>
                </a:effectLst>
                <a:latin typeface="Arial" charset="0"/>
                <a:cs typeface="Arial" charset="0"/>
              </a:rPr>
              <a:t>你可以通过</a:t>
            </a:r>
            <a:r>
              <a:rPr lang="zh-CN" altLang="en-US" sz="7200" b="1" i="1" dirty="0">
                <a:solidFill>
                  <a:srgbClr val="FFFF00"/>
                </a:solidFill>
                <a:effectLst>
                  <a:glow rad="165100">
                    <a:schemeClr val="bg1">
                      <a:alpha val="99000"/>
                    </a:schemeClr>
                  </a:glow>
                </a:effectLst>
                <a:latin typeface="Arial" charset="0"/>
                <a:cs typeface="Arial" charset="0"/>
              </a:rPr>
              <a:t>哪一种方式</a:t>
            </a:r>
            <a:r>
              <a:rPr lang="zh-CN" altLang="en-US" sz="7200" b="1" i="1" dirty="0">
                <a:effectLst>
                  <a:glow rad="165100">
                    <a:schemeClr val="bg1">
                      <a:alpha val="99000"/>
                    </a:schemeClr>
                  </a:glow>
                </a:effectLst>
                <a:latin typeface="Arial" charset="0"/>
                <a:cs typeface="Arial" charset="0"/>
              </a:rPr>
              <a:t>变得慷慨？</a:t>
            </a:r>
            <a:endParaRPr lang="en-US" sz="7200" b="1" i="1" dirty="0">
              <a:effectLst>
                <a:glow rad="165100">
                  <a:schemeClr val="bg1">
                    <a:alpha val="99000"/>
                  </a:schemeClr>
                </a:glow>
              </a:effectLst>
              <a:latin typeface="Arial" charset="0"/>
              <a:cs typeface="Arial" charset="0"/>
            </a:endParaRPr>
          </a:p>
        </p:txBody>
      </p:sp>
    </p:spTree>
    <p:extLst>
      <p:ext uri="{BB962C8B-B14F-4D97-AF65-F5344CB8AC3E}">
        <p14:creationId xmlns:p14="http://schemas.microsoft.com/office/powerpoint/2010/main" val="2987293853"/>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3319209604"/>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1777" name="Picture 1" descr="nehemiah in the ligh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0"/>
            <a:ext cx="9131300" cy="6088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0" y="5229225"/>
            <a:ext cx="9144000" cy="863600"/>
          </a:xfrm>
        </p:spPr>
        <p:txBody>
          <a:bodyPr anchor="ctr"/>
          <a:lstStyle/>
          <a:p>
            <a:pPr eaLnBrk="1" hangingPunct="1">
              <a:defRPr/>
            </a:pPr>
            <a:r>
              <a:rPr lang="zh-CN" altLang="en-US" sz="4000" b="1" dirty="0">
                <a:effectLst>
                  <a:outerShdw blurRad="38100" dist="38100" dir="2700000" algn="tl">
                    <a:srgbClr val="666633"/>
                  </a:outerShdw>
                </a:effectLst>
              </a:rPr>
              <a:t>守护上帝之手的工作</a:t>
            </a:r>
            <a:endParaRPr lang="en-US" sz="4000" b="1" dirty="0">
              <a:effectLst>
                <a:outerShdw blurRad="38100" dist="38100" dir="2700000" algn="tl">
                  <a:srgbClr val="666633"/>
                </a:outerShdw>
              </a:effectLst>
            </a:endParaRPr>
          </a:p>
        </p:txBody>
      </p:sp>
      <p:sp>
        <p:nvSpPr>
          <p:cNvPr id="2051" name="Rectangle 3"/>
          <p:cNvSpPr>
            <a:spLocks noGrp="1" noChangeArrowheads="1"/>
          </p:cNvSpPr>
          <p:nvPr>
            <p:ph type="subTitle" idx="1"/>
          </p:nvPr>
        </p:nvSpPr>
        <p:spPr>
          <a:xfrm>
            <a:off x="7938" y="0"/>
            <a:ext cx="4059237" cy="631825"/>
          </a:xfrm>
          <a:solidFill>
            <a:srgbClr val="790015"/>
          </a:solidFill>
        </p:spPr>
        <p:txBody>
          <a:bodyPr/>
          <a:lstStyle/>
          <a:p>
            <a:pPr eaLnBrk="1" hangingPunct="1">
              <a:defRPr/>
            </a:pPr>
            <a:r>
              <a:rPr lang="ko-KR" altLang="en-US" b="1" dirty="0" err="1"/>
              <a:t>尼希米记</a:t>
            </a:r>
            <a:r>
              <a:rPr lang="en-US" b="1" dirty="0"/>
              <a:t> 6:15–7:3</a:t>
            </a:r>
          </a:p>
        </p:txBody>
      </p:sp>
      <p:sp>
        <p:nvSpPr>
          <p:cNvPr id="971780" name="Rectangle 4"/>
          <p:cNvSpPr txBox="1">
            <a:spLocks noChangeArrowheads="1"/>
          </p:cNvSpPr>
          <p:nvPr/>
        </p:nvSpPr>
        <p:spPr bwMode="auto">
          <a:xfrm>
            <a:off x="-36513" y="6026150"/>
            <a:ext cx="9180513" cy="863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Osaka" charset="0"/>
                <a:cs typeface="Osaka" charset="0"/>
              </a:rPr>
              <a:t>Rick Griffith, Crossroads International Church</a:t>
            </a:r>
            <a:br>
              <a:rPr kumimoji="0" lang="en-US" sz="2400" b="1" i="0" u="none" strike="noStrike" kern="1200" cap="none" spc="0" normalizeH="0" baseline="0" noProof="0" dirty="0">
                <a:ln>
                  <a:noFill/>
                </a:ln>
                <a:solidFill>
                  <a:srgbClr val="FFFFFF"/>
                </a:solidFill>
                <a:effectLst/>
                <a:uLnTx/>
                <a:uFillTx/>
                <a:latin typeface="Arial" charset="0"/>
                <a:ea typeface="Osaka" charset="0"/>
                <a:cs typeface="Osaka" charset="0"/>
              </a:rPr>
            </a:br>
            <a:r>
              <a:rPr kumimoji="0" lang="en-US" sz="2400" b="1" i="0" u="none" strike="noStrike" kern="1200" cap="none" spc="0" normalizeH="0" baseline="0" noProof="0" dirty="0">
                <a:ln>
                  <a:noFill/>
                </a:ln>
                <a:solidFill>
                  <a:srgbClr val="FFFFFF"/>
                </a:solidFill>
                <a:effectLst/>
                <a:uLnTx/>
                <a:uFillTx/>
                <a:latin typeface="Arial" charset="0"/>
                <a:ea typeface="Osaka" charset="0"/>
                <a:cs typeface="Osaka" charset="0"/>
              </a:rPr>
              <a:t>BibleStudyDownloads.org</a:t>
            </a:r>
            <a:endParaRPr kumimoji="0" lang="en-US" sz="2400" b="0" i="0" u="none" strike="noStrike" kern="1200" cap="none" spc="0" normalizeH="0" baseline="0" noProof="0" dirty="0">
              <a:ln>
                <a:noFill/>
              </a:ln>
              <a:solidFill>
                <a:srgbClr val="FFFFFF"/>
              </a:solidFill>
              <a:effectLst/>
              <a:uLnTx/>
              <a:uFillTx/>
              <a:latin typeface="Arial" charset="0"/>
              <a:ea typeface="Osaka" charset="0"/>
              <a:cs typeface="Osaka" charset="0"/>
            </a:endParaRPr>
          </a:p>
        </p:txBody>
      </p:sp>
      <p:sp>
        <p:nvSpPr>
          <p:cNvPr id="2" name="TextBox 1">
            <a:extLst>
              <a:ext uri="{FF2B5EF4-FFF2-40B4-BE49-F238E27FC236}">
                <a16:creationId xmlns:a16="http://schemas.microsoft.com/office/drawing/2014/main" id="{9539E3E2-4DED-673B-01B7-F9D1ECF1E5A7}"/>
              </a:ext>
            </a:extLst>
          </p:cNvPr>
          <p:cNvSpPr txBox="1"/>
          <p:nvPr/>
        </p:nvSpPr>
        <p:spPr>
          <a:xfrm>
            <a:off x="6830670" y="2505670"/>
            <a:ext cx="2300630" cy="923330"/>
          </a:xfrm>
          <a:prstGeom prst="rect">
            <a:avLst/>
          </a:prstGeom>
          <a:noFill/>
        </p:spPr>
        <p:txBody>
          <a:bodyPr wrap="none" rtlCol="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5400" b="1" i="0" u="none" strike="noStrike" kern="1200" cap="none" spc="0" normalizeH="0" baseline="0" noProof="0" dirty="0" err="1">
                <a:ln>
                  <a:noFill/>
                </a:ln>
                <a:solidFill>
                  <a:srgbClr val="FFFFFF"/>
                </a:solidFill>
                <a:effectLst/>
                <a:uLnTx/>
                <a:uFillTx/>
                <a:latin typeface="Times New Roman" charset="0"/>
                <a:ea typeface="ＭＳ Ｐゴシック" charset="0"/>
              </a:rPr>
              <a:t>尼希米</a:t>
            </a:r>
            <a:endParaRPr kumimoji="0" lang="en-US" sz="5400" b="1"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4038921002"/>
      </p:ext>
    </p:extLst>
  </p:cSld>
  <p:clrMapOvr>
    <a:masterClrMapping/>
  </p:clrMapOvr>
  <p:transition>
    <p:fade/>
  </p:transition>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990000"/>
          </a:solidFill>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srgbClr val="FFFFFF"/>
              </a:solidFill>
            </a:endParaRPr>
          </a:p>
        </p:txBody>
      </p:sp>
      <p:sp>
        <p:nvSpPr>
          <p:cNvPr id="5" name="Title 1"/>
          <p:cNvSpPr txBox="1">
            <a:spLocks/>
          </p:cNvSpPr>
          <p:nvPr/>
        </p:nvSpPr>
        <p:spPr bwMode="auto">
          <a:xfrm rot="20992960">
            <a:off x="989013" y="571500"/>
            <a:ext cx="7232650" cy="6049963"/>
          </a:xfrm>
          <a:prstGeom prst="rect">
            <a:avLst/>
          </a:prstGeom>
          <a:solidFill>
            <a:schemeClr val="tx1"/>
          </a:solidFill>
          <a:ln w="9525">
            <a:solidFill>
              <a:srgbClr val="450000"/>
            </a:solidFill>
            <a:miter lim="800000"/>
            <a:headEnd/>
            <a:tailEnd/>
          </a:ln>
          <a:effectLst/>
          <a:extLs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defTabSz="914400">
              <a:buClrTx/>
              <a:buSzTx/>
              <a:defRPr/>
            </a:pPr>
            <a:r>
              <a:rPr lang="en-US" altLang="zh-CN" b="1" dirty="0">
                <a:solidFill>
                  <a:srgbClr val="8A0000">
                    <a:lumMod val="50000"/>
                  </a:srgbClr>
                </a:solidFill>
                <a:effectLst>
                  <a:outerShdw blurRad="38100" dist="38100" dir="2700000" algn="tl">
                    <a:srgbClr val="666633"/>
                  </a:outerShdw>
                </a:effectLst>
                <a:latin typeface="Arial"/>
              </a:rPr>
              <a:t>Rick</a:t>
            </a:r>
            <a:r>
              <a:rPr lang="zh-CN" altLang="en-US" b="1" dirty="0">
                <a:solidFill>
                  <a:srgbClr val="8A0000">
                    <a:lumMod val="50000"/>
                  </a:srgbClr>
                </a:solidFill>
                <a:effectLst>
                  <a:outerShdw blurRad="38100" dist="38100" dir="2700000" algn="tl">
                    <a:srgbClr val="666633"/>
                  </a:outerShdw>
                </a:effectLst>
                <a:latin typeface="Arial"/>
              </a:rPr>
              <a:t> 你在上一课提到以利亚，说在经历了属灵的胜利后，通常会有一段考验的时期。例如，以利亚就曾陷入抑郁。为什么会出现这种情况？这其中是否有属灵上的意义？</a:t>
            </a:r>
            <a:endParaRPr lang="en-US" b="1" dirty="0">
              <a:solidFill>
                <a:srgbClr val="8A0000">
                  <a:lumMod val="50000"/>
                </a:srgbClr>
              </a:solidFill>
              <a:effectLst>
                <a:outerShdw blurRad="38100" dist="38100" dir="2700000" algn="tl">
                  <a:srgbClr val="666633"/>
                </a:outerShdw>
              </a:effectLst>
              <a:latin typeface="Arial"/>
            </a:endParaRPr>
          </a:p>
        </p:txBody>
      </p:sp>
      <p:sp>
        <p:nvSpPr>
          <p:cNvPr id="2" name="Title 1"/>
          <p:cNvSpPr>
            <a:spLocks noGrp="1"/>
          </p:cNvSpPr>
          <p:nvPr>
            <p:ph type="title"/>
          </p:nvPr>
        </p:nvSpPr>
        <p:spPr>
          <a:xfrm>
            <a:off x="0" y="-17463"/>
            <a:ext cx="5580063" cy="925513"/>
          </a:xfrm>
          <a:solidFill>
            <a:srgbClr val="000090"/>
          </a:solidFill>
        </p:spPr>
        <p:txBody>
          <a:bodyPr anchor="ctr"/>
          <a:lstStyle/>
          <a:p>
            <a:pPr algn="ctr">
              <a:defRPr/>
            </a:pPr>
            <a:r>
              <a:rPr lang="zh-CN" altLang="en-US" sz="3200" b="1" dirty="0">
                <a:solidFill>
                  <a:schemeClr val="tx1"/>
                </a:solidFill>
                <a:latin typeface="Arial"/>
                <a:cs typeface="Arial"/>
              </a:rPr>
              <a:t>最近收到一封电子邮件</a:t>
            </a:r>
            <a:r>
              <a:rPr lang="en-US" altLang="zh-CN" sz="3200" b="1" dirty="0">
                <a:solidFill>
                  <a:schemeClr val="tx1"/>
                </a:solidFill>
                <a:latin typeface="Arial"/>
                <a:cs typeface="Arial"/>
              </a:rPr>
              <a:t>……</a:t>
            </a:r>
            <a:endParaRPr lang="en-US" sz="3200" b="1" dirty="0">
              <a:solidFill>
                <a:schemeClr val="tx1"/>
              </a:solidFill>
              <a:latin typeface="Arial"/>
              <a:cs typeface="Arial"/>
            </a:endParaRPr>
          </a:p>
        </p:txBody>
      </p:sp>
    </p:spTree>
    <p:extLst>
      <p:ext uri="{BB962C8B-B14F-4D97-AF65-F5344CB8AC3E}">
        <p14:creationId xmlns:p14="http://schemas.microsoft.com/office/powerpoint/2010/main" val="3114980435"/>
      </p:ext>
    </p:extLst>
  </p:cSld>
  <p:clrMapOvr>
    <a:masterClrMapping/>
  </p:clrMapOvr>
  <p:transition>
    <p:fade/>
  </p:transition>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3825"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486360" y="188640"/>
            <a:ext cx="4572000" cy="2520280"/>
          </a:xfrm>
        </p:spPr>
        <p:txBody>
          <a:bodyPr anchor="ctr"/>
          <a:lstStyle/>
          <a:p>
            <a:pPr algn="ctr">
              <a:defRPr/>
            </a:pPr>
            <a:r>
              <a:rPr lang="zh-CN" altLang="en-US" b="1" dirty="0">
                <a:solidFill>
                  <a:schemeClr val="tx1"/>
                </a:solidFill>
                <a:effectLst>
                  <a:glow rad="203200">
                    <a:schemeClr val="bg1"/>
                  </a:glow>
                </a:effectLst>
                <a:latin typeface="Arial"/>
              </a:rPr>
              <a:t>当事情进展顺利时，你会提高警惕吗？</a:t>
            </a:r>
            <a:endParaRPr lang="en-US" b="1" dirty="0">
              <a:solidFill>
                <a:schemeClr val="tx1"/>
              </a:solidFill>
              <a:effectLst>
                <a:glow rad="203200">
                  <a:schemeClr val="bg1"/>
                </a:glow>
              </a:effectLst>
              <a:latin typeface="Arial"/>
              <a:cs typeface="Arial"/>
            </a:endParaRPr>
          </a:p>
        </p:txBody>
      </p:sp>
      <p:sp>
        <p:nvSpPr>
          <p:cNvPr id="7" name="Title 1"/>
          <p:cNvSpPr txBox="1">
            <a:spLocks/>
          </p:cNvSpPr>
          <p:nvPr/>
        </p:nvSpPr>
        <p:spPr bwMode="auto">
          <a:xfrm>
            <a:off x="4486360" y="3212976"/>
            <a:ext cx="4572000" cy="2520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000"/>
                  </a:glow>
                </a:effectLst>
                <a:uLnTx/>
                <a:uFillTx/>
                <a:latin typeface="Arial"/>
                <a:ea typeface="ＭＳ Ｐゴシック" charset="0"/>
                <a:cs typeface="Arial"/>
              </a:rPr>
              <a:t>当上帝给予我们</a:t>
            </a:r>
            <a:r>
              <a:rPr kumimoji="0" lang="zh-CN" altLang="en-US" sz="4400" b="1" i="0" u="none" strike="noStrike" kern="1200" cap="none" spc="0" normalizeH="0" baseline="0" noProof="0" dirty="0">
                <a:ln>
                  <a:noFill/>
                </a:ln>
                <a:solidFill>
                  <a:srgbClr val="FFFF00"/>
                </a:solidFill>
                <a:effectLst>
                  <a:glow rad="203200">
                    <a:srgbClr val="000000"/>
                  </a:glow>
                </a:effectLst>
                <a:uLnTx/>
                <a:uFillTx/>
                <a:latin typeface="Arial"/>
                <a:ea typeface="ＭＳ Ｐゴシック" charset="0"/>
                <a:cs typeface="Arial"/>
              </a:rPr>
              <a:t>胜利</a:t>
            </a:r>
            <a:r>
              <a:rPr kumimoji="0" lang="zh-CN" altLang="en-US" sz="4400" b="1" i="0" u="none" strike="noStrike" kern="1200" cap="none" spc="0" normalizeH="0" baseline="0" noProof="0" dirty="0">
                <a:ln>
                  <a:noFill/>
                </a:ln>
                <a:solidFill>
                  <a:srgbClr val="FFFFFF"/>
                </a:solidFill>
                <a:effectLst>
                  <a:glow rad="203200">
                    <a:srgbClr val="000000"/>
                  </a:glow>
                </a:effectLst>
                <a:uLnTx/>
                <a:uFillTx/>
                <a:latin typeface="Arial"/>
                <a:ea typeface="ＭＳ Ｐゴシック" charset="0"/>
                <a:cs typeface="Arial"/>
              </a:rPr>
              <a:t>时，我们该如何回应？</a:t>
            </a:r>
            <a:endParaRPr kumimoji="0" lang="en-US" sz="4400" b="1" i="0" u="none" strike="noStrike" kern="1200" cap="none" spc="0" normalizeH="0" baseline="0" noProof="0" dirty="0">
              <a:ln>
                <a:noFill/>
              </a:ln>
              <a:solidFill>
                <a:srgbClr val="FFFFFF"/>
              </a:solidFill>
              <a:effectLst>
                <a:glow rad="203200">
                  <a:srgbClr val="000000"/>
                </a:glow>
              </a:effectLst>
              <a:uLnTx/>
              <a:uFillTx/>
              <a:latin typeface="Arial"/>
              <a:ea typeface="ＭＳ Ｐゴシック" charset="0"/>
              <a:cs typeface="Arial"/>
            </a:endParaRPr>
          </a:p>
        </p:txBody>
      </p:sp>
      <p:sp>
        <p:nvSpPr>
          <p:cNvPr id="8" name="Title 1"/>
          <p:cNvSpPr txBox="1">
            <a:spLocks/>
          </p:cNvSpPr>
          <p:nvPr/>
        </p:nvSpPr>
        <p:spPr bwMode="auto">
          <a:xfrm>
            <a:off x="7377" y="4337720"/>
            <a:ext cx="4572000" cy="25202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000"/>
                  </a:glow>
                </a:effectLst>
                <a:uLnTx/>
                <a:uFillTx/>
                <a:latin typeface="Arial"/>
                <a:ea typeface="ＭＳ Ｐゴシック" charset="0"/>
                <a:cs typeface="Arial"/>
              </a:rPr>
              <a:t>以利亚</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000"/>
                  </a:glow>
                </a:effectLst>
                <a:uLnTx/>
                <a:uFillTx/>
                <a:latin typeface="Arial"/>
                <a:ea typeface="ＭＳ Ｐゴシック" charset="0"/>
                <a:cs typeface="Arial"/>
              </a:rPr>
              <a:t>亚伯拉罕</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000"/>
                  </a:glow>
                </a:effectLst>
                <a:uLnTx/>
                <a:uFillTx/>
                <a:latin typeface="Arial"/>
                <a:ea typeface="ＭＳ Ｐゴシック" charset="0"/>
                <a:cs typeface="Arial"/>
              </a:rPr>
              <a:t>摩西</a:t>
            </a:r>
            <a:endParaRPr kumimoji="0" lang="en-US" sz="4400" b="1" i="0" u="none" strike="noStrike" kern="1200" cap="none" spc="0" normalizeH="0" baseline="0" noProof="0" dirty="0">
              <a:ln>
                <a:noFill/>
              </a:ln>
              <a:solidFill>
                <a:srgbClr val="FFFFFF"/>
              </a:solidFill>
              <a:effectLst>
                <a:glow rad="203200">
                  <a:srgbClr val="000000"/>
                </a:glow>
              </a:effectLst>
              <a:uLnTx/>
              <a:uFillTx/>
              <a:latin typeface="Arial"/>
              <a:ea typeface="ＭＳ Ｐゴシック" charset="0"/>
              <a:cs typeface="Arial"/>
            </a:endParaRPr>
          </a:p>
        </p:txBody>
      </p:sp>
    </p:spTree>
    <p:extLst>
      <p:ext uri="{BB962C8B-B14F-4D97-AF65-F5344CB8AC3E}">
        <p14:creationId xmlns:p14="http://schemas.microsoft.com/office/powerpoint/2010/main" val="271497926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74984" y="0"/>
            <a:ext cx="7468816" cy="685800"/>
          </a:xfrm>
        </p:spPr>
        <p:txBody>
          <a:bodyPr anchor="ctr"/>
          <a:lstStyle/>
          <a:p>
            <a:pPr eaLnBrk="1" hangingPunct="1">
              <a:defRPr/>
            </a:pPr>
            <a:r>
              <a:rPr lang="en-SG" sz="4000" b="1" dirty="0">
                <a:effectLst>
                  <a:glow rad="139700">
                    <a:schemeClr val="bg1"/>
                  </a:glow>
                  <a:outerShdw blurRad="38100" dist="38100" dir="2700000" algn="tl">
                    <a:srgbClr val="666633"/>
                  </a:outerShdw>
                </a:effectLst>
                <a:latin typeface="Arial"/>
                <a:ea typeface="+mj-ea"/>
                <a:cs typeface="Arial"/>
              </a:rPr>
              <a:t>"Let's build that wall!"</a:t>
            </a:r>
            <a:endParaRPr lang="en-SG" sz="4000" dirty="0">
              <a:effectLst>
                <a:glow rad="139700">
                  <a:schemeClr val="bg1"/>
                </a:glow>
              </a:effectLst>
              <a:latin typeface="Arial"/>
              <a:ea typeface="+mj-ea"/>
              <a:cs typeface="Arial"/>
            </a:endParaRPr>
          </a:p>
        </p:txBody>
      </p:sp>
      <p:pic>
        <p:nvPicPr>
          <p:cNvPr id="975874" name="Picture 1" descr="neh 4_copyright-laroyce-jones-20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458788"/>
            <a:ext cx="9144000" cy="814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15386997"/>
      </p:ext>
    </p:extLst>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ko-KR" altLang="en-US" sz="4800" b="1" dirty="0" err="1">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136280"/>
            <a:ext cx="9144000" cy="27328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a:buClrTx/>
              <a:buSzTx/>
              <a:defRPr/>
            </a:pPr>
            <a:r>
              <a:rPr lang="ko-KR" altLang="en-US" sz="4800" b="1" dirty="0">
                <a:solidFill>
                  <a:srgbClr val="FFFFFF"/>
                </a:solidFill>
                <a:effectLst>
                  <a:glow rad="127000">
                    <a:srgbClr val="000000"/>
                  </a:glow>
                </a:effectLst>
                <a:latin typeface="Arial" charset="0"/>
                <a:ea typeface="ＭＳ Ｐゴシック" charset="0"/>
                <a:cs typeface="ＭＳ Ｐゴシック" charset="0"/>
              </a:rPr>
              <a:t> </a:t>
            </a:r>
            <a:r>
              <a:rPr lang="ko-KR" altLang="en-US" sz="4800" b="1" dirty="0" err="1">
                <a:solidFill>
                  <a:srgbClr val="FFFFFF"/>
                </a:solidFill>
                <a:effectLst>
                  <a:glow rad="127000">
                    <a:srgbClr val="000000"/>
                  </a:glow>
                </a:effectLst>
                <a:latin typeface="Arial" charset="0"/>
                <a:ea typeface="ＭＳ Ｐゴシック" charset="0"/>
                <a:cs typeface="ＭＳ Ｐゴシック" charset="0"/>
              </a:rPr>
              <a:t>重建人与城墙</a:t>
            </a:r>
            <a:endParaRPr lang="ko-KR" alt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299</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5066231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11266" name="Freeform 2"/>
          <p:cNvSpPr>
            <a:spLocks noChangeArrowheads="1"/>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320">
            <a:solidFill>
              <a:srgbClr val="00FFFF"/>
            </a:solidFill>
            <a:prstDash val="dash"/>
            <a:round/>
            <a:headEnd/>
            <a:tailEnd/>
          </a:ln>
          <a:effectLst>
            <a:outerShdw blurRad="63500" dist="17819" dir="2700000" algn="ctr" rotWithShape="0">
              <a:srgbClr val="FFFFFF"/>
            </a:outerShdw>
          </a:effec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67" name="Rectangle 3"/>
          <p:cNvSpPr>
            <a:spLocks noChangeArrowheads="1"/>
          </p:cNvSpPr>
          <p:nvPr/>
        </p:nvSpPr>
        <p:spPr bwMode="auto">
          <a:xfrm rot="-540000">
            <a:off x="5049838" y="1749425"/>
            <a:ext cx="1066800" cy="1676400"/>
          </a:xfrm>
          <a:prstGeom prst="rect">
            <a:avLst/>
          </a:prstGeom>
          <a:noFill/>
          <a:ln w="7632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68" name="Freeform 4"/>
          <p:cNvSpPr>
            <a:spLocks noChangeArrowheads="1"/>
          </p:cNvSpPr>
          <p:nvPr/>
        </p:nvSpPr>
        <p:spPr bwMode="auto">
          <a:xfrm>
            <a:off x="4800600" y="2209800"/>
            <a:ext cx="1131888" cy="3521075"/>
          </a:xfrm>
          <a:custGeom>
            <a:avLst/>
            <a:gdLst>
              <a:gd name="T0" fmla="*/ 120 w 713"/>
              <a:gd name="T1" fmla="*/ 2208 h 2218"/>
              <a:gd name="T2" fmla="*/ 88 w 713"/>
              <a:gd name="T3" fmla="*/ 2168 h 2218"/>
              <a:gd name="T4" fmla="*/ 40 w 713"/>
              <a:gd name="T5" fmla="*/ 2072 h 2218"/>
              <a:gd name="T6" fmla="*/ 16 w 713"/>
              <a:gd name="T7" fmla="*/ 1928 h 2218"/>
              <a:gd name="T8" fmla="*/ 0 w 713"/>
              <a:gd name="T9" fmla="*/ 1880 h 2218"/>
              <a:gd name="T10" fmla="*/ 24 w 713"/>
              <a:gd name="T11" fmla="*/ 1776 h 2218"/>
              <a:gd name="T12" fmla="*/ 40 w 713"/>
              <a:gd name="T13" fmla="*/ 1728 h 2218"/>
              <a:gd name="T14" fmla="*/ 48 w 713"/>
              <a:gd name="T15" fmla="*/ 1704 h 2218"/>
              <a:gd name="T16" fmla="*/ 152 w 713"/>
              <a:gd name="T17" fmla="*/ 1416 h 2218"/>
              <a:gd name="T18" fmla="*/ 216 w 713"/>
              <a:gd name="T19" fmla="*/ 1344 h 2218"/>
              <a:gd name="T20" fmla="*/ 312 w 713"/>
              <a:gd name="T21" fmla="*/ 1200 h 2218"/>
              <a:gd name="T22" fmla="*/ 360 w 713"/>
              <a:gd name="T23" fmla="*/ 1040 h 2218"/>
              <a:gd name="T24" fmla="*/ 336 w 713"/>
              <a:gd name="T25" fmla="*/ 840 h 2218"/>
              <a:gd name="T26" fmla="*/ 376 w 713"/>
              <a:gd name="T27" fmla="*/ 704 h 2218"/>
              <a:gd name="T28" fmla="*/ 400 w 713"/>
              <a:gd name="T29" fmla="*/ 632 h 2218"/>
              <a:gd name="T30" fmla="*/ 408 w 713"/>
              <a:gd name="T31" fmla="*/ 608 h 2218"/>
              <a:gd name="T32" fmla="*/ 352 w 713"/>
              <a:gd name="T33" fmla="*/ 512 h 2218"/>
              <a:gd name="T34" fmla="*/ 336 w 713"/>
              <a:gd name="T35" fmla="*/ 488 h 2218"/>
              <a:gd name="T36" fmla="*/ 312 w 713"/>
              <a:gd name="T37" fmla="*/ 472 h 2218"/>
              <a:gd name="T38" fmla="*/ 280 w 713"/>
              <a:gd name="T39" fmla="*/ 424 h 2218"/>
              <a:gd name="T40" fmla="*/ 264 w 713"/>
              <a:gd name="T41" fmla="*/ 400 h 2218"/>
              <a:gd name="T42" fmla="*/ 248 w 713"/>
              <a:gd name="T43" fmla="*/ 352 h 2218"/>
              <a:gd name="T44" fmla="*/ 216 w 713"/>
              <a:gd name="T45" fmla="*/ 296 h 2218"/>
              <a:gd name="T46" fmla="*/ 200 w 713"/>
              <a:gd name="T47" fmla="*/ 112 h 2218"/>
              <a:gd name="T48" fmla="*/ 224 w 713"/>
              <a:gd name="T49" fmla="*/ 56 h 2218"/>
              <a:gd name="T50" fmla="*/ 344 w 713"/>
              <a:gd name="T51" fmla="*/ 16 h 2218"/>
              <a:gd name="T52" fmla="*/ 392 w 713"/>
              <a:gd name="T53" fmla="*/ 0 h 2218"/>
              <a:gd name="T54" fmla="*/ 592 w 713"/>
              <a:gd name="T55" fmla="*/ 8 h 2218"/>
              <a:gd name="T56" fmla="*/ 656 w 713"/>
              <a:gd name="T57" fmla="*/ 96 h 2218"/>
              <a:gd name="T58" fmla="*/ 712 w 713"/>
              <a:gd name="T59" fmla="*/ 360 h 2218"/>
              <a:gd name="T60" fmla="*/ 696 w 713"/>
              <a:gd name="T61" fmla="*/ 488 h 2218"/>
              <a:gd name="T62" fmla="*/ 632 w 713"/>
              <a:gd name="T63" fmla="*/ 632 h 2218"/>
              <a:gd name="T64" fmla="*/ 608 w 713"/>
              <a:gd name="T65" fmla="*/ 760 h 2218"/>
              <a:gd name="T66" fmla="*/ 544 w 713"/>
              <a:gd name="T67" fmla="*/ 824 h 2218"/>
              <a:gd name="T68" fmla="*/ 512 w 713"/>
              <a:gd name="T69" fmla="*/ 872 h 2218"/>
              <a:gd name="T70" fmla="*/ 488 w 713"/>
              <a:gd name="T71" fmla="*/ 944 h 2218"/>
              <a:gd name="T72" fmla="*/ 440 w 713"/>
              <a:gd name="T73" fmla="*/ 1160 h 2218"/>
              <a:gd name="T74" fmla="*/ 448 w 713"/>
              <a:gd name="T75" fmla="*/ 1264 h 2218"/>
              <a:gd name="T76" fmla="*/ 496 w 713"/>
              <a:gd name="T77" fmla="*/ 1296 h 2218"/>
              <a:gd name="T78" fmla="*/ 536 w 713"/>
              <a:gd name="T79" fmla="*/ 1368 h 2218"/>
              <a:gd name="T80" fmla="*/ 456 w 713"/>
              <a:gd name="T81" fmla="*/ 1592 h 2218"/>
              <a:gd name="T82" fmla="*/ 408 w 713"/>
              <a:gd name="T83" fmla="*/ 1760 h 2218"/>
              <a:gd name="T84" fmla="*/ 344 w 713"/>
              <a:gd name="T85" fmla="*/ 1880 h 2218"/>
              <a:gd name="T86" fmla="*/ 192 w 713"/>
              <a:gd name="T87" fmla="*/ 2136 h 2218"/>
              <a:gd name="T88" fmla="*/ 152 w 713"/>
              <a:gd name="T89" fmla="*/ 2176 h 2218"/>
              <a:gd name="T90" fmla="*/ 112 w 713"/>
              <a:gd name="T91" fmla="*/ 2216 h 2218"/>
              <a:gd name="T92" fmla="*/ 120 w 713"/>
              <a:gd name="T93" fmla="*/ 2208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320">
            <a:solidFill>
              <a:srgbClr val="FFFFFF"/>
            </a:solidFill>
            <a:round/>
            <a:headEnd/>
            <a:tailEnd/>
          </a:ln>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69" name="Oval 5"/>
          <p:cNvSpPr>
            <a:spLocks noChangeArrowheads="1"/>
          </p:cNvSpPr>
          <p:nvPr/>
        </p:nvSpPr>
        <p:spPr bwMode="auto">
          <a:xfrm>
            <a:off x="5257800" y="2362200"/>
            <a:ext cx="381000" cy="381000"/>
          </a:xfrm>
          <a:prstGeom prst="ellipse">
            <a:avLst/>
          </a:prstGeom>
          <a:solidFill>
            <a:srgbClr val="FFFF00"/>
          </a:solidFill>
          <a:ln w="9360">
            <a:solidFill>
              <a:srgbClr val="FFFFFF"/>
            </a:solidFill>
            <a:miter lim="800000"/>
            <a:headEnd/>
            <a:tailEnd/>
          </a:ln>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63495" name="Text Box 6"/>
          <p:cNvSpPr txBox="1">
            <a:spLocks noChangeArrowheads="1"/>
          </p:cNvSpPr>
          <p:nvPr/>
        </p:nvSpPr>
        <p:spPr bwMode="auto">
          <a:xfrm>
            <a:off x="7315200" y="1676400"/>
            <a:ext cx="1752600"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225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3600" b="1" i="0" u="none" strike="noStrike" kern="1200" cap="none" spc="0" normalizeH="0" baseline="0" noProof="0">
                <a:ln>
                  <a:noFill/>
                </a:ln>
                <a:solidFill>
                  <a:srgbClr val="FFFFFF"/>
                </a:solidFill>
                <a:effectLst/>
                <a:uLnTx/>
                <a:uFillTx/>
                <a:latin typeface="Arial" charset="0"/>
                <a:ea typeface="ＭＳ Ｐゴシック" charset="0"/>
                <a:cs typeface="宋体" charset="0"/>
              </a:rPr>
              <a:t>橄榄山</a:t>
            </a:r>
          </a:p>
        </p:txBody>
      </p:sp>
      <p:sp>
        <p:nvSpPr>
          <p:cNvPr id="11271" name="Text Box 7"/>
          <p:cNvSpPr txBox="1">
            <a:spLocks noChangeArrowheads="1"/>
          </p:cNvSpPr>
          <p:nvPr/>
        </p:nvSpPr>
        <p:spPr bwMode="auto">
          <a:xfrm>
            <a:off x="0" y="220663"/>
            <a:ext cx="4343400" cy="1312862"/>
          </a:xfrm>
          <a:prstGeom prst="rect">
            <a:avLst/>
          </a:prstGeom>
          <a:solidFill>
            <a:srgbClr val="000000"/>
          </a:solidFill>
          <a:ln w="9525">
            <a:noFill/>
            <a:round/>
            <a:headEnd/>
            <a:tailEnd/>
          </a:ln>
          <a:effectLst>
            <a:outerShdw blurRad="63500" dist="36147" dir="2700000" algn="ctr" rotWithShape="0">
              <a:srgbClr val="000000"/>
            </a:outerShdw>
          </a:effectLst>
        </p:spPr>
        <p:txBody>
          <a:bodyPr lIns="90000" tIns="46800" rIns="90000" bIns="46800"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宋体" charset="0"/>
              </a:rPr>
              <a:t>围墙简介</a:t>
            </a:r>
            <a:b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宋体" charset="0"/>
              </a:rPr>
            </a:br>
            <a:r>
              <a:rPr kumimoji="0" lang="en-US" sz="4000" b="1" i="0" u="none" strike="noStrike" kern="1200" cap="none" spc="0" normalizeH="0" baseline="0" noProof="0">
                <a:ln>
                  <a:noFill/>
                </a:ln>
                <a:solidFill>
                  <a:srgbClr val="FFFFFF"/>
                </a:solidFill>
                <a:effectLst/>
                <a:uLnTx/>
                <a:uFillTx/>
                <a:latin typeface="Arial" charset="0"/>
                <a:ea typeface="Osaka" charset="0"/>
                <a:cs typeface="Osaka" charset="0"/>
              </a:rPr>
              <a:t>(</a:t>
            </a: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宋体" charset="0"/>
              </a:rPr>
              <a:t>尼</a:t>
            </a:r>
            <a:r>
              <a:rPr kumimoji="0" lang="en-US" altLang="ja-JP" sz="4000" b="1" i="0" u="none" strike="noStrike" kern="1200" cap="none" spc="0" normalizeH="0" baseline="0" noProof="0">
                <a:ln>
                  <a:noFill/>
                </a:ln>
                <a:solidFill>
                  <a:srgbClr val="FFFFFF"/>
                </a:solidFill>
                <a:effectLst/>
                <a:uLnTx/>
                <a:uFillTx/>
                <a:latin typeface="Arial" charset="0"/>
                <a:ea typeface="Osaka" charset="0"/>
                <a:cs typeface="Osaka" charset="0"/>
              </a:rPr>
              <a:t>2–3</a:t>
            </a:r>
            <a:r>
              <a:rPr kumimoji="0" lang="en-US" sz="4000" b="1" i="0" u="none" strike="noStrike" kern="1200" cap="none" spc="0" normalizeH="0" baseline="0" noProof="0">
                <a:ln>
                  <a:noFill/>
                </a:ln>
                <a:solidFill>
                  <a:srgbClr val="FFFFFF"/>
                </a:solidFill>
                <a:effectLst/>
                <a:uLnTx/>
                <a:uFillTx/>
                <a:latin typeface="Arial" charset="0"/>
                <a:ea typeface="ＭＳ Ｐゴシック" charset="0"/>
                <a:cs typeface="宋体" charset="0"/>
              </a:rPr>
              <a:t>；</a:t>
            </a:r>
            <a:r>
              <a:rPr kumimoji="0" lang="en-US" altLang="ja-JP" sz="4000" b="1" i="0" u="none" strike="noStrike" kern="1200" cap="none" spc="0" normalizeH="0" baseline="0" noProof="0">
                <a:ln>
                  <a:noFill/>
                </a:ln>
                <a:solidFill>
                  <a:srgbClr val="FFFFFF"/>
                </a:solidFill>
                <a:effectLst/>
                <a:uLnTx/>
                <a:uFillTx/>
                <a:latin typeface="Arial" charset="0"/>
                <a:ea typeface="Osaka" charset="0"/>
                <a:cs typeface="Osaka" charset="0"/>
              </a:rPr>
              <a:t>12)</a:t>
            </a:r>
            <a:endParaRPr kumimoji="0" lang="en-US" sz="4000" b="1" i="0" u="none" strike="noStrike" kern="1200" cap="none" spc="0" normalizeH="0" baseline="0" noProof="0">
              <a:ln>
                <a:noFill/>
              </a:ln>
              <a:solidFill>
                <a:srgbClr val="FFFFFF"/>
              </a:solidFill>
              <a:effectLst/>
              <a:uLnTx/>
              <a:uFillTx/>
              <a:latin typeface="Arial" charset="0"/>
              <a:ea typeface="Osaka" charset="0"/>
              <a:cs typeface="Osaka" charset="0"/>
            </a:endParaRPr>
          </a:p>
        </p:txBody>
      </p:sp>
      <p:sp>
        <p:nvSpPr>
          <p:cNvPr id="11272" name="Freeform 8"/>
          <p:cNvSpPr>
            <a:spLocks noChangeArrowheads="1"/>
          </p:cNvSpPr>
          <p:nvPr/>
        </p:nvSpPr>
        <p:spPr bwMode="auto">
          <a:xfrm>
            <a:off x="4806950" y="4111625"/>
            <a:ext cx="1049338" cy="1571625"/>
          </a:xfrm>
          <a:custGeom>
            <a:avLst/>
            <a:gdLst>
              <a:gd name="T0" fmla="*/ 168 w 661"/>
              <a:gd name="T1" fmla="*/ 6 h 990"/>
              <a:gd name="T2" fmla="*/ 236 w 661"/>
              <a:gd name="T3" fmla="*/ 18 h 990"/>
              <a:gd name="T4" fmla="*/ 252 w 661"/>
              <a:gd name="T5" fmla="*/ 54 h 990"/>
              <a:gd name="T6" fmla="*/ 228 w 661"/>
              <a:gd name="T7" fmla="*/ 102 h 990"/>
              <a:gd name="T8" fmla="*/ 196 w 661"/>
              <a:gd name="T9" fmla="*/ 146 h 990"/>
              <a:gd name="T10" fmla="*/ 176 w 661"/>
              <a:gd name="T11" fmla="*/ 174 h 990"/>
              <a:gd name="T12" fmla="*/ 132 w 661"/>
              <a:gd name="T13" fmla="*/ 218 h 990"/>
              <a:gd name="T14" fmla="*/ 112 w 661"/>
              <a:gd name="T15" fmla="*/ 242 h 990"/>
              <a:gd name="T16" fmla="*/ 84 w 661"/>
              <a:gd name="T17" fmla="*/ 290 h 990"/>
              <a:gd name="T18" fmla="*/ 68 w 661"/>
              <a:gd name="T19" fmla="*/ 326 h 990"/>
              <a:gd name="T20" fmla="*/ 36 w 661"/>
              <a:gd name="T21" fmla="*/ 458 h 990"/>
              <a:gd name="T22" fmla="*/ 12 w 661"/>
              <a:gd name="T23" fmla="*/ 578 h 990"/>
              <a:gd name="T24" fmla="*/ 24 w 661"/>
              <a:gd name="T25" fmla="*/ 794 h 990"/>
              <a:gd name="T26" fmla="*/ 44 w 661"/>
              <a:gd name="T27" fmla="*/ 862 h 990"/>
              <a:gd name="T28" fmla="*/ 68 w 661"/>
              <a:gd name="T29" fmla="*/ 898 h 990"/>
              <a:gd name="T30" fmla="*/ 116 w 661"/>
              <a:gd name="T31" fmla="*/ 990 h 990"/>
              <a:gd name="T32" fmla="*/ 180 w 661"/>
              <a:gd name="T33" fmla="*/ 966 h 990"/>
              <a:gd name="T34" fmla="*/ 200 w 661"/>
              <a:gd name="T35" fmla="*/ 926 h 990"/>
              <a:gd name="T36" fmla="*/ 232 w 661"/>
              <a:gd name="T37" fmla="*/ 894 h 990"/>
              <a:gd name="T38" fmla="*/ 292 w 661"/>
              <a:gd name="T39" fmla="*/ 778 h 990"/>
              <a:gd name="T40" fmla="*/ 312 w 661"/>
              <a:gd name="T41" fmla="*/ 738 h 990"/>
              <a:gd name="T42" fmla="*/ 320 w 661"/>
              <a:gd name="T43" fmla="*/ 726 h 990"/>
              <a:gd name="T44" fmla="*/ 348 w 661"/>
              <a:gd name="T45" fmla="*/ 674 h 990"/>
              <a:gd name="T46" fmla="*/ 364 w 661"/>
              <a:gd name="T47" fmla="*/ 606 h 990"/>
              <a:gd name="T48" fmla="*/ 376 w 661"/>
              <a:gd name="T49" fmla="*/ 570 h 990"/>
              <a:gd name="T50" fmla="*/ 452 w 661"/>
              <a:gd name="T51" fmla="*/ 546 h 990"/>
              <a:gd name="T52" fmla="*/ 532 w 661"/>
              <a:gd name="T53" fmla="*/ 514 h 990"/>
              <a:gd name="T54" fmla="*/ 564 w 661"/>
              <a:gd name="T55" fmla="*/ 466 h 990"/>
              <a:gd name="T56" fmla="*/ 584 w 661"/>
              <a:gd name="T57" fmla="*/ 402 h 990"/>
              <a:gd name="T58" fmla="*/ 616 w 661"/>
              <a:gd name="T59" fmla="*/ 362 h 990"/>
              <a:gd name="T60" fmla="*/ 636 w 661"/>
              <a:gd name="T61" fmla="*/ 326 h 990"/>
              <a:gd name="T62" fmla="*/ 660 w 661"/>
              <a:gd name="T63" fmla="*/ 218 h 990"/>
              <a:gd name="T64" fmla="*/ 640 w 661"/>
              <a:gd name="T65" fmla="*/ 158 h 990"/>
              <a:gd name="T66" fmla="*/ 624 w 661"/>
              <a:gd name="T67" fmla="*/ 106 h 990"/>
              <a:gd name="T68" fmla="*/ 440 w 661"/>
              <a:gd name="T69" fmla="*/ 50 h 990"/>
              <a:gd name="T70" fmla="*/ 280 w 661"/>
              <a:gd name="T71" fmla="*/ 38 h 990"/>
              <a:gd name="T72" fmla="*/ 168 w 661"/>
              <a:gd name="T73" fmla="*/ 6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320">
            <a:solidFill>
              <a:srgbClr val="96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73" name="Text Box 9"/>
          <p:cNvSpPr txBox="1">
            <a:spLocks noChangeArrowheads="1"/>
          </p:cNvSpPr>
          <p:nvPr/>
        </p:nvSpPr>
        <p:spPr bwMode="auto">
          <a:xfrm>
            <a:off x="5867400" y="2057400"/>
            <a:ext cx="1166813"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羊门</a:t>
            </a:r>
          </a:p>
        </p:txBody>
      </p:sp>
      <p:sp>
        <p:nvSpPr>
          <p:cNvPr id="11274" name="Text Box 10"/>
          <p:cNvSpPr txBox="1">
            <a:spLocks noChangeArrowheads="1"/>
          </p:cNvSpPr>
          <p:nvPr/>
        </p:nvSpPr>
        <p:spPr bwMode="auto">
          <a:xfrm>
            <a:off x="5105400" y="1676400"/>
            <a:ext cx="1122363"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哈米亚楼</a:t>
            </a:r>
          </a:p>
        </p:txBody>
      </p:sp>
      <p:sp>
        <p:nvSpPr>
          <p:cNvPr id="11275" name="Text Box 11"/>
          <p:cNvSpPr txBox="1">
            <a:spLocks noChangeArrowheads="1"/>
          </p:cNvSpPr>
          <p:nvPr/>
        </p:nvSpPr>
        <p:spPr bwMode="auto">
          <a:xfrm>
            <a:off x="3962400" y="1676400"/>
            <a:ext cx="10668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哈楠业楼</a:t>
            </a:r>
          </a:p>
        </p:txBody>
      </p:sp>
      <p:sp>
        <p:nvSpPr>
          <p:cNvPr id="11276" name="Text Box 12"/>
          <p:cNvSpPr txBox="1">
            <a:spLocks noChangeArrowheads="1"/>
          </p:cNvSpPr>
          <p:nvPr/>
        </p:nvSpPr>
        <p:spPr bwMode="auto">
          <a:xfrm>
            <a:off x="4038600" y="2286000"/>
            <a:ext cx="10668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鱼门</a:t>
            </a:r>
          </a:p>
        </p:txBody>
      </p:sp>
      <p:sp>
        <p:nvSpPr>
          <p:cNvPr id="11277" name="Text Box 13"/>
          <p:cNvSpPr txBox="1">
            <a:spLocks noChangeArrowheads="1"/>
          </p:cNvSpPr>
          <p:nvPr/>
        </p:nvSpPr>
        <p:spPr bwMode="auto">
          <a:xfrm>
            <a:off x="3810000" y="26670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古门</a:t>
            </a:r>
          </a:p>
        </p:txBody>
      </p:sp>
      <p:sp>
        <p:nvSpPr>
          <p:cNvPr id="11278" name="Text Box 14"/>
          <p:cNvSpPr txBox="1">
            <a:spLocks noChangeArrowheads="1"/>
          </p:cNvSpPr>
          <p:nvPr/>
        </p:nvSpPr>
        <p:spPr bwMode="auto">
          <a:xfrm>
            <a:off x="3962400" y="3276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宽墙</a:t>
            </a:r>
          </a:p>
        </p:txBody>
      </p:sp>
      <p:sp>
        <p:nvSpPr>
          <p:cNvPr id="11279" name="Text Box 15"/>
          <p:cNvSpPr txBox="1">
            <a:spLocks noChangeArrowheads="1"/>
          </p:cNvSpPr>
          <p:nvPr/>
        </p:nvSpPr>
        <p:spPr bwMode="auto">
          <a:xfrm>
            <a:off x="3886200" y="3657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炉楼</a:t>
            </a:r>
          </a:p>
        </p:txBody>
      </p:sp>
      <p:sp>
        <p:nvSpPr>
          <p:cNvPr id="11280" name="Text Box 16"/>
          <p:cNvSpPr txBox="1">
            <a:spLocks noChangeArrowheads="1"/>
          </p:cNvSpPr>
          <p:nvPr/>
        </p:nvSpPr>
        <p:spPr bwMode="auto">
          <a:xfrm>
            <a:off x="3810000" y="42672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谷门</a:t>
            </a:r>
          </a:p>
        </p:txBody>
      </p:sp>
      <p:sp>
        <p:nvSpPr>
          <p:cNvPr id="11281" name="Text Box 17"/>
          <p:cNvSpPr txBox="1">
            <a:spLocks noChangeArrowheads="1"/>
          </p:cNvSpPr>
          <p:nvPr/>
        </p:nvSpPr>
        <p:spPr bwMode="auto">
          <a:xfrm>
            <a:off x="3429000" y="5181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粪门</a:t>
            </a:r>
          </a:p>
        </p:txBody>
      </p:sp>
      <p:sp>
        <p:nvSpPr>
          <p:cNvPr id="11282" name="Text Box 18"/>
          <p:cNvSpPr txBox="1">
            <a:spLocks noChangeArrowheads="1"/>
          </p:cNvSpPr>
          <p:nvPr/>
        </p:nvSpPr>
        <p:spPr bwMode="auto">
          <a:xfrm>
            <a:off x="3124200" y="5715000"/>
            <a:ext cx="1600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西罗亚池</a:t>
            </a:r>
          </a:p>
        </p:txBody>
      </p:sp>
      <p:sp>
        <p:nvSpPr>
          <p:cNvPr id="11283" name="Text Box 19"/>
          <p:cNvSpPr txBox="1">
            <a:spLocks noChangeArrowheads="1"/>
          </p:cNvSpPr>
          <p:nvPr/>
        </p:nvSpPr>
        <p:spPr bwMode="auto">
          <a:xfrm>
            <a:off x="4800600" y="5638800"/>
            <a:ext cx="1600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泉门</a:t>
            </a:r>
          </a:p>
        </p:txBody>
      </p:sp>
      <p:sp>
        <p:nvSpPr>
          <p:cNvPr id="11284" name="Text Box 20"/>
          <p:cNvSpPr txBox="1">
            <a:spLocks noChangeArrowheads="1"/>
          </p:cNvSpPr>
          <p:nvPr/>
        </p:nvSpPr>
        <p:spPr bwMode="auto">
          <a:xfrm>
            <a:off x="5334000" y="5029200"/>
            <a:ext cx="1219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城墙弯角</a:t>
            </a:r>
          </a:p>
        </p:txBody>
      </p:sp>
      <p:sp>
        <p:nvSpPr>
          <p:cNvPr id="11285" name="Text Box 21"/>
          <p:cNvSpPr txBox="1">
            <a:spLocks noChangeArrowheads="1"/>
          </p:cNvSpPr>
          <p:nvPr/>
        </p:nvSpPr>
        <p:spPr bwMode="auto">
          <a:xfrm>
            <a:off x="5486400" y="4495800"/>
            <a:ext cx="1219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水门</a:t>
            </a:r>
          </a:p>
        </p:txBody>
      </p:sp>
      <p:sp>
        <p:nvSpPr>
          <p:cNvPr id="11286" name="Text Box 22"/>
          <p:cNvSpPr txBox="1">
            <a:spLocks noChangeArrowheads="1"/>
          </p:cNvSpPr>
          <p:nvPr/>
        </p:nvSpPr>
        <p:spPr bwMode="auto">
          <a:xfrm>
            <a:off x="5562600" y="3810000"/>
            <a:ext cx="2362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凸出的大楼</a:t>
            </a:r>
          </a:p>
        </p:txBody>
      </p:sp>
      <p:sp>
        <p:nvSpPr>
          <p:cNvPr id="11287" name="Text Box 23"/>
          <p:cNvSpPr txBox="1">
            <a:spLocks noChangeArrowheads="1"/>
          </p:cNvSpPr>
          <p:nvPr/>
        </p:nvSpPr>
        <p:spPr bwMode="auto">
          <a:xfrm>
            <a:off x="5562600" y="3467100"/>
            <a:ext cx="15240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俄斐勒的墙</a:t>
            </a:r>
          </a:p>
        </p:txBody>
      </p:sp>
      <p:sp>
        <p:nvSpPr>
          <p:cNvPr id="11288" name="Text Box 24"/>
          <p:cNvSpPr txBox="1">
            <a:spLocks noChangeArrowheads="1"/>
          </p:cNvSpPr>
          <p:nvPr/>
        </p:nvSpPr>
        <p:spPr bwMode="auto">
          <a:xfrm>
            <a:off x="5791200" y="31242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马门</a:t>
            </a:r>
          </a:p>
        </p:txBody>
      </p:sp>
      <p:sp>
        <p:nvSpPr>
          <p:cNvPr id="11289" name="Text Box 25"/>
          <p:cNvSpPr txBox="1">
            <a:spLocks noChangeArrowheads="1"/>
          </p:cNvSpPr>
          <p:nvPr/>
        </p:nvSpPr>
        <p:spPr bwMode="auto">
          <a:xfrm>
            <a:off x="5867400" y="27813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东门</a:t>
            </a:r>
          </a:p>
        </p:txBody>
      </p:sp>
      <p:sp>
        <p:nvSpPr>
          <p:cNvPr id="11290" name="Text Box 26"/>
          <p:cNvSpPr txBox="1">
            <a:spLocks noChangeArrowheads="1"/>
          </p:cNvSpPr>
          <p:nvPr/>
        </p:nvSpPr>
        <p:spPr bwMode="auto">
          <a:xfrm>
            <a:off x="5867400" y="2438400"/>
            <a:ext cx="15240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charset="0"/>
                <a:ea typeface="ＭＳ Ｐゴシック" charset="0"/>
                <a:cs typeface="宋体" charset="0"/>
              </a:rPr>
              <a:t>检查门</a:t>
            </a:r>
          </a:p>
        </p:txBody>
      </p:sp>
      <p:sp>
        <p:nvSpPr>
          <p:cNvPr id="11291" name="Text Box 27"/>
          <p:cNvSpPr txBox="1">
            <a:spLocks noChangeArrowheads="1"/>
          </p:cNvSpPr>
          <p:nvPr/>
        </p:nvSpPr>
        <p:spPr bwMode="auto">
          <a:xfrm>
            <a:off x="7900988" y="76200"/>
            <a:ext cx="1166812" cy="460375"/>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304</a:t>
            </a:r>
          </a:p>
        </p:txBody>
      </p:sp>
      <p:sp>
        <p:nvSpPr>
          <p:cNvPr id="63517" name="Line 28"/>
          <p:cNvSpPr>
            <a:spLocks noChangeShapeType="1"/>
          </p:cNvSpPr>
          <p:nvPr/>
        </p:nvSpPr>
        <p:spPr bwMode="auto">
          <a:xfrm>
            <a:off x="152400" y="4876800"/>
            <a:ext cx="515938" cy="1588"/>
          </a:xfrm>
          <a:prstGeom prst="line">
            <a:avLst/>
          </a:prstGeom>
          <a:noFill/>
          <a:ln w="76320">
            <a:solidFill>
              <a:srgbClr val="960000"/>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293" name="Text Box 29"/>
          <p:cNvSpPr txBox="1">
            <a:spLocks noChangeArrowheads="1"/>
          </p:cNvSpPr>
          <p:nvPr/>
        </p:nvSpPr>
        <p:spPr bwMode="auto">
          <a:xfrm>
            <a:off x="533400" y="46926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检测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尼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2)</a:t>
            </a:r>
          </a:p>
        </p:txBody>
      </p:sp>
      <p:sp>
        <p:nvSpPr>
          <p:cNvPr id="63519" name="Line 30"/>
          <p:cNvSpPr>
            <a:spLocks noChangeShapeType="1"/>
          </p:cNvSpPr>
          <p:nvPr/>
        </p:nvSpPr>
        <p:spPr bwMode="auto">
          <a:xfrm>
            <a:off x="152400" y="5181600"/>
            <a:ext cx="515938" cy="1588"/>
          </a:xfrm>
          <a:prstGeom prst="line">
            <a:avLst/>
          </a:prstGeom>
          <a:noFill/>
          <a:ln w="76320">
            <a:solidFill>
              <a:srgbClr val="FFFFFF"/>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295" name="Text Box 31"/>
          <p:cNvSpPr txBox="1">
            <a:spLocks noChangeArrowheads="1"/>
          </p:cNvSpPr>
          <p:nvPr/>
        </p:nvSpPr>
        <p:spPr bwMode="auto">
          <a:xfrm>
            <a:off x="533400" y="49974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围墙的建造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尼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3)</a:t>
            </a:r>
          </a:p>
        </p:txBody>
      </p:sp>
      <p:sp>
        <p:nvSpPr>
          <p:cNvPr id="63521" name="Line 32"/>
          <p:cNvSpPr>
            <a:spLocks noChangeShapeType="1"/>
          </p:cNvSpPr>
          <p:nvPr/>
        </p:nvSpPr>
        <p:spPr bwMode="auto">
          <a:xfrm>
            <a:off x="152400" y="5486400"/>
            <a:ext cx="515938" cy="1588"/>
          </a:xfrm>
          <a:prstGeom prst="line">
            <a:avLst/>
          </a:prstGeom>
          <a:noFill/>
          <a:ln w="76320">
            <a:solidFill>
              <a:srgbClr val="FFFF00"/>
            </a:solidFill>
            <a:miter lim="800000"/>
            <a:headEnd/>
            <a:tailEnd/>
          </a:ln>
          <a:extLst>
            <a:ext uri="{909E8E84-426E-40DD-AFC4-6F175D3DCCD1}">
              <a14:hiddenFill xmlns:a14="http://schemas.microsoft.com/office/drawing/2010/main">
                <a:noFill/>
              </a14:hiddenFill>
            </a:ext>
          </a:extLst>
        </p:spPr>
        <p:txBody>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1297" name="Text Box 33"/>
          <p:cNvSpPr txBox="1">
            <a:spLocks noChangeArrowheads="1"/>
          </p:cNvSpPr>
          <p:nvPr/>
        </p:nvSpPr>
        <p:spPr bwMode="auto">
          <a:xfrm>
            <a:off x="533400" y="53022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游行 </a:t>
            </a:r>
            <a:r>
              <a:rPr kumimoji="0" lang="en-US" sz="1600" b="1" i="0" u="none" strike="noStrike" kern="1200" cap="none" spc="0" normalizeH="0" baseline="0" noProof="0">
                <a:ln>
                  <a:noFill/>
                </a:ln>
                <a:solidFill>
                  <a:srgbClr val="FFFFFF"/>
                </a:solidFill>
                <a:effectLst/>
                <a:uLnTx/>
                <a:uFillTx/>
                <a:latin typeface="Arial" charset="0"/>
                <a:ea typeface="ＭＳ Ｐゴシック" charset="0"/>
              </a:rPr>
              <a:t>(</a:t>
            </a:r>
            <a:r>
              <a:rPr kumimoji="0" lang="en-US" sz="1600" b="1" i="0" u="none" strike="noStrike" kern="1200" cap="none" spc="0" normalizeH="0" baseline="0" noProof="0">
                <a:ln>
                  <a:noFill/>
                </a:ln>
                <a:solidFill>
                  <a:srgbClr val="FFFFFF"/>
                </a:solidFill>
                <a:effectLst/>
                <a:uLnTx/>
                <a:uFillTx/>
                <a:latin typeface="Arial" charset="0"/>
                <a:ea typeface="ＭＳ Ｐゴシック" charset="0"/>
                <a:cs typeface="宋体" charset="0"/>
              </a:rPr>
              <a:t>尼</a:t>
            </a:r>
            <a:r>
              <a:rPr kumimoji="0" lang="en-US" altLang="ja-JP" sz="1600" b="1" i="0" u="none" strike="noStrike" kern="1200" cap="none" spc="0" normalizeH="0" baseline="0" noProof="0">
                <a:ln>
                  <a:noFill/>
                </a:ln>
                <a:solidFill>
                  <a:srgbClr val="FFFFFF"/>
                </a:solidFill>
                <a:effectLst/>
                <a:uLnTx/>
                <a:uFillTx/>
                <a:latin typeface="Arial" charset="0"/>
                <a:ea typeface="ＭＳ Ｐゴシック" charset="0"/>
              </a:rPr>
              <a:t>12:27-43)</a:t>
            </a:r>
            <a:endParaRPr kumimoji="0" lang="en-US" sz="16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11298" name="Freeform 34"/>
          <p:cNvSpPr>
            <a:spLocks noChangeArrowheads="1"/>
          </p:cNvSpPr>
          <p:nvPr/>
        </p:nvSpPr>
        <p:spPr bwMode="auto">
          <a:xfrm>
            <a:off x="4800600" y="4106863"/>
            <a:ext cx="439738" cy="1666875"/>
          </a:xfrm>
          <a:custGeom>
            <a:avLst/>
            <a:gdLst>
              <a:gd name="T0" fmla="*/ 176 w 277"/>
              <a:gd name="T1" fmla="*/ 0 h 1050"/>
              <a:gd name="T2" fmla="*/ 240 w 277"/>
              <a:gd name="T3" fmla="*/ 16 h 1050"/>
              <a:gd name="T4" fmla="*/ 267 w 277"/>
              <a:gd name="T5" fmla="*/ 48 h 1050"/>
              <a:gd name="T6" fmla="*/ 277 w 277"/>
              <a:gd name="T7" fmla="*/ 80 h 1050"/>
              <a:gd name="T8" fmla="*/ 208 w 277"/>
              <a:gd name="T9" fmla="*/ 144 h 1050"/>
              <a:gd name="T10" fmla="*/ 128 w 277"/>
              <a:gd name="T11" fmla="*/ 245 h 1050"/>
              <a:gd name="T12" fmla="*/ 107 w 277"/>
              <a:gd name="T13" fmla="*/ 277 h 1050"/>
              <a:gd name="T14" fmla="*/ 85 w 277"/>
              <a:gd name="T15" fmla="*/ 330 h 1050"/>
              <a:gd name="T16" fmla="*/ 53 w 277"/>
              <a:gd name="T17" fmla="*/ 421 h 1050"/>
              <a:gd name="T18" fmla="*/ 43 w 277"/>
              <a:gd name="T19" fmla="*/ 512 h 1050"/>
              <a:gd name="T20" fmla="*/ 27 w 277"/>
              <a:gd name="T21" fmla="*/ 560 h 1050"/>
              <a:gd name="T22" fmla="*/ 0 w 277"/>
              <a:gd name="T23" fmla="*/ 688 h 1050"/>
              <a:gd name="T24" fmla="*/ 43 w 277"/>
              <a:gd name="T25" fmla="*/ 789 h 1050"/>
              <a:gd name="T26" fmla="*/ 75 w 277"/>
              <a:gd name="T27" fmla="*/ 949 h 1050"/>
              <a:gd name="T28" fmla="*/ 80 w 277"/>
              <a:gd name="T29" fmla="*/ 965 h 1050"/>
              <a:gd name="T30" fmla="*/ 91 w 277"/>
              <a:gd name="T31" fmla="*/ 981 h 1050"/>
              <a:gd name="T32" fmla="*/ 117 w 277"/>
              <a:gd name="T33" fmla="*/ 1050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299" name="Freeform 35"/>
          <p:cNvSpPr>
            <a:spLocks noChangeArrowheads="1"/>
          </p:cNvSpPr>
          <p:nvPr/>
        </p:nvSpPr>
        <p:spPr bwMode="auto">
          <a:xfrm>
            <a:off x="4978400" y="2743200"/>
            <a:ext cx="950913" cy="3055938"/>
          </a:xfrm>
          <a:custGeom>
            <a:avLst/>
            <a:gdLst>
              <a:gd name="T0" fmla="*/ 0 w 599"/>
              <a:gd name="T1" fmla="*/ 1925 h 1925"/>
              <a:gd name="T2" fmla="*/ 53 w 599"/>
              <a:gd name="T3" fmla="*/ 1856 h 1925"/>
              <a:gd name="T4" fmla="*/ 128 w 599"/>
              <a:gd name="T5" fmla="*/ 1755 h 1925"/>
              <a:gd name="T6" fmla="*/ 133 w 599"/>
              <a:gd name="T7" fmla="*/ 1701 h 1925"/>
              <a:gd name="T8" fmla="*/ 176 w 599"/>
              <a:gd name="T9" fmla="*/ 1648 h 1925"/>
              <a:gd name="T10" fmla="*/ 208 w 599"/>
              <a:gd name="T11" fmla="*/ 1552 h 1925"/>
              <a:gd name="T12" fmla="*/ 245 w 599"/>
              <a:gd name="T13" fmla="*/ 1504 h 1925"/>
              <a:gd name="T14" fmla="*/ 293 w 599"/>
              <a:gd name="T15" fmla="*/ 1403 h 1925"/>
              <a:gd name="T16" fmla="*/ 309 w 599"/>
              <a:gd name="T17" fmla="*/ 1333 h 1925"/>
              <a:gd name="T18" fmla="*/ 368 w 599"/>
              <a:gd name="T19" fmla="*/ 1184 h 1925"/>
              <a:gd name="T20" fmla="*/ 389 w 599"/>
              <a:gd name="T21" fmla="*/ 1120 h 1925"/>
              <a:gd name="T22" fmla="*/ 411 w 599"/>
              <a:gd name="T23" fmla="*/ 1088 h 1925"/>
              <a:gd name="T24" fmla="*/ 400 w 599"/>
              <a:gd name="T25" fmla="*/ 1013 h 1925"/>
              <a:gd name="T26" fmla="*/ 363 w 599"/>
              <a:gd name="T27" fmla="*/ 971 h 1925"/>
              <a:gd name="T28" fmla="*/ 336 w 599"/>
              <a:gd name="T29" fmla="*/ 901 h 1925"/>
              <a:gd name="T30" fmla="*/ 352 w 599"/>
              <a:gd name="T31" fmla="*/ 693 h 1925"/>
              <a:gd name="T32" fmla="*/ 411 w 599"/>
              <a:gd name="T33" fmla="*/ 528 h 1925"/>
              <a:gd name="T34" fmla="*/ 475 w 599"/>
              <a:gd name="T35" fmla="*/ 453 h 1925"/>
              <a:gd name="T36" fmla="*/ 491 w 599"/>
              <a:gd name="T37" fmla="*/ 437 h 1925"/>
              <a:gd name="T38" fmla="*/ 539 w 599"/>
              <a:gd name="T39" fmla="*/ 240 h 1925"/>
              <a:gd name="T40" fmla="*/ 592 w 599"/>
              <a:gd name="T41" fmla="*/ 96 h 1925"/>
              <a:gd name="T42" fmla="*/ 597 w 599"/>
              <a:gd name="T43" fmla="*/ 43 h 1925"/>
              <a:gd name="T44" fmla="*/ 469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300" name="Freeform 36"/>
          <p:cNvSpPr>
            <a:spLocks noChangeArrowheads="1"/>
          </p:cNvSpPr>
          <p:nvPr/>
        </p:nvSpPr>
        <p:spPr bwMode="auto">
          <a:xfrm>
            <a:off x="5091113" y="2311400"/>
            <a:ext cx="346075" cy="1722438"/>
          </a:xfrm>
          <a:custGeom>
            <a:avLst/>
            <a:gdLst>
              <a:gd name="T0" fmla="*/ 30 w 218"/>
              <a:gd name="T1" fmla="*/ 1061 h 1085"/>
              <a:gd name="T2" fmla="*/ 100 w 218"/>
              <a:gd name="T3" fmla="*/ 1077 h 1085"/>
              <a:gd name="T4" fmla="*/ 158 w 218"/>
              <a:gd name="T5" fmla="*/ 1061 h 1085"/>
              <a:gd name="T6" fmla="*/ 153 w 218"/>
              <a:gd name="T7" fmla="*/ 1013 h 1085"/>
              <a:gd name="T8" fmla="*/ 164 w 218"/>
              <a:gd name="T9" fmla="*/ 944 h 1085"/>
              <a:gd name="T10" fmla="*/ 174 w 218"/>
              <a:gd name="T11" fmla="*/ 912 h 1085"/>
              <a:gd name="T12" fmla="*/ 158 w 218"/>
              <a:gd name="T13" fmla="*/ 816 h 1085"/>
              <a:gd name="T14" fmla="*/ 180 w 218"/>
              <a:gd name="T15" fmla="*/ 688 h 1085"/>
              <a:gd name="T16" fmla="*/ 196 w 218"/>
              <a:gd name="T17" fmla="*/ 629 h 1085"/>
              <a:gd name="T18" fmla="*/ 206 w 218"/>
              <a:gd name="T19" fmla="*/ 597 h 1085"/>
              <a:gd name="T20" fmla="*/ 174 w 218"/>
              <a:gd name="T21" fmla="*/ 464 h 1085"/>
              <a:gd name="T22" fmla="*/ 126 w 218"/>
              <a:gd name="T23" fmla="*/ 405 h 1085"/>
              <a:gd name="T24" fmla="*/ 105 w 218"/>
              <a:gd name="T25" fmla="*/ 373 h 1085"/>
              <a:gd name="T26" fmla="*/ 94 w 218"/>
              <a:gd name="T27" fmla="*/ 357 h 1085"/>
              <a:gd name="T28" fmla="*/ 57 w 218"/>
              <a:gd name="T29" fmla="*/ 261 h 1085"/>
              <a:gd name="T30" fmla="*/ 25 w 218"/>
              <a:gd name="T31" fmla="*/ 219 h 1085"/>
              <a:gd name="T32" fmla="*/ 20 w 218"/>
              <a:gd name="T33" fmla="*/ 11 h 1085"/>
              <a:gd name="T34" fmla="*/ 36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
        <p:nvSpPr>
          <p:cNvPr id="11301" name="Freeform 37"/>
          <p:cNvSpPr>
            <a:spLocks noChangeArrowheads="1"/>
          </p:cNvSpPr>
          <p:nvPr/>
        </p:nvSpPr>
        <p:spPr bwMode="auto">
          <a:xfrm>
            <a:off x="5122863" y="2201863"/>
            <a:ext cx="787400" cy="458787"/>
          </a:xfrm>
          <a:custGeom>
            <a:avLst/>
            <a:gdLst>
              <a:gd name="T0" fmla="*/ 0 w 496"/>
              <a:gd name="T1" fmla="*/ 80 h 289"/>
              <a:gd name="T2" fmla="*/ 149 w 496"/>
              <a:gd name="T3" fmla="*/ 21 h 289"/>
              <a:gd name="T4" fmla="*/ 282 w 496"/>
              <a:gd name="T5" fmla="*/ 0 h 289"/>
              <a:gd name="T6" fmla="*/ 346 w 496"/>
              <a:gd name="T7" fmla="*/ 21 h 289"/>
              <a:gd name="T8" fmla="*/ 448 w 496"/>
              <a:gd name="T9" fmla="*/ 37 h 289"/>
              <a:gd name="T10" fmla="*/ 496 w 496"/>
              <a:gd name="T11" fmla="*/ 202 h 289"/>
              <a:gd name="T12" fmla="*/ 490 w 496"/>
              <a:gd name="T13" fmla="*/ 272 h 289"/>
              <a:gd name="T14" fmla="*/ 485 w 496"/>
              <a:gd name="T15" fmla="*/ 288 h 289"/>
              <a:gd name="T16" fmla="*/ 410 w 496"/>
              <a:gd name="T17" fmla="*/ 272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Osaka" charset="0"/>
              <a:cs typeface="Osaka" charset="0"/>
            </a:endParaRPr>
          </a:p>
        </p:txBody>
      </p:sp>
    </p:spTree>
    <p:extLst>
      <p:ext uri="{BB962C8B-B14F-4D97-AF65-F5344CB8AC3E}">
        <p14:creationId xmlns:p14="http://schemas.microsoft.com/office/powerpoint/2010/main" val="112704307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afterEffect">
                                  <p:stCondLst>
                                    <p:cond delay="0"/>
                                  </p:stCondLst>
                                  <p:childTnLst>
                                    <p:set>
                                      <p:cBhvr additive="repl">
                                        <p:cTn id="6" dur="1" fill="hold">
                                          <p:stCondLst>
                                            <p:cond delay="0"/>
                                          </p:stCondLst>
                                        </p:cTn>
                                        <p:tgtEl>
                                          <p:spTgt spid="11269"/>
                                        </p:tgtEl>
                                        <p:attrNameLst>
                                          <p:attrName>style.visibility</p:attrName>
                                        </p:attrNameLst>
                                      </p:cBhvr>
                                      <p:to>
                                        <p:strVal val="visible"/>
                                      </p:to>
                                    </p:set>
                                    <p:anim calcmode="lin" valueType="num">
                                      <p:cBhvr additive="repl">
                                        <p:cTn id="7" dur="500" fill="hold"/>
                                        <p:tgtEl>
                                          <p:spTgt spid="11269"/>
                                        </p:tgtEl>
                                        <p:attrNameLst>
                                          <p:attrName>ppt_w</p:attrName>
                                        </p:attrNameLst>
                                      </p:cBhvr>
                                      <p:tavLst>
                                        <p:tav tm="100000">
                                          <p:val>
                                            <p:fltVal val="0"/>
                                          </p:val>
                                        </p:tav>
                                        <p:tav>
                                          <p:val>
                                            <p:strVal val="#ppt_w"/>
                                          </p:val>
                                        </p:tav>
                                      </p:tavLst>
                                    </p:anim>
                                    <p:anim calcmode="lin" valueType="num">
                                      <p:cBhvr additive="repl">
                                        <p:cTn id="8" dur="500" fill="hold"/>
                                        <p:tgtEl>
                                          <p:spTgt spid="11269"/>
                                        </p:tgtEl>
                                        <p:attrNameLst>
                                          <p:attrName>ppt_h</p:attrName>
                                        </p:attrNameLst>
                                      </p:cBhvr>
                                      <p:tavLst>
                                        <p:tav tm="100000">
                                          <p:val>
                                            <p:fltVal val="0"/>
                                          </p:val>
                                        </p:tav>
                                        <p:tav>
                                          <p:val>
                                            <p:strVal val="#ppt_h"/>
                                          </p:val>
                                        </p:tav>
                                      </p:tavLst>
                                    </p:anim>
                                  </p:childTnLst>
                                </p:cTn>
                              </p:par>
                            </p:childTnLst>
                          </p:cTn>
                        </p:par>
                        <p:par>
                          <p:cTn id="9" fill="hold" nodeType="afterGroup">
                            <p:stCondLst>
                              <p:cond delay="2500"/>
                            </p:stCondLst>
                            <p:childTnLst>
                              <p:par>
                                <p:cTn id="10" presetID="5" presetClass="entr" presetSubtype="10" fill="hold" grpId="0" nodeType="afterEffect">
                                  <p:stCondLst>
                                    <p:cond delay="0"/>
                                  </p:stCondLst>
                                  <p:childTnLst>
                                    <p:set>
                                      <p:cBhvr additive="repl">
                                        <p:cTn id="11" dur="1" fill="hold">
                                          <p:stCondLst>
                                            <p:cond delay="0"/>
                                          </p:stCondLst>
                                        </p:cTn>
                                        <p:tgtEl>
                                          <p:spTgt spid="11266"/>
                                        </p:tgtEl>
                                        <p:attrNameLst>
                                          <p:attrName>style.visibility</p:attrName>
                                        </p:attrNameLst>
                                      </p:cBhvr>
                                      <p:to>
                                        <p:strVal val="visible"/>
                                      </p:to>
                                    </p:set>
                                    <p:animEffect transition="in" filter="checkerboard(across)">
                                      <p:cBhvr additive="repl">
                                        <p:cTn id="12" dur="500"/>
                                        <p:tgtEl>
                                          <p:spTgt spid="11266"/>
                                        </p:tgtEl>
                                      </p:cBhvr>
                                    </p:animEffect>
                                  </p:childTnLst>
                                </p:cTn>
                              </p:par>
                            </p:childTnLst>
                          </p:cTn>
                        </p:par>
                        <p:par>
                          <p:cTn id="13" fill="hold" nodeType="afterGroup">
                            <p:stCondLst>
                              <p:cond delay="8000"/>
                            </p:stCondLst>
                            <p:childTnLst>
                              <p:par>
                                <p:cTn id="14" presetID="5" presetClass="entr" presetSubtype="10" fill="hold" grpId="0" nodeType="afterEffect">
                                  <p:stCondLst>
                                    <p:cond delay="0"/>
                                  </p:stCondLst>
                                  <p:childTnLst>
                                    <p:set>
                                      <p:cBhvr additive="repl">
                                        <p:cTn id="15" dur="1" fill="hold">
                                          <p:stCondLst>
                                            <p:cond delay="0"/>
                                          </p:stCondLst>
                                        </p:cTn>
                                        <p:tgtEl>
                                          <p:spTgt spid="11267"/>
                                        </p:tgtEl>
                                        <p:attrNameLst>
                                          <p:attrName>style.visibility</p:attrName>
                                        </p:attrNameLst>
                                      </p:cBhvr>
                                      <p:to>
                                        <p:strVal val="visible"/>
                                      </p:to>
                                    </p:set>
                                    <p:animEffect transition="in" filter="checkerboard(across)">
                                      <p:cBhvr additive="repl">
                                        <p:cTn id="16" dur="500"/>
                                        <p:tgtEl>
                                          <p:spTgt spid="11267"/>
                                        </p:tgtEl>
                                      </p:cBhvr>
                                    </p:animEffect>
                                  </p:childTnLst>
                                </p:cTn>
                              </p:par>
                            </p:childTnLst>
                          </p:cTn>
                        </p:par>
                        <p:par>
                          <p:cTn id="17" fill="hold" nodeType="afterGroup">
                            <p:stCondLst>
                              <p:cond delay="13500"/>
                            </p:stCondLst>
                            <p:childTnLst>
                              <p:par>
                                <p:cTn id="18" presetID="5" presetClass="entr" presetSubtype="10" fill="hold" grpId="0" nodeType="afterEffect">
                                  <p:stCondLst>
                                    <p:cond delay="0"/>
                                  </p:stCondLst>
                                  <p:childTnLst>
                                    <p:set>
                                      <p:cBhvr additive="repl">
                                        <p:cTn id="19" dur="1" fill="hold">
                                          <p:stCondLst>
                                            <p:cond delay="0"/>
                                          </p:stCondLst>
                                        </p:cTn>
                                        <p:tgtEl>
                                          <p:spTgt spid="11268"/>
                                        </p:tgtEl>
                                        <p:attrNameLst>
                                          <p:attrName>style.visibility</p:attrName>
                                        </p:attrNameLst>
                                      </p:cBhvr>
                                      <p:to>
                                        <p:strVal val="visible"/>
                                      </p:to>
                                    </p:set>
                                    <p:animEffect transition="in" filter="checkerboard(across)">
                                      <p:cBhvr additive="repl">
                                        <p:cTn id="20" dur="500"/>
                                        <p:tgtEl>
                                          <p:spTgt spid="1126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additive="repl">
                                        <p:cTn id="24" dur="1" fill="hold">
                                          <p:stCondLst>
                                            <p:cond delay="0"/>
                                          </p:stCondLst>
                                        </p:cTn>
                                        <p:tgtEl>
                                          <p:spTgt spid="11272"/>
                                        </p:tgtEl>
                                        <p:attrNameLst>
                                          <p:attrName>style.visibility</p:attrName>
                                        </p:attrNameLst>
                                      </p:cBhvr>
                                      <p:to>
                                        <p:strVal val="visible"/>
                                      </p:to>
                                    </p:set>
                                    <p:animEffect transition="in" filter="wipe(left)">
                                      <p:cBhvr additive="repl">
                                        <p:cTn id="25" dur="500"/>
                                        <p:tgtEl>
                                          <p:spTgt spid="1127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fill="hold" nodeType="clickEffect">
                                  <p:stCondLst>
                                    <p:cond delay="0"/>
                                  </p:stCondLst>
                                  <p:childTnLst>
                                    <p:set>
                                      <p:cBhvr additive="repl">
                                        <p:cTn id="29" dur="1" fill="hold">
                                          <p:stCondLst>
                                            <p:cond delay="0"/>
                                          </p:stCondLst>
                                        </p:cTn>
                                        <p:tgtEl>
                                          <p:spTgt spid="11273"/>
                                        </p:tgtEl>
                                        <p:attrNameLst>
                                          <p:attrName>style.visibility</p:attrName>
                                        </p:attrNameLst>
                                      </p:cBhvr>
                                      <p:to>
                                        <p:strVal val="visible"/>
                                      </p:to>
                                    </p:set>
                                    <p:animEffect transition="in" filter="dissolve">
                                      <p:cBhvr additive="repl">
                                        <p:cTn id="30" dur="500"/>
                                        <p:tgtEl>
                                          <p:spTgt spid="1127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fill="hold" nodeType="clickEffect">
                                  <p:stCondLst>
                                    <p:cond delay="0"/>
                                  </p:stCondLst>
                                  <p:childTnLst>
                                    <p:set>
                                      <p:cBhvr additive="repl">
                                        <p:cTn id="34" dur="1" fill="hold">
                                          <p:stCondLst>
                                            <p:cond delay="0"/>
                                          </p:stCondLst>
                                        </p:cTn>
                                        <p:tgtEl>
                                          <p:spTgt spid="11274"/>
                                        </p:tgtEl>
                                        <p:attrNameLst>
                                          <p:attrName>style.visibility</p:attrName>
                                        </p:attrNameLst>
                                      </p:cBhvr>
                                      <p:to>
                                        <p:strVal val="visible"/>
                                      </p:to>
                                    </p:set>
                                    <p:animEffect transition="in" filter="dissolve">
                                      <p:cBhvr additive="repl">
                                        <p:cTn id="35" dur="500"/>
                                        <p:tgtEl>
                                          <p:spTgt spid="11274"/>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fill="hold" nodeType="clickEffect">
                                  <p:stCondLst>
                                    <p:cond delay="0"/>
                                  </p:stCondLst>
                                  <p:childTnLst>
                                    <p:set>
                                      <p:cBhvr additive="repl">
                                        <p:cTn id="39" dur="1" fill="hold">
                                          <p:stCondLst>
                                            <p:cond delay="0"/>
                                          </p:stCondLst>
                                        </p:cTn>
                                        <p:tgtEl>
                                          <p:spTgt spid="11275"/>
                                        </p:tgtEl>
                                        <p:attrNameLst>
                                          <p:attrName>style.visibility</p:attrName>
                                        </p:attrNameLst>
                                      </p:cBhvr>
                                      <p:to>
                                        <p:strVal val="visible"/>
                                      </p:to>
                                    </p:set>
                                    <p:animEffect transition="in" filter="dissolve">
                                      <p:cBhvr additive="repl">
                                        <p:cTn id="40" dur="500"/>
                                        <p:tgtEl>
                                          <p:spTgt spid="1127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fill="hold" nodeType="clickEffect">
                                  <p:stCondLst>
                                    <p:cond delay="0"/>
                                  </p:stCondLst>
                                  <p:childTnLst>
                                    <p:set>
                                      <p:cBhvr additive="repl">
                                        <p:cTn id="44" dur="1" fill="hold">
                                          <p:stCondLst>
                                            <p:cond delay="0"/>
                                          </p:stCondLst>
                                        </p:cTn>
                                        <p:tgtEl>
                                          <p:spTgt spid="11276"/>
                                        </p:tgtEl>
                                        <p:attrNameLst>
                                          <p:attrName>style.visibility</p:attrName>
                                        </p:attrNameLst>
                                      </p:cBhvr>
                                      <p:to>
                                        <p:strVal val="visible"/>
                                      </p:to>
                                    </p:set>
                                    <p:animEffect transition="in" filter="dissolve">
                                      <p:cBhvr additive="repl">
                                        <p:cTn id="45" dur="500"/>
                                        <p:tgtEl>
                                          <p:spTgt spid="1127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fill="hold" nodeType="clickEffect">
                                  <p:stCondLst>
                                    <p:cond delay="0"/>
                                  </p:stCondLst>
                                  <p:childTnLst>
                                    <p:set>
                                      <p:cBhvr additive="repl">
                                        <p:cTn id="49" dur="1" fill="hold">
                                          <p:stCondLst>
                                            <p:cond delay="0"/>
                                          </p:stCondLst>
                                        </p:cTn>
                                        <p:tgtEl>
                                          <p:spTgt spid="11277"/>
                                        </p:tgtEl>
                                        <p:attrNameLst>
                                          <p:attrName>style.visibility</p:attrName>
                                        </p:attrNameLst>
                                      </p:cBhvr>
                                      <p:to>
                                        <p:strVal val="visible"/>
                                      </p:to>
                                    </p:set>
                                    <p:animEffect transition="in" filter="dissolve">
                                      <p:cBhvr additive="repl">
                                        <p:cTn id="50" dur="500"/>
                                        <p:tgtEl>
                                          <p:spTgt spid="11277"/>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fill="hold" nodeType="clickEffect">
                                  <p:stCondLst>
                                    <p:cond delay="0"/>
                                  </p:stCondLst>
                                  <p:childTnLst>
                                    <p:set>
                                      <p:cBhvr additive="repl">
                                        <p:cTn id="54" dur="1" fill="hold">
                                          <p:stCondLst>
                                            <p:cond delay="0"/>
                                          </p:stCondLst>
                                        </p:cTn>
                                        <p:tgtEl>
                                          <p:spTgt spid="11278"/>
                                        </p:tgtEl>
                                        <p:attrNameLst>
                                          <p:attrName>style.visibility</p:attrName>
                                        </p:attrNameLst>
                                      </p:cBhvr>
                                      <p:to>
                                        <p:strVal val="visible"/>
                                      </p:to>
                                    </p:set>
                                    <p:animEffect transition="in" filter="dissolve">
                                      <p:cBhvr additive="repl">
                                        <p:cTn id="55" dur="500"/>
                                        <p:tgtEl>
                                          <p:spTgt spid="1127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fill="hold" nodeType="clickEffect">
                                  <p:stCondLst>
                                    <p:cond delay="0"/>
                                  </p:stCondLst>
                                  <p:childTnLst>
                                    <p:set>
                                      <p:cBhvr additive="repl">
                                        <p:cTn id="59" dur="1" fill="hold">
                                          <p:stCondLst>
                                            <p:cond delay="0"/>
                                          </p:stCondLst>
                                        </p:cTn>
                                        <p:tgtEl>
                                          <p:spTgt spid="11279"/>
                                        </p:tgtEl>
                                        <p:attrNameLst>
                                          <p:attrName>style.visibility</p:attrName>
                                        </p:attrNameLst>
                                      </p:cBhvr>
                                      <p:to>
                                        <p:strVal val="visible"/>
                                      </p:to>
                                    </p:set>
                                    <p:animEffect transition="in" filter="dissolve">
                                      <p:cBhvr additive="repl">
                                        <p:cTn id="60" dur="500"/>
                                        <p:tgtEl>
                                          <p:spTgt spid="11279"/>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fill="hold" nodeType="clickEffect">
                                  <p:stCondLst>
                                    <p:cond delay="0"/>
                                  </p:stCondLst>
                                  <p:childTnLst>
                                    <p:set>
                                      <p:cBhvr additive="repl">
                                        <p:cTn id="64" dur="1" fill="hold">
                                          <p:stCondLst>
                                            <p:cond delay="0"/>
                                          </p:stCondLst>
                                        </p:cTn>
                                        <p:tgtEl>
                                          <p:spTgt spid="11280"/>
                                        </p:tgtEl>
                                        <p:attrNameLst>
                                          <p:attrName>style.visibility</p:attrName>
                                        </p:attrNameLst>
                                      </p:cBhvr>
                                      <p:to>
                                        <p:strVal val="visible"/>
                                      </p:to>
                                    </p:set>
                                    <p:animEffect transition="in" filter="dissolve">
                                      <p:cBhvr additive="repl">
                                        <p:cTn id="65" dur="500"/>
                                        <p:tgtEl>
                                          <p:spTgt spid="11280"/>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fill="hold" nodeType="clickEffect">
                                  <p:stCondLst>
                                    <p:cond delay="0"/>
                                  </p:stCondLst>
                                  <p:childTnLst>
                                    <p:set>
                                      <p:cBhvr additive="repl">
                                        <p:cTn id="69" dur="1" fill="hold">
                                          <p:stCondLst>
                                            <p:cond delay="0"/>
                                          </p:stCondLst>
                                        </p:cTn>
                                        <p:tgtEl>
                                          <p:spTgt spid="11281"/>
                                        </p:tgtEl>
                                        <p:attrNameLst>
                                          <p:attrName>style.visibility</p:attrName>
                                        </p:attrNameLst>
                                      </p:cBhvr>
                                      <p:to>
                                        <p:strVal val="visible"/>
                                      </p:to>
                                    </p:set>
                                    <p:animEffect transition="in" filter="dissolve">
                                      <p:cBhvr additive="repl">
                                        <p:cTn id="70" dur="500"/>
                                        <p:tgtEl>
                                          <p:spTgt spid="11281"/>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fill="hold" nodeType="clickEffect">
                                  <p:stCondLst>
                                    <p:cond delay="0"/>
                                  </p:stCondLst>
                                  <p:childTnLst>
                                    <p:set>
                                      <p:cBhvr additive="repl">
                                        <p:cTn id="74" dur="1" fill="hold">
                                          <p:stCondLst>
                                            <p:cond delay="0"/>
                                          </p:stCondLst>
                                        </p:cTn>
                                        <p:tgtEl>
                                          <p:spTgt spid="11282"/>
                                        </p:tgtEl>
                                        <p:attrNameLst>
                                          <p:attrName>style.visibility</p:attrName>
                                        </p:attrNameLst>
                                      </p:cBhvr>
                                      <p:to>
                                        <p:strVal val="visible"/>
                                      </p:to>
                                    </p:set>
                                    <p:animEffect transition="in" filter="dissolve">
                                      <p:cBhvr additive="repl">
                                        <p:cTn id="75" dur="500"/>
                                        <p:tgtEl>
                                          <p:spTgt spid="11282"/>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fill="hold" nodeType="clickEffect">
                                  <p:stCondLst>
                                    <p:cond delay="0"/>
                                  </p:stCondLst>
                                  <p:childTnLst>
                                    <p:set>
                                      <p:cBhvr additive="repl">
                                        <p:cTn id="79" dur="1" fill="hold">
                                          <p:stCondLst>
                                            <p:cond delay="0"/>
                                          </p:stCondLst>
                                        </p:cTn>
                                        <p:tgtEl>
                                          <p:spTgt spid="11283"/>
                                        </p:tgtEl>
                                        <p:attrNameLst>
                                          <p:attrName>style.visibility</p:attrName>
                                        </p:attrNameLst>
                                      </p:cBhvr>
                                      <p:to>
                                        <p:strVal val="visible"/>
                                      </p:to>
                                    </p:set>
                                    <p:animEffect transition="in" filter="dissolve">
                                      <p:cBhvr additive="repl">
                                        <p:cTn id="80" dur="500"/>
                                        <p:tgtEl>
                                          <p:spTgt spid="11283"/>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9" presetClass="entr" fill="hold" nodeType="clickEffect">
                                  <p:stCondLst>
                                    <p:cond delay="0"/>
                                  </p:stCondLst>
                                  <p:childTnLst>
                                    <p:set>
                                      <p:cBhvr additive="repl">
                                        <p:cTn id="84" dur="1" fill="hold">
                                          <p:stCondLst>
                                            <p:cond delay="0"/>
                                          </p:stCondLst>
                                        </p:cTn>
                                        <p:tgtEl>
                                          <p:spTgt spid="11284"/>
                                        </p:tgtEl>
                                        <p:attrNameLst>
                                          <p:attrName>style.visibility</p:attrName>
                                        </p:attrNameLst>
                                      </p:cBhvr>
                                      <p:to>
                                        <p:strVal val="visible"/>
                                      </p:to>
                                    </p:set>
                                    <p:animEffect transition="in" filter="dissolve">
                                      <p:cBhvr additive="repl">
                                        <p:cTn id="85" dur="500"/>
                                        <p:tgtEl>
                                          <p:spTgt spid="11284"/>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fill="hold" nodeType="clickEffect">
                                  <p:stCondLst>
                                    <p:cond delay="0"/>
                                  </p:stCondLst>
                                  <p:childTnLst>
                                    <p:set>
                                      <p:cBhvr additive="repl">
                                        <p:cTn id="89" dur="1" fill="hold">
                                          <p:stCondLst>
                                            <p:cond delay="0"/>
                                          </p:stCondLst>
                                        </p:cTn>
                                        <p:tgtEl>
                                          <p:spTgt spid="11285"/>
                                        </p:tgtEl>
                                        <p:attrNameLst>
                                          <p:attrName>style.visibility</p:attrName>
                                        </p:attrNameLst>
                                      </p:cBhvr>
                                      <p:to>
                                        <p:strVal val="visible"/>
                                      </p:to>
                                    </p:set>
                                    <p:animEffect transition="in" filter="dissolve">
                                      <p:cBhvr additive="repl">
                                        <p:cTn id="90" dur="500"/>
                                        <p:tgtEl>
                                          <p:spTgt spid="11285"/>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9" presetClass="entr" fill="hold" nodeType="clickEffect">
                                  <p:stCondLst>
                                    <p:cond delay="0"/>
                                  </p:stCondLst>
                                  <p:childTnLst>
                                    <p:set>
                                      <p:cBhvr additive="repl">
                                        <p:cTn id="94" dur="1" fill="hold">
                                          <p:stCondLst>
                                            <p:cond delay="0"/>
                                          </p:stCondLst>
                                        </p:cTn>
                                        <p:tgtEl>
                                          <p:spTgt spid="11286"/>
                                        </p:tgtEl>
                                        <p:attrNameLst>
                                          <p:attrName>style.visibility</p:attrName>
                                        </p:attrNameLst>
                                      </p:cBhvr>
                                      <p:to>
                                        <p:strVal val="visible"/>
                                      </p:to>
                                    </p:set>
                                    <p:animEffect transition="in" filter="dissolve">
                                      <p:cBhvr additive="repl">
                                        <p:cTn id="95" dur="500"/>
                                        <p:tgtEl>
                                          <p:spTgt spid="11286"/>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9" presetClass="entr" fill="hold" nodeType="clickEffect">
                                  <p:stCondLst>
                                    <p:cond delay="0"/>
                                  </p:stCondLst>
                                  <p:childTnLst>
                                    <p:set>
                                      <p:cBhvr additive="repl">
                                        <p:cTn id="99" dur="1" fill="hold">
                                          <p:stCondLst>
                                            <p:cond delay="0"/>
                                          </p:stCondLst>
                                        </p:cTn>
                                        <p:tgtEl>
                                          <p:spTgt spid="11287"/>
                                        </p:tgtEl>
                                        <p:attrNameLst>
                                          <p:attrName>style.visibility</p:attrName>
                                        </p:attrNameLst>
                                      </p:cBhvr>
                                      <p:to>
                                        <p:strVal val="visible"/>
                                      </p:to>
                                    </p:set>
                                    <p:animEffect transition="in" filter="dissolve">
                                      <p:cBhvr additive="repl">
                                        <p:cTn id="100" dur="500"/>
                                        <p:tgtEl>
                                          <p:spTgt spid="11287"/>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9" presetClass="entr" fill="hold" nodeType="clickEffect">
                                  <p:stCondLst>
                                    <p:cond delay="0"/>
                                  </p:stCondLst>
                                  <p:childTnLst>
                                    <p:set>
                                      <p:cBhvr additive="repl">
                                        <p:cTn id="104" dur="1" fill="hold">
                                          <p:stCondLst>
                                            <p:cond delay="0"/>
                                          </p:stCondLst>
                                        </p:cTn>
                                        <p:tgtEl>
                                          <p:spTgt spid="11288"/>
                                        </p:tgtEl>
                                        <p:attrNameLst>
                                          <p:attrName>style.visibility</p:attrName>
                                        </p:attrNameLst>
                                      </p:cBhvr>
                                      <p:to>
                                        <p:strVal val="visible"/>
                                      </p:to>
                                    </p:set>
                                    <p:animEffect transition="in" filter="dissolve">
                                      <p:cBhvr additive="repl">
                                        <p:cTn id="105" dur="500"/>
                                        <p:tgtEl>
                                          <p:spTgt spid="11288"/>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9" presetClass="entr" fill="hold" nodeType="clickEffect">
                                  <p:stCondLst>
                                    <p:cond delay="0"/>
                                  </p:stCondLst>
                                  <p:childTnLst>
                                    <p:set>
                                      <p:cBhvr additive="repl">
                                        <p:cTn id="109" dur="1" fill="hold">
                                          <p:stCondLst>
                                            <p:cond delay="0"/>
                                          </p:stCondLst>
                                        </p:cTn>
                                        <p:tgtEl>
                                          <p:spTgt spid="11289"/>
                                        </p:tgtEl>
                                        <p:attrNameLst>
                                          <p:attrName>style.visibility</p:attrName>
                                        </p:attrNameLst>
                                      </p:cBhvr>
                                      <p:to>
                                        <p:strVal val="visible"/>
                                      </p:to>
                                    </p:set>
                                    <p:animEffect transition="in" filter="dissolve">
                                      <p:cBhvr additive="repl">
                                        <p:cTn id="110" dur="500"/>
                                        <p:tgtEl>
                                          <p:spTgt spid="11289"/>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9" presetClass="entr" fill="hold" nodeType="clickEffect">
                                  <p:stCondLst>
                                    <p:cond delay="0"/>
                                  </p:stCondLst>
                                  <p:childTnLst>
                                    <p:set>
                                      <p:cBhvr additive="repl">
                                        <p:cTn id="114" dur="1" fill="hold">
                                          <p:stCondLst>
                                            <p:cond delay="0"/>
                                          </p:stCondLst>
                                        </p:cTn>
                                        <p:tgtEl>
                                          <p:spTgt spid="11290"/>
                                        </p:tgtEl>
                                        <p:attrNameLst>
                                          <p:attrName>style.visibility</p:attrName>
                                        </p:attrNameLst>
                                      </p:cBhvr>
                                      <p:to>
                                        <p:strVal val="visible"/>
                                      </p:to>
                                    </p:set>
                                    <p:animEffect transition="in" filter="dissolve">
                                      <p:cBhvr additive="repl">
                                        <p:cTn id="115" dur="500"/>
                                        <p:tgtEl>
                                          <p:spTgt spid="11290"/>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2" presetClass="entr" presetSubtype="1" fill="hold" grpId="0" nodeType="clickEffect">
                                  <p:stCondLst>
                                    <p:cond delay="0"/>
                                  </p:stCondLst>
                                  <p:childTnLst>
                                    <p:set>
                                      <p:cBhvr additive="repl">
                                        <p:cTn id="119" dur="1" fill="hold">
                                          <p:stCondLst>
                                            <p:cond delay="0"/>
                                          </p:stCondLst>
                                        </p:cTn>
                                        <p:tgtEl>
                                          <p:spTgt spid="11298"/>
                                        </p:tgtEl>
                                        <p:attrNameLst>
                                          <p:attrName>style.visibility</p:attrName>
                                        </p:attrNameLst>
                                      </p:cBhvr>
                                      <p:to>
                                        <p:strVal val="visible"/>
                                      </p:to>
                                    </p:set>
                                    <p:animEffect transition="in" filter="wipe(up)">
                                      <p:cBhvr additive="repl">
                                        <p:cTn id="120" dur="500"/>
                                        <p:tgtEl>
                                          <p:spTgt spid="11298"/>
                                        </p:tgtEl>
                                      </p:cBhvr>
                                    </p:animEffect>
                                  </p:childTnLst>
                                </p:cTn>
                              </p:par>
                            </p:childTnLst>
                          </p:cTn>
                        </p:par>
                        <p:par>
                          <p:cTn id="121" fill="hold" nodeType="afterGroup">
                            <p:stCondLst>
                              <p:cond delay="500"/>
                            </p:stCondLst>
                            <p:childTnLst>
                              <p:par>
                                <p:cTn id="122" presetID="22" presetClass="entr" presetSubtype="4" fill="hold" grpId="0" nodeType="afterEffect">
                                  <p:stCondLst>
                                    <p:cond delay="0"/>
                                  </p:stCondLst>
                                  <p:childTnLst>
                                    <p:set>
                                      <p:cBhvr additive="repl">
                                        <p:cTn id="123" dur="1" fill="hold">
                                          <p:stCondLst>
                                            <p:cond delay="0"/>
                                          </p:stCondLst>
                                        </p:cTn>
                                        <p:tgtEl>
                                          <p:spTgt spid="11299"/>
                                        </p:tgtEl>
                                        <p:attrNameLst>
                                          <p:attrName>style.visibility</p:attrName>
                                        </p:attrNameLst>
                                      </p:cBhvr>
                                      <p:to>
                                        <p:strVal val="visible"/>
                                      </p:to>
                                    </p:set>
                                    <p:animEffect transition="in" filter="wipe(down)">
                                      <p:cBhvr additive="repl">
                                        <p:cTn id="124" dur="500"/>
                                        <p:tgtEl>
                                          <p:spTgt spid="11299"/>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2" presetClass="entr" presetSubtype="4" fill="hold" grpId="0" nodeType="clickEffect">
                                  <p:stCondLst>
                                    <p:cond delay="0"/>
                                  </p:stCondLst>
                                  <p:childTnLst>
                                    <p:set>
                                      <p:cBhvr additive="repl">
                                        <p:cTn id="128" dur="1" fill="hold">
                                          <p:stCondLst>
                                            <p:cond delay="0"/>
                                          </p:stCondLst>
                                        </p:cTn>
                                        <p:tgtEl>
                                          <p:spTgt spid="11300"/>
                                        </p:tgtEl>
                                        <p:attrNameLst>
                                          <p:attrName>style.visibility</p:attrName>
                                        </p:attrNameLst>
                                      </p:cBhvr>
                                      <p:to>
                                        <p:strVal val="visible"/>
                                      </p:to>
                                    </p:set>
                                    <p:animEffect transition="in" filter="wipe(down)">
                                      <p:cBhvr additive="repl">
                                        <p:cTn id="129" dur="500"/>
                                        <p:tgtEl>
                                          <p:spTgt spid="11300"/>
                                        </p:tgtEl>
                                      </p:cBhvr>
                                    </p:animEffect>
                                  </p:childTnLst>
                                </p:cTn>
                              </p:par>
                            </p:childTnLst>
                          </p:cTn>
                        </p:par>
                        <p:par>
                          <p:cTn id="130" fill="hold" nodeType="afterGroup">
                            <p:stCondLst>
                              <p:cond delay="500"/>
                            </p:stCondLst>
                            <p:childTnLst>
                              <p:par>
                                <p:cTn id="131" presetID="22" presetClass="entr" presetSubtype="8" fill="hold" grpId="0" nodeType="afterEffect">
                                  <p:stCondLst>
                                    <p:cond delay="0"/>
                                  </p:stCondLst>
                                  <p:childTnLst>
                                    <p:set>
                                      <p:cBhvr additive="repl">
                                        <p:cTn id="132" dur="1" fill="hold">
                                          <p:stCondLst>
                                            <p:cond delay="0"/>
                                          </p:stCondLst>
                                        </p:cTn>
                                        <p:tgtEl>
                                          <p:spTgt spid="11301"/>
                                        </p:tgtEl>
                                        <p:attrNameLst>
                                          <p:attrName>style.visibility</p:attrName>
                                        </p:attrNameLst>
                                      </p:cBhvr>
                                      <p:to>
                                        <p:strVal val="visible"/>
                                      </p:to>
                                    </p:set>
                                    <p:animEffect transition="in" filter="wipe(left)">
                                      <p:cBhvr additive="repl">
                                        <p:cTn id="133" dur="500"/>
                                        <p:tgtEl>
                                          <p:spTgt spid="11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nimBg="1"/>
      <p:bldP spid="11267" grpId="0" animBg="1"/>
      <p:bldP spid="11268" grpId="0" animBg="1"/>
      <p:bldP spid="11269" grpId="0" animBg="1"/>
      <p:bldP spid="11272" grpId="0" animBg="1"/>
      <p:bldP spid="11298" grpId="0" animBg="1"/>
      <p:bldP spid="11299" grpId="0" animBg="1"/>
      <p:bldP spid="11300" grpId="0" animBg="1"/>
      <p:bldP spid="11301" grpId="0" animBg="1"/>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689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175"/>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pic>
      <p:pic>
        <p:nvPicPr>
          <p:cNvPr id="976898" name="Picture 1" descr="titlestonewall50b.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2590800"/>
            <a:ext cx="2171700" cy="808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6899" name="Text Box 10"/>
          <p:cNvSpPr txBox="1">
            <a:spLocks noChangeArrowheads="1"/>
          </p:cNvSpPr>
          <p:nvPr/>
        </p:nvSpPr>
        <p:spPr bwMode="auto">
          <a:xfrm>
            <a:off x="4837113" y="2743200"/>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ko-KR" altLang="en-US" sz="2400" b="0" i="0" u="none" strike="noStrike" kern="1200" cap="none" spc="0" normalizeH="0" baseline="0" noProof="0" dirty="0" err="1">
                <a:ln>
                  <a:noFill/>
                </a:ln>
                <a:solidFill>
                  <a:srgbClr val="000000"/>
                </a:solidFill>
                <a:effectLst/>
                <a:uLnTx/>
                <a:uFillTx/>
                <a:latin typeface="Arial" charset="0"/>
              </a:rPr>
              <a:t>尼希米记</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endParaRPr>
          </a:p>
        </p:txBody>
      </p:sp>
      <p:pic>
        <p:nvPicPr>
          <p:cNvPr id="2" name="Picture 1" descr="Neh 3 northern wall.pn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965200" y="0"/>
            <a:ext cx="10115550" cy="6264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1" name="Rectangle 3"/>
          <p:cNvSpPr>
            <a:spLocks noGrp="1" noChangeArrowheads="1"/>
          </p:cNvSpPr>
          <p:nvPr>
            <p:ph type="title" idx="4294967295"/>
          </p:nvPr>
        </p:nvSpPr>
        <p:spPr>
          <a:xfrm>
            <a:off x="-36513" y="-26988"/>
            <a:ext cx="5219701" cy="1268413"/>
          </a:xfrm>
          <a:solidFill>
            <a:srgbClr val="000000"/>
          </a:solidFill>
        </p:spPr>
        <p:txBody>
          <a:bodyPr/>
          <a:lstStyle/>
          <a:p>
            <a:pPr eaLnBrk="1" hangingPunct="1">
              <a:defRPr/>
            </a:pPr>
            <a:r>
              <a:rPr lang="ko-KR" altLang="en-US" sz="4000" b="1" dirty="0" err="1">
                <a:effectLst>
                  <a:outerShdw blurRad="38100" dist="38100" dir="2700000" algn="tl">
                    <a:srgbClr val="666633"/>
                  </a:outerShdw>
                </a:effectLst>
                <a:latin typeface="Arial" charset="0"/>
                <a:cs typeface="Arial" charset="0"/>
              </a:rPr>
              <a:t>尼希米的外部反对</a:t>
            </a:r>
            <a:endParaRPr lang="en-US" sz="4000" b="1" dirty="0">
              <a:effectLst>
                <a:outerShdw blurRad="38100" dist="38100" dir="2700000" algn="tl">
                  <a:srgbClr val="666633"/>
                </a:outerShdw>
              </a:effectLst>
              <a:latin typeface="Times New Roman" charset="0"/>
              <a:cs typeface="Arial" charset="0"/>
            </a:endParaRPr>
          </a:p>
        </p:txBody>
      </p:sp>
      <p:sp>
        <p:nvSpPr>
          <p:cNvPr id="6" name="AutoShape 5">
            <a:extLst>
              <a:ext uri="{FF2B5EF4-FFF2-40B4-BE49-F238E27FC236}">
                <a16:creationId xmlns:a16="http://schemas.microsoft.com/office/drawing/2014/main" id="{CFFE61E8-2BA5-2E0B-043F-C02C348C0634}"/>
              </a:ext>
            </a:extLst>
          </p:cNvPr>
          <p:cNvSpPr>
            <a:spLocks noChangeArrowheads="1"/>
          </p:cNvSpPr>
          <p:nvPr/>
        </p:nvSpPr>
        <p:spPr bwMode="auto">
          <a:xfrm>
            <a:off x="1651898" y="4518189"/>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defPPr>
              <a:defRPr lang="en-GB"/>
            </a:defPPr>
            <a:lvl1pPr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1pPr>
            <a:lvl2pPr marL="742950" indent="-28575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2pPr>
            <a:lvl3pPr marL="11430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3pPr>
            <a:lvl4pPr marL="16002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4pPr>
            <a:lvl5pPr marL="20574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5pPr>
            <a:lvl6pPr marL="2286000" algn="l" defTabSz="457200" rtl="0" eaLnBrk="1" latinLnBrk="0" hangingPunct="1">
              <a:defRPr sz="2400" kern="1200">
                <a:solidFill>
                  <a:schemeClr val="bg1"/>
                </a:solidFill>
                <a:latin typeface="Times New Roman" charset="0"/>
                <a:ea typeface="ＭＳ Ｐゴシック" charset="0"/>
                <a:cs typeface="SimSun" charset="0"/>
              </a:defRPr>
            </a:lvl6pPr>
            <a:lvl7pPr marL="2743200" algn="l" defTabSz="457200" rtl="0" eaLnBrk="1" latinLnBrk="0" hangingPunct="1">
              <a:defRPr sz="2400" kern="1200">
                <a:solidFill>
                  <a:schemeClr val="bg1"/>
                </a:solidFill>
                <a:latin typeface="Times New Roman" charset="0"/>
                <a:ea typeface="ＭＳ Ｐゴシック" charset="0"/>
                <a:cs typeface="SimSun" charset="0"/>
              </a:defRPr>
            </a:lvl7pPr>
            <a:lvl8pPr marL="3200400" algn="l" defTabSz="457200" rtl="0" eaLnBrk="1" latinLnBrk="0" hangingPunct="1">
              <a:defRPr sz="2400" kern="1200">
                <a:solidFill>
                  <a:schemeClr val="bg1"/>
                </a:solidFill>
                <a:latin typeface="Times New Roman" charset="0"/>
                <a:ea typeface="ＭＳ Ｐゴシック" charset="0"/>
                <a:cs typeface="SimSun" charset="0"/>
              </a:defRPr>
            </a:lvl8pPr>
            <a:lvl9pPr marL="3657600" algn="l" defTabSz="457200" rtl="0" eaLnBrk="1" latinLnBrk="0" hangingPunct="1">
              <a:defRPr sz="2400" kern="1200">
                <a:solidFill>
                  <a:schemeClr val="bg1"/>
                </a:solidFill>
                <a:latin typeface="Times New Roman" charset="0"/>
                <a:ea typeface="ＭＳ Ｐゴシック"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阿拉伯人</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革顺</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7" name="AutoShape 7">
            <a:extLst>
              <a:ext uri="{FF2B5EF4-FFF2-40B4-BE49-F238E27FC236}">
                <a16:creationId xmlns:a16="http://schemas.microsoft.com/office/drawing/2014/main" id="{6E1001E6-9460-1EBC-046E-04CD694E8834}"/>
              </a:ext>
            </a:extLst>
          </p:cNvPr>
          <p:cNvSpPr>
            <a:spLocks noChangeArrowheads="1"/>
          </p:cNvSpPr>
          <p:nvPr/>
        </p:nvSpPr>
        <p:spPr bwMode="auto">
          <a:xfrm>
            <a:off x="5094585" y="174625"/>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defPPr>
              <a:defRPr lang="en-GB"/>
            </a:defPPr>
            <a:lvl1pPr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1pPr>
            <a:lvl2pPr marL="742950" indent="-28575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2pPr>
            <a:lvl3pPr marL="11430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3pPr>
            <a:lvl4pPr marL="16002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4pPr>
            <a:lvl5pPr marL="20574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5pPr>
            <a:lvl6pPr marL="2286000" algn="l" defTabSz="457200" rtl="0" eaLnBrk="1" latinLnBrk="0" hangingPunct="1">
              <a:defRPr sz="2400" kern="1200">
                <a:solidFill>
                  <a:schemeClr val="bg1"/>
                </a:solidFill>
                <a:latin typeface="Times New Roman" charset="0"/>
                <a:ea typeface="ＭＳ Ｐゴシック" charset="0"/>
                <a:cs typeface="SimSun" charset="0"/>
              </a:defRPr>
            </a:lvl6pPr>
            <a:lvl7pPr marL="2743200" algn="l" defTabSz="457200" rtl="0" eaLnBrk="1" latinLnBrk="0" hangingPunct="1">
              <a:defRPr sz="2400" kern="1200">
                <a:solidFill>
                  <a:schemeClr val="bg1"/>
                </a:solidFill>
                <a:latin typeface="Times New Roman" charset="0"/>
                <a:ea typeface="ＭＳ Ｐゴシック" charset="0"/>
                <a:cs typeface="SimSun" charset="0"/>
              </a:defRPr>
            </a:lvl7pPr>
            <a:lvl8pPr marL="3200400" algn="l" defTabSz="457200" rtl="0" eaLnBrk="1" latinLnBrk="0" hangingPunct="1">
              <a:defRPr sz="2400" kern="1200">
                <a:solidFill>
                  <a:schemeClr val="bg1"/>
                </a:solidFill>
                <a:latin typeface="Times New Roman" charset="0"/>
                <a:ea typeface="ＭＳ Ｐゴシック" charset="0"/>
                <a:cs typeface="SimSun" charset="0"/>
              </a:defRPr>
            </a:lvl8pPr>
            <a:lvl9pPr marL="3657600" algn="l" defTabSz="457200" rtl="0" eaLnBrk="1" latinLnBrk="0" hangingPunct="1">
              <a:defRPr sz="2400" kern="1200">
                <a:solidFill>
                  <a:schemeClr val="bg1"/>
                </a:solidFill>
                <a:latin typeface="Times New Roman" charset="0"/>
                <a:ea typeface="ＭＳ Ｐゴシック"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撒拿拉特，</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撒玛利亚人</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8" name="AutoShape 8">
            <a:extLst>
              <a:ext uri="{FF2B5EF4-FFF2-40B4-BE49-F238E27FC236}">
                <a16:creationId xmlns:a16="http://schemas.microsoft.com/office/drawing/2014/main" id="{7456715E-C7BA-07BA-F253-B5DF237B854B}"/>
              </a:ext>
            </a:extLst>
          </p:cNvPr>
          <p:cNvSpPr>
            <a:spLocks noChangeArrowheads="1"/>
          </p:cNvSpPr>
          <p:nvPr/>
        </p:nvSpPr>
        <p:spPr bwMode="auto">
          <a:xfrm>
            <a:off x="6248827" y="2826543"/>
            <a:ext cx="3124200" cy="2438400"/>
          </a:xfrm>
          <a:prstGeom prst="irregularSeal2">
            <a:avLst/>
          </a:prstGeom>
          <a:solidFill>
            <a:srgbClr val="FF0000"/>
          </a:solidFill>
          <a:ln w="9525">
            <a:solidFill>
              <a:schemeClr val="tx1"/>
            </a:solidFill>
            <a:miter lim="800000"/>
            <a:headEnd/>
            <a:tailEnd/>
          </a:ln>
          <a:effectLst>
            <a:outerShdw blurRad="63500" sy="50000" rotWithShape="0">
              <a:srgbClr val="000000">
                <a:alpha val="74998"/>
              </a:srgbClr>
            </a:outerShdw>
          </a:effectLst>
        </p:spPr>
        <p:txBody>
          <a:bodyPr wrap="none" anchor="ctr"/>
          <a:lstStyle>
            <a:defPPr>
              <a:defRPr lang="en-GB"/>
            </a:defPPr>
            <a:lvl1pPr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1pPr>
            <a:lvl2pPr marL="742950" indent="-28575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2pPr>
            <a:lvl3pPr marL="11430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3pPr>
            <a:lvl4pPr marL="16002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4pPr>
            <a:lvl5pPr marL="2057400" indent="-228600" algn="l" defTabSz="457200" rtl="0" eaLnBrk="0" fontAlgn="base" hangingPunct="0">
              <a:spcBef>
                <a:spcPct val="0"/>
              </a:spcBef>
              <a:spcAft>
                <a:spcPct val="0"/>
              </a:spcAft>
              <a:buClr>
                <a:srgbClr val="000000"/>
              </a:buClr>
              <a:buSzPct val="100000"/>
              <a:buFont typeface="Times New Roman" charset="0"/>
              <a:defRPr sz="2400" kern="1200">
                <a:solidFill>
                  <a:schemeClr val="bg1"/>
                </a:solidFill>
                <a:latin typeface="Times New Roman" charset="0"/>
                <a:ea typeface="ＭＳ Ｐゴシック" charset="0"/>
                <a:cs typeface="SimSun" charset="0"/>
              </a:defRPr>
            </a:lvl5pPr>
            <a:lvl6pPr marL="2286000" algn="l" defTabSz="457200" rtl="0" eaLnBrk="1" latinLnBrk="0" hangingPunct="1">
              <a:defRPr sz="2400" kern="1200">
                <a:solidFill>
                  <a:schemeClr val="bg1"/>
                </a:solidFill>
                <a:latin typeface="Times New Roman" charset="0"/>
                <a:ea typeface="ＭＳ Ｐゴシック" charset="0"/>
                <a:cs typeface="SimSun" charset="0"/>
              </a:defRPr>
            </a:lvl6pPr>
            <a:lvl7pPr marL="2743200" algn="l" defTabSz="457200" rtl="0" eaLnBrk="1" latinLnBrk="0" hangingPunct="1">
              <a:defRPr sz="2400" kern="1200">
                <a:solidFill>
                  <a:schemeClr val="bg1"/>
                </a:solidFill>
                <a:latin typeface="Times New Roman" charset="0"/>
                <a:ea typeface="ＭＳ Ｐゴシック" charset="0"/>
                <a:cs typeface="SimSun" charset="0"/>
              </a:defRPr>
            </a:lvl7pPr>
            <a:lvl8pPr marL="3200400" algn="l" defTabSz="457200" rtl="0" eaLnBrk="1" latinLnBrk="0" hangingPunct="1">
              <a:defRPr sz="2400" kern="1200">
                <a:solidFill>
                  <a:schemeClr val="bg1"/>
                </a:solidFill>
                <a:latin typeface="Times New Roman" charset="0"/>
                <a:ea typeface="ＭＳ Ｐゴシック" charset="0"/>
                <a:cs typeface="SimSun" charset="0"/>
              </a:defRPr>
            </a:lvl8pPr>
            <a:lvl9pPr marL="3657600" algn="l" defTabSz="457200" rtl="0" eaLnBrk="1" latinLnBrk="0" hangingPunct="1">
              <a:defRPr sz="2400" kern="1200">
                <a:solidFill>
                  <a:schemeClr val="bg1"/>
                </a:solidFill>
                <a:latin typeface="Times New Roman" charset="0"/>
                <a:ea typeface="ＭＳ Ｐゴシック" charset="0"/>
                <a:cs typeface="SimSu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多比雅，</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亚扪人</a:t>
            </a:r>
            <a:endParaRPr kumimoji="1" lang="en-US" sz="3200" b="1" i="0" u="none" strike="noStrike" kern="1200" cap="none" spc="0" normalizeH="0" baseline="0" noProof="0" dirty="0">
              <a:ln>
                <a:noFill/>
              </a:ln>
              <a:solidFill>
                <a:srgbClr val="FFFFFF"/>
              </a:solidFill>
              <a:effectLst/>
              <a:uLnTx/>
              <a:uFillTx/>
              <a:latin typeface="Arial" charset="0"/>
              <a:ea typeface="ＭＳ Ｐゴシック" charset="0"/>
            </a:endParaRPr>
          </a:p>
        </p:txBody>
      </p:sp>
    </p:spTree>
    <p:extLst>
      <p:ext uri="{BB962C8B-B14F-4D97-AF65-F5344CB8AC3E}">
        <p14:creationId xmlns:p14="http://schemas.microsoft.com/office/powerpoint/2010/main" val="2019169687"/>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8945" name="Picture 1" descr="nehemiah-6-3.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42888"/>
            <a:ext cx="91440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8946" name="Title 2"/>
          <p:cNvSpPr>
            <a:spLocks noGrp="1"/>
          </p:cNvSpPr>
          <p:nvPr>
            <p:ph type="title"/>
          </p:nvPr>
        </p:nvSpPr>
        <p:spPr>
          <a:xfrm>
            <a:off x="-71438" y="0"/>
            <a:ext cx="9251951" cy="1143000"/>
          </a:xfrm>
          <a:solidFill>
            <a:schemeClr val="bg1"/>
          </a:solidFill>
        </p:spPr>
        <p:txBody>
          <a:bodyPr/>
          <a:lstStyle/>
          <a:p>
            <a:pPr algn="ctr" eaLnBrk="1" hangingPunct="1"/>
            <a:r>
              <a:rPr lang="zh-CN" altLang="en-US" sz="4400" b="1" dirty="0">
                <a:latin typeface="Arial" charset="0"/>
                <a:cs typeface="Arial" charset="0"/>
              </a:rPr>
              <a:t>尼希米的信息（</a:t>
            </a:r>
            <a:r>
              <a:rPr lang="en-US" altLang="zh-CN" sz="4400" b="1" dirty="0">
                <a:latin typeface="Arial" charset="0"/>
                <a:cs typeface="Arial" charset="0"/>
              </a:rPr>
              <a:t>6:3</a:t>
            </a:r>
            <a:r>
              <a:rPr lang="zh-CN" altLang="en-US" sz="4400" b="1" dirty="0">
                <a:latin typeface="Arial" charset="0"/>
                <a:cs typeface="Arial" charset="0"/>
              </a:rPr>
              <a:t>）</a:t>
            </a:r>
            <a:r>
              <a:rPr lang="en-US" sz="4400" b="1" dirty="0">
                <a:latin typeface="Arial" charset="0"/>
                <a:cs typeface="Arial" charset="0"/>
              </a:rPr>
              <a:t>s (6:3)</a:t>
            </a:r>
          </a:p>
        </p:txBody>
      </p:sp>
      <p:sp>
        <p:nvSpPr>
          <p:cNvPr id="3" name="TextBox 2">
            <a:extLst>
              <a:ext uri="{FF2B5EF4-FFF2-40B4-BE49-F238E27FC236}">
                <a16:creationId xmlns:a16="http://schemas.microsoft.com/office/drawing/2014/main" id="{9B5FA862-AACF-F7E4-7F06-3B4AA3E581E1}"/>
              </a:ext>
            </a:extLst>
          </p:cNvPr>
          <p:cNvSpPr txBox="1"/>
          <p:nvPr/>
        </p:nvSpPr>
        <p:spPr>
          <a:xfrm rot="569997">
            <a:off x="1611502" y="1684081"/>
            <a:ext cx="6617364" cy="1323439"/>
          </a:xfrm>
          <a:prstGeom prst="rect">
            <a:avLst/>
          </a:prstGeom>
          <a:solidFill>
            <a:srgbClr val="C8B01B"/>
          </a:solidFill>
        </p:spPr>
        <p:txBody>
          <a:bodyPr wrap="square">
            <a:spAutoFit/>
          </a:bodyPr>
          <a:lstStyle/>
          <a:p>
            <a:r>
              <a:rPr lang="en-US" sz="4000" dirty="0" err="1">
                <a:solidFill>
                  <a:srgbClr val="C00000"/>
                </a:solidFill>
              </a:rPr>
              <a:t>我正在做一件伟大的工作，我不能下来</a:t>
            </a:r>
            <a:endParaRPr lang="en-US" sz="4000" dirty="0">
              <a:solidFill>
                <a:srgbClr val="C00000"/>
              </a:solidFill>
            </a:endParaRPr>
          </a:p>
        </p:txBody>
      </p:sp>
    </p:spTree>
    <p:extLst>
      <p:ext uri="{BB962C8B-B14F-4D97-AF65-F5344CB8AC3E}">
        <p14:creationId xmlns:p14="http://schemas.microsoft.com/office/powerpoint/2010/main" val="424461671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41" name="Picture 1" descr="ritmeyer jerusalem map.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2700" y="152400"/>
            <a:ext cx="9261475"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1" name="Rectangle 3"/>
          <p:cNvSpPr>
            <a:spLocks noGrp="1" noChangeArrowheads="1"/>
          </p:cNvSpPr>
          <p:nvPr>
            <p:ph type="body" idx="1"/>
          </p:nvPr>
        </p:nvSpPr>
        <p:spPr>
          <a:xfrm>
            <a:off x="5410200" y="4572000"/>
            <a:ext cx="3810000" cy="2057400"/>
          </a:xfrm>
          <a:solidFill>
            <a:schemeClr val="bg1"/>
          </a:solidFill>
        </p:spPr>
        <p:txBody>
          <a:bodyPr anchor="ctr"/>
          <a:lstStyle/>
          <a:p>
            <a:pPr marL="0" indent="0" algn="ctr" eaLnBrk="1" hangingPunct="1">
              <a:buFont typeface="Wingdings" charset="0"/>
              <a:buNone/>
              <a:defRPr/>
            </a:pPr>
            <a:r>
              <a:rPr lang="zh-CN" altLang="en-US" sz="4000" b="1" dirty="0">
                <a:effectLst>
                  <a:outerShdw blurRad="38100" dist="38100" dir="2700000" algn="tl">
                    <a:srgbClr val="666633"/>
                  </a:outerShdw>
                </a:effectLst>
                <a:latin typeface="Arial" charset="0"/>
                <a:cs typeface="Arial" charset="0"/>
              </a:rPr>
              <a:t>内部问题</a:t>
            </a:r>
            <a:endParaRPr lang="en-US" altLang="zh-CN" sz="4000" b="1" dirty="0">
              <a:effectLst>
                <a:outerShdw blurRad="38100" dist="38100" dir="2700000" algn="tl">
                  <a:srgbClr val="666633"/>
                </a:outerShdw>
              </a:effectLst>
              <a:latin typeface="Arial" charset="0"/>
              <a:cs typeface="Arial" charset="0"/>
            </a:endParaRPr>
          </a:p>
          <a:p>
            <a:pPr marL="0" indent="0" algn="ctr" eaLnBrk="1" hangingPunct="1">
              <a:buFont typeface="Wingdings" charset="0"/>
              <a:buNone/>
              <a:defRPr/>
            </a:pPr>
            <a:r>
              <a:rPr lang="zh-CN" altLang="en-US" sz="4000" b="1" dirty="0">
                <a:effectLst>
                  <a:outerShdw blurRad="38100" dist="38100" dir="2700000" algn="tl">
                    <a:srgbClr val="666633"/>
                  </a:outerShdw>
                </a:effectLst>
                <a:latin typeface="Arial" charset="0"/>
                <a:cs typeface="Arial" charset="0"/>
              </a:rPr>
              <a:t>就在家里</a:t>
            </a:r>
            <a:endParaRPr lang="en-US" sz="3600" dirty="0">
              <a:effectLst>
                <a:outerShdw blurRad="38100" dist="38100" dir="2700000" algn="tl">
                  <a:srgbClr val="666633"/>
                </a:outerShdw>
              </a:effectLst>
              <a:latin typeface="Arial" charset="0"/>
              <a:cs typeface="Arial" charset="0"/>
            </a:endParaRPr>
          </a:p>
        </p:txBody>
      </p:sp>
      <p:sp>
        <p:nvSpPr>
          <p:cNvPr id="5" name="Rectangle 3"/>
          <p:cNvSpPr txBox="1">
            <a:spLocks noChangeArrowheads="1"/>
          </p:cNvSpPr>
          <p:nvPr/>
        </p:nvSpPr>
        <p:spPr bwMode="auto">
          <a:xfrm>
            <a:off x="0" y="76200"/>
            <a:ext cx="3810000" cy="9906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marL="342900" indent="-342900" algn="l" rtl="0" eaLnBrk="0" fontAlgn="base" hangingPunct="0">
              <a:spcBef>
                <a:spcPct val="20000"/>
              </a:spcBef>
              <a:spcAft>
                <a:spcPct val="0"/>
              </a:spcAft>
              <a:buClr>
                <a:schemeClr val="accent2"/>
              </a:buClr>
              <a:buSzPct val="75000"/>
              <a:buFont typeface="Wingdings" charset="0"/>
              <a:buChar char="n"/>
              <a:defRPr sz="3100">
                <a:solidFill>
                  <a:schemeClr val="tx1"/>
                </a:solidFill>
                <a:latin typeface="+mn-lt"/>
                <a:ea typeface="ＭＳ Ｐゴシック" charset="0"/>
                <a:cs typeface="+mn-cs"/>
              </a:defRPr>
            </a:lvl1pPr>
            <a:lvl2pPr marL="742950" indent="-285750" algn="l" rtl="0" eaLnBrk="0" fontAlgn="base" hangingPunct="0">
              <a:spcBef>
                <a:spcPct val="20000"/>
              </a:spcBef>
              <a:spcAft>
                <a:spcPct val="0"/>
              </a:spcAft>
              <a:buClr>
                <a:schemeClr val="accent1"/>
              </a:buClr>
              <a:buSzPct val="65000"/>
              <a:buFont typeface="Wingdings" charset="0"/>
              <a:buChar char="n"/>
              <a:defRPr sz="2600">
                <a:solidFill>
                  <a:schemeClr val="tx1"/>
                </a:solidFill>
                <a:latin typeface="+mn-lt"/>
                <a:ea typeface="Arial" charset="0"/>
                <a:cs typeface="+mn-cs"/>
              </a:defRPr>
            </a:lvl2pPr>
            <a:lvl3pPr marL="1143000" indent="-228600" algn="l" rtl="0" eaLnBrk="0" fontAlgn="base" hangingPunct="0">
              <a:spcBef>
                <a:spcPct val="20000"/>
              </a:spcBef>
              <a:spcAft>
                <a:spcPct val="0"/>
              </a:spcAft>
              <a:buClr>
                <a:schemeClr val="hlink"/>
              </a:buClr>
              <a:buSzPct val="55000"/>
              <a:buFont typeface="Wingdings" charset="0"/>
              <a:buChar char="n"/>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lr>
                <a:schemeClr val="tx1"/>
              </a:buClr>
              <a:buSzPct val="85000"/>
              <a:buFont typeface="Wingdings" charset="0"/>
              <a:buChar char="§"/>
              <a:defRPr sz="2000">
                <a:solidFill>
                  <a:schemeClr val="tx1"/>
                </a:solidFill>
                <a:latin typeface="+mn-lt"/>
                <a:ea typeface="Arial" charset="0"/>
                <a:cs typeface="+mn-cs"/>
              </a:defRPr>
            </a:lvl5pPr>
            <a:lvl6pPr marL="25146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6pPr>
            <a:lvl7pPr marL="29718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7pPr>
            <a:lvl8pPr marL="34290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8pPr>
            <a:lvl9pPr marL="3886200" indent="-228600" algn="l" rtl="0" fontAlgn="base">
              <a:spcBef>
                <a:spcPct val="20000"/>
              </a:spcBef>
              <a:spcAft>
                <a:spcPct val="0"/>
              </a:spcAft>
              <a:buClr>
                <a:schemeClr val="tx1"/>
              </a:buClr>
              <a:buSzPct val="85000"/>
              <a:buFont typeface="Wingdings" pitchFamily="2" charset="2"/>
              <a:buChar char="§"/>
              <a:defRPr sz="2000">
                <a:solidFill>
                  <a:schemeClr val="tx1"/>
                </a:solidFill>
                <a:latin typeface="+mn-lt"/>
                <a:cs typeface="+mn-cs"/>
              </a:defRPr>
            </a:lvl9pPr>
          </a:lstStyle>
          <a:p>
            <a:pPr marL="0" marR="0" lvl="0" indent="0" algn="ctr" defTabSz="914400" rtl="0" eaLnBrk="1" fontAlgn="base" latinLnBrk="0" hangingPunct="1">
              <a:lnSpc>
                <a:spcPct val="100000"/>
              </a:lnSpc>
              <a:spcBef>
                <a:spcPct val="20000"/>
              </a:spcBef>
              <a:spcAft>
                <a:spcPct val="0"/>
              </a:spcAft>
              <a:buClr>
                <a:srgbClr val="990000"/>
              </a:buClr>
              <a:buSzPct val="75000"/>
              <a:buFont typeface="Wingdings" charset="0"/>
              <a:buNone/>
              <a:tabLst/>
              <a:defRPr/>
            </a:pPr>
            <a:r>
              <a:rPr kumimoji="0" lang="zh-CN" altLang="en-US" sz="4000" b="1" i="0" u="none" strike="noStrike" kern="1200" cap="none" spc="0" normalizeH="0" baseline="0" noProof="0" dirty="0">
                <a:ln>
                  <a:noFill/>
                </a:ln>
                <a:solidFill>
                  <a:srgbClr val="FFFFFF"/>
                </a:solidFill>
                <a:effectLst>
                  <a:outerShdw blurRad="38100" dist="38100" dir="2700000" algn="tl">
                    <a:srgbClr val="666633"/>
                  </a:outerShdw>
                </a:effectLst>
                <a:uLnTx/>
                <a:uFillTx/>
                <a:latin typeface="Arial"/>
                <a:ea typeface="ＭＳ Ｐゴシック" charset="0"/>
                <a:cs typeface="Arial"/>
              </a:rPr>
              <a:t>第五章</a:t>
            </a:r>
            <a:endParaRPr kumimoji="0" lang="en-US" sz="3600" b="0" i="0" u="none" strike="noStrike" kern="1200" cap="none" spc="0" normalizeH="0" baseline="0" noProof="0" dirty="0">
              <a:ln>
                <a:noFill/>
              </a:ln>
              <a:solidFill>
                <a:srgbClr val="FFFFFF"/>
              </a:solidFill>
              <a:effectLst>
                <a:outerShdw blurRad="38100" dist="38100" dir="2700000" algn="tl">
                  <a:srgbClr val="666633"/>
                </a:outerShdw>
              </a:effectLst>
              <a:uLnTx/>
              <a:uFillTx/>
              <a:latin typeface="Arial"/>
              <a:ea typeface="ＭＳ Ｐゴシック" charset="0"/>
              <a:cs typeface="Arial"/>
            </a:endParaRPr>
          </a:p>
        </p:txBody>
      </p:sp>
      <p:sp>
        <p:nvSpPr>
          <p:cNvPr id="3" name="Right Arrow 2"/>
          <p:cNvSpPr/>
          <p:nvPr/>
        </p:nvSpPr>
        <p:spPr>
          <a:xfrm rot="18001466">
            <a:off x="1800226" y="443071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7" name="Right Arrow 6"/>
          <p:cNvSpPr/>
          <p:nvPr/>
        </p:nvSpPr>
        <p:spPr>
          <a:xfrm rot="19106259">
            <a:off x="3436938" y="256381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8" name="Right Arrow 7"/>
          <p:cNvSpPr/>
          <p:nvPr/>
        </p:nvSpPr>
        <p:spPr>
          <a:xfrm rot="268001">
            <a:off x="4640263" y="1135063"/>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9" name="Right Arrow 8"/>
          <p:cNvSpPr/>
          <p:nvPr/>
        </p:nvSpPr>
        <p:spPr>
          <a:xfrm rot="11053084">
            <a:off x="5818188" y="1258888"/>
            <a:ext cx="1122362" cy="758825"/>
          </a:xfrm>
          <a:prstGeom prst="rightArrow">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0" name="Right Arrow 9"/>
          <p:cNvSpPr/>
          <p:nvPr/>
        </p:nvSpPr>
        <p:spPr>
          <a:xfrm rot="9100363">
            <a:off x="4325938" y="1897063"/>
            <a:ext cx="1123950" cy="758825"/>
          </a:xfrm>
          <a:prstGeom prst="rightArrow">
            <a:avLst/>
          </a:prstGeom>
          <a:solidFill>
            <a:srgbClr val="CCFFCC"/>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
        <p:nvSpPr>
          <p:cNvPr id="11" name="Right Arrow 10"/>
          <p:cNvSpPr/>
          <p:nvPr/>
        </p:nvSpPr>
        <p:spPr>
          <a:xfrm rot="7666503">
            <a:off x="2374901" y="3497262"/>
            <a:ext cx="1123950" cy="758825"/>
          </a:xfrm>
          <a:prstGeom prst="rightArrow">
            <a:avLst/>
          </a:prstGeom>
          <a:solidFill>
            <a:srgbClr val="FFFF00"/>
          </a:solidFill>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Arial"/>
            </a:endParaRPr>
          </a:p>
        </p:txBody>
      </p:sp>
    </p:spTree>
    <p:extLst>
      <p:ext uri="{BB962C8B-B14F-4D97-AF65-F5344CB8AC3E}">
        <p14:creationId xmlns:p14="http://schemas.microsoft.com/office/powerpoint/2010/main" val="3814101905"/>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down)">
                                      <p:cBhvr>
                                        <p:cTn id="10" dur="500"/>
                                        <p:tgtEl>
                                          <p:spTgt spid="11"/>
                                        </p:tgtEl>
                                      </p:cBhvr>
                                    </p:animEffect>
                                  </p:childTnLst>
                                </p:cTn>
                              </p:par>
                            </p:childTnLst>
                          </p:cTn>
                        </p:par>
                        <p:par>
                          <p:cTn id="11" fill="hold" nodeType="afterGroup">
                            <p:stCondLst>
                              <p:cond delay="500"/>
                            </p:stCondLst>
                            <p:childTnLst>
                              <p:par>
                                <p:cTn id="12" presetID="22" presetClass="entr" presetSubtype="4" fill="hold" grpId="0"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wipe(down)">
                                      <p:cBhvr>
                                        <p:cTn id="14" dur="1000"/>
                                        <p:tgtEl>
                                          <p:spTgt spid="10"/>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1000"/>
                                        <p:tgtEl>
                                          <p:spTgt spid="9"/>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ipe(down)">
                                      <p:cBhvr>
                                        <p:cTn id="2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P spid="9" grpId="0" animBg="1"/>
      <p:bldP spid="10" grpId="0" animBg="1"/>
      <p:bldP spid="11"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defTabSz="914400" eaLnBrk="1" hangingPunct="1">
              <a:buClrTx/>
              <a:buSzTx/>
              <a:buFontTx/>
              <a:buNone/>
              <a:defRPr/>
            </a:pPr>
            <a:endParaRPr lang="en-US" sz="1800">
              <a:solidFill>
                <a:prstClr val="white"/>
              </a:solidFill>
            </a:endParaRPr>
          </a:p>
        </p:txBody>
      </p:sp>
      <p:pic>
        <p:nvPicPr>
          <p:cNvPr id="982020" name="Picture 1" descr="prayer at the wall.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114800" y="1828800"/>
            <a:ext cx="5168900"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3" name="Title 2"/>
          <p:cNvSpPr>
            <a:spLocks noGrp="1"/>
          </p:cNvSpPr>
          <p:nvPr>
            <p:ph type="title"/>
          </p:nvPr>
        </p:nvSpPr>
        <p:spPr>
          <a:xfrm>
            <a:off x="4870450" y="914400"/>
            <a:ext cx="3657600" cy="1143000"/>
          </a:xfrm>
        </p:spPr>
        <p:txBody>
          <a:bodyPr/>
          <a:lstStyle/>
          <a:p>
            <a:pPr algn="ctr" eaLnBrk="1" hangingPunct="1"/>
            <a:r>
              <a:rPr lang="en-US" sz="5400" b="1" dirty="0" err="1">
                <a:latin typeface="Arial" charset="0"/>
                <a:cs typeface="Arial" charset="0"/>
              </a:rPr>
              <a:t>祈祷</a:t>
            </a:r>
            <a:endParaRPr lang="en-US" sz="5400" b="1" dirty="0">
              <a:latin typeface="Arial" charset="0"/>
              <a:cs typeface="Arial" charset="0"/>
            </a:endParaRPr>
          </a:p>
        </p:txBody>
      </p:sp>
      <p:sp>
        <p:nvSpPr>
          <p:cNvPr id="6" name="Title 2"/>
          <p:cNvSpPr txBox="1">
            <a:spLocks/>
          </p:cNvSpPr>
          <p:nvPr/>
        </p:nvSpPr>
        <p:spPr bwMode="auto">
          <a:xfrm>
            <a:off x="4527550" y="4876800"/>
            <a:ext cx="4343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lIns="45720" rIns="45720"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sz="5400" b="1" baseline="0" dirty="0" err="1">
                <a:solidFill>
                  <a:srgbClr val="FFFFFF"/>
                </a:solidFill>
                <a:latin typeface="Arial" charset="0"/>
                <a:cs typeface="Arial" charset="0"/>
              </a:rPr>
              <a:t>同情</a:t>
            </a:r>
            <a:endParaRPr lang="en-US" sz="5400" b="1" baseline="0" dirty="0">
              <a:solidFill>
                <a:srgbClr val="FFFFFF"/>
              </a:solidFill>
              <a:latin typeface="Arial" charset="0"/>
              <a:cs typeface="Arial" charset="0"/>
            </a:endParaRPr>
          </a:p>
        </p:txBody>
      </p:sp>
      <p:sp>
        <p:nvSpPr>
          <p:cNvPr id="7" name="Content Placeholder 1"/>
          <p:cNvSpPr txBox="1">
            <a:spLocks/>
          </p:cNvSpPr>
          <p:nvPr/>
        </p:nvSpPr>
        <p:spPr bwMode="auto">
          <a:xfrm>
            <a:off x="179388" y="20638"/>
            <a:ext cx="3962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marL="419100" indent="-382588">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defTabSz="914400" eaLnBrk="1" hangingPunct="1">
              <a:spcBef>
                <a:spcPct val="20000"/>
              </a:spcBef>
              <a:buClr>
                <a:srgbClr val="6EA0B0"/>
              </a:buClr>
              <a:buSzPct val="80000"/>
              <a:buFont typeface="Wingdings 2" charset="0"/>
              <a:buChar char=""/>
            </a:pPr>
            <a:r>
              <a:rPr lang="zh-CN" altLang="en-US" sz="4000" b="1" baseline="0" dirty="0">
                <a:solidFill>
                  <a:srgbClr val="FFFFFF"/>
                </a:solidFill>
                <a:latin typeface="Arial" charset="0"/>
                <a:cs typeface="Arial" charset="0"/>
              </a:rPr>
              <a:t>在</a:t>
            </a:r>
            <a:r>
              <a:rPr lang="en-US" altLang="zh-CN" sz="4000" b="1" baseline="0" dirty="0">
                <a:solidFill>
                  <a:srgbClr val="FFFFFF"/>
                </a:solidFill>
                <a:latin typeface="Arial" charset="0"/>
                <a:cs typeface="Arial" charset="0"/>
              </a:rPr>
              <a:t>《</a:t>
            </a:r>
            <a:r>
              <a:rPr lang="zh-CN" altLang="en-US" sz="4000" b="1" baseline="0" dirty="0">
                <a:solidFill>
                  <a:srgbClr val="FFFFFF"/>
                </a:solidFill>
                <a:latin typeface="Arial" charset="0"/>
                <a:cs typeface="Arial" charset="0"/>
              </a:rPr>
              <a:t>尼希米记</a:t>
            </a:r>
            <a:r>
              <a:rPr lang="en-US" altLang="zh-CN" sz="4000" b="1" baseline="0" dirty="0">
                <a:solidFill>
                  <a:srgbClr val="FFFFFF"/>
                </a:solidFill>
                <a:latin typeface="Arial" charset="0"/>
                <a:cs typeface="Arial" charset="0"/>
              </a:rPr>
              <a:t>》</a:t>
            </a:r>
            <a:r>
              <a:rPr lang="zh-CN" altLang="en-US" sz="4000" b="1" baseline="0" dirty="0">
                <a:solidFill>
                  <a:srgbClr val="FFFFFF"/>
                </a:solidFill>
                <a:latin typeface="Arial" charset="0"/>
                <a:cs typeface="Arial" charset="0"/>
              </a:rPr>
              <a:t>第五章，我们看到尼希米回应了穷人的呼声。</a:t>
            </a:r>
            <a:endParaRPr lang="en-US" sz="4000" b="1" baseline="0" dirty="0">
              <a:solidFill>
                <a:srgbClr val="FFFFFF"/>
              </a:solidFill>
              <a:latin typeface="Arial" charset="0"/>
              <a:cs typeface="Arial" charset="0"/>
            </a:endParaRPr>
          </a:p>
        </p:txBody>
      </p:sp>
    </p:spTree>
    <p:extLst>
      <p:ext uri="{BB962C8B-B14F-4D97-AF65-F5344CB8AC3E}">
        <p14:creationId xmlns:p14="http://schemas.microsoft.com/office/powerpoint/2010/main" val="17289387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6" grpId="0"/>
      <p:bldP spid="7" grpId="0" build="p"/>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49153" name="Title 2"/>
          <p:cNvSpPr>
            <a:spLocks noGrp="1"/>
          </p:cNvSpPr>
          <p:nvPr>
            <p:ph type="title"/>
          </p:nvPr>
        </p:nvSpPr>
        <p:spPr>
          <a:xfrm>
            <a:off x="5003800" y="115888"/>
            <a:ext cx="4032250" cy="1800225"/>
          </a:xfrm>
        </p:spPr>
        <p:txBody>
          <a:bodyPr/>
          <a:lstStyle/>
          <a:p>
            <a:pPr algn="ctr" eaLnBrk="1" hangingPunct="1"/>
            <a:r>
              <a:rPr lang="zh-CN" altLang="en-US" sz="5400" b="1" dirty="0">
                <a:latin typeface="Arial" charset="0"/>
                <a:cs typeface="Arial" charset="0"/>
              </a:rPr>
              <a:t>终于完成了！</a:t>
            </a:r>
            <a:endParaRPr lang="en-US" sz="5400" b="1" dirty="0">
              <a:latin typeface="Arial" charset="0"/>
              <a:cs typeface="Arial" charset="0"/>
            </a:endParaRPr>
          </a:p>
        </p:txBody>
      </p:sp>
      <p:pic>
        <p:nvPicPr>
          <p:cNvPr id="984069" name="Picture 3" descr="jim-lepage-word-bible-designs-nehemia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106988" y="1930400"/>
            <a:ext cx="4037012" cy="492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Content Placeholder 1"/>
          <p:cNvSpPr txBox="1">
            <a:spLocks/>
          </p:cNvSpPr>
          <p:nvPr/>
        </p:nvSpPr>
        <p:spPr bwMode="auto">
          <a:xfrm>
            <a:off x="-36513" y="22225"/>
            <a:ext cx="52197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20000"/>
              </a:spcBef>
              <a:spcAft>
                <a:spcPct val="0"/>
              </a:spcAft>
              <a:buClr>
                <a:srgbClr val="6EA0B0"/>
              </a:buClr>
              <a:buSzPct val="80000"/>
              <a:buFont typeface="Times New Roman" charset="0"/>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rPr>
              <a:t>"</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rPr>
              <a:t>以禄月二十五日城墙竣工，前后用了五十二天。 </a:t>
            </a:r>
            <a:r>
              <a:rPr kumimoji="0" lang="en-US" altLang="zh-CN" sz="3200" b="1" i="0" u="none" strike="noStrike" kern="1200" cap="none" spc="0" normalizeH="0" baseline="0" noProof="0" dirty="0">
                <a:ln>
                  <a:noFill/>
                </a:ln>
                <a:solidFill>
                  <a:srgbClr val="FFFFFF"/>
                </a:solidFill>
                <a:effectLst/>
                <a:uLnTx/>
                <a:uFillTx/>
                <a:latin typeface="Arial" charset="0"/>
                <a:ea typeface="ＭＳ Ｐゴシック" charset="0"/>
              </a:rPr>
              <a:t>16</a:t>
            </a:r>
            <a:r>
              <a:rPr kumimoji="0" lang="zh-CN" altLang="en-US" sz="3200" b="1" i="0" u="none" strike="noStrike" kern="1200" cap="none" spc="0" normalizeH="0" baseline="0" noProof="0" dirty="0">
                <a:ln>
                  <a:noFill/>
                </a:ln>
                <a:solidFill>
                  <a:srgbClr val="FFFFFF"/>
                </a:solidFill>
                <a:effectLst/>
                <a:uLnTx/>
                <a:uFillTx/>
                <a:latin typeface="Arial" charset="0"/>
                <a:ea typeface="ＭＳ Ｐゴシック" charset="0"/>
              </a:rPr>
              <a:t>我们的敌人和周围各国听说后，都感到惧怕和气馁，因为他们知道这工作是在上帝的帮助下完成的。</a:t>
            </a: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rPr>
              <a:t>"</a:t>
            </a:r>
            <a:br>
              <a:rPr kumimoji="0" lang="en-US" sz="32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rPr>
              <a:t>(6:15-16 ).</a:t>
            </a: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4008112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4915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153" grpId="0"/>
      <p:bldP spid="9" grpId="0" build="p"/>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pic>
        <p:nvPicPr>
          <p:cNvPr id="8" name="Picture 7">
            <a:extLst>
              <a:ext uri="{FF2B5EF4-FFF2-40B4-BE49-F238E27FC236}">
                <a16:creationId xmlns:a16="http://schemas.microsoft.com/office/drawing/2014/main" id="{9D41CAD9-5D1F-4E84-B001-55198F03F1D6}"/>
              </a:ext>
            </a:extLst>
          </p:cNvPr>
          <p:cNvPicPr>
            <a:picLocks noChangeAspect="1"/>
          </p:cNvPicPr>
          <p:nvPr/>
        </p:nvPicPr>
        <p:blipFill>
          <a:blip r:embed="rId3"/>
          <a:stretch>
            <a:fillRect/>
          </a:stretch>
        </p:blipFill>
        <p:spPr>
          <a:xfrm>
            <a:off x="-108520" y="2204864"/>
            <a:ext cx="9306272" cy="4653136"/>
          </a:xfrm>
          <a:prstGeom prst="rect">
            <a:avLst/>
          </a:prstGeom>
        </p:spPr>
      </p:pic>
      <p:sp>
        <p:nvSpPr>
          <p:cNvPr id="986116" name="Title 2"/>
          <p:cNvSpPr>
            <a:spLocks noGrp="1"/>
          </p:cNvSpPr>
          <p:nvPr>
            <p:ph type="title"/>
          </p:nvPr>
        </p:nvSpPr>
        <p:spPr>
          <a:xfrm>
            <a:off x="-107950" y="274638"/>
            <a:ext cx="9251950" cy="1143000"/>
          </a:xfrm>
        </p:spPr>
        <p:txBody>
          <a:bodyPr/>
          <a:lstStyle/>
          <a:p>
            <a:pPr algn="ctr" eaLnBrk="1" hangingPunct="1"/>
            <a:r>
              <a:rPr lang="zh-CN" altLang="en-US" sz="4400" b="1" dirty="0">
                <a:latin typeface="Arial" charset="0"/>
                <a:cs typeface="Arial" charset="0"/>
              </a:rPr>
              <a:t>对神工作的回应</a:t>
            </a:r>
            <a:endParaRPr lang="en-US" sz="4400" b="1" dirty="0">
              <a:latin typeface="Arial" charset="0"/>
              <a:cs typeface="Arial" charset="0"/>
            </a:endParaRPr>
          </a:p>
        </p:txBody>
      </p:sp>
      <p:sp>
        <p:nvSpPr>
          <p:cNvPr id="141324" name="Title 2"/>
          <p:cNvSpPr txBox="1">
            <a:spLocks/>
          </p:cNvSpPr>
          <p:nvPr/>
        </p:nvSpPr>
        <p:spPr bwMode="auto">
          <a:xfrm>
            <a:off x="457200" y="4800600"/>
            <a:ext cx="3352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45720" rIns="45720" anchor="ctr"/>
          <a:lstStyle>
            <a:defPPr>
              <a:defRPr lang="en-US"/>
            </a:defPPr>
            <a:lvl1pPr algn="ctr" eaLnBrk="1" hangingPunct="1">
              <a:defRPr sz="4800" b="1" baseline="0">
                <a:solidFill>
                  <a:srgbClr val="FFFFFF"/>
                </a:solidFill>
                <a:effectLst>
                  <a:glow rad="355600">
                    <a:schemeClr val="bg1"/>
                  </a:glow>
                </a:effectLst>
                <a:latin typeface="Arial" charset="0"/>
                <a:cs typeface="Arial" charset="0"/>
              </a:defRPr>
            </a:lvl1pPr>
            <a:lvl2pPr algn="ctr">
              <a:defRPr baseline="30000">
                <a:solidFill>
                  <a:schemeClr val="tx1"/>
                </a:solidFill>
                <a:cs typeface="ＭＳ Ｐゴシック" charset="0"/>
              </a:defRPr>
            </a:lvl2pPr>
            <a:lvl3pPr algn="ctr">
              <a:defRPr baseline="30000">
                <a:solidFill>
                  <a:schemeClr val="tx1"/>
                </a:solidFill>
                <a:cs typeface="ＭＳ Ｐゴシック" charset="0"/>
              </a:defRPr>
            </a:lvl3pPr>
            <a:lvl4pPr algn="ctr">
              <a:defRPr baseline="30000">
                <a:solidFill>
                  <a:schemeClr val="tx1"/>
                </a:solidFill>
                <a:cs typeface="ＭＳ Ｐゴシック" charset="0"/>
              </a:defRPr>
            </a:lvl4pPr>
            <a:lvl5pPr algn="ctr">
              <a:defRPr baseline="30000">
                <a:solidFill>
                  <a:schemeClr val="tx1"/>
                </a:solidFill>
                <a:cs typeface="ＭＳ Ｐゴシック" charset="0"/>
              </a:defRPr>
            </a:lvl5pPr>
            <a:lvl6pPr marL="2514600" indent="-228600" algn="ctr" eaLnBrk="0" fontAlgn="base" hangingPunct="0">
              <a:spcBef>
                <a:spcPct val="0"/>
              </a:spcBef>
              <a:spcAft>
                <a:spcPct val="0"/>
              </a:spcAft>
              <a:defRPr baseline="30000">
                <a:solidFill>
                  <a:schemeClr val="tx1"/>
                </a:solidFill>
                <a:cs typeface="ＭＳ Ｐゴシック" charset="0"/>
              </a:defRPr>
            </a:lvl6pPr>
            <a:lvl7pPr marL="2971800" indent="-228600" algn="ctr" eaLnBrk="0" fontAlgn="base" hangingPunct="0">
              <a:spcBef>
                <a:spcPct val="0"/>
              </a:spcBef>
              <a:spcAft>
                <a:spcPct val="0"/>
              </a:spcAft>
              <a:defRPr baseline="30000">
                <a:solidFill>
                  <a:schemeClr val="tx1"/>
                </a:solidFill>
                <a:cs typeface="ＭＳ Ｐゴシック" charset="0"/>
              </a:defRPr>
            </a:lvl7pPr>
            <a:lvl8pPr marL="3429000" indent="-228600" algn="ctr" eaLnBrk="0" fontAlgn="base" hangingPunct="0">
              <a:spcBef>
                <a:spcPct val="0"/>
              </a:spcBef>
              <a:spcAft>
                <a:spcPct val="0"/>
              </a:spcAft>
              <a:defRPr baseline="30000">
                <a:solidFill>
                  <a:schemeClr val="tx1"/>
                </a:solidFill>
                <a:cs typeface="ＭＳ Ｐゴシック" charset="0"/>
              </a:defRPr>
            </a:lvl8pPr>
            <a:lvl9pPr marL="3886200" indent="-228600" algn="ctr" eaLnBrk="0" fontAlgn="base" hangingPunct="0">
              <a:spcBef>
                <a:spcPct val="0"/>
              </a:spcBef>
              <a:spcAft>
                <a:spcPct val="0"/>
              </a:spcAft>
              <a:defRPr baseline="30000">
                <a:solidFill>
                  <a:schemeClr val="tx1"/>
                </a:solidFill>
                <a:cs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zh-CN" altLang="en-US" sz="4800" b="1" i="0" u="none" strike="noStrike" kern="1200" cap="none" spc="0" normalizeH="0" baseline="0" noProof="0" dirty="0">
                <a:ln>
                  <a:noFill/>
                </a:ln>
                <a:solidFill>
                  <a:srgbClr val="FFFFFF"/>
                </a:solidFill>
                <a:effectLst>
                  <a:glow rad="355600">
                    <a:prstClr val="black"/>
                  </a:glow>
                </a:effectLst>
                <a:uLnTx/>
                <a:uFillTx/>
                <a:latin typeface="Arial" charset="0"/>
                <a:ea typeface="ＭＳ Ｐゴシック" charset="0"/>
                <a:cs typeface="Arial" charset="0"/>
              </a:rPr>
              <a:t>反对</a:t>
            </a:r>
            <a:endParaRPr kumimoji="0" lang="en-US" sz="4800" b="1" i="0" u="none" strike="noStrike" kern="1200" cap="none" spc="0" normalizeH="0" baseline="0" noProof="0" dirty="0">
              <a:ln>
                <a:noFill/>
              </a:ln>
              <a:solidFill>
                <a:srgbClr val="FFFFFF"/>
              </a:solidFill>
              <a:effectLst>
                <a:glow rad="355600">
                  <a:prstClr val="black"/>
                </a:glow>
              </a:effectLst>
              <a:uLnTx/>
              <a:uFillTx/>
              <a:latin typeface="Arial" charset="0"/>
              <a:ea typeface="ＭＳ Ｐゴシック" charset="0"/>
              <a:cs typeface="Arial" charset="0"/>
            </a:endParaRPr>
          </a:p>
        </p:txBody>
      </p:sp>
      <p:sp>
        <p:nvSpPr>
          <p:cNvPr id="141323" name="Title 2"/>
          <p:cNvSpPr txBox="1">
            <a:spLocks/>
          </p:cNvSpPr>
          <p:nvPr/>
        </p:nvSpPr>
        <p:spPr bwMode="auto">
          <a:xfrm>
            <a:off x="5181600" y="4800600"/>
            <a:ext cx="3352800" cy="167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45720" rIns="45720" anchor="ctr"/>
          <a:lstStyle>
            <a:defPPr>
              <a:defRPr lang="en-US"/>
            </a:defPPr>
            <a:lvl1pPr algn="ctr" eaLnBrk="1" hangingPunct="1">
              <a:defRPr sz="4800" b="1" baseline="0">
                <a:solidFill>
                  <a:srgbClr val="FFFFFF"/>
                </a:solidFill>
                <a:effectLst>
                  <a:glow rad="355600">
                    <a:schemeClr val="bg1"/>
                  </a:glow>
                </a:effectLst>
                <a:latin typeface="Arial" charset="0"/>
                <a:cs typeface="Arial" charset="0"/>
              </a:defRPr>
            </a:lvl1pPr>
            <a:lvl2pPr algn="ctr">
              <a:defRPr baseline="30000">
                <a:solidFill>
                  <a:schemeClr val="tx1"/>
                </a:solidFill>
                <a:cs typeface="ＭＳ Ｐゴシック" charset="0"/>
              </a:defRPr>
            </a:lvl2pPr>
            <a:lvl3pPr algn="ctr">
              <a:defRPr baseline="30000">
                <a:solidFill>
                  <a:schemeClr val="tx1"/>
                </a:solidFill>
                <a:cs typeface="ＭＳ Ｐゴシック" charset="0"/>
              </a:defRPr>
            </a:lvl3pPr>
            <a:lvl4pPr algn="ctr">
              <a:defRPr baseline="30000">
                <a:solidFill>
                  <a:schemeClr val="tx1"/>
                </a:solidFill>
                <a:cs typeface="ＭＳ Ｐゴシック" charset="0"/>
              </a:defRPr>
            </a:lvl4pPr>
            <a:lvl5pPr algn="ctr">
              <a:defRPr baseline="30000">
                <a:solidFill>
                  <a:schemeClr val="tx1"/>
                </a:solidFill>
                <a:cs typeface="ＭＳ Ｐゴシック" charset="0"/>
              </a:defRPr>
            </a:lvl5pPr>
            <a:lvl6pPr marL="2514600" indent="-228600" algn="ctr" eaLnBrk="0" fontAlgn="base" hangingPunct="0">
              <a:spcBef>
                <a:spcPct val="0"/>
              </a:spcBef>
              <a:spcAft>
                <a:spcPct val="0"/>
              </a:spcAft>
              <a:defRPr baseline="30000">
                <a:solidFill>
                  <a:schemeClr val="tx1"/>
                </a:solidFill>
                <a:cs typeface="ＭＳ Ｐゴシック" charset="0"/>
              </a:defRPr>
            </a:lvl6pPr>
            <a:lvl7pPr marL="2971800" indent="-228600" algn="ctr" eaLnBrk="0" fontAlgn="base" hangingPunct="0">
              <a:spcBef>
                <a:spcPct val="0"/>
              </a:spcBef>
              <a:spcAft>
                <a:spcPct val="0"/>
              </a:spcAft>
              <a:defRPr baseline="30000">
                <a:solidFill>
                  <a:schemeClr val="tx1"/>
                </a:solidFill>
                <a:cs typeface="ＭＳ Ｐゴシック" charset="0"/>
              </a:defRPr>
            </a:lvl7pPr>
            <a:lvl8pPr marL="3429000" indent="-228600" algn="ctr" eaLnBrk="0" fontAlgn="base" hangingPunct="0">
              <a:spcBef>
                <a:spcPct val="0"/>
              </a:spcBef>
              <a:spcAft>
                <a:spcPct val="0"/>
              </a:spcAft>
              <a:defRPr baseline="30000">
                <a:solidFill>
                  <a:schemeClr val="tx1"/>
                </a:solidFill>
                <a:cs typeface="ＭＳ Ｐゴシック" charset="0"/>
              </a:defRPr>
            </a:lvl8pPr>
            <a:lvl9pPr marL="3886200" indent="-228600" algn="ctr" eaLnBrk="0" fontAlgn="base" hangingPunct="0">
              <a:spcBef>
                <a:spcPct val="0"/>
              </a:spcBef>
              <a:spcAft>
                <a:spcPct val="0"/>
              </a:spcAft>
              <a:defRPr baseline="30000">
                <a:solidFill>
                  <a:schemeClr val="tx1"/>
                </a:solidFill>
                <a:cs typeface="ＭＳ Ｐゴシック" charset="0"/>
              </a:defRPr>
            </a:lvl9pPr>
          </a:lstStyle>
          <a:p>
            <a:pPr marL="0" marR="0" lvl="0" indent="0" algn="ctr" defTabSz="457200" rtl="0" eaLnBrk="1" fontAlgn="base" latinLnBrk="0" hangingPunct="1">
              <a:lnSpc>
                <a:spcPct val="100000"/>
              </a:lnSpc>
              <a:spcBef>
                <a:spcPct val="0"/>
              </a:spcBef>
              <a:spcAft>
                <a:spcPct val="0"/>
              </a:spcAft>
              <a:buClr>
                <a:srgbClr val="000000"/>
              </a:buClr>
              <a:buSzPct val="100000"/>
              <a:buFont typeface="Times New Roman" charset="0"/>
              <a:buNone/>
              <a:tabLst/>
              <a:defRPr/>
            </a:pPr>
            <a:r>
              <a:rPr kumimoji="0" lang="zh-CN" altLang="en-US" sz="4800" b="1" i="0" u="none" strike="noStrike" kern="1200" cap="none" spc="0" normalizeH="0" baseline="0" noProof="0" dirty="0">
                <a:ln>
                  <a:noFill/>
                </a:ln>
                <a:solidFill>
                  <a:srgbClr val="FFFFFF"/>
                </a:solidFill>
                <a:effectLst>
                  <a:glow rad="355600">
                    <a:prstClr val="black"/>
                  </a:glow>
                </a:effectLst>
                <a:uLnTx/>
                <a:uFillTx/>
                <a:latin typeface="Arial" charset="0"/>
                <a:ea typeface="ＭＳ Ｐゴシック" charset="0"/>
                <a:cs typeface="Arial" charset="0"/>
              </a:rPr>
              <a:t>守护</a:t>
            </a:r>
            <a:endParaRPr kumimoji="0" lang="en-US" sz="4800" b="1" i="0" u="none" strike="noStrike" kern="1200" cap="none" spc="0" normalizeH="0" baseline="0" noProof="0" dirty="0">
              <a:ln>
                <a:noFill/>
              </a:ln>
              <a:solidFill>
                <a:srgbClr val="FFFFFF"/>
              </a:solidFill>
              <a:effectLst>
                <a:glow rad="355600">
                  <a:prstClr val="black"/>
                </a:glow>
              </a:effectLst>
              <a:uLnTx/>
              <a:uFillTx/>
              <a:latin typeface="Arial" charset="0"/>
              <a:ea typeface="ＭＳ Ｐゴシック" charset="0"/>
              <a:cs typeface="Arial" charset="0"/>
            </a:endParaRPr>
          </a:p>
        </p:txBody>
      </p:sp>
      <p:sp>
        <p:nvSpPr>
          <p:cNvPr id="13" name="Striped Right Arrow 12"/>
          <p:cNvSpPr/>
          <p:nvPr/>
        </p:nvSpPr>
        <p:spPr>
          <a:xfrm rot="8685114">
            <a:off x="2774306" y="2927921"/>
            <a:ext cx="1371600" cy="1143000"/>
          </a:xfrm>
          <a:prstGeom prst="stripedRightArrow">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11" name="Striped Right Arrow 10"/>
          <p:cNvSpPr/>
          <p:nvPr/>
        </p:nvSpPr>
        <p:spPr>
          <a:xfrm rot="2479861">
            <a:off x="4778595" y="2947463"/>
            <a:ext cx="1371600" cy="1143000"/>
          </a:xfrm>
          <a:prstGeom prst="stripedRightArrow">
            <a:avLst/>
          </a:prstGeom>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Tree>
    <p:extLst>
      <p:ext uri="{BB962C8B-B14F-4D97-AF65-F5344CB8AC3E}">
        <p14:creationId xmlns:p14="http://schemas.microsoft.com/office/powerpoint/2010/main" val="4993318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nodeType="afterGroup">
                            <p:stCondLst>
                              <p:cond delay="500"/>
                            </p:stCondLst>
                            <p:childTnLst>
                              <p:par>
                                <p:cTn id="9" presetID="55" presetClass="entr" presetSubtype="0" fill="hold" grpId="0" nodeType="afterEffect">
                                  <p:stCondLst>
                                    <p:cond delay="0"/>
                                  </p:stCondLst>
                                  <p:childTnLst>
                                    <p:set>
                                      <p:cBhvr>
                                        <p:cTn id="10" dur="1" fill="hold">
                                          <p:stCondLst>
                                            <p:cond delay="0"/>
                                          </p:stCondLst>
                                        </p:cTn>
                                        <p:tgtEl>
                                          <p:spTgt spid="141324"/>
                                        </p:tgtEl>
                                        <p:attrNameLst>
                                          <p:attrName>style.visibility</p:attrName>
                                        </p:attrNameLst>
                                      </p:cBhvr>
                                      <p:to>
                                        <p:strVal val="visible"/>
                                      </p:to>
                                    </p:set>
                                    <p:anim calcmode="lin" valueType="num">
                                      <p:cBhvr>
                                        <p:cTn id="11" dur="1000" fill="hold"/>
                                        <p:tgtEl>
                                          <p:spTgt spid="141324"/>
                                        </p:tgtEl>
                                        <p:attrNameLst>
                                          <p:attrName>ppt_w</p:attrName>
                                        </p:attrNameLst>
                                      </p:cBhvr>
                                      <p:tavLst>
                                        <p:tav tm="0">
                                          <p:val>
                                            <p:strVal val="#ppt_w*0.70"/>
                                          </p:val>
                                        </p:tav>
                                        <p:tav tm="100000">
                                          <p:val>
                                            <p:strVal val="#ppt_w"/>
                                          </p:val>
                                        </p:tav>
                                      </p:tavLst>
                                    </p:anim>
                                    <p:anim calcmode="lin" valueType="num">
                                      <p:cBhvr>
                                        <p:cTn id="12" dur="1000" fill="hold"/>
                                        <p:tgtEl>
                                          <p:spTgt spid="141324"/>
                                        </p:tgtEl>
                                        <p:attrNameLst>
                                          <p:attrName>ppt_h</p:attrName>
                                        </p:attrNameLst>
                                      </p:cBhvr>
                                      <p:tavLst>
                                        <p:tav tm="0">
                                          <p:val>
                                            <p:strVal val="#ppt_h"/>
                                          </p:val>
                                        </p:tav>
                                        <p:tav tm="100000">
                                          <p:val>
                                            <p:strVal val="#ppt_h"/>
                                          </p:val>
                                        </p:tav>
                                      </p:tavLst>
                                    </p:anim>
                                    <p:animEffect transition="in" filter="fade">
                                      <p:cBhvr>
                                        <p:cTn id="13" dur="1000"/>
                                        <p:tgtEl>
                                          <p:spTgt spid="14132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8" fill="hold"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childTnLst>
                          </p:cTn>
                        </p:par>
                        <p:par>
                          <p:cTn id="19" fill="hold" nodeType="afterGroup">
                            <p:stCondLst>
                              <p:cond delay="500"/>
                            </p:stCondLst>
                            <p:childTnLst>
                              <p:par>
                                <p:cTn id="20" presetID="55" presetClass="entr" presetSubtype="0" fill="hold" grpId="0" nodeType="afterEffect">
                                  <p:stCondLst>
                                    <p:cond delay="0"/>
                                  </p:stCondLst>
                                  <p:childTnLst>
                                    <p:set>
                                      <p:cBhvr>
                                        <p:cTn id="21" dur="1" fill="hold">
                                          <p:stCondLst>
                                            <p:cond delay="0"/>
                                          </p:stCondLst>
                                        </p:cTn>
                                        <p:tgtEl>
                                          <p:spTgt spid="141323"/>
                                        </p:tgtEl>
                                        <p:attrNameLst>
                                          <p:attrName>style.visibility</p:attrName>
                                        </p:attrNameLst>
                                      </p:cBhvr>
                                      <p:to>
                                        <p:strVal val="visible"/>
                                      </p:to>
                                    </p:set>
                                    <p:anim calcmode="lin" valueType="num">
                                      <p:cBhvr>
                                        <p:cTn id="22" dur="1000" fill="hold"/>
                                        <p:tgtEl>
                                          <p:spTgt spid="141323"/>
                                        </p:tgtEl>
                                        <p:attrNameLst>
                                          <p:attrName>ppt_w</p:attrName>
                                        </p:attrNameLst>
                                      </p:cBhvr>
                                      <p:tavLst>
                                        <p:tav tm="0">
                                          <p:val>
                                            <p:strVal val="#ppt_w*0.70"/>
                                          </p:val>
                                        </p:tav>
                                        <p:tav tm="100000">
                                          <p:val>
                                            <p:strVal val="#ppt_w"/>
                                          </p:val>
                                        </p:tav>
                                      </p:tavLst>
                                    </p:anim>
                                    <p:anim calcmode="lin" valueType="num">
                                      <p:cBhvr>
                                        <p:cTn id="23" dur="1000" fill="hold"/>
                                        <p:tgtEl>
                                          <p:spTgt spid="141323"/>
                                        </p:tgtEl>
                                        <p:attrNameLst>
                                          <p:attrName>ppt_h</p:attrName>
                                        </p:attrNameLst>
                                      </p:cBhvr>
                                      <p:tavLst>
                                        <p:tav tm="0">
                                          <p:val>
                                            <p:strVal val="#ppt_h"/>
                                          </p:val>
                                        </p:tav>
                                        <p:tav tm="100000">
                                          <p:val>
                                            <p:strVal val="#ppt_h"/>
                                          </p:val>
                                        </p:tav>
                                      </p:tavLst>
                                    </p:anim>
                                    <p:animEffect transition="in" filter="fade">
                                      <p:cBhvr>
                                        <p:cTn id="24" dur="1000"/>
                                        <p:tgtEl>
                                          <p:spTgt spid="1413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24" grpId="0"/>
      <p:bldP spid="141323"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8161"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8162"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r>
              <a:rPr lang="en-US" b="1" dirty="0">
                <a:solidFill>
                  <a:schemeClr val="tx1"/>
                </a:solidFill>
                <a:latin typeface="Arial" charset="0"/>
                <a:ea typeface="ＭＳ Ｐゴシック" charset="0"/>
                <a:cs typeface="ＭＳ Ｐゴシック" charset="0"/>
              </a:rPr>
              <a:t>I. </a:t>
            </a:r>
            <a:r>
              <a:rPr lang="zh-CN" altLang="en-US" b="1" dirty="0">
                <a:solidFill>
                  <a:schemeClr val="tx1"/>
                </a:solidFill>
                <a:latin typeface="Arial" charset="0"/>
                <a:ea typeface="ＭＳ Ｐゴシック" charset="0"/>
                <a:cs typeface="ＭＳ Ｐゴシック" charset="0"/>
              </a:rPr>
              <a:t>期待一些人会</a:t>
            </a:r>
            <a:r>
              <a:rPr lang="zh-CN" altLang="en-US" b="1" dirty="0">
                <a:solidFill>
                  <a:srgbClr val="FF0000"/>
                </a:solidFill>
                <a:latin typeface="Arial" charset="0"/>
                <a:ea typeface="ＭＳ Ｐゴシック" charset="0"/>
                <a:cs typeface="ＭＳ Ｐゴシック" charset="0"/>
              </a:rPr>
              <a:t>反对</a:t>
            </a:r>
            <a:r>
              <a:rPr lang="zh-CN" altLang="en-US" b="1" dirty="0">
                <a:solidFill>
                  <a:schemeClr val="tx1"/>
                </a:solidFill>
                <a:latin typeface="Arial" charset="0"/>
                <a:ea typeface="ＭＳ Ｐゴシック" charset="0"/>
                <a:cs typeface="ＭＳ Ｐゴシック" charset="0"/>
              </a:rPr>
              <a:t>上帝的工作（</a:t>
            </a:r>
            <a:r>
              <a:rPr lang="en-US" altLang="zh-CN" b="1" dirty="0">
                <a:solidFill>
                  <a:schemeClr val="tx1"/>
                </a:solidFill>
                <a:latin typeface="Arial" charset="0"/>
                <a:ea typeface="ＭＳ Ｐゴシック" charset="0"/>
                <a:cs typeface="ＭＳ Ｐゴシック" charset="0"/>
              </a:rPr>
              <a:t>6:17-19</a:t>
            </a:r>
            <a:r>
              <a:rPr lang="zh-CN" altLang="en-US" b="1" dirty="0">
                <a:solidFill>
                  <a:schemeClr val="tx1"/>
                </a:solidFill>
                <a:latin typeface="Arial" charset="0"/>
                <a:ea typeface="ＭＳ Ｐゴシック" charset="0"/>
                <a:cs typeface="ＭＳ Ｐゴシック" charset="0"/>
              </a:rPr>
              <a:t>）。</a:t>
            </a:r>
            <a:endParaRPr lang="en-US" b="1"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688850188"/>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9185" name="Picture 1" descr="opposition isaac_newton_act_1840.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943100"/>
            <a:ext cx="9144000" cy="4799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9186" name="Rectangle 2"/>
          <p:cNvSpPr>
            <a:spLocks noGrp="1" noChangeArrowheads="1"/>
          </p:cNvSpPr>
          <p:nvPr>
            <p:ph type="title" idx="4294967295"/>
          </p:nvPr>
        </p:nvSpPr>
        <p:spPr>
          <a:xfrm>
            <a:off x="3132138" y="115888"/>
            <a:ext cx="5688012" cy="6742112"/>
          </a:xfrm>
          <a:solidFill>
            <a:schemeClr val="bg1"/>
          </a:solidFill>
        </p:spPr>
        <p:txBody>
          <a:bodyPr/>
          <a:lstStyle/>
          <a:p>
            <a:pPr algn="l"/>
            <a:r>
              <a:rPr lang="zh-CN" altLang="en-US" sz="4800" b="1" i="1" dirty="0">
                <a:solidFill>
                  <a:schemeClr val="tx1"/>
                </a:solidFill>
                <a:latin typeface="Arial" charset="0"/>
                <a:ea typeface="ＭＳ Ｐゴシック" charset="0"/>
                <a:cs typeface="ＭＳ Ｐゴシック" charset="0"/>
              </a:rPr>
              <a:t>每一个作用力总会有一个大小相等、方向相反的反作用力。</a:t>
            </a:r>
            <a:br>
              <a:rPr lang="en-US" altLang="zh-CN" sz="4800" b="1" i="1" dirty="0">
                <a:solidFill>
                  <a:schemeClr val="tx1"/>
                </a:solidFill>
                <a:latin typeface="Arial" charset="0"/>
                <a:ea typeface="ＭＳ Ｐゴシック" charset="0"/>
                <a:cs typeface="ＭＳ Ｐゴシック" charset="0"/>
              </a:rPr>
            </a:br>
            <a:br>
              <a:rPr lang="en-US" altLang="zh-CN" sz="4800" b="1" i="1" dirty="0">
                <a:solidFill>
                  <a:schemeClr val="tx1"/>
                </a:solidFill>
                <a:latin typeface="Arial" charset="0"/>
                <a:ea typeface="ＭＳ Ｐゴシック" charset="0"/>
                <a:cs typeface="ＭＳ Ｐゴシック" charset="0"/>
              </a:rPr>
            </a:br>
            <a:r>
              <a:rPr lang="en-US" altLang="zh-CN" sz="4800" b="1" i="1" dirty="0">
                <a:solidFill>
                  <a:schemeClr val="tx1"/>
                </a:solidFill>
                <a:latin typeface="Arial" charset="0"/>
                <a:ea typeface="ＭＳ Ｐゴシック" charset="0"/>
                <a:cs typeface="ＭＳ Ｐゴシック" charset="0"/>
              </a:rPr>
              <a:t>——</a:t>
            </a:r>
            <a:r>
              <a:rPr lang="zh-CN" altLang="en-US" sz="4800" b="1" i="1" dirty="0">
                <a:solidFill>
                  <a:schemeClr val="tx1"/>
                </a:solidFill>
                <a:latin typeface="Arial" charset="0"/>
                <a:ea typeface="ＭＳ Ｐゴシック" charset="0"/>
                <a:cs typeface="ＭＳ Ｐゴシック" charset="0"/>
              </a:rPr>
              <a:t>艾萨克</a:t>
            </a:r>
            <a:r>
              <a:rPr lang="en-US" altLang="zh-CN" sz="4800" b="1" i="1" dirty="0">
                <a:solidFill>
                  <a:schemeClr val="tx1"/>
                </a:solidFill>
                <a:latin typeface="Arial" charset="0"/>
                <a:ea typeface="ＭＳ Ｐゴシック" charset="0"/>
                <a:cs typeface="ＭＳ Ｐゴシック" charset="0"/>
              </a:rPr>
              <a:t>·</a:t>
            </a:r>
            <a:r>
              <a:rPr lang="zh-CN" altLang="en-US" sz="4800" b="1" i="1" dirty="0">
                <a:solidFill>
                  <a:schemeClr val="tx1"/>
                </a:solidFill>
                <a:latin typeface="Arial" charset="0"/>
                <a:ea typeface="ＭＳ Ｐゴシック" charset="0"/>
                <a:cs typeface="ＭＳ Ｐゴシック" charset="0"/>
              </a:rPr>
              <a:t>牛顿</a:t>
            </a:r>
            <a:endParaRPr lang="en-US" sz="4800" b="1" i="1"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57247194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6200" y="0"/>
            <a:ext cx="9220200" cy="6858000"/>
          </a:xfrm>
          <a:prstGeom prst="rect">
            <a:avLst/>
          </a:prstGeom>
          <a:gradFill flip="none" rotWithShape="1">
            <a:gsLst>
              <a:gs pos="0">
                <a:srgbClr val="800000"/>
              </a:gs>
              <a:gs pos="100000">
                <a:schemeClr val="bg1"/>
              </a:gs>
            </a:gsLst>
            <a:path path="rect">
              <a:fillToRect l="50000" t="50000" r="50000" b="50000"/>
            </a:path>
            <a:tileRect/>
          </a:gradFill>
          <a:ln>
            <a:noFill/>
          </a:ln>
        </p:spPr>
        <p:style>
          <a:lnRef idx="1">
            <a:schemeClr val="accent1"/>
          </a:lnRef>
          <a:fillRef idx="3">
            <a:schemeClr val="accent1"/>
          </a:fillRef>
          <a:effectRef idx="2">
            <a:schemeClr val="accent1"/>
          </a:effectRef>
          <a:fontRef idx="minor">
            <a:schemeClr val="lt1"/>
          </a:fontRef>
        </p:style>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Arial"/>
            </a:endParaRPr>
          </a:p>
        </p:txBody>
      </p:sp>
      <p:sp>
        <p:nvSpPr>
          <p:cNvPr id="32770" name="Rectangle 2"/>
          <p:cNvSpPr>
            <a:spLocks noGrp="1" noChangeArrowheads="1"/>
          </p:cNvSpPr>
          <p:nvPr>
            <p:ph type="title"/>
          </p:nvPr>
        </p:nvSpPr>
        <p:spPr>
          <a:xfrm>
            <a:off x="107504" y="3356992"/>
            <a:ext cx="3672408" cy="3096344"/>
          </a:xfrm>
        </p:spPr>
        <p:txBody>
          <a:bodyPr anchor="ctr"/>
          <a:lstStyle/>
          <a:p>
            <a:pPr algn="ctr" eaLnBrk="1" hangingPunct="1">
              <a:defRPr/>
            </a:pPr>
            <a:r>
              <a:rPr lang="zh-CN" altLang="en-US" b="1" dirty="0">
                <a:effectLst>
                  <a:glow rad="139700">
                    <a:schemeClr val="bg1"/>
                  </a:glow>
                  <a:outerShdw blurRad="38100" dist="38100" dir="2700000" algn="tl">
                    <a:srgbClr val="666633"/>
                  </a:outerShdw>
                </a:effectLst>
                <a:latin typeface="Arial"/>
                <a:ea typeface="+mj-ea"/>
                <a:cs typeface="Arial"/>
              </a:rPr>
              <a:t>反对修建</a:t>
            </a:r>
            <a:br>
              <a:rPr lang="en-US" altLang="zh-CN" b="1" dirty="0">
                <a:effectLst>
                  <a:glow rad="139700">
                    <a:schemeClr val="bg1"/>
                  </a:glow>
                  <a:outerShdw blurRad="38100" dist="38100" dir="2700000" algn="tl">
                    <a:srgbClr val="666633"/>
                  </a:outerShdw>
                </a:effectLst>
                <a:latin typeface="Arial"/>
                <a:ea typeface="+mj-ea"/>
                <a:cs typeface="Arial"/>
              </a:rPr>
            </a:br>
            <a:r>
              <a:rPr lang="zh-CN" altLang="en-US" b="1" dirty="0">
                <a:effectLst>
                  <a:glow rad="139700">
                    <a:schemeClr val="bg1"/>
                  </a:glow>
                  <a:outerShdw blurRad="38100" dist="38100" dir="2700000" algn="tl">
                    <a:srgbClr val="666633"/>
                  </a:outerShdw>
                </a:effectLst>
                <a:latin typeface="Arial"/>
                <a:ea typeface="+mj-ea"/>
                <a:cs typeface="Arial"/>
              </a:rPr>
              <a:t>隔离墙</a:t>
            </a:r>
            <a:endParaRPr lang="en-SG" dirty="0">
              <a:effectLst>
                <a:glow rad="139700">
                  <a:schemeClr val="bg1"/>
                </a:glow>
              </a:effectLst>
              <a:latin typeface="Arial"/>
              <a:ea typeface="+mj-ea"/>
              <a:cs typeface="Arial"/>
            </a:endParaRPr>
          </a:p>
        </p:txBody>
      </p:sp>
      <p:pic>
        <p:nvPicPr>
          <p:cNvPr id="990211" name="Picture 1" descr="Neh 6 Build &amp; Protext.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975100" y="-49213"/>
            <a:ext cx="5262563" cy="6907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80767137"/>
      </p:ext>
    </p:extLst>
  </p:cSld>
  <p:clrMapOvr>
    <a:masterClrMapping/>
  </p:clrMapOvr>
  <p:transition>
    <p:fade/>
  </p:transition>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p:txBody>
          <a:bodyPr/>
          <a:lstStyle/>
          <a:p>
            <a:pPr eaLnBrk="1" hangingPunct="1">
              <a:defRPr/>
            </a:pPr>
            <a:endParaRPr lang="en-US"/>
          </a:p>
        </p:txBody>
      </p:sp>
      <p:sp>
        <p:nvSpPr>
          <p:cNvPr id="34819" name="Rectangle 3"/>
          <p:cNvSpPr>
            <a:spLocks noGrp="1" noChangeArrowheads="1"/>
          </p:cNvSpPr>
          <p:nvPr>
            <p:ph type="body" idx="1"/>
          </p:nvPr>
        </p:nvSpPr>
        <p:spPr/>
        <p:txBody>
          <a:bodyPr/>
          <a:lstStyle/>
          <a:p>
            <a:pPr eaLnBrk="1" hangingPunct="1">
              <a:defRPr/>
            </a:pPr>
            <a:endParaRPr lang="en-US"/>
          </a:p>
        </p:txBody>
      </p:sp>
      <p:pic>
        <p:nvPicPr>
          <p:cNvPr id="991235" name="Picture 5" descr="broadwa4"/>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1236" name="Text Box 6"/>
          <p:cNvSpPr txBox="1">
            <a:spLocks noChangeArrowheads="1"/>
          </p:cNvSpPr>
          <p:nvPr/>
        </p:nvSpPr>
        <p:spPr bwMode="auto">
          <a:xfrm>
            <a:off x="6084888" y="692150"/>
            <a:ext cx="3059112" cy="156966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spcBef>
                <a:spcPct val="50000"/>
              </a:spcBef>
              <a:buClrTx/>
              <a:buSzTx/>
              <a:buFontTx/>
              <a:buNone/>
            </a:pPr>
            <a:r>
              <a:rPr lang="zh-CN" altLang="en-US" sz="3200" b="1" baseline="0" dirty="0">
                <a:solidFill>
                  <a:srgbClr val="FFFFFF"/>
                </a:solidFill>
                <a:latin typeface="Arial" charset="0"/>
                <a:cs typeface="Arial" charset="0"/>
              </a:rPr>
              <a:t>现代对尼希米记“宽墙”（</a:t>
            </a:r>
            <a:r>
              <a:rPr lang="en-US" altLang="zh-CN" sz="3200" b="1" baseline="0" dirty="0">
                <a:solidFill>
                  <a:srgbClr val="FFFFFF"/>
                </a:solidFill>
                <a:latin typeface="Arial" charset="0"/>
                <a:cs typeface="Arial" charset="0"/>
              </a:rPr>
              <a:t>3:8</a:t>
            </a:r>
            <a:r>
              <a:rPr lang="zh-CN" altLang="en-US" sz="3200" b="1" baseline="0" dirty="0">
                <a:solidFill>
                  <a:srgbClr val="FFFFFF"/>
                </a:solidFill>
                <a:latin typeface="Arial" charset="0"/>
                <a:cs typeface="Arial" charset="0"/>
              </a:rPr>
              <a:t>）的挖掘</a:t>
            </a:r>
            <a:endParaRPr lang="en-US" sz="3200" b="1" baseline="0" dirty="0">
              <a:solidFill>
                <a:srgbClr val="FFFFFF"/>
              </a:solidFill>
              <a:latin typeface="Arial" charset="0"/>
              <a:cs typeface="Arial" charset="0"/>
            </a:endParaRPr>
          </a:p>
        </p:txBody>
      </p:sp>
    </p:spTree>
    <p:extLst>
      <p:ext uri="{BB962C8B-B14F-4D97-AF65-F5344CB8AC3E}">
        <p14:creationId xmlns:p14="http://schemas.microsoft.com/office/powerpoint/2010/main" val="4115510840"/>
      </p:ext>
    </p:extLst>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7826" name="Rectangle 1"/>
          <p:cNvSpPr>
            <a:spLocks noGrp="1" noChangeArrowheads="1"/>
          </p:cNvSpPr>
          <p:nvPr>
            <p:ph type="title" idx="4294967295"/>
          </p:nvPr>
        </p:nvSpPr>
        <p:spPr>
          <a:xfrm>
            <a:off x="1752600" y="152400"/>
            <a:ext cx="5715000" cy="838200"/>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000000"/>
                </a:solidFill>
                <a:latin typeface="Arial Black" charset="0"/>
                <a:cs typeface="宋体" charset="0"/>
              </a:rPr>
              <a:t>关键词</a:t>
            </a:r>
          </a:p>
        </p:txBody>
      </p:sp>
      <p:sp>
        <p:nvSpPr>
          <p:cNvPr id="77827"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sp>
        <p:nvSpPr>
          <p:cNvPr id="18435" name="WordArt 3"/>
          <p:cNvSpPr>
            <a:spLocks noChangeArrowheads="1" noChangeShapeType="1" noTextEdit="1"/>
          </p:cNvSpPr>
          <p:nvPr/>
        </p:nvSpPr>
        <p:spPr bwMode="auto">
          <a:xfrm>
            <a:off x="2699792" y="2708920"/>
            <a:ext cx="3648075" cy="1724025"/>
          </a:xfrm>
          <a:prstGeom prst="rect">
            <a:avLst/>
          </a:prstGeom>
        </p:spPr>
        <p:txBody>
          <a:bodyPr wrap="none" fromWordArt="1">
            <a:prstTxWarp prst="textPlain">
              <a:avLst>
                <a:gd name="adj" fmla="val 50000"/>
              </a:avLst>
            </a:prstTxWarp>
            <a:scene3d>
              <a:camera prst="legacyObliqueTopLeft"/>
              <a:lightRig rig="legacyHarsh3" dir="t"/>
            </a:scene3d>
            <a:sp3d extrusionH="100000" prstMaterial="legacyMatte">
              <a:extrusionClr>
                <a:srgbClr val="663300"/>
              </a:extrusionClr>
            </a:sp3d>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3600" b="1" i="0" u="none" strike="noStrike" kern="10" cap="none" spc="0" normalizeH="0" baseline="0" noProof="0" dirty="0">
                <a:ln w="9525">
                  <a:round/>
                  <a:headEnd/>
                  <a:tailEnd/>
                </a:ln>
                <a:blipFill dpi="0" rotWithShape="0">
                  <a:blip r:embed="rId3"/>
                  <a:srcRect/>
                  <a:tile tx="0" ty="0" sx="100000" sy="100000" flip="none" algn="tl"/>
                </a:blipFill>
                <a:effectLst/>
                <a:uLnTx/>
                <a:uFillTx/>
                <a:latin typeface="Arial Black"/>
                <a:ea typeface="Arial Black"/>
                <a:cs typeface="Arial Black"/>
              </a:rPr>
              <a:t>围墙</a:t>
            </a:r>
          </a:p>
        </p:txBody>
      </p:sp>
      <p:sp>
        <p:nvSpPr>
          <p:cNvPr id="77829" name="Text Box 4"/>
          <p:cNvSpPr txBox="1">
            <a:spLocks noChangeArrowheads="1"/>
          </p:cNvSpPr>
          <p:nvPr/>
        </p:nvSpPr>
        <p:spPr bwMode="auto">
          <a:xfrm>
            <a:off x="2514600" y="1828800"/>
            <a:ext cx="4343400" cy="455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274220709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additive="repl">
                                        <p:cTn id="6" dur="1" fill="hold">
                                          <p:stCondLst>
                                            <p:cond delay="0"/>
                                          </p:stCondLst>
                                        </p:cTn>
                                        <p:tgtEl>
                                          <p:spTgt spid="18435"/>
                                        </p:tgtEl>
                                        <p:attrNameLst>
                                          <p:attrName>style.visibility</p:attrName>
                                        </p:attrNameLst>
                                      </p:cBhvr>
                                      <p:to>
                                        <p:strVal val="visible"/>
                                      </p:to>
                                    </p:set>
                                    <p:anim calcmode="lin" valueType="num">
                                      <p:cBhvr additive="repl">
                                        <p:cTn id="7" dur="500" fill="hold"/>
                                        <p:tgtEl>
                                          <p:spTgt spid="18435"/>
                                        </p:tgtEl>
                                        <p:attrNameLst>
                                          <p:attrName>ppt_w</p:attrName>
                                        </p:attrNameLst>
                                      </p:cBhvr>
                                      <p:tavLst>
                                        <p:tav tm="100000">
                                          <p:val>
                                            <p:fltVal val="0"/>
                                          </p:val>
                                        </p:tav>
                                        <p:tav>
                                          <p:val>
                                            <p:strVal val="#ppt_w"/>
                                          </p:val>
                                        </p:tav>
                                      </p:tavLst>
                                    </p:anim>
                                    <p:anim calcmode="lin" valueType="num">
                                      <p:cBhvr additive="repl">
                                        <p:cTn id="8" dur="500" fill="hold"/>
                                        <p:tgtEl>
                                          <p:spTgt spid="18435"/>
                                        </p:tgtEl>
                                        <p:attrNameLst>
                                          <p:attrName>ppt_h</p:attrName>
                                        </p:attrNameLst>
                                      </p:cBhvr>
                                      <p:tavLst>
                                        <p:tav tm="100000">
                                          <p:val>
                                            <p:fltVal val="0"/>
                                          </p:val>
                                        </p:tav>
                                        <p:tav>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animBg="1"/>
    </p:bldLst>
  </p:timing>
</p:sld>
</file>

<file path=ppt/slides/slide3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92257"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03338" y="0"/>
            <a:ext cx="60864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3" name="Freeform 3"/>
          <p:cNvSpPr>
            <a:spLocks/>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defTabSz="914400">
              <a:buClrTx/>
              <a:buSzTx/>
              <a:buFontTx/>
              <a:buNone/>
              <a:defRPr/>
            </a:pPr>
            <a:endParaRPr lang="en-US">
              <a:solidFill>
                <a:srgbClr val="FFFFFF"/>
              </a:solidFill>
              <a:latin typeface="Arial" charset="0"/>
            </a:endParaRPr>
          </a:p>
        </p:txBody>
      </p:sp>
      <p:sp>
        <p:nvSpPr>
          <p:cNvPr id="992259" name="Rectangle 4"/>
          <p:cNvSpPr>
            <a:spLocks noChangeArrowheads="1"/>
          </p:cNvSpPr>
          <p:nvPr/>
        </p:nvSpPr>
        <p:spPr bwMode="auto">
          <a:xfrm rot="-526782">
            <a:off x="5051425" y="1749425"/>
            <a:ext cx="1066800" cy="1676400"/>
          </a:xfrm>
          <a:prstGeom prst="rect">
            <a:avLst/>
          </a:prstGeom>
          <a:noFill/>
          <a:ln w="7620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992260" name="Freeform 5"/>
          <p:cNvSpPr>
            <a:spLocks/>
          </p:cNvSpPr>
          <p:nvPr/>
        </p:nvSpPr>
        <p:spPr bwMode="auto">
          <a:xfrm>
            <a:off x="4800600" y="2209800"/>
            <a:ext cx="1131888" cy="3521075"/>
          </a:xfrm>
          <a:custGeom>
            <a:avLst/>
            <a:gdLst>
              <a:gd name="T0" fmla="*/ 2147483647 w 713"/>
              <a:gd name="T1" fmla="*/ 2147483647 h 2218"/>
              <a:gd name="T2" fmla="*/ 2147483647 w 713"/>
              <a:gd name="T3" fmla="*/ 2147483647 h 2218"/>
              <a:gd name="T4" fmla="*/ 2147483647 w 713"/>
              <a:gd name="T5" fmla="*/ 2147483647 h 2218"/>
              <a:gd name="T6" fmla="*/ 2147483647 w 713"/>
              <a:gd name="T7" fmla="*/ 2147483647 h 2218"/>
              <a:gd name="T8" fmla="*/ 0 w 713"/>
              <a:gd name="T9" fmla="*/ 2147483647 h 2218"/>
              <a:gd name="T10" fmla="*/ 2147483647 w 713"/>
              <a:gd name="T11" fmla="*/ 2147483647 h 2218"/>
              <a:gd name="T12" fmla="*/ 2147483647 w 713"/>
              <a:gd name="T13" fmla="*/ 2147483647 h 2218"/>
              <a:gd name="T14" fmla="*/ 2147483647 w 713"/>
              <a:gd name="T15" fmla="*/ 2147483647 h 2218"/>
              <a:gd name="T16" fmla="*/ 2147483647 w 713"/>
              <a:gd name="T17" fmla="*/ 2147483647 h 2218"/>
              <a:gd name="T18" fmla="*/ 2147483647 w 713"/>
              <a:gd name="T19" fmla="*/ 2147483647 h 2218"/>
              <a:gd name="T20" fmla="*/ 2147483647 w 713"/>
              <a:gd name="T21" fmla="*/ 2147483647 h 2218"/>
              <a:gd name="T22" fmla="*/ 2147483647 w 713"/>
              <a:gd name="T23" fmla="*/ 2147483647 h 2218"/>
              <a:gd name="T24" fmla="*/ 2147483647 w 713"/>
              <a:gd name="T25" fmla="*/ 2147483647 h 2218"/>
              <a:gd name="T26" fmla="*/ 2147483647 w 713"/>
              <a:gd name="T27" fmla="*/ 2147483647 h 2218"/>
              <a:gd name="T28" fmla="*/ 2147483647 w 713"/>
              <a:gd name="T29" fmla="*/ 2147483647 h 2218"/>
              <a:gd name="T30" fmla="*/ 2147483647 w 713"/>
              <a:gd name="T31" fmla="*/ 2147483647 h 2218"/>
              <a:gd name="T32" fmla="*/ 2147483647 w 713"/>
              <a:gd name="T33" fmla="*/ 2147483647 h 2218"/>
              <a:gd name="T34" fmla="*/ 2147483647 w 713"/>
              <a:gd name="T35" fmla="*/ 2147483647 h 2218"/>
              <a:gd name="T36" fmla="*/ 2147483647 w 713"/>
              <a:gd name="T37" fmla="*/ 2147483647 h 2218"/>
              <a:gd name="T38" fmla="*/ 2147483647 w 713"/>
              <a:gd name="T39" fmla="*/ 2147483647 h 2218"/>
              <a:gd name="T40" fmla="*/ 2147483647 w 713"/>
              <a:gd name="T41" fmla="*/ 2147483647 h 2218"/>
              <a:gd name="T42" fmla="*/ 2147483647 w 713"/>
              <a:gd name="T43" fmla="*/ 2147483647 h 2218"/>
              <a:gd name="T44" fmla="*/ 2147483647 w 713"/>
              <a:gd name="T45" fmla="*/ 2147483647 h 2218"/>
              <a:gd name="T46" fmla="*/ 2147483647 w 713"/>
              <a:gd name="T47" fmla="*/ 2147483647 h 2218"/>
              <a:gd name="T48" fmla="*/ 2147483647 w 713"/>
              <a:gd name="T49" fmla="*/ 2147483647 h 2218"/>
              <a:gd name="T50" fmla="*/ 2147483647 w 713"/>
              <a:gd name="T51" fmla="*/ 2147483647 h 2218"/>
              <a:gd name="T52" fmla="*/ 2147483647 w 713"/>
              <a:gd name="T53" fmla="*/ 0 h 2218"/>
              <a:gd name="T54" fmla="*/ 2147483647 w 713"/>
              <a:gd name="T55" fmla="*/ 2147483647 h 2218"/>
              <a:gd name="T56" fmla="*/ 2147483647 w 713"/>
              <a:gd name="T57" fmla="*/ 2147483647 h 2218"/>
              <a:gd name="T58" fmla="*/ 2147483647 w 713"/>
              <a:gd name="T59" fmla="*/ 2147483647 h 2218"/>
              <a:gd name="T60" fmla="*/ 2147483647 w 713"/>
              <a:gd name="T61" fmla="*/ 2147483647 h 2218"/>
              <a:gd name="T62" fmla="*/ 2147483647 w 713"/>
              <a:gd name="T63" fmla="*/ 2147483647 h 2218"/>
              <a:gd name="T64" fmla="*/ 2147483647 w 713"/>
              <a:gd name="T65" fmla="*/ 2147483647 h 2218"/>
              <a:gd name="T66" fmla="*/ 2147483647 w 713"/>
              <a:gd name="T67" fmla="*/ 2147483647 h 2218"/>
              <a:gd name="T68" fmla="*/ 2147483647 w 713"/>
              <a:gd name="T69" fmla="*/ 2147483647 h 2218"/>
              <a:gd name="T70" fmla="*/ 2147483647 w 713"/>
              <a:gd name="T71" fmla="*/ 2147483647 h 2218"/>
              <a:gd name="T72" fmla="*/ 2147483647 w 713"/>
              <a:gd name="T73" fmla="*/ 2147483647 h 2218"/>
              <a:gd name="T74" fmla="*/ 2147483647 w 713"/>
              <a:gd name="T75" fmla="*/ 2147483647 h 2218"/>
              <a:gd name="T76" fmla="*/ 2147483647 w 713"/>
              <a:gd name="T77" fmla="*/ 2147483647 h 2218"/>
              <a:gd name="T78" fmla="*/ 2147483647 w 713"/>
              <a:gd name="T79" fmla="*/ 2147483647 h 2218"/>
              <a:gd name="T80" fmla="*/ 2147483647 w 713"/>
              <a:gd name="T81" fmla="*/ 2147483647 h 2218"/>
              <a:gd name="T82" fmla="*/ 2147483647 w 713"/>
              <a:gd name="T83" fmla="*/ 2147483647 h 2218"/>
              <a:gd name="T84" fmla="*/ 2147483647 w 713"/>
              <a:gd name="T85" fmla="*/ 2147483647 h 2218"/>
              <a:gd name="T86" fmla="*/ 2147483647 w 713"/>
              <a:gd name="T87" fmla="*/ 2147483647 h 2218"/>
              <a:gd name="T88" fmla="*/ 2147483647 w 713"/>
              <a:gd name="T89" fmla="*/ 2147483647 h 2218"/>
              <a:gd name="T90" fmla="*/ 2147483647 w 713"/>
              <a:gd name="T91" fmla="*/ 2147483647 h 2218"/>
              <a:gd name="T92" fmla="*/ 2147483647 w 713"/>
              <a:gd name="T93" fmla="*/ 2147483647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200">
            <a:solidFill>
              <a:schemeClr val="tx1"/>
            </a:solidFill>
            <a:round/>
            <a:headEnd/>
            <a:tailEnd/>
          </a:ln>
        </p:spPr>
        <p:txBody>
          <a:bodyPr/>
          <a:lstStyle/>
          <a:p>
            <a:pPr algn="ctr" defTabSz="914400">
              <a:buClrTx/>
              <a:buSzTx/>
              <a:buFontTx/>
              <a:buNone/>
            </a:pPr>
            <a:endParaRPr lang="en-US" baseline="30000">
              <a:solidFill>
                <a:srgbClr val="FFFFFF"/>
              </a:solidFill>
            </a:endParaRPr>
          </a:p>
        </p:txBody>
      </p:sp>
      <p:sp>
        <p:nvSpPr>
          <p:cNvPr id="992261" name="Oval 6"/>
          <p:cNvSpPr>
            <a:spLocks noChangeArrowheads="1"/>
          </p:cNvSpPr>
          <p:nvPr/>
        </p:nvSpPr>
        <p:spPr bwMode="auto">
          <a:xfrm>
            <a:off x="5257800" y="2362200"/>
            <a:ext cx="381000" cy="381000"/>
          </a:xfrm>
          <a:prstGeom prst="ellipse">
            <a:avLst/>
          </a:prstGeom>
          <a:solidFill>
            <a:srgbClr val="FFFF00"/>
          </a:solidFill>
          <a:ln w="9525">
            <a:solidFill>
              <a:schemeClr val="tx1"/>
            </a:solidFill>
            <a:round/>
            <a:headEnd/>
            <a:tailEnd/>
          </a:ln>
        </p:spPr>
        <p:txBody>
          <a:bodyPr wrap="none" anchor="ctr"/>
          <a:lstStyle/>
          <a:p>
            <a:pPr defTabSz="914400">
              <a:buClrTx/>
              <a:buSzTx/>
              <a:buFontTx/>
              <a:buNone/>
            </a:pPr>
            <a:endParaRPr lang="en-US">
              <a:solidFill>
                <a:srgbClr val="FFFFFF"/>
              </a:solidFill>
              <a:latin typeface="Arial" charset="0"/>
            </a:endParaRPr>
          </a:p>
        </p:txBody>
      </p:sp>
      <p:sp>
        <p:nvSpPr>
          <p:cNvPr id="76807" name="Text Box 7"/>
          <p:cNvSpPr txBox="1">
            <a:spLocks noChangeArrowheads="1"/>
          </p:cNvSpPr>
          <p:nvPr/>
        </p:nvSpPr>
        <p:spPr bwMode="auto">
          <a:xfrm>
            <a:off x="7315200" y="1676400"/>
            <a:ext cx="1752600" cy="646331"/>
          </a:xfrm>
          <a:prstGeom prst="rect">
            <a:avLst/>
          </a:prstGeom>
          <a:noFill/>
          <a:ln w="9525">
            <a:noFill/>
            <a:miter lim="800000"/>
            <a:headEnd/>
            <a:tailEnd/>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eaLnBrk="1" hangingPunct="1">
              <a:spcBef>
                <a:spcPct val="50000"/>
              </a:spcBef>
              <a:buClrTx/>
              <a:buSzTx/>
              <a:buFontTx/>
              <a:buNone/>
              <a:defRPr/>
            </a:pPr>
            <a:r>
              <a:rPr lang="en-US" sz="3600" b="1" dirty="0" err="1">
                <a:solidFill>
                  <a:srgbClr val="FFFFFF"/>
                </a:solidFill>
                <a:cs typeface="ＭＳ Ｐゴシック" charset="0"/>
              </a:rPr>
              <a:t>橄榄山</a:t>
            </a:r>
            <a:endParaRPr lang="en-US" sz="3600" b="1" dirty="0">
              <a:solidFill>
                <a:srgbClr val="FFFFFF"/>
              </a:solidFill>
              <a:cs typeface="ＭＳ Ｐゴシック" charset="0"/>
            </a:endParaRPr>
          </a:p>
        </p:txBody>
      </p:sp>
      <p:sp>
        <p:nvSpPr>
          <p:cNvPr id="76809" name="Text Box 9"/>
          <p:cNvSpPr txBox="1">
            <a:spLocks noChangeArrowheads="1"/>
          </p:cNvSpPr>
          <p:nvPr/>
        </p:nvSpPr>
        <p:spPr bwMode="auto">
          <a:xfrm>
            <a:off x="5867400" y="2057400"/>
            <a:ext cx="1166813"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羊门</a:t>
            </a:r>
            <a:endParaRPr lang="en-US" sz="1400" b="1" dirty="0">
              <a:solidFill>
                <a:srgbClr val="FFFFFF"/>
              </a:solidFill>
              <a:cs typeface="ＭＳ Ｐゴシック" charset="0"/>
            </a:endParaRPr>
          </a:p>
        </p:txBody>
      </p:sp>
      <p:sp>
        <p:nvSpPr>
          <p:cNvPr id="76810" name="Text Box 10"/>
          <p:cNvSpPr txBox="1">
            <a:spLocks noChangeArrowheads="1"/>
          </p:cNvSpPr>
          <p:nvPr/>
        </p:nvSpPr>
        <p:spPr bwMode="auto">
          <a:xfrm>
            <a:off x="5105400" y="1600200"/>
            <a:ext cx="762000" cy="52322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哈米亚楼</a:t>
            </a:r>
            <a:endParaRPr lang="en-US" sz="1400" b="1" dirty="0">
              <a:solidFill>
                <a:srgbClr val="FFFFFF"/>
              </a:solidFill>
              <a:cs typeface="ＭＳ Ｐゴシック" charset="0"/>
            </a:endParaRPr>
          </a:p>
        </p:txBody>
      </p:sp>
      <p:sp>
        <p:nvSpPr>
          <p:cNvPr id="76811" name="Text Box 11"/>
          <p:cNvSpPr txBox="1">
            <a:spLocks noChangeArrowheads="1"/>
          </p:cNvSpPr>
          <p:nvPr/>
        </p:nvSpPr>
        <p:spPr bwMode="auto">
          <a:xfrm>
            <a:off x="3962400" y="1600200"/>
            <a:ext cx="10668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哈楠业楼</a:t>
            </a:r>
            <a:endParaRPr lang="en-US" sz="1400" b="1" dirty="0">
              <a:solidFill>
                <a:srgbClr val="FFFFFF"/>
              </a:solidFill>
              <a:cs typeface="ＭＳ Ｐゴシック" charset="0"/>
            </a:endParaRPr>
          </a:p>
        </p:txBody>
      </p:sp>
      <p:sp>
        <p:nvSpPr>
          <p:cNvPr id="76812" name="Text Box 12"/>
          <p:cNvSpPr txBox="1">
            <a:spLocks noChangeArrowheads="1"/>
          </p:cNvSpPr>
          <p:nvPr/>
        </p:nvSpPr>
        <p:spPr bwMode="auto">
          <a:xfrm>
            <a:off x="3962400" y="2286000"/>
            <a:ext cx="10668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鱼门</a:t>
            </a:r>
            <a:endParaRPr lang="en-US" sz="1400" b="1" dirty="0">
              <a:solidFill>
                <a:srgbClr val="FFFFFF"/>
              </a:solidFill>
              <a:cs typeface="ＭＳ Ｐゴシック" charset="0"/>
            </a:endParaRPr>
          </a:p>
        </p:txBody>
      </p:sp>
      <p:sp>
        <p:nvSpPr>
          <p:cNvPr id="76813" name="Text Box 13"/>
          <p:cNvSpPr txBox="1">
            <a:spLocks noChangeArrowheads="1"/>
          </p:cNvSpPr>
          <p:nvPr/>
        </p:nvSpPr>
        <p:spPr bwMode="auto">
          <a:xfrm>
            <a:off x="3810000" y="26670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古门</a:t>
            </a:r>
            <a:endParaRPr lang="en-US" sz="1400" b="1" dirty="0">
              <a:solidFill>
                <a:srgbClr val="FFFFFF"/>
              </a:solidFill>
              <a:cs typeface="ＭＳ Ｐゴシック" charset="0"/>
            </a:endParaRPr>
          </a:p>
        </p:txBody>
      </p:sp>
      <p:sp>
        <p:nvSpPr>
          <p:cNvPr id="76814" name="Text Box 14"/>
          <p:cNvSpPr txBox="1">
            <a:spLocks noChangeArrowheads="1"/>
          </p:cNvSpPr>
          <p:nvPr/>
        </p:nvSpPr>
        <p:spPr bwMode="auto">
          <a:xfrm>
            <a:off x="3962400" y="3276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宽墙</a:t>
            </a:r>
            <a:endParaRPr lang="en-US" sz="1400" b="1" dirty="0">
              <a:solidFill>
                <a:srgbClr val="FFFFFF"/>
              </a:solidFill>
              <a:cs typeface="ＭＳ Ｐゴシック" charset="0"/>
            </a:endParaRPr>
          </a:p>
        </p:txBody>
      </p:sp>
      <p:sp>
        <p:nvSpPr>
          <p:cNvPr id="76815" name="Text Box 15"/>
          <p:cNvSpPr txBox="1">
            <a:spLocks noChangeArrowheads="1"/>
          </p:cNvSpPr>
          <p:nvPr/>
        </p:nvSpPr>
        <p:spPr bwMode="auto">
          <a:xfrm>
            <a:off x="3886200" y="3657600"/>
            <a:ext cx="12954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炉楼</a:t>
            </a:r>
            <a:endParaRPr lang="en-US" sz="1400" b="1" dirty="0">
              <a:solidFill>
                <a:srgbClr val="FFFFFF"/>
              </a:solidFill>
              <a:cs typeface="ＭＳ Ｐゴシック" charset="0"/>
            </a:endParaRPr>
          </a:p>
        </p:txBody>
      </p:sp>
      <p:sp>
        <p:nvSpPr>
          <p:cNvPr id="76816" name="Text Box 16"/>
          <p:cNvSpPr txBox="1">
            <a:spLocks noChangeArrowheads="1"/>
          </p:cNvSpPr>
          <p:nvPr/>
        </p:nvSpPr>
        <p:spPr bwMode="auto">
          <a:xfrm>
            <a:off x="3581400" y="42672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谷门</a:t>
            </a:r>
            <a:endParaRPr lang="en-US" sz="1400" b="1" dirty="0">
              <a:solidFill>
                <a:srgbClr val="FFFFFF"/>
              </a:solidFill>
              <a:cs typeface="ＭＳ Ｐゴシック" charset="0"/>
            </a:endParaRPr>
          </a:p>
        </p:txBody>
      </p:sp>
      <p:sp>
        <p:nvSpPr>
          <p:cNvPr id="76817" name="Text Box 17"/>
          <p:cNvSpPr txBox="1">
            <a:spLocks noChangeArrowheads="1"/>
          </p:cNvSpPr>
          <p:nvPr/>
        </p:nvSpPr>
        <p:spPr bwMode="auto">
          <a:xfrm>
            <a:off x="3429000" y="51816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粪门</a:t>
            </a:r>
            <a:endParaRPr lang="en-US" sz="1400" b="1" dirty="0">
              <a:solidFill>
                <a:srgbClr val="FFFFFF"/>
              </a:solidFill>
              <a:cs typeface="ＭＳ Ｐゴシック" charset="0"/>
            </a:endParaRPr>
          </a:p>
        </p:txBody>
      </p:sp>
      <p:sp>
        <p:nvSpPr>
          <p:cNvPr id="76818" name="Text Box 18"/>
          <p:cNvSpPr txBox="1">
            <a:spLocks noChangeArrowheads="1"/>
          </p:cNvSpPr>
          <p:nvPr/>
        </p:nvSpPr>
        <p:spPr bwMode="auto">
          <a:xfrm>
            <a:off x="3276600" y="5715000"/>
            <a:ext cx="1600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西罗亚池</a:t>
            </a:r>
            <a:endParaRPr lang="en-US" sz="1400" b="1" dirty="0">
              <a:solidFill>
                <a:srgbClr val="FFFFFF"/>
              </a:solidFill>
              <a:cs typeface="ＭＳ Ｐゴシック" charset="0"/>
            </a:endParaRPr>
          </a:p>
        </p:txBody>
      </p:sp>
      <p:sp>
        <p:nvSpPr>
          <p:cNvPr id="76819" name="Text Box 19"/>
          <p:cNvSpPr txBox="1">
            <a:spLocks noChangeArrowheads="1"/>
          </p:cNvSpPr>
          <p:nvPr/>
        </p:nvSpPr>
        <p:spPr bwMode="auto">
          <a:xfrm>
            <a:off x="4953000" y="5715000"/>
            <a:ext cx="1600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泉门</a:t>
            </a:r>
            <a:endParaRPr lang="en-US" sz="1400" b="1" dirty="0">
              <a:solidFill>
                <a:srgbClr val="FFFFFF"/>
              </a:solidFill>
              <a:cs typeface="ＭＳ Ｐゴシック" charset="0"/>
            </a:endParaRPr>
          </a:p>
        </p:txBody>
      </p:sp>
      <p:sp>
        <p:nvSpPr>
          <p:cNvPr id="76820" name="Text Box 20"/>
          <p:cNvSpPr txBox="1">
            <a:spLocks noChangeArrowheads="1"/>
          </p:cNvSpPr>
          <p:nvPr/>
        </p:nvSpPr>
        <p:spPr bwMode="auto">
          <a:xfrm>
            <a:off x="5486400" y="5105400"/>
            <a:ext cx="1219200" cy="307777"/>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城墙弯角</a:t>
            </a:r>
            <a:endParaRPr lang="en-US" sz="1400" b="1" dirty="0">
              <a:solidFill>
                <a:srgbClr val="FFFFFF"/>
              </a:solidFill>
              <a:cs typeface="ＭＳ Ｐゴシック" charset="0"/>
            </a:endParaRPr>
          </a:p>
        </p:txBody>
      </p:sp>
      <p:sp>
        <p:nvSpPr>
          <p:cNvPr id="76821" name="Text Box 21"/>
          <p:cNvSpPr txBox="1">
            <a:spLocks noChangeArrowheads="1"/>
          </p:cNvSpPr>
          <p:nvPr/>
        </p:nvSpPr>
        <p:spPr bwMode="auto">
          <a:xfrm>
            <a:off x="5638800" y="4572000"/>
            <a:ext cx="1219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水门</a:t>
            </a:r>
            <a:endParaRPr lang="en-US" sz="1400" b="1" dirty="0">
              <a:solidFill>
                <a:srgbClr val="FFFFFF"/>
              </a:solidFill>
              <a:cs typeface="ＭＳ Ｐゴシック" charset="0"/>
            </a:endParaRPr>
          </a:p>
        </p:txBody>
      </p:sp>
      <p:sp>
        <p:nvSpPr>
          <p:cNvPr id="76822" name="Text Box 22"/>
          <p:cNvSpPr txBox="1">
            <a:spLocks noChangeArrowheads="1"/>
          </p:cNvSpPr>
          <p:nvPr/>
        </p:nvSpPr>
        <p:spPr bwMode="auto">
          <a:xfrm>
            <a:off x="5715000" y="3886200"/>
            <a:ext cx="23622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凸出的大楼</a:t>
            </a:r>
            <a:endParaRPr lang="en-US" sz="1400" b="1" dirty="0">
              <a:solidFill>
                <a:srgbClr val="FFFFFF"/>
              </a:solidFill>
              <a:cs typeface="ＭＳ Ｐゴシック" charset="0"/>
            </a:endParaRPr>
          </a:p>
        </p:txBody>
      </p:sp>
      <p:sp>
        <p:nvSpPr>
          <p:cNvPr id="76823" name="Text Box 23"/>
          <p:cNvSpPr txBox="1">
            <a:spLocks noChangeArrowheads="1"/>
          </p:cNvSpPr>
          <p:nvPr/>
        </p:nvSpPr>
        <p:spPr bwMode="auto">
          <a:xfrm>
            <a:off x="5715000" y="35433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俄斐勒的墙</a:t>
            </a:r>
            <a:endParaRPr lang="en-US" sz="1400" b="1" dirty="0">
              <a:solidFill>
                <a:srgbClr val="FFFFFF"/>
              </a:solidFill>
              <a:cs typeface="ＭＳ Ｐゴシック" charset="0"/>
            </a:endParaRPr>
          </a:p>
        </p:txBody>
      </p:sp>
      <p:sp>
        <p:nvSpPr>
          <p:cNvPr id="76824" name="Text Box 24"/>
          <p:cNvSpPr txBox="1">
            <a:spLocks noChangeArrowheads="1"/>
          </p:cNvSpPr>
          <p:nvPr/>
        </p:nvSpPr>
        <p:spPr bwMode="auto">
          <a:xfrm>
            <a:off x="5943600" y="32004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马门</a:t>
            </a:r>
            <a:endParaRPr lang="en-US" sz="1400" b="1" dirty="0">
              <a:solidFill>
                <a:srgbClr val="FFFFFF"/>
              </a:solidFill>
              <a:cs typeface="ＭＳ Ｐゴシック" charset="0"/>
            </a:endParaRPr>
          </a:p>
        </p:txBody>
      </p:sp>
      <p:sp>
        <p:nvSpPr>
          <p:cNvPr id="76825" name="Text Box 25"/>
          <p:cNvSpPr txBox="1">
            <a:spLocks noChangeArrowheads="1"/>
          </p:cNvSpPr>
          <p:nvPr/>
        </p:nvSpPr>
        <p:spPr bwMode="auto">
          <a:xfrm>
            <a:off x="6019800" y="2857500"/>
            <a:ext cx="12954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东门</a:t>
            </a:r>
            <a:endParaRPr lang="en-US" sz="1400" b="1" dirty="0">
              <a:solidFill>
                <a:srgbClr val="FFFFFF"/>
              </a:solidFill>
              <a:cs typeface="ＭＳ Ｐゴシック" charset="0"/>
            </a:endParaRPr>
          </a:p>
        </p:txBody>
      </p:sp>
      <p:sp>
        <p:nvSpPr>
          <p:cNvPr id="76826" name="Text Box 26"/>
          <p:cNvSpPr txBox="1">
            <a:spLocks noChangeArrowheads="1"/>
          </p:cNvSpPr>
          <p:nvPr/>
        </p:nvSpPr>
        <p:spPr bwMode="auto">
          <a:xfrm>
            <a:off x="6019800" y="2514600"/>
            <a:ext cx="1524000" cy="304800"/>
          </a:xfrm>
          <a:prstGeom prst="rect">
            <a:avLst/>
          </a:prstGeom>
          <a:solidFill>
            <a:schemeClr val="bg1"/>
          </a:solidFill>
          <a:ln w="12700">
            <a:noFill/>
            <a:miter lim="800000"/>
            <a:headEnd type="none" w="sm" len="sm"/>
            <a:tailEnd type="none" w="sm" len="sm"/>
          </a:ln>
          <a:effectLst>
            <a:outerShdw blurRad="63500" dist="38099" dir="2700000" algn="ctr" rotWithShape="0">
              <a:schemeClr val="bg1">
                <a:alpha val="74998"/>
              </a:schemeClr>
            </a:outerShdw>
          </a:effectLst>
        </p:spPr>
        <p:txBody>
          <a:bodyPr>
            <a:spAutoFit/>
          </a:bodyPr>
          <a:lstStyle>
            <a:lvl1pPr>
              <a:defRPr>
                <a:solidFill>
                  <a:schemeClr val="tx1"/>
                </a:solidFill>
                <a:latin typeface="Arial" charset="0"/>
                <a:ea typeface="ＭＳ Ｐゴシック" charset="0"/>
                <a:cs typeface="Arial" charset="0"/>
              </a:defRPr>
            </a:lvl1pPr>
            <a:lvl2pPr marL="37931725" indent="-37474525">
              <a:defRPr>
                <a:solidFill>
                  <a:schemeClr val="tx1"/>
                </a:solidFill>
                <a:latin typeface="Arial" charset="0"/>
                <a:ea typeface="Arial" charset="0"/>
                <a:cs typeface="Arial" charset="0"/>
              </a:defRPr>
            </a:lvl2pPr>
            <a:lvl3pPr>
              <a:defRPr>
                <a:solidFill>
                  <a:schemeClr val="tx1"/>
                </a:solidFill>
                <a:latin typeface="Arial" charset="0"/>
                <a:ea typeface="Arial" charset="0"/>
                <a:cs typeface="Arial" charset="0"/>
              </a:defRPr>
            </a:lvl3pPr>
            <a:lvl4pPr>
              <a:defRPr>
                <a:solidFill>
                  <a:schemeClr val="tx1"/>
                </a:solidFill>
                <a:latin typeface="Arial" charset="0"/>
                <a:ea typeface="Arial" charset="0"/>
                <a:cs typeface="Arial" charset="0"/>
              </a:defRPr>
            </a:lvl4pPr>
            <a:lvl5pPr>
              <a:defRPr>
                <a:solidFill>
                  <a:schemeClr val="tx1"/>
                </a:solidFill>
                <a:latin typeface="Arial" charset="0"/>
                <a:ea typeface="Arial" charset="0"/>
                <a:cs typeface="Arial" charset="0"/>
              </a:defRPr>
            </a:lvl5pPr>
            <a:lvl6pPr marL="457200" fontAlgn="base">
              <a:spcBef>
                <a:spcPct val="0"/>
              </a:spcBef>
              <a:spcAft>
                <a:spcPct val="0"/>
              </a:spcAft>
              <a:defRPr>
                <a:solidFill>
                  <a:schemeClr val="tx1"/>
                </a:solidFill>
                <a:latin typeface="Arial" charset="0"/>
                <a:ea typeface="Arial" charset="0"/>
                <a:cs typeface="Arial" charset="0"/>
              </a:defRPr>
            </a:lvl6pPr>
            <a:lvl7pPr marL="914400" fontAlgn="base">
              <a:spcBef>
                <a:spcPct val="0"/>
              </a:spcBef>
              <a:spcAft>
                <a:spcPct val="0"/>
              </a:spcAft>
              <a:defRPr>
                <a:solidFill>
                  <a:schemeClr val="tx1"/>
                </a:solidFill>
                <a:latin typeface="Arial" charset="0"/>
                <a:ea typeface="Arial" charset="0"/>
                <a:cs typeface="Arial" charset="0"/>
              </a:defRPr>
            </a:lvl7pPr>
            <a:lvl8pPr marL="1371600" fontAlgn="base">
              <a:spcBef>
                <a:spcPct val="0"/>
              </a:spcBef>
              <a:spcAft>
                <a:spcPct val="0"/>
              </a:spcAft>
              <a:defRPr>
                <a:solidFill>
                  <a:schemeClr val="tx1"/>
                </a:solidFill>
                <a:latin typeface="Arial" charset="0"/>
                <a:ea typeface="Arial" charset="0"/>
                <a:cs typeface="Arial" charset="0"/>
              </a:defRPr>
            </a:lvl8pPr>
            <a:lvl9pPr marL="1828800" fontAlgn="base">
              <a:spcBef>
                <a:spcPct val="0"/>
              </a:spcBef>
              <a:spcAft>
                <a:spcPct val="0"/>
              </a:spcAft>
              <a:defRPr>
                <a:solidFill>
                  <a:schemeClr val="tx1"/>
                </a:solidFill>
                <a:latin typeface="Arial" charset="0"/>
                <a:ea typeface="Arial" charset="0"/>
                <a:cs typeface="Arial" charset="0"/>
              </a:defRPr>
            </a:lvl9pPr>
          </a:lstStyle>
          <a:p>
            <a:pPr algn="ctr" defTabSz="914400">
              <a:buClrTx/>
              <a:buSzTx/>
              <a:buFontTx/>
              <a:buNone/>
              <a:defRPr/>
            </a:pPr>
            <a:r>
              <a:rPr lang="en-US" sz="1400" b="1" dirty="0" err="1">
                <a:solidFill>
                  <a:srgbClr val="FFFFFF"/>
                </a:solidFill>
                <a:cs typeface="ＭＳ Ｐゴシック" charset="0"/>
              </a:rPr>
              <a:t>审查门</a:t>
            </a:r>
            <a:endParaRPr lang="en-US" sz="1400" b="1" dirty="0">
              <a:solidFill>
                <a:srgbClr val="FFFFFF"/>
              </a:solidFill>
              <a:cs typeface="ＭＳ Ｐゴシック" charset="0"/>
            </a:endParaRPr>
          </a:p>
        </p:txBody>
      </p:sp>
      <p:sp>
        <p:nvSpPr>
          <p:cNvPr id="992281" name="Freeform 29"/>
          <p:cNvSpPr>
            <a:spLocks/>
          </p:cNvSpPr>
          <p:nvPr/>
        </p:nvSpPr>
        <p:spPr bwMode="auto">
          <a:xfrm>
            <a:off x="5129213" y="2206625"/>
            <a:ext cx="714375" cy="209550"/>
          </a:xfrm>
          <a:custGeom>
            <a:avLst/>
            <a:gdLst>
              <a:gd name="T0" fmla="*/ 2147483647 w 450"/>
              <a:gd name="T1" fmla="*/ 2147483647 h 132"/>
              <a:gd name="T2" fmla="*/ 2147483647 w 450"/>
              <a:gd name="T3" fmla="*/ 2147483647 h 132"/>
              <a:gd name="T4" fmla="*/ 2147483647 w 450"/>
              <a:gd name="T5" fmla="*/ 2147483647 h 132"/>
              <a:gd name="T6" fmla="*/ 2147483647 w 450"/>
              <a:gd name="T7" fmla="*/ 0 h 132"/>
              <a:gd name="T8" fmla="*/ 2147483647 w 450"/>
              <a:gd name="T9" fmla="*/ 2147483647 h 132"/>
              <a:gd name="T10" fmla="*/ 2147483647 w 450"/>
              <a:gd name="T11" fmla="*/ 2147483647 h 132"/>
              <a:gd name="T12" fmla="*/ 0 w 450"/>
              <a:gd name="T13" fmla="*/ 2147483647 h 132"/>
              <a:gd name="T14" fmla="*/ 0 60000 65536"/>
              <a:gd name="T15" fmla="*/ 0 60000 65536"/>
              <a:gd name="T16" fmla="*/ 0 60000 65536"/>
              <a:gd name="T17" fmla="*/ 0 60000 65536"/>
              <a:gd name="T18" fmla="*/ 0 60000 65536"/>
              <a:gd name="T19" fmla="*/ 0 60000 65536"/>
              <a:gd name="T20" fmla="*/ 0 60000 65536"/>
              <a:gd name="T21" fmla="*/ 0 w 450"/>
              <a:gd name="T22" fmla="*/ 0 h 132"/>
              <a:gd name="T23" fmla="*/ 450 w 450"/>
              <a:gd name="T24" fmla="*/ 132 h 13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0" h="132">
                <a:moveTo>
                  <a:pt x="450" y="132"/>
                </a:moveTo>
                <a:cubicBezTo>
                  <a:pt x="439" y="98"/>
                  <a:pt x="419" y="70"/>
                  <a:pt x="404" y="39"/>
                </a:cubicBezTo>
                <a:cubicBezTo>
                  <a:pt x="400" y="31"/>
                  <a:pt x="401" y="22"/>
                  <a:pt x="396" y="16"/>
                </a:cubicBezTo>
                <a:cubicBezTo>
                  <a:pt x="390" y="8"/>
                  <a:pt x="380" y="5"/>
                  <a:pt x="373" y="0"/>
                </a:cubicBezTo>
                <a:cubicBezTo>
                  <a:pt x="310" y="9"/>
                  <a:pt x="297" y="16"/>
                  <a:pt x="233" y="8"/>
                </a:cubicBezTo>
                <a:cubicBezTo>
                  <a:pt x="169" y="21"/>
                  <a:pt x="103" y="23"/>
                  <a:pt x="39" y="31"/>
                </a:cubicBezTo>
                <a:cubicBezTo>
                  <a:pt x="9" y="50"/>
                  <a:pt x="21" y="40"/>
                  <a:pt x="0" y="6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2" name="Freeform 30"/>
          <p:cNvSpPr>
            <a:spLocks/>
          </p:cNvSpPr>
          <p:nvPr/>
        </p:nvSpPr>
        <p:spPr bwMode="auto">
          <a:xfrm>
            <a:off x="5064125" y="2303463"/>
            <a:ext cx="160338" cy="581025"/>
          </a:xfrm>
          <a:custGeom>
            <a:avLst/>
            <a:gdLst>
              <a:gd name="T0" fmla="*/ 2147483647 w 101"/>
              <a:gd name="T1" fmla="*/ 0 h 366"/>
              <a:gd name="T2" fmla="*/ 2147483647 w 101"/>
              <a:gd name="T3" fmla="*/ 2147483647 h 366"/>
              <a:gd name="T4" fmla="*/ 2147483647 w 101"/>
              <a:gd name="T5" fmla="*/ 2147483647 h 366"/>
              <a:gd name="T6" fmla="*/ 2147483647 w 101"/>
              <a:gd name="T7" fmla="*/ 2147483647 h 366"/>
              <a:gd name="T8" fmla="*/ 2147483647 w 101"/>
              <a:gd name="T9" fmla="*/ 2147483647 h 366"/>
              <a:gd name="T10" fmla="*/ 2147483647 w 101"/>
              <a:gd name="T11" fmla="*/ 2147483647 h 366"/>
              <a:gd name="T12" fmla="*/ 0 60000 65536"/>
              <a:gd name="T13" fmla="*/ 0 60000 65536"/>
              <a:gd name="T14" fmla="*/ 0 60000 65536"/>
              <a:gd name="T15" fmla="*/ 0 60000 65536"/>
              <a:gd name="T16" fmla="*/ 0 60000 65536"/>
              <a:gd name="T17" fmla="*/ 0 60000 65536"/>
              <a:gd name="T18" fmla="*/ 0 w 101"/>
              <a:gd name="T19" fmla="*/ 0 h 366"/>
              <a:gd name="T20" fmla="*/ 101 w 101"/>
              <a:gd name="T21" fmla="*/ 366 h 366"/>
            </a:gdLst>
            <a:ahLst/>
            <a:cxnLst>
              <a:cxn ang="T12">
                <a:pos x="T0" y="T1"/>
              </a:cxn>
              <a:cxn ang="T13">
                <a:pos x="T2" y="T3"/>
              </a:cxn>
              <a:cxn ang="T14">
                <a:pos x="T4" y="T5"/>
              </a:cxn>
              <a:cxn ang="T15">
                <a:pos x="T6" y="T7"/>
              </a:cxn>
              <a:cxn ang="T16">
                <a:pos x="T8" y="T9"/>
              </a:cxn>
              <a:cxn ang="T17">
                <a:pos x="T10" y="T11"/>
              </a:cxn>
            </a:cxnLst>
            <a:rect l="T18" t="T19" r="T20" b="T21"/>
            <a:pathLst>
              <a:path w="101" h="366">
                <a:moveTo>
                  <a:pt x="40" y="0"/>
                </a:moveTo>
                <a:cubicBezTo>
                  <a:pt x="37" y="12"/>
                  <a:pt x="39" y="26"/>
                  <a:pt x="33" y="37"/>
                </a:cubicBezTo>
                <a:cubicBezTo>
                  <a:pt x="10" y="75"/>
                  <a:pt x="0" y="26"/>
                  <a:pt x="18" y="74"/>
                </a:cubicBezTo>
                <a:cubicBezTo>
                  <a:pt x="22" y="140"/>
                  <a:pt x="4" y="181"/>
                  <a:pt x="55" y="216"/>
                </a:cubicBezTo>
                <a:cubicBezTo>
                  <a:pt x="65" y="249"/>
                  <a:pt x="96" y="278"/>
                  <a:pt x="100" y="314"/>
                </a:cubicBezTo>
                <a:cubicBezTo>
                  <a:pt x="101" y="331"/>
                  <a:pt x="100" y="348"/>
                  <a:pt x="100" y="366"/>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3" name="Freeform 31"/>
          <p:cNvSpPr>
            <a:spLocks/>
          </p:cNvSpPr>
          <p:nvPr/>
        </p:nvSpPr>
        <p:spPr bwMode="auto">
          <a:xfrm>
            <a:off x="5230813" y="2860675"/>
            <a:ext cx="215900" cy="690563"/>
          </a:xfrm>
          <a:custGeom>
            <a:avLst/>
            <a:gdLst>
              <a:gd name="T0" fmla="*/ 0 w 136"/>
              <a:gd name="T1" fmla="*/ 0 h 435"/>
              <a:gd name="T2" fmla="*/ 2147483647 w 136"/>
              <a:gd name="T3" fmla="*/ 2147483647 h 435"/>
              <a:gd name="T4" fmla="*/ 2147483647 w 136"/>
              <a:gd name="T5" fmla="*/ 2147483647 h 435"/>
              <a:gd name="T6" fmla="*/ 2147483647 w 136"/>
              <a:gd name="T7" fmla="*/ 2147483647 h 435"/>
              <a:gd name="T8" fmla="*/ 2147483647 w 136"/>
              <a:gd name="T9" fmla="*/ 2147483647 h 435"/>
              <a:gd name="T10" fmla="*/ 2147483647 w 136"/>
              <a:gd name="T11" fmla="*/ 2147483647 h 435"/>
              <a:gd name="T12" fmla="*/ 2147483647 w 136"/>
              <a:gd name="T13" fmla="*/ 2147483647 h 435"/>
              <a:gd name="T14" fmla="*/ 2147483647 w 136"/>
              <a:gd name="T15" fmla="*/ 2147483647 h 435"/>
              <a:gd name="T16" fmla="*/ 2147483647 w 136"/>
              <a:gd name="T17" fmla="*/ 2147483647 h 435"/>
              <a:gd name="T18" fmla="*/ 2147483647 w 136"/>
              <a:gd name="T19" fmla="*/ 2147483647 h 435"/>
              <a:gd name="T20" fmla="*/ 2147483647 w 136"/>
              <a:gd name="T21" fmla="*/ 2147483647 h 435"/>
              <a:gd name="T22" fmla="*/ 2147483647 w 136"/>
              <a:gd name="T23" fmla="*/ 2147483647 h 43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6"/>
              <a:gd name="T37" fmla="*/ 0 h 435"/>
              <a:gd name="T38" fmla="*/ 136 w 136"/>
              <a:gd name="T39" fmla="*/ 435 h 43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6" h="435">
                <a:moveTo>
                  <a:pt x="0" y="0"/>
                </a:moveTo>
                <a:cubicBezTo>
                  <a:pt x="18" y="5"/>
                  <a:pt x="15" y="18"/>
                  <a:pt x="32" y="29"/>
                </a:cubicBezTo>
                <a:cubicBezTo>
                  <a:pt x="34" y="43"/>
                  <a:pt x="32" y="50"/>
                  <a:pt x="48" y="53"/>
                </a:cubicBezTo>
                <a:cubicBezTo>
                  <a:pt x="58" y="57"/>
                  <a:pt x="68" y="73"/>
                  <a:pt x="77" y="83"/>
                </a:cubicBezTo>
                <a:cubicBezTo>
                  <a:pt x="81" y="96"/>
                  <a:pt x="86" y="104"/>
                  <a:pt x="98" y="112"/>
                </a:cubicBezTo>
                <a:cubicBezTo>
                  <a:pt x="105" y="132"/>
                  <a:pt x="94" y="108"/>
                  <a:pt x="109" y="125"/>
                </a:cubicBezTo>
                <a:cubicBezTo>
                  <a:pt x="117" y="135"/>
                  <a:pt x="114" y="145"/>
                  <a:pt x="130" y="149"/>
                </a:cubicBezTo>
                <a:cubicBezTo>
                  <a:pt x="136" y="165"/>
                  <a:pt x="133" y="154"/>
                  <a:pt x="130" y="184"/>
                </a:cubicBezTo>
                <a:cubicBezTo>
                  <a:pt x="126" y="217"/>
                  <a:pt x="118" y="245"/>
                  <a:pt x="109" y="277"/>
                </a:cubicBezTo>
                <a:cubicBezTo>
                  <a:pt x="104" y="291"/>
                  <a:pt x="106" y="301"/>
                  <a:pt x="93" y="307"/>
                </a:cubicBezTo>
                <a:cubicBezTo>
                  <a:pt x="86" y="318"/>
                  <a:pt x="81" y="323"/>
                  <a:pt x="77" y="336"/>
                </a:cubicBezTo>
                <a:cubicBezTo>
                  <a:pt x="73" y="370"/>
                  <a:pt x="61" y="399"/>
                  <a:pt x="61" y="43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4" name="Freeform 32"/>
          <p:cNvSpPr>
            <a:spLocks/>
          </p:cNvSpPr>
          <p:nvPr/>
        </p:nvSpPr>
        <p:spPr bwMode="auto">
          <a:xfrm>
            <a:off x="5233988" y="3538538"/>
            <a:ext cx="149225" cy="701675"/>
          </a:xfrm>
          <a:custGeom>
            <a:avLst/>
            <a:gdLst>
              <a:gd name="T0" fmla="*/ 2147483647 w 94"/>
              <a:gd name="T1" fmla="*/ 0 h 442"/>
              <a:gd name="T2" fmla="*/ 2147483647 w 94"/>
              <a:gd name="T3" fmla="*/ 2147483647 h 442"/>
              <a:gd name="T4" fmla="*/ 2147483647 w 94"/>
              <a:gd name="T5" fmla="*/ 2147483647 h 442"/>
              <a:gd name="T6" fmla="*/ 2147483647 w 94"/>
              <a:gd name="T7" fmla="*/ 2147483647 h 442"/>
              <a:gd name="T8" fmla="*/ 2147483647 w 94"/>
              <a:gd name="T9" fmla="*/ 2147483647 h 442"/>
              <a:gd name="T10" fmla="*/ 2147483647 w 94"/>
              <a:gd name="T11" fmla="*/ 2147483647 h 442"/>
              <a:gd name="T12" fmla="*/ 2147483647 w 94"/>
              <a:gd name="T13" fmla="*/ 2147483647 h 442"/>
              <a:gd name="T14" fmla="*/ 2147483647 w 94"/>
              <a:gd name="T15" fmla="*/ 2147483647 h 442"/>
              <a:gd name="T16" fmla="*/ 0 w 94"/>
              <a:gd name="T17" fmla="*/ 2147483647 h 4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442"/>
              <a:gd name="T29" fmla="*/ 94 w 94"/>
              <a:gd name="T30" fmla="*/ 442 h 4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442">
                <a:moveTo>
                  <a:pt x="56" y="0"/>
                </a:moveTo>
                <a:cubicBezTo>
                  <a:pt x="59" y="16"/>
                  <a:pt x="64" y="30"/>
                  <a:pt x="78" y="42"/>
                </a:cubicBezTo>
                <a:cubicBezTo>
                  <a:pt x="83" y="53"/>
                  <a:pt x="89" y="55"/>
                  <a:pt x="94" y="66"/>
                </a:cubicBezTo>
                <a:cubicBezTo>
                  <a:pt x="88" y="88"/>
                  <a:pt x="86" y="90"/>
                  <a:pt x="80" y="109"/>
                </a:cubicBezTo>
                <a:cubicBezTo>
                  <a:pt x="90" y="181"/>
                  <a:pt x="90" y="237"/>
                  <a:pt x="56" y="301"/>
                </a:cubicBezTo>
                <a:cubicBezTo>
                  <a:pt x="52" y="315"/>
                  <a:pt x="45" y="328"/>
                  <a:pt x="38" y="341"/>
                </a:cubicBezTo>
                <a:cubicBezTo>
                  <a:pt x="29" y="373"/>
                  <a:pt x="40" y="384"/>
                  <a:pt x="16" y="405"/>
                </a:cubicBezTo>
                <a:cubicBezTo>
                  <a:pt x="13" y="414"/>
                  <a:pt x="9" y="416"/>
                  <a:pt x="3" y="424"/>
                </a:cubicBezTo>
                <a:cubicBezTo>
                  <a:pt x="2" y="430"/>
                  <a:pt x="0" y="442"/>
                  <a:pt x="0" y="442"/>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5" name="Freeform 33"/>
          <p:cNvSpPr>
            <a:spLocks/>
          </p:cNvSpPr>
          <p:nvPr/>
        </p:nvSpPr>
        <p:spPr bwMode="auto">
          <a:xfrm>
            <a:off x="4940300" y="4267200"/>
            <a:ext cx="290513" cy="339725"/>
          </a:xfrm>
          <a:custGeom>
            <a:avLst/>
            <a:gdLst>
              <a:gd name="T0" fmla="*/ 2147483647 w 183"/>
              <a:gd name="T1" fmla="*/ 0 h 214"/>
              <a:gd name="T2" fmla="*/ 2147483647 w 183"/>
              <a:gd name="T3" fmla="*/ 2147483647 h 214"/>
              <a:gd name="T4" fmla="*/ 2147483647 w 183"/>
              <a:gd name="T5" fmla="*/ 2147483647 h 214"/>
              <a:gd name="T6" fmla="*/ 2147483647 w 183"/>
              <a:gd name="T7" fmla="*/ 2147483647 h 214"/>
              <a:gd name="T8" fmla="*/ 2147483647 w 183"/>
              <a:gd name="T9" fmla="*/ 2147483647 h 214"/>
              <a:gd name="T10" fmla="*/ 2147483647 w 183"/>
              <a:gd name="T11" fmla="*/ 2147483647 h 214"/>
              <a:gd name="T12" fmla="*/ 2147483647 w 183"/>
              <a:gd name="T13" fmla="*/ 2147483647 h 214"/>
              <a:gd name="T14" fmla="*/ 2147483647 w 183"/>
              <a:gd name="T15" fmla="*/ 2147483647 h 214"/>
              <a:gd name="T16" fmla="*/ 2147483647 w 183"/>
              <a:gd name="T17" fmla="*/ 2147483647 h 214"/>
              <a:gd name="T18" fmla="*/ 2147483647 w 183"/>
              <a:gd name="T19" fmla="*/ 2147483647 h 214"/>
              <a:gd name="T20" fmla="*/ 2147483647 w 183"/>
              <a:gd name="T21" fmla="*/ 2147483647 h 2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3"/>
              <a:gd name="T34" fmla="*/ 0 h 214"/>
              <a:gd name="T35" fmla="*/ 183 w 183"/>
              <a:gd name="T36" fmla="*/ 214 h 2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3" h="214">
                <a:moveTo>
                  <a:pt x="183" y="0"/>
                </a:moveTo>
                <a:cubicBezTo>
                  <a:pt x="179" y="10"/>
                  <a:pt x="174" y="13"/>
                  <a:pt x="164" y="16"/>
                </a:cubicBezTo>
                <a:cubicBezTo>
                  <a:pt x="162" y="18"/>
                  <a:pt x="161" y="20"/>
                  <a:pt x="159" y="22"/>
                </a:cubicBezTo>
                <a:cubicBezTo>
                  <a:pt x="156" y="23"/>
                  <a:pt x="153" y="22"/>
                  <a:pt x="151" y="24"/>
                </a:cubicBezTo>
                <a:cubicBezTo>
                  <a:pt x="139" y="34"/>
                  <a:pt x="152" y="51"/>
                  <a:pt x="135" y="56"/>
                </a:cubicBezTo>
                <a:cubicBezTo>
                  <a:pt x="118" y="72"/>
                  <a:pt x="114" y="105"/>
                  <a:pt x="87" y="112"/>
                </a:cubicBezTo>
                <a:cubicBezTo>
                  <a:pt x="82" y="116"/>
                  <a:pt x="76" y="118"/>
                  <a:pt x="73" y="123"/>
                </a:cubicBezTo>
                <a:cubicBezTo>
                  <a:pt x="64" y="133"/>
                  <a:pt x="66" y="140"/>
                  <a:pt x="52" y="144"/>
                </a:cubicBezTo>
                <a:cubicBezTo>
                  <a:pt x="43" y="166"/>
                  <a:pt x="52" y="171"/>
                  <a:pt x="25" y="176"/>
                </a:cubicBezTo>
                <a:cubicBezTo>
                  <a:pt x="18" y="183"/>
                  <a:pt x="18" y="190"/>
                  <a:pt x="12" y="198"/>
                </a:cubicBezTo>
                <a:cubicBezTo>
                  <a:pt x="10" y="202"/>
                  <a:pt x="0" y="214"/>
                  <a:pt x="7" y="214"/>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6" name="Freeform 34"/>
          <p:cNvSpPr>
            <a:spLocks/>
          </p:cNvSpPr>
          <p:nvPr/>
        </p:nvSpPr>
        <p:spPr bwMode="auto">
          <a:xfrm>
            <a:off x="4800600" y="4614863"/>
            <a:ext cx="158750" cy="896937"/>
          </a:xfrm>
          <a:custGeom>
            <a:avLst/>
            <a:gdLst>
              <a:gd name="T0" fmla="*/ 2147483647 w 100"/>
              <a:gd name="T1" fmla="*/ 0 h 565"/>
              <a:gd name="T2" fmla="*/ 2147483647 w 100"/>
              <a:gd name="T3" fmla="*/ 2147483647 h 565"/>
              <a:gd name="T4" fmla="*/ 2147483647 w 100"/>
              <a:gd name="T5" fmla="*/ 2147483647 h 565"/>
              <a:gd name="T6" fmla="*/ 2147483647 w 100"/>
              <a:gd name="T7" fmla="*/ 2147483647 h 565"/>
              <a:gd name="T8" fmla="*/ 2147483647 w 100"/>
              <a:gd name="T9" fmla="*/ 2147483647 h 565"/>
              <a:gd name="T10" fmla="*/ 2147483647 w 100"/>
              <a:gd name="T11" fmla="*/ 2147483647 h 565"/>
              <a:gd name="T12" fmla="*/ 2147483647 w 100"/>
              <a:gd name="T13" fmla="*/ 2147483647 h 565"/>
              <a:gd name="T14" fmla="*/ 2147483647 w 100"/>
              <a:gd name="T15" fmla="*/ 2147483647 h 565"/>
              <a:gd name="T16" fmla="*/ 2147483647 w 100"/>
              <a:gd name="T17" fmla="*/ 2147483647 h 5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0"/>
              <a:gd name="T28" fmla="*/ 0 h 565"/>
              <a:gd name="T29" fmla="*/ 100 w 100"/>
              <a:gd name="T30" fmla="*/ 565 h 5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0" h="565">
                <a:moveTo>
                  <a:pt x="100" y="0"/>
                </a:moveTo>
                <a:cubicBezTo>
                  <a:pt x="85" y="14"/>
                  <a:pt x="95" y="1"/>
                  <a:pt x="87" y="32"/>
                </a:cubicBezTo>
                <a:cubicBezTo>
                  <a:pt x="85" y="37"/>
                  <a:pt x="81" y="48"/>
                  <a:pt x="81" y="48"/>
                </a:cubicBezTo>
                <a:cubicBezTo>
                  <a:pt x="79" y="73"/>
                  <a:pt x="79" y="99"/>
                  <a:pt x="76" y="125"/>
                </a:cubicBezTo>
                <a:cubicBezTo>
                  <a:pt x="74" y="141"/>
                  <a:pt x="65" y="156"/>
                  <a:pt x="63" y="173"/>
                </a:cubicBezTo>
                <a:cubicBezTo>
                  <a:pt x="61" y="202"/>
                  <a:pt x="67" y="247"/>
                  <a:pt x="47" y="272"/>
                </a:cubicBezTo>
                <a:cubicBezTo>
                  <a:pt x="41" y="286"/>
                  <a:pt x="37" y="298"/>
                  <a:pt x="25" y="309"/>
                </a:cubicBezTo>
                <a:cubicBezTo>
                  <a:pt x="0" y="362"/>
                  <a:pt x="9" y="416"/>
                  <a:pt x="52" y="448"/>
                </a:cubicBezTo>
                <a:cubicBezTo>
                  <a:pt x="63" y="479"/>
                  <a:pt x="60" y="528"/>
                  <a:pt x="60" y="565"/>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7" name="Freeform 35"/>
          <p:cNvSpPr>
            <a:spLocks/>
          </p:cNvSpPr>
          <p:nvPr/>
        </p:nvSpPr>
        <p:spPr bwMode="auto">
          <a:xfrm rot="429201">
            <a:off x="4872038" y="5456238"/>
            <a:ext cx="127000" cy="254000"/>
          </a:xfrm>
          <a:custGeom>
            <a:avLst/>
            <a:gdLst>
              <a:gd name="T0" fmla="*/ 0 w 80"/>
              <a:gd name="T1" fmla="*/ 0 h 160"/>
              <a:gd name="T2" fmla="*/ 2147483647 w 80"/>
              <a:gd name="T3" fmla="*/ 2147483647 h 160"/>
              <a:gd name="T4" fmla="*/ 2147483647 w 80"/>
              <a:gd name="T5" fmla="*/ 2147483647 h 160"/>
              <a:gd name="T6" fmla="*/ 2147483647 w 80"/>
              <a:gd name="T7" fmla="*/ 2147483647 h 160"/>
              <a:gd name="T8" fmla="*/ 2147483647 w 80"/>
              <a:gd name="T9" fmla="*/ 2147483647 h 160"/>
              <a:gd name="T10" fmla="*/ 0 60000 65536"/>
              <a:gd name="T11" fmla="*/ 0 60000 65536"/>
              <a:gd name="T12" fmla="*/ 0 60000 65536"/>
              <a:gd name="T13" fmla="*/ 0 60000 65536"/>
              <a:gd name="T14" fmla="*/ 0 60000 65536"/>
              <a:gd name="T15" fmla="*/ 0 w 80"/>
              <a:gd name="T16" fmla="*/ 0 h 160"/>
              <a:gd name="T17" fmla="*/ 80 w 80"/>
              <a:gd name="T18" fmla="*/ 160 h 160"/>
            </a:gdLst>
            <a:ahLst/>
            <a:cxnLst>
              <a:cxn ang="T10">
                <a:pos x="T0" y="T1"/>
              </a:cxn>
              <a:cxn ang="T11">
                <a:pos x="T2" y="T3"/>
              </a:cxn>
              <a:cxn ang="T12">
                <a:pos x="T4" y="T5"/>
              </a:cxn>
              <a:cxn ang="T13">
                <a:pos x="T6" y="T7"/>
              </a:cxn>
              <a:cxn ang="T14">
                <a:pos x="T8" y="T9"/>
              </a:cxn>
            </a:cxnLst>
            <a:rect l="T15" t="T16" r="T17" b="T18"/>
            <a:pathLst>
              <a:path w="80" h="160">
                <a:moveTo>
                  <a:pt x="0" y="0"/>
                </a:moveTo>
                <a:cubicBezTo>
                  <a:pt x="3" y="24"/>
                  <a:pt x="1" y="83"/>
                  <a:pt x="30" y="94"/>
                </a:cubicBezTo>
                <a:cubicBezTo>
                  <a:pt x="39" y="109"/>
                  <a:pt x="40" y="112"/>
                  <a:pt x="56" y="120"/>
                </a:cubicBezTo>
                <a:cubicBezTo>
                  <a:pt x="58" y="132"/>
                  <a:pt x="57" y="140"/>
                  <a:pt x="70" y="144"/>
                </a:cubicBezTo>
                <a:cubicBezTo>
                  <a:pt x="74" y="149"/>
                  <a:pt x="75" y="155"/>
                  <a:pt x="80" y="16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8" name="Freeform 36"/>
          <p:cNvSpPr>
            <a:spLocks/>
          </p:cNvSpPr>
          <p:nvPr/>
        </p:nvSpPr>
        <p:spPr bwMode="auto">
          <a:xfrm>
            <a:off x="4991100" y="5580063"/>
            <a:ext cx="122238" cy="1174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89" name="Freeform 37"/>
          <p:cNvSpPr>
            <a:spLocks/>
          </p:cNvSpPr>
          <p:nvPr/>
        </p:nvSpPr>
        <p:spPr bwMode="auto">
          <a:xfrm rot="-196533">
            <a:off x="5105400" y="5181600"/>
            <a:ext cx="304800" cy="422275"/>
          </a:xfrm>
          <a:custGeom>
            <a:avLst/>
            <a:gdLst>
              <a:gd name="T0" fmla="*/ 0 w 77"/>
              <a:gd name="T1" fmla="*/ 2147483647 h 74"/>
              <a:gd name="T2" fmla="*/ 2147483647 w 77"/>
              <a:gd name="T3" fmla="*/ 2147483647 h 74"/>
              <a:gd name="T4" fmla="*/ 2147483647 w 77"/>
              <a:gd name="T5" fmla="*/ 2147483647 h 74"/>
              <a:gd name="T6" fmla="*/ 2147483647 w 77"/>
              <a:gd name="T7" fmla="*/ 2147483647 h 74"/>
              <a:gd name="T8" fmla="*/ 2147483647 w 77"/>
              <a:gd name="T9" fmla="*/ 2147483647 h 74"/>
              <a:gd name="T10" fmla="*/ 2147483647 w 77"/>
              <a:gd name="T11" fmla="*/ 0 h 74"/>
              <a:gd name="T12" fmla="*/ 0 60000 65536"/>
              <a:gd name="T13" fmla="*/ 0 60000 65536"/>
              <a:gd name="T14" fmla="*/ 0 60000 65536"/>
              <a:gd name="T15" fmla="*/ 0 60000 65536"/>
              <a:gd name="T16" fmla="*/ 0 60000 65536"/>
              <a:gd name="T17" fmla="*/ 0 60000 65536"/>
              <a:gd name="T18" fmla="*/ 0 w 77"/>
              <a:gd name="T19" fmla="*/ 0 h 74"/>
              <a:gd name="T20" fmla="*/ 77 w 77"/>
              <a:gd name="T21" fmla="*/ 74 h 74"/>
            </a:gdLst>
            <a:ahLst/>
            <a:cxnLst>
              <a:cxn ang="T12">
                <a:pos x="T0" y="T1"/>
              </a:cxn>
              <a:cxn ang="T13">
                <a:pos x="T2" y="T3"/>
              </a:cxn>
              <a:cxn ang="T14">
                <a:pos x="T4" y="T5"/>
              </a:cxn>
              <a:cxn ang="T15">
                <a:pos x="T6" y="T7"/>
              </a:cxn>
              <a:cxn ang="T16">
                <a:pos x="T8" y="T9"/>
              </a:cxn>
              <a:cxn ang="T17">
                <a:pos x="T10" y="T11"/>
              </a:cxn>
            </a:cxnLst>
            <a:rect l="T18" t="T19" r="T20" b="T21"/>
            <a:pathLst>
              <a:path w="77" h="74">
                <a:moveTo>
                  <a:pt x="0" y="74"/>
                </a:moveTo>
                <a:cubicBezTo>
                  <a:pt x="9" y="71"/>
                  <a:pt x="11" y="66"/>
                  <a:pt x="21" y="64"/>
                </a:cubicBezTo>
                <a:cubicBezTo>
                  <a:pt x="36" y="48"/>
                  <a:pt x="28" y="51"/>
                  <a:pt x="43" y="48"/>
                </a:cubicBezTo>
                <a:cubicBezTo>
                  <a:pt x="45" y="39"/>
                  <a:pt x="47" y="33"/>
                  <a:pt x="53" y="26"/>
                </a:cubicBezTo>
                <a:cubicBezTo>
                  <a:pt x="56" y="15"/>
                  <a:pt x="61" y="13"/>
                  <a:pt x="72" y="10"/>
                </a:cubicBezTo>
                <a:cubicBezTo>
                  <a:pt x="77" y="1"/>
                  <a:pt x="77" y="5"/>
                  <a:pt x="77"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0" name="Freeform 38"/>
          <p:cNvSpPr>
            <a:spLocks/>
          </p:cNvSpPr>
          <p:nvPr/>
        </p:nvSpPr>
        <p:spPr bwMode="auto">
          <a:xfrm>
            <a:off x="5384800" y="4845050"/>
            <a:ext cx="119063" cy="344488"/>
          </a:xfrm>
          <a:custGeom>
            <a:avLst/>
            <a:gdLst>
              <a:gd name="T0" fmla="*/ 0 w 75"/>
              <a:gd name="T1" fmla="*/ 2147483647 h 217"/>
              <a:gd name="T2" fmla="*/ 2147483647 w 75"/>
              <a:gd name="T3" fmla="*/ 2147483647 h 217"/>
              <a:gd name="T4" fmla="*/ 2147483647 w 75"/>
              <a:gd name="T5" fmla="*/ 2147483647 h 217"/>
              <a:gd name="T6" fmla="*/ 2147483647 w 75"/>
              <a:gd name="T7" fmla="*/ 2147483647 h 217"/>
              <a:gd name="T8" fmla="*/ 2147483647 w 75"/>
              <a:gd name="T9" fmla="*/ 2147483647 h 217"/>
              <a:gd name="T10" fmla="*/ 2147483647 w 75"/>
              <a:gd name="T11" fmla="*/ 2147483647 h 217"/>
              <a:gd name="T12" fmla="*/ 2147483647 w 75"/>
              <a:gd name="T13" fmla="*/ 2147483647 h 217"/>
              <a:gd name="T14" fmla="*/ 2147483647 w 75"/>
              <a:gd name="T15" fmla="*/ 2147483647 h 217"/>
              <a:gd name="T16" fmla="*/ 2147483647 w 75"/>
              <a:gd name="T17" fmla="*/ 2147483647 h 217"/>
              <a:gd name="T18" fmla="*/ 2147483647 w 75"/>
              <a:gd name="T19" fmla="*/ 2147483647 h 2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217"/>
              <a:gd name="T32" fmla="*/ 75 w 75"/>
              <a:gd name="T33" fmla="*/ 217 h 21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217">
                <a:moveTo>
                  <a:pt x="0" y="217"/>
                </a:moveTo>
                <a:cubicBezTo>
                  <a:pt x="2" y="207"/>
                  <a:pt x="7" y="202"/>
                  <a:pt x="11" y="193"/>
                </a:cubicBezTo>
                <a:cubicBezTo>
                  <a:pt x="11" y="185"/>
                  <a:pt x="11" y="176"/>
                  <a:pt x="13" y="169"/>
                </a:cubicBezTo>
                <a:cubicBezTo>
                  <a:pt x="13" y="165"/>
                  <a:pt x="18" y="164"/>
                  <a:pt x="19" y="161"/>
                </a:cubicBezTo>
                <a:cubicBezTo>
                  <a:pt x="22" y="134"/>
                  <a:pt x="11" y="112"/>
                  <a:pt x="32" y="97"/>
                </a:cubicBezTo>
                <a:cubicBezTo>
                  <a:pt x="33" y="94"/>
                  <a:pt x="33" y="91"/>
                  <a:pt x="35" y="89"/>
                </a:cubicBezTo>
                <a:cubicBezTo>
                  <a:pt x="37" y="85"/>
                  <a:pt x="41" y="84"/>
                  <a:pt x="43" y="81"/>
                </a:cubicBezTo>
                <a:cubicBezTo>
                  <a:pt x="49" y="67"/>
                  <a:pt x="42" y="25"/>
                  <a:pt x="53" y="17"/>
                </a:cubicBezTo>
                <a:cubicBezTo>
                  <a:pt x="57" y="13"/>
                  <a:pt x="62" y="10"/>
                  <a:pt x="67" y="7"/>
                </a:cubicBezTo>
                <a:cubicBezTo>
                  <a:pt x="74" y="0"/>
                  <a:pt x="68" y="1"/>
                  <a:pt x="75" y="1"/>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1" name="Line 39"/>
          <p:cNvSpPr>
            <a:spLocks noChangeShapeType="1"/>
          </p:cNvSpPr>
          <p:nvPr/>
        </p:nvSpPr>
        <p:spPr bwMode="auto">
          <a:xfrm flipV="1">
            <a:off x="5486400" y="4572000"/>
            <a:ext cx="76200" cy="304800"/>
          </a:xfrm>
          <a:prstGeom prst="line">
            <a:avLst/>
          </a:prstGeom>
          <a:noFill/>
          <a:ln w="76200">
            <a:solidFill>
              <a:srgbClr val="0000FF"/>
            </a:solidFill>
            <a:round/>
            <a:headEnd/>
            <a:tailEnd/>
          </a:ln>
          <a:extLst>
            <a:ext uri="{909E8E84-426E-40DD-AFC4-6F175D3DCCD1}">
              <a14:hiddenFill xmlns:a14="http://schemas.microsoft.com/office/drawing/2010/main">
                <a:no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2" name="Freeform 40"/>
          <p:cNvSpPr>
            <a:spLocks/>
          </p:cNvSpPr>
          <p:nvPr/>
        </p:nvSpPr>
        <p:spPr bwMode="auto">
          <a:xfrm>
            <a:off x="5570538" y="4335463"/>
            <a:ext cx="80962" cy="261937"/>
          </a:xfrm>
          <a:custGeom>
            <a:avLst/>
            <a:gdLst>
              <a:gd name="T0" fmla="*/ 0 w 51"/>
              <a:gd name="T1" fmla="*/ 2147483647 h 165"/>
              <a:gd name="T2" fmla="*/ 2147483647 w 51"/>
              <a:gd name="T3" fmla="*/ 2147483647 h 165"/>
              <a:gd name="T4" fmla="*/ 2147483647 w 51"/>
              <a:gd name="T5" fmla="*/ 2147483647 h 165"/>
              <a:gd name="T6" fmla="*/ 2147483647 w 51"/>
              <a:gd name="T7" fmla="*/ 2147483647 h 165"/>
              <a:gd name="T8" fmla="*/ 2147483647 w 51"/>
              <a:gd name="T9" fmla="*/ 2147483647 h 165"/>
              <a:gd name="T10" fmla="*/ 2147483647 w 51"/>
              <a:gd name="T11" fmla="*/ 2147483647 h 165"/>
              <a:gd name="T12" fmla="*/ 2147483647 w 51"/>
              <a:gd name="T13" fmla="*/ 0 h 165"/>
              <a:gd name="T14" fmla="*/ 0 60000 65536"/>
              <a:gd name="T15" fmla="*/ 0 60000 65536"/>
              <a:gd name="T16" fmla="*/ 0 60000 65536"/>
              <a:gd name="T17" fmla="*/ 0 60000 65536"/>
              <a:gd name="T18" fmla="*/ 0 60000 65536"/>
              <a:gd name="T19" fmla="*/ 0 60000 65536"/>
              <a:gd name="T20" fmla="*/ 0 60000 65536"/>
              <a:gd name="T21" fmla="*/ 0 w 51"/>
              <a:gd name="T22" fmla="*/ 0 h 165"/>
              <a:gd name="T23" fmla="*/ 51 w 51"/>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 h="165">
                <a:moveTo>
                  <a:pt x="0" y="165"/>
                </a:moveTo>
                <a:cubicBezTo>
                  <a:pt x="10" y="156"/>
                  <a:pt x="16" y="155"/>
                  <a:pt x="22" y="141"/>
                </a:cubicBezTo>
                <a:cubicBezTo>
                  <a:pt x="23" y="123"/>
                  <a:pt x="22" y="105"/>
                  <a:pt x="38" y="96"/>
                </a:cubicBezTo>
                <a:cubicBezTo>
                  <a:pt x="42" y="76"/>
                  <a:pt x="40" y="54"/>
                  <a:pt x="51" y="37"/>
                </a:cubicBezTo>
                <a:cubicBezTo>
                  <a:pt x="50" y="30"/>
                  <a:pt x="50" y="23"/>
                  <a:pt x="48" y="18"/>
                </a:cubicBezTo>
                <a:cubicBezTo>
                  <a:pt x="46" y="15"/>
                  <a:pt x="42" y="17"/>
                  <a:pt x="40" y="16"/>
                </a:cubicBezTo>
                <a:cubicBezTo>
                  <a:pt x="35" y="12"/>
                  <a:pt x="32" y="0"/>
                  <a:pt x="32"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3" name="Freeform 41"/>
          <p:cNvSpPr>
            <a:spLocks/>
          </p:cNvSpPr>
          <p:nvPr/>
        </p:nvSpPr>
        <p:spPr bwMode="auto">
          <a:xfrm>
            <a:off x="5491163" y="3276600"/>
            <a:ext cx="304800" cy="1079500"/>
          </a:xfrm>
          <a:custGeom>
            <a:avLst/>
            <a:gdLst>
              <a:gd name="T0" fmla="*/ 2147483647 w 192"/>
              <a:gd name="T1" fmla="*/ 2147483647 h 680"/>
              <a:gd name="T2" fmla="*/ 2147483647 w 192"/>
              <a:gd name="T3" fmla="*/ 2147483647 h 680"/>
              <a:gd name="T4" fmla="*/ 2147483647 w 192"/>
              <a:gd name="T5" fmla="*/ 2147483647 h 680"/>
              <a:gd name="T6" fmla="*/ 2147483647 w 192"/>
              <a:gd name="T7" fmla="*/ 2147483647 h 680"/>
              <a:gd name="T8" fmla="*/ 2147483647 w 192"/>
              <a:gd name="T9" fmla="*/ 2147483647 h 680"/>
              <a:gd name="T10" fmla="*/ 2147483647 w 192"/>
              <a:gd name="T11" fmla="*/ 2147483647 h 680"/>
              <a:gd name="T12" fmla="*/ 2147483647 w 192"/>
              <a:gd name="T13" fmla="*/ 2147483647 h 680"/>
              <a:gd name="T14" fmla="*/ 2147483647 w 192"/>
              <a:gd name="T15" fmla="*/ 2147483647 h 680"/>
              <a:gd name="T16" fmla="*/ 2147483647 w 192"/>
              <a:gd name="T17" fmla="*/ 2147483647 h 680"/>
              <a:gd name="T18" fmla="*/ 2147483647 w 192"/>
              <a:gd name="T19" fmla="*/ 2147483647 h 680"/>
              <a:gd name="T20" fmla="*/ 2147483647 w 192"/>
              <a:gd name="T21" fmla="*/ 2147483647 h 680"/>
              <a:gd name="T22" fmla="*/ 2147483647 w 192"/>
              <a:gd name="T23" fmla="*/ 2147483647 h 680"/>
              <a:gd name="T24" fmla="*/ 2147483647 w 192"/>
              <a:gd name="T25" fmla="*/ 2147483647 h 680"/>
              <a:gd name="T26" fmla="*/ 2147483647 w 192"/>
              <a:gd name="T27" fmla="*/ 2147483647 h 680"/>
              <a:gd name="T28" fmla="*/ 2147483647 w 192"/>
              <a:gd name="T29" fmla="*/ 2147483647 h 680"/>
              <a:gd name="T30" fmla="*/ 2147483647 w 192"/>
              <a:gd name="T31" fmla="*/ 2147483647 h 680"/>
              <a:gd name="T32" fmla="*/ 2147483647 w 192"/>
              <a:gd name="T33" fmla="*/ 2147483647 h 680"/>
              <a:gd name="T34" fmla="*/ 2147483647 w 192"/>
              <a:gd name="T35" fmla="*/ 2147483647 h 680"/>
              <a:gd name="T36" fmla="*/ 2147483647 w 192"/>
              <a:gd name="T37" fmla="*/ 2147483647 h 680"/>
              <a:gd name="T38" fmla="*/ 2147483647 w 192"/>
              <a:gd name="T39" fmla="*/ 2147483647 h 680"/>
              <a:gd name="T40" fmla="*/ 2147483647 w 192"/>
              <a:gd name="T41" fmla="*/ 2147483647 h 680"/>
              <a:gd name="T42" fmla="*/ 2147483647 w 192"/>
              <a:gd name="T43" fmla="*/ 2147483647 h 680"/>
              <a:gd name="T44" fmla="*/ 2147483647 w 192"/>
              <a:gd name="T45" fmla="*/ 0 h 6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2"/>
              <a:gd name="T70" fmla="*/ 0 h 680"/>
              <a:gd name="T71" fmla="*/ 192 w 192"/>
              <a:gd name="T72" fmla="*/ 680 h 6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2" h="680">
                <a:moveTo>
                  <a:pt x="88" y="680"/>
                </a:moveTo>
                <a:cubicBezTo>
                  <a:pt x="84" y="670"/>
                  <a:pt x="76" y="643"/>
                  <a:pt x="69" y="637"/>
                </a:cubicBezTo>
                <a:cubicBezTo>
                  <a:pt x="63" y="632"/>
                  <a:pt x="51" y="631"/>
                  <a:pt x="45" y="627"/>
                </a:cubicBezTo>
                <a:cubicBezTo>
                  <a:pt x="44" y="624"/>
                  <a:pt x="44" y="621"/>
                  <a:pt x="42" y="619"/>
                </a:cubicBezTo>
                <a:cubicBezTo>
                  <a:pt x="39" y="616"/>
                  <a:pt x="35" y="618"/>
                  <a:pt x="34" y="616"/>
                </a:cubicBezTo>
                <a:cubicBezTo>
                  <a:pt x="31" y="612"/>
                  <a:pt x="33" y="608"/>
                  <a:pt x="32" y="605"/>
                </a:cubicBezTo>
                <a:cubicBezTo>
                  <a:pt x="28" y="598"/>
                  <a:pt x="19" y="591"/>
                  <a:pt x="13" y="589"/>
                </a:cubicBezTo>
                <a:cubicBezTo>
                  <a:pt x="8" y="580"/>
                  <a:pt x="2" y="563"/>
                  <a:pt x="2" y="563"/>
                </a:cubicBezTo>
                <a:cubicBezTo>
                  <a:pt x="4" y="520"/>
                  <a:pt x="0" y="449"/>
                  <a:pt x="16" y="408"/>
                </a:cubicBezTo>
                <a:cubicBezTo>
                  <a:pt x="19" y="389"/>
                  <a:pt x="23" y="365"/>
                  <a:pt x="34" y="349"/>
                </a:cubicBezTo>
                <a:cubicBezTo>
                  <a:pt x="36" y="339"/>
                  <a:pt x="38" y="332"/>
                  <a:pt x="45" y="325"/>
                </a:cubicBezTo>
                <a:cubicBezTo>
                  <a:pt x="46" y="298"/>
                  <a:pt x="35" y="243"/>
                  <a:pt x="66" y="224"/>
                </a:cubicBezTo>
                <a:cubicBezTo>
                  <a:pt x="68" y="220"/>
                  <a:pt x="69" y="216"/>
                  <a:pt x="72" y="213"/>
                </a:cubicBezTo>
                <a:cubicBezTo>
                  <a:pt x="74" y="210"/>
                  <a:pt x="78" y="210"/>
                  <a:pt x="80" y="208"/>
                </a:cubicBezTo>
                <a:cubicBezTo>
                  <a:pt x="85" y="200"/>
                  <a:pt x="82" y="188"/>
                  <a:pt x="85" y="179"/>
                </a:cubicBezTo>
                <a:cubicBezTo>
                  <a:pt x="87" y="170"/>
                  <a:pt x="99" y="170"/>
                  <a:pt x="106" y="168"/>
                </a:cubicBezTo>
                <a:cubicBezTo>
                  <a:pt x="119" y="156"/>
                  <a:pt x="108" y="147"/>
                  <a:pt x="128" y="136"/>
                </a:cubicBezTo>
                <a:cubicBezTo>
                  <a:pt x="135" y="124"/>
                  <a:pt x="137" y="117"/>
                  <a:pt x="149" y="109"/>
                </a:cubicBezTo>
                <a:cubicBezTo>
                  <a:pt x="154" y="97"/>
                  <a:pt x="157" y="86"/>
                  <a:pt x="165" y="77"/>
                </a:cubicBezTo>
                <a:cubicBezTo>
                  <a:pt x="169" y="63"/>
                  <a:pt x="169" y="58"/>
                  <a:pt x="184" y="53"/>
                </a:cubicBezTo>
                <a:cubicBezTo>
                  <a:pt x="184" y="43"/>
                  <a:pt x="183" y="33"/>
                  <a:pt x="186" y="24"/>
                </a:cubicBezTo>
                <a:cubicBezTo>
                  <a:pt x="186" y="20"/>
                  <a:pt x="191" y="19"/>
                  <a:pt x="192" y="16"/>
                </a:cubicBezTo>
                <a:cubicBezTo>
                  <a:pt x="192" y="10"/>
                  <a:pt x="189" y="5"/>
                  <a:pt x="189"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4" name="Freeform 42"/>
          <p:cNvSpPr>
            <a:spLocks/>
          </p:cNvSpPr>
          <p:nvPr/>
        </p:nvSpPr>
        <p:spPr bwMode="auto">
          <a:xfrm>
            <a:off x="5778500" y="2976563"/>
            <a:ext cx="119063" cy="317500"/>
          </a:xfrm>
          <a:custGeom>
            <a:avLst/>
            <a:gdLst>
              <a:gd name="T0" fmla="*/ 0 w 75"/>
              <a:gd name="T1" fmla="*/ 2147483647 h 200"/>
              <a:gd name="T2" fmla="*/ 2147483647 w 75"/>
              <a:gd name="T3" fmla="*/ 2147483647 h 200"/>
              <a:gd name="T4" fmla="*/ 2147483647 w 75"/>
              <a:gd name="T5" fmla="*/ 2147483647 h 200"/>
              <a:gd name="T6" fmla="*/ 2147483647 w 75"/>
              <a:gd name="T7" fmla="*/ 2147483647 h 200"/>
              <a:gd name="T8" fmla="*/ 2147483647 w 75"/>
              <a:gd name="T9" fmla="*/ 2147483647 h 200"/>
              <a:gd name="T10" fmla="*/ 2147483647 w 75"/>
              <a:gd name="T11" fmla="*/ 2147483647 h 200"/>
              <a:gd name="T12" fmla="*/ 2147483647 w 75"/>
              <a:gd name="T13" fmla="*/ 0 h 200"/>
              <a:gd name="T14" fmla="*/ 0 60000 65536"/>
              <a:gd name="T15" fmla="*/ 0 60000 65536"/>
              <a:gd name="T16" fmla="*/ 0 60000 65536"/>
              <a:gd name="T17" fmla="*/ 0 60000 65536"/>
              <a:gd name="T18" fmla="*/ 0 60000 65536"/>
              <a:gd name="T19" fmla="*/ 0 60000 65536"/>
              <a:gd name="T20" fmla="*/ 0 60000 65536"/>
              <a:gd name="T21" fmla="*/ 0 w 75"/>
              <a:gd name="T22" fmla="*/ 0 h 200"/>
              <a:gd name="T23" fmla="*/ 75 w 75"/>
              <a:gd name="T24" fmla="*/ 200 h 20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00">
                <a:moveTo>
                  <a:pt x="0" y="200"/>
                </a:moveTo>
                <a:cubicBezTo>
                  <a:pt x="4" y="186"/>
                  <a:pt x="8" y="173"/>
                  <a:pt x="11" y="160"/>
                </a:cubicBezTo>
                <a:cubicBezTo>
                  <a:pt x="13" y="135"/>
                  <a:pt x="22" y="116"/>
                  <a:pt x="29" y="93"/>
                </a:cubicBezTo>
                <a:cubicBezTo>
                  <a:pt x="32" y="80"/>
                  <a:pt x="30" y="73"/>
                  <a:pt x="43" y="69"/>
                </a:cubicBezTo>
                <a:cubicBezTo>
                  <a:pt x="45" y="59"/>
                  <a:pt x="49" y="57"/>
                  <a:pt x="56" y="50"/>
                </a:cubicBezTo>
                <a:cubicBezTo>
                  <a:pt x="59" y="40"/>
                  <a:pt x="66" y="34"/>
                  <a:pt x="72" y="26"/>
                </a:cubicBezTo>
                <a:cubicBezTo>
                  <a:pt x="73" y="17"/>
                  <a:pt x="75" y="0"/>
                  <a:pt x="7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5" name="Freeform 43"/>
          <p:cNvSpPr>
            <a:spLocks/>
          </p:cNvSpPr>
          <p:nvPr/>
        </p:nvSpPr>
        <p:spPr bwMode="auto">
          <a:xfrm>
            <a:off x="5897563" y="2679700"/>
            <a:ext cx="39687" cy="309563"/>
          </a:xfrm>
          <a:custGeom>
            <a:avLst/>
            <a:gdLst>
              <a:gd name="T0" fmla="*/ 0 w 25"/>
              <a:gd name="T1" fmla="*/ 2147483647 h 195"/>
              <a:gd name="T2" fmla="*/ 2147483647 w 25"/>
              <a:gd name="T3" fmla="*/ 2147483647 h 195"/>
              <a:gd name="T4" fmla="*/ 2147483647 w 25"/>
              <a:gd name="T5" fmla="*/ 2147483647 h 195"/>
              <a:gd name="T6" fmla="*/ 2147483647 w 25"/>
              <a:gd name="T7" fmla="*/ 2147483647 h 195"/>
              <a:gd name="T8" fmla="*/ 2147483647 w 25"/>
              <a:gd name="T9" fmla="*/ 0 h 195"/>
              <a:gd name="T10" fmla="*/ 0 60000 65536"/>
              <a:gd name="T11" fmla="*/ 0 60000 65536"/>
              <a:gd name="T12" fmla="*/ 0 60000 65536"/>
              <a:gd name="T13" fmla="*/ 0 60000 65536"/>
              <a:gd name="T14" fmla="*/ 0 60000 65536"/>
              <a:gd name="T15" fmla="*/ 0 w 25"/>
              <a:gd name="T16" fmla="*/ 0 h 195"/>
              <a:gd name="T17" fmla="*/ 25 w 25"/>
              <a:gd name="T18" fmla="*/ 195 h 195"/>
            </a:gdLst>
            <a:ahLst/>
            <a:cxnLst>
              <a:cxn ang="T10">
                <a:pos x="T0" y="T1"/>
              </a:cxn>
              <a:cxn ang="T11">
                <a:pos x="T2" y="T3"/>
              </a:cxn>
              <a:cxn ang="T12">
                <a:pos x="T4" y="T5"/>
              </a:cxn>
              <a:cxn ang="T13">
                <a:pos x="T6" y="T7"/>
              </a:cxn>
              <a:cxn ang="T14">
                <a:pos x="T8" y="T9"/>
              </a:cxn>
            </a:cxnLst>
            <a:rect l="T15" t="T16" r="T17" b="T18"/>
            <a:pathLst>
              <a:path w="25" h="195">
                <a:moveTo>
                  <a:pt x="0" y="195"/>
                </a:moveTo>
                <a:cubicBezTo>
                  <a:pt x="0" y="187"/>
                  <a:pt x="0" y="180"/>
                  <a:pt x="2" y="173"/>
                </a:cubicBezTo>
                <a:cubicBezTo>
                  <a:pt x="3" y="167"/>
                  <a:pt x="8" y="157"/>
                  <a:pt x="8" y="157"/>
                </a:cubicBezTo>
                <a:cubicBezTo>
                  <a:pt x="9" y="141"/>
                  <a:pt x="10" y="130"/>
                  <a:pt x="16" y="117"/>
                </a:cubicBezTo>
                <a:cubicBezTo>
                  <a:pt x="21" y="79"/>
                  <a:pt x="25" y="34"/>
                  <a:pt x="5"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
        <p:nvSpPr>
          <p:cNvPr id="992296" name="Freeform 44"/>
          <p:cNvSpPr>
            <a:spLocks/>
          </p:cNvSpPr>
          <p:nvPr/>
        </p:nvSpPr>
        <p:spPr bwMode="auto">
          <a:xfrm>
            <a:off x="5842000" y="2405063"/>
            <a:ext cx="63500" cy="304800"/>
          </a:xfrm>
          <a:custGeom>
            <a:avLst/>
            <a:gdLst>
              <a:gd name="T0" fmla="*/ 2147483647 w 40"/>
              <a:gd name="T1" fmla="*/ 2147483647 h 192"/>
              <a:gd name="T2" fmla="*/ 2147483647 w 40"/>
              <a:gd name="T3" fmla="*/ 2147483647 h 192"/>
              <a:gd name="T4" fmla="*/ 2147483647 w 40"/>
              <a:gd name="T5" fmla="*/ 2147483647 h 192"/>
              <a:gd name="T6" fmla="*/ 2147483647 w 40"/>
              <a:gd name="T7" fmla="*/ 2147483647 h 192"/>
              <a:gd name="T8" fmla="*/ 2147483647 w 40"/>
              <a:gd name="T9" fmla="*/ 2147483647 h 192"/>
              <a:gd name="T10" fmla="*/ 0 w 40"/>
              <a:gd name="T11" fmla="*/ 0 h 192"/>
              <a:gd name="T12" fmla="*/ 0 60000 65536"/>
              <a:gd name="T13" fmla="*/ 0 60000 65536"/>
              <a:gd name="T14" fmla="*/ 0 60000 65536"/>
              <a:gd name="T15" fmla="*/ 0 60000 65536"/>
              <a:gd name="T16" fmla="*/ 0 60000 65536"/>
              <a:gd name="T17" fmla="*/ 0 60000 65536"/>
              <a:gd name="T18" fmla="*/ 0 w 40"/>
              <a:gd name="T19" fmla="*/ 0 h 192"/>
              <a:gd name="T20" fmla="*/ 40 w 40"/>
              <a:gd name="T21" fmla="*/ 192 h 192"/>
            </a:gdLst>
            <a:ahLst/>
            <a:cxnLst>
              <a:cxn ang="T12">
                <a:pos x="T0" y="T1"/>
              </a:cxn>
              <a:cxn ang="T13">
                <a:pos x="T2" y="T3"/>
              </a:cxn>
              <a:cxn ang="T14">
                <a:pos x="T4" y="T5"/>
              </a:cxn>
              <a:cxn ang="T15">
                <a:pos x="T6" y="T7"/>
              </a:cxn>
              <a:cxn ang="T16">
                <a:pos x="T8" y="T9"/>
              </a:cxn>
              <a:cxn ang="T17">
                <a:pos x="T10" y="T11"/>
              </a:cxn>
            </a:cxnLst>
            <a:rect l="T18" t="T19" r="T20" b="T21"/>
            <a:pathLst>
              <a:path w="40" h="192">
                <a:moveTo>
                  <a:pt x="40" y="192"/>
                </a:moveTo>
                <a:cubicBezTo>
                  <a:pt x="37" y="145"/>
                  <a:pt x="36" y="145"/>
                  <a:pt x="29" y="112"/>
                </a:cubicBezTo>
                <a:cubicBezTo>
                  <a:pt x="27" y="94"/>
                  <a:pt x="25" y="75"/>
                  <a:pt x="19" y="58"/>
                </a:cubicBezTo>
                <a:cubicBezTo>
                  <a:pt x="17" y="52"/>
                  <a:pt x="13" y="42"/>
                  <a:pt x="13" y="42"/>
                </a:cubicBezTo>
                <a:cubicBezTo>
                  <a:pt x="10" y="28"/>
                  <a:pt x="5" y="28"/>
                  <a:pt x="3" y="16"/>
                </a:cubicBezTo>
                <a:cubicBezTo>
                  <a:pt x="1" y="10"/>
                  <a:pt x="0" y="0"/>
                  <a:pt x="0" y="0"/>
                </a:cubicBezTo>
              </a:path>
            </a:pathLst>
          </a:custGeom>
          <a:noFill/>
          <a:ln w="76200">
            <a:solidFill>
              <a:srgbClr val="0000FF"/>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algn="ctr" defTabSz="914400">
              <a:buClrTx/>
              <a:buSzTx/>
              <a:buFontTx/>
              <a:buNone/>
            </a:pPr>
            <a:endParaRPr lang="en-US" baseline="30000">
              <a:solidFill>
                <a:srgbClr val="FFFFFF"/>
              </a:solidFill>
            </a:endParaRPr>
          </a:p>
        </p:txBody>
      </p:sp>
    </p:spTree>
    <p:extLst>
      <p:ext uri="{BB962C8B-B14F-4D97-AF65-F5344CB8AC3E}">
        <p14:creationId xmlns:p14="http://schemas.microsoft.com/office/powerpoint/2010/main" val="3419245583"/>
      </p:ext>
    </p:extLst>
  </p:cSld>
  <p:clrMapOvr>
    <a:masterClrMapping/>
  </p:clrMapOvr>
  <p:transition>
    <p:fade/>
  </p:transition>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6353" name="Picture 3"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p:txBody>
          <a:bodyPr/>
          <a:lstStyle/>
          <a:p>
            <a:pPr eaLnBrk="1" hangingPunct="1">
              <a:defRPr/>
            </a:pPr>
            <a:r>
              <a:rPr lang="ko-KR" altLang="en-US" b="1" dirty="0" err="1">
                <a:effectLst>
                  <a:glow rad="127000">
                    <a:schemeClr val="bg1"/>
                  </a:glow>
                </a:effectLst>
                <a:latin typeface="Arial"/>
                <a:cs typeface="Arial"/>
              </a:rPr>
              <a:t>尼希米记</a:t>
            </a:r>
            <a:r>
              <a:rPr lang="en-US" b="1" dirty="0">
                <a:effectLst>
                  <a:glow rad="127000">
                    <a:schemeClr val="bg1"/>
                  </a:glow>
                </a:effectLst>
                <a:latin typeface="Arial"/>
                <a:cs typeface="Arial"/>
              </a:rPr>
              <a:t> 6:17-19</a:t>
            </a:r>
          </a:p>
        </p:txBody>
      </p:sp>
      <p:sp>
        <p:nvSpPr>
          <p:cNvPr id="18435" name="Rectangle 3"/>
          <p:cNvSpPr>
            <a:spLocks noGrp="1" noChangeArrowheads="1"/>
          </p:cNvSpPr>
          <p:nvPr>
            <p:ph type="body" idx="1"/>
          </p:nvPr>
        </p:nvSpPr>
        <p:spPr>
          <a:xfrm>
            <a:off x="533400" y="1838325"/>
            <a:ext cx="8153400" cy="4038600"/>
          </a:xfrm>
        </p:spPr>
        <p:txBody>
          <a:bodyPr/>
          <a:lstStyle/>
          <a:p>
            <a:pPr eaLnBrk="1" hangingPunct="1">
              <a:defRPr/>
            </a:pPr>
            <a:r>
              <a:rPr lang="zh-CN" altLang="en-US" b="1" dirty="0">
                <a:effectLst>
                  <a:glow rad="177800">
                    <a:schemeClr val="bg1"/>
                  </a:glow>
                </a:effectLst>
                <a:latin typeface="Arial"/>
                <a:cs typeface="Arial"/>
              </a:rPr>
              <a:t>上帝的工作再次遭到</a:t>
            </a:r>
            <a:r>
              <a:rPr lang="zh-CN" altLang="en-US" b="1" dirty="0">
                <a:solidFill>
                  <a:srgbClr val="FFFF00"/>
                </a:solidFill>
                <a:effectLst>
                  <a:glow rad="177800">
                    <a:schemeClr val="bg1"/>
                  </a:glow>
                </a:effectLst>
                <a:latin typeface="Arial"/>
                <a:cs typeface="Arial"/>
              </a:rPr>
              <a:t>反对</a:t>
            </a:r>
            <a:r>
              <a:rPr lang="zh-CN" altLang="en-US" b="1" dirty="0">
                <a:effectLst>
                  <a:glow rad="177800">
                    <a:schemeClr val="bg1"/>
                  </a:glow>
                </a:effectLst>
                <a:latin typeface="Arial"/>
                <a:cs typeface="Arial"/>
              </a:rPr>
              <a:t>！</a:t>
            </a:r>
          </a:p>
          <a:p>
            <a:pPr marL="0" indent="0" eaLnBrk="1" hangingPunct="1">
              <a:buNone/>
              <a:defRPr/>
            </a:pPr>
            <a:endParaRPr lang="en-US" b="1" dirty="0">
              <a:effectLst>
                <a:glow rad="177800">
                  <a:schemeClr val="bg1"/>
                </a:glow>
              </a:effectLst>
              <a:latin typeface="Arial"/>
              <a:cs typeface="Arial"/>
            </a:endParaRPr>
          </a:p>
          <a:p>
            <a:pPr lvl="1" eaLnBrk="1" hangingPunct="1">
              <a:defRPr/>
            </a:pPr>
            <a:r>
              <a:rPr lang="zh-CN" altLang="en-US" b="1" dirty="0">
                <a:effectLst>
                  <a:glow rad="177800">
                    <a:schemeClr val="bg1"/>
                  </a:glow>
                </a:effectLst>
                <a:latin typeface="Arial"/>
                <a:cs typeface="Arial"/>
              </a:rPr>
              <a:t>多比雅有强大的</a:t>
            </a:r>
            <a:r>
              <a:rPr lang="zh-CN" altLang="en-US" b="1" dirty="0">
                <a:solidFill>
                  <a:srgbClr val="FFFF00"/>
                </a:solidFill>
                <a:effectLst>
                  <a:glow rad="177800">
                    <a:schemeClr val="bg1"/>
                  </a:glow>
                </a:effectLst>
                <a:latin typeface="Arial"/>
                <a:cs typeface="Arial"/>
              </a:rPr>
              <a:t>政治伙伴</a:t>
            </a:r>
            <a:r>
              <a:rPr lang="zh-CN" altLang="en-US" b="1" dirty="0">
                <a:effectLst>
                  <a:glow rad="177800">
                    <a:schemeClr val="bg1"/>
                  </a:glow>
                </a:effectLst>
                <a:latin typeface="Arial"/>
                <a:cs typeface="Arial"/>
              </a:rPr>
              <a:t>（</a:t>
            </a:r>
            <a:r>
              <a:rPr lang="en-US" altLang="zh-CN" b="1" dirty="0">
                <a:effectLst>
                  <a:glow rad="177800">
                    <a:schemeClr val="bg1"/>
                  </a:glow>
                </a:effectLst>
                <a:latin typeface="Arial"/>
                <a:cs typeface="Arial"/>
              </a:rPr>
              <a:t>17-18</a:t>
            </a:r>
            <a:r>
              <a:rPr lang="zh-CN" altLang="en-US" b="1" dirty="0">
                <a:effectLst>
                  <a:glow rad="177800">
                    <a:schemeClr val="bg1"/>
                  </a:glow>
                </a:effectLst>
                <a:latin typeface="Arial"/>
                <a:cs typeface="Arial"/>
              </a:rPr>
              <a:t>）</a:t>
            </a:r>
            <a:endParaRPr lang="en-US" b="1" dirty="0">
              <a:effectLst>
                <a:glow rad="177800">
                  <a:schemeClr val="bg1"/>
                </a:glow>
              </a:effectLst>
              <a:latin typeface="Arial"/>
              <a:cs typeface="Arial"/>
            </a:endParaRPr>
          </a:p>
        </p:txBody>
      </p:sp>
    </p:spTree>
    <p:extLst>
      <p:ext uri="{BB962C8B-B14F-4D97-AF65-F5344CB8AC3E}">
        <p14:creationId xmlns:p14="http://schemas.microsoft.com/office/powerpoint/2010/main" val="2831899560"/>
      </p:ext>
    </p:extLst>
  </p:cSld>
  <p:clrMapOvr>
    <a:masterClrMapping/>
  </p:clrMapOvr>
  <p:transition>
    <p:fade/>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p:txBody>
          <a:bodyPr/>
          <a:lstStyle/>
          <a:p>
            <a:pPr eaLnBrk="1" hangingPunct="1">
              <a:defRPr/>
            </a:pPr>
            <a:endParaRPr lang="en-US"/>
          </a:p>
        </p:txBody>
      </p:sp>
      <p:sp>
        <p:nvSpPr>
          <p:cNvPr id="19459" name="Rectangle 3"/>
          <p:cNvSpPr>
            <a:spLocks noGrp="1" noChangeArrowheads="1"/>
          </p:cNvSpPr>
          <p:nvPr>
            <p:ph type="body" idx="1"/>
          </p:nvPr>
        </p:nvSpPr>
        <p:spPr/>
        <p:txBody>
          <a:bodyPr/>
          <a:lstStyle/>
          <a:p>
            <a:pPr eaLnBrk="1" hangingPunct="1">
              <a:defRPr/>
            </a:pPr>
            <a:endParaRPr lang="en-US"/>
          </a:p>
        </p:txBody>
      </p:sp>
      <p:pic>
        <p:nvPicPr>
          <p:cNvPr id="995331" name="Picture 5" descr="W020070328484858919435"/>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23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20846841"/>
      </p:ext>
    </p:extLst>
  </p:cSld>
  <p:clrMapOvr>
    <a:masterClrMapping/>
  </p:clrMapOvr>
  <p:transition>
    <p:fade/>
  </p:transition>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6353" name="Picture 3" descr="wall &amp; clouds.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6988"/>
            <a:ext cx="9275763" cy="69564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p:txBody>
          <a:bodyPr/>
          <a:lstStyle/>
          <a:p>
            <a:pPr eaLnBrk="1" hangingPunct="1">
              <a:defRPr/>
            </a:pPr>
            <a:r>
              <a:rPr lang="ko-KR" altLang="en-US" b="1" dirty="0" err="1">
                <a:effectLst>
                  <a:glow rad="127000">
                    <a:schemeClr val="bg1"/>
                  </a:glow>
                </a:effectLst>
                <a:latin typeface="Arial"/>
                <a:cs typeface="Arial"/>
              </a:rPr>
              <a:t>尼希米记</a:t>
            </a:r>
            <a:r>
              <a:rPr lang="en-US" b="1" dirty="0">
                <a:effectLst>
                  <a:glow rad="127000">
                    <a:schemeClr val="bg1"/>
                  </a:glow>
                </a:effectLst>
                <a:latin typeface="Arial"/>
                <a:cs typeface="Arial"/>
              </a:rPr>
              <a:t> 6:17-19</a:t>
            </a:r>
          </a:p>
        </p:txBody>
      </p:sp>
      <p:sp>
        <p:nvSpPr>
          <p:cNvPr id="18435" name="Rectangle 3"/>
          <p:cNvSpPr>
            <a:spLocks noGrp="1" noChangeArrowheads="1"/>
          </p:cNvSpPr>
          <p:nvPr>
            <p:ph type="body" idx="1"/>
          </p:nvPr>
        </p:nvSpPr>
        <p:spPr>
          <a:xfrm>
            <a:off x="533400" y="1838325"/>
            <a:ext cx="8153400" cy="4038600"/>
          </a:xfrm>
        </p:spPr>
        <p:txBody>
          <a:bodyPr/>
          <a:lstStyle/>
          <a:p>
            <a:pPr eaLnBrk="1" hangingPunct="1">
              <a:defRPr/>
            </a:pPr>
            <a:r>
              <a:rPr lang="zh-CN" altLang="en-US" b="1" dirty="0">
                <a:effectLst>
                  <a:glow rad="177800">
                    <a:schemeClr val="bg1"/>
                  </a:glow>
                </a:effectLst>
                <a:latin typeface="Arial"/>
                <a:cs typeface="Arial"/>
              </a:rPr>
              <a:t>上帝的工作再次遭到</a:t>
            </a:r>
            <a:r>
              <a:rPr lang="zh-CN" altLang="en-US" b="1" dirty="0">
                <a:solidFill>
                  <a:srgbClr val="FFFF00"/>
                </a:solidFill>
                <a:effectLst>
                  <a:glow rad="177800">
                    <a:schemeClr val="bg1"/>
                  </a:glow>
                </a:effectLst>
                <a:latin typeface="Arial"/>
                <a:cs typeface="Arial"/>
              </a:rPr>
              <a:t>反对</a:t>
            </a:r>
            <a:r>
              <a:rPr lang="zh-CN" altLang="en-US" b="1" dirty="0">
                <a:effectLst>
                  <a:glow rad="177800">
                    <a:schemeClr val="bg1"/>
                  </a:glow>
                </a:effectLst>
                <a:latin typeface="Arial"/>
                <a:cs typeface="Arial"/>
              </a:rPr>
              <a:t>！</a:t>
            </a:r>
          </a:p>
          <a:p>
            <a:pPr marL="0" indent="0" eaLnBrk="1" hangingPunct="1">
              <a:buNone/>
              <a:defRPr/>
            </a:pPr>
            <a:endParaRPr lang="en-US" b="1" dirty="0">
              <a:effectLst>
                <a:glow rad="177800">
                  <a:schemeClr val="bg1"/>
                </a:glow>
              </a:effectLst>
              <a:latin typeface="Arial"/>
              <a:cs typeface="Arial"/>
            </a:endParaRPr>
          </a:p>
          <a:p>
            <a:pPr lvl="1" eaLnBrk="1" hangingPunct="1">
              <a:defRPr/>
            </a:pPr>
            <a:r>
              <a:rPr lang="zh-CN" altLang="en-US" b="1" dirty="0">
                <a:effectLst>
                  <a:glow rad="177800">
                    <a:schemeClr val="bg1"/>
                  </a:glow>
                </a:effectLst>
                <a:latin typeface="Arial"/>
                <a:cs typeface="Arial"/>
              </a:rPr>
              <a:t>多比雅有强大的</a:t>
            </a:r>
            <a:r>
              <a:rPr lang="zh-CN" altLang="en-US" b="1" dirty="0">
                <a:solidFill>
                  <a:srgbClr val="FFFF00"/>
                </a:solidFill>
                <a:effectLst>
                  <a:glow rad="177800">
                    <a:schemeClr val="bg1"/>
                  </a:glow>
                </a:effectLst>
                <a:latin typeface="Arial"/>
                <a:cs typeface="Arial"/>
              </a:rPr>
              <a:t>政治伙伴</a:t>
            </a:r>
            <a:r>
              <a:rPr lang="zh-CN" altLang="en-US" b="1" dirty="0">
                <a:effectLst>
                  <a:glow rad="177800">
                    <a:schemeClr val="bg1"/>
                  </a:glow>
                </a:effectLst>
                <a:latin typeface="Arial"/>
                <a:cs typeface="Arial"/>
              </a:rPr>
              <a:t>（</a:t>
            </a:r>
            <a:r>
              <a:rPr lang="en-US" altLang="zh-CN" b="1" dirty="0">
                <a:effectLst>
                  <a:glow rad="177800">
                    <a:schemeClr val="bg1"/>
                  </a:glow>
                </a:effectLst>
                <a:latin typeface="Arial"/>
                <a:cs typeface="Arial"/>
              </a:rPr>
              <a:t>17-18</a:t>
            </a:r>
            <a:r>
              <a:rPr lang="zh-CN" altLang="en-US" b="1" dirty="0">
                <a:effectLst>
                  <a:glow rad="177800">
                    <a:schemeClr val="bg1"/>
                  </a:glow>
                </a:effectLst>
                <a:latin typeface="Arial"/>
                <a:cs typeface="Arial"/>
              </a:rPr>
              <a:t>）</a:t>
            </a:r>
            <a:endParaRPr lang="en-US" b="1" dirty="0">
              <a:effectLst>
                <a:glow rad="177800">
                  <a:schemeClr val="bg1"/>
                </a:glow>
              </a:effectLst>
              <a:latin typeface="Arial"/>
              <a:cs typeface="Arial"/>
            </a:endParaRPr>
          </a:p>
          <a:p>
            <a:pPr lvl="1" eaLnBrk="1" hangingPunct="1">
              <a:defRPr/>
            </a:pPr>
            <a:r>
              <a:rPr lang="zh-CN" altLang="en-US" b="1" dirty="0">
                <a:effectLst>
                  <a:glow rad="177800">
                    <a:schemeClr val="bg1"/>
                  </a:glow>
                </a:effectLst>
                <a:latin typeface="Arial"/>
                <a:cs typeface="Arial"/>
              </a:rPr>
              <a:t>多比雅有阴险的</a:t>
            </a:r>
            <a:r>
              <a:rPr lang="zh-CN" altLang="en-US" b="1" dirty="0">
                <a:solidFill>
                  <a:srgbClr val="FFFF00"/>
                </a:solidFill>
                <a:effectLst>
                  <a:glow rad="177800">
                    <a:schemeClr val="bg1"/>
                  </a:glow>
                </a:effectLst>
                <a:latin typeface="Arial"/>
                <a:cs typeface="Arial"/>
              </a:rPr>
              <a:t>内部告密者</a:t>
            </a:r>
            <a:r>
              <a:rPr lang="zh-CN" altLang="en-US" b="1" dirty="0">
                <a:effectLst>
                  <a:glow rad="177800">
                    <a:schemeClr val="bg1"/>
                  </a:glow>
                </a:effectLst>
                <a:latin typeface="Arial"/>
                <a:cs typeface="Arial"/>
              </a:rPr>
              <a:t>（</a:t>
            </a:r>
            <a:r>
              <a:rPr lang="en-US" altLang="zh-CN" b="1" dirty="0">
                <a:effectLst>
                  <a:glow rad="177800">
                    <a:schemeClr val="bg1"/>
                  </a:glow>
                </a:effectLst>
                <a:latin typeface="Arial"/>
                <a:cs typeface="Arial"/>
              </a:rPr>
              <a:t>19</a:t>
            </a:r>
            <a:r>
              <a:rPr lang="en-US" b="1" dirty="0">
                <a:effectLst>
                  <a:glow rad="177800">
                    <a:schemeClr val="bg1"/>
                  </a:glow>
                </a:effectLst>
                <a:latin typeface="Arial"/>
                <a:cs typeface="Arial"/>
              </a:rPr>
              <a:t>a）</a:t>
            </a:r>
          </a:p>
          <a:p>
            <a:pPr lvl="1" eaLnBrk="1" hangingPunct="1">
              <a:defRPr/>
            </a:pPr>
            <a:r>
              <a:rPr lang="zh-CN" altLang="en-US" b="1" dirty="0">
                <a:effectLst>
                  <a:glow rad="177800">
                    <a:schemeClr val="bg1"/>
                  </a:glow>
                </a:effectLst>
              </a:rPr>
              <a:t>多比雅已发送</a:t>
            </a:r>
            <a:r>
              <a:rPr lang="zh-CN" altLang="en-US" b="1" dirty="0">
                <a:solidFill>
                  <a:srgbClr val="FFFF00"/>
                </a:solidFill>
                <a:effectLst>
                  <a:glow rad="177800">
                    <a:schemeClr val="bg1"/>
                  </a:glow>
                </a:effectLst>
              </a:rPr>
              <a:t>恐怖声明</a:t>
            </a:r>
            <a:r>
              <a:rPr lang="zh-CN" altLang="en-US" b="1" dirty="0">
                <a:effectLst>
                  <a:glow rad="177800">
                    <a:schemeClr val="bg1"/>
                  </a:glow>
                </a:effectLst>
              </a:rPr>
              <a:t>（</a:t>
            </a:r>
            <a:r>
              <a:rPr lang="en-US" altLang="zh-CN" b="1" dirty="0">
                <a:effectLst>
                  <a:glow rad="177800">
                    <a:schemeClr val="bg1"/>
                  </a:glow>
                </a:effectLst>
              </a:rPr>
              <a:t>19</a:t>
            </a:r>
            <a:r>
              <a:rPr lang="en-US" b="1" dirty="0">
                <a:effectLst>
                  <a:glow rad="177800">
                    <a:schemeClr val="bg1"/>
                  </a:glow>
                </a:effectLst>
              </a:rPr>
              <a:t>b）</a:t>
            </a:r>
          </a:p>
        </p:txBody>
      </p:sp>
    </p:spTree>
    <p:extLst>
      <p:ext uri="{BB962C8B-B14F-4D97-AF65-F5344CB8AC3E}">
        <p14:creationId xmlns:p14="http://schemas.microsoft.com/office/powerpoint/2010/main" val="1937090081"/>
      </p:ext>
    </p:extLst>
  </p:cSld>
  <p:clrMapOvr>
    <a:masterClrMapping/>
  </p:clrMapOvr>
  <p:transition>
    <p:fade/>
  </p:transition>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7378"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268413"/>
            <a:ext cx="9129713" cy="561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7379" name="Rectangle 2"/>
          <p:cNvSpPr>
            <a:spLocks noGrp="1" noChangeArrowheads="1"/>
          </p:cNvSpPr>
          <p:nvPr>
            <p:ph type="title" idx="4294967295"/>
          </p:nvPr>
        </p:nvSpPr>
        <p:spPr>
          <a:xfrm>
            <a:off x="-3175" y="-100013"/>
            <a:ext cx="9147175" cy="3889376"/>
          </a:xfrm>
        </p:spPr>
        <p:txBody>
          <a:bodyPr/>
          <a:lstStyle/>
          <a:p>
            <a:r>
              <a:rPr lang="zh-CN" altLang="en-US" sz="5400" b="1" dirty="0">
                <a:solidFill>
                  <a:schemeClr val="tx1"/>
                </a:solidFill>
                <a:latin typeface="Arial" charset="0"/>
                <a:ea typeface="ＭＳ Ｐゴシック" charset="0"/>
                <a:cs typeface="ＭＳ Ｐゴシック" charset="0"/>
              </a:rPr>
              <a:t>你反对吗</a:t>
            </a:r>
            <a:r>
              <a:rPr lang="en-US" sz="5400" b="1" dirty="0">
                <a:solidFill>
                  <a:schemeClr val="tx1"/>
                </a:solidFill>
                <a:latin typeface="Arial" charset="0"/>
                <a:ea typeface="ＭＳ Ｐゴシック" charset="0"/>
                <a:cs typeface="ＭＳ Ｐゴシック" charset="0"/>
              </a:rPr>
              <a:t>?</a:t>
            </a:r>
          </a:p>
        </p:txBody>
      </p:sp>
    </p:spTree>
    <p:extLst>
      <p:ext uri="{BB962C8B-B14F-4D97-AF65-F5344CB8AC3E}">
        <p14:creationId xmlns:p14="http://schemas.microsoft.com/office/powerpoint/2010/main" val="1148642048"/>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98402" name="Picture 2" descr="opposed to religion victor-hugo.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74913"/>
            <a:ext cx="9193213" cy="91916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8403" name="Rectangle 2"/>
          <p:cNvSpPr>
            <a:spLocks noGrp="1" noChangeArrowheads="1"/>
          </p:cNvSpPr>
          <p:nvPr>
            <p:ph type="title" idx="4294967295"/>
          </p:nvPr>
        </p:nvSpPr>
        <p:spPr>
          <a:xfrm>
            <a:off x="-3175" y="-100013"/>
            <a:ext cx="9147175" cy="3889376"/>
          </a:xfrm>
          <a:solidFill>
            <a:schemeClr val="tx1"/>
          </a:solidFill>
        </p:spPr>
        <p:txBody>
          <a:bodyPr/>
          <a:lstStyle/>
          <a:p>
            <a:r>
              <a:rPr lang="zh-CN" altLang="en-US" sz="5400" b="1" dirty="0">
                <a:solidFill>
                  <a:srgbClr val="FFFFFF"/>
                </a:solidFill>
                <a:latin typeface="Arial" charset="0"/>
                <a:ea typeface="ＭＳ Ｐゴシック" charset="0"/>
                <a:cs typeface="ＭＳ Ｐゴシック" charset="0"/>
              </a:rPr>
              <a:t>我出于宗教理由反对宗教。</a:t>
            </a:r>
            <a:endParaRPr lang="en-US" sz="54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87359342"/>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9425" name="Picture 1" descr="Same Sex Marriage Increase in Support.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43263" y="0"/>
            <a:ext cx="5903912"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9426" name="Rectangle 2"/>
          <p:cNvSpPr>
            <a:spLocks noGrp="1" noChangeArrowheads="1"/>
          </p:cNvSpPr>
          <p:nvPr>
            <p:ph type="title" idx="4294967295"/>
          </p:nvPr>
        </p:nvSpPr>
        <p:spPr>
          <a:xfrm>
            <a:off x="-11113" y="23813"/>
            <a:ext cx="9155113" cy="884237"/>
          </a:xfrm>
          <a:solidFill>
            <a:schemeClr val="bg1"/>
          </a:solidFill>
        </p:spPr>
        <p:txBody>
          <a:bodyPr/>
          <a:lstStyle/>
          <a:p>
            <a:r>
              <a:rPr lang="zh-CN" altLang="en-US" sz="3600" b="1" dirty="0">
                <a:solidFill>
                  <a:schemeClr val="tx1"/>
                </a:solidFill>
                <a:latin typeface="Arial" charset="0"/>
                <a:ea typeface="ＭＳ Ｐゴシック" charset="0"/>
                <a:cs typeface="ＭＳ Ｐゴシック" charset="0"/>
              </a:rPr>
              <a:t>同性“婚姻”支持率不断上升</a:t>
            </a:r>
            <a:endParaRPr lang="en-US" sz="3600" b="1"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01462880"/>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0450" name="Rectangle 2"/>
          <p:cNvSpPr>
            <a:spLocks noGrp="1" noChangeArrowheads="1"/>
          </p:cNvSpPr>
          <p:nvPr>
            <p:ph type="title" idx="4294967295"/>
          </p:nvPr>
        </p:nvSpPr>
        <p:spPr>
          <a:xfrm>
            <a:off x="-3175" y="-100013"/>
            <a:ext cx="9147175" cy="3889376"/>
          </a:xfrm>
        </p:spPr>
        <p:txBody>
          <a:bodyPr/>
          <a:lstStyle/>
          <a:p>
            <a:r>
              <a:rPr lang="en-US" sz="5400" b="1">
                <a:solidFill>
                  <a:schemeClr val="tx1"/>
                </a:solidFill>
                <a:latin typeface="Arial" charset="0"/>
                <a:ea typeface="ＭＳ Ｐゴシック" charset="0"/>
                <a:cs typeface="ＭＳ Ｐゴシック" charset="0"/>
              </a:rPr>
              <a:t>Are you opposed?</a:t>
            </a:r>
          </a:p>
        </p:txBody>
      </p:sp>
      <p:pic>
        <p:nvPicPr>
          <p:cNvPr id="100045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1113" y="28575"/>
            <a:ext cx="9132887"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id="{DD72C08A-8ED7-C8DB-4190-7781DEB1CC73}"/>
              </a:ext>
            </a:extLst>
          </p:cNvPr>
          <p:cNvSpPr txBox="1"/>
          <p:nvPr/>
        </p:nvSpPr>
        <p:spPr>
          <a:xfrm>
            <a:off x="899592" y="1459954"/>
            <a:ext cx="7632218" cy="769441"/>
          </a:xfrm>
          <a:prstGeom prst="rect">
            <a:avLst/>
          </a:prstGeom>
          <a:noFill/>
        </p:spPr>
        <p:txBody>
          <a:bodyPr wrap="none" rtlCol="0">
            <a:spAutoFit/>
          </a:bodyPr>
          <a:lstStyle/>
          <a:p>
            <a:r>
              <a:rPr lang="zh-CN" altLang="en-US" sz="4400" b="1" dirty="0"/>
              <a:t>教堂免税每年给美国带来损失</a:t>
            </a:r>
            <a:endParaRPr lang="en-US" sz="4400" b="1" dirty="0"/>
          </a:p>
        </p:txBody>
      </p:sp>
    </p:spTree>
    <p:extLst>
      <p:ext uri="{BB962C8B-B14F-4D97-AF65-F5344CB8AC3E}">
        <p14:creationId xmlns:p14="http://schemas.microsoft.com/office/powerpoint/2010/main" val="2130878725"/>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1474"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2075"/>
            <a:ext cx="9144000" cy="606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1475" name="Rectangle 2"/>
          <p:cNvSpPr>
            <a:spLocks noGrp="1" noChangeArrowheads="1"/>
          </p:cNvSpPr>
          <p:nvPr>
            <p:ph type="title" idx="4294967295"/>
          </p:nvPr>
        </p:nvSpPr>
        <p:spPr>
          <a:xfrm>
            <a:off x="-26988" y="6021388"/>
            <a:ext cx="9145588" cy="792162"/>
          </a:xfrm>
        </p:spPr>
        <p:txBody>
          <a:bodyPr/>
          <a:lstStyle/>
          <a:p>
            <a:r>
              <a:rPr lang="zh-CN" altLang="en-US" sz="3600" b="1" dirty="0">
                <a:solidFill>
                  <a:schemeClr val="bg1"/>
                </a:solidFill>
                <a:latin typeface="Arial" charset="0"/>
                <a:ea typeface="ＭＳ Ｐゴシック" charset="0"/>
                <a:cs typeface="ＭＳ Ｐゴシック" charset="0"/>
              </a:rPr>
              <a:t>耶稣预言家庭反对</a:t>
            </a:r>
            <a:endParaRPr lang="en-US" sz="3600" b="1" dirty="0">
              <a:solidFill>
                <a:schemeClr val="bg1"/>
              </a:solidFill>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3175" y="115888"/>
            <a:ext cx="9147175"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defTabSz="914400">
              <a:buClrTx/>
              <a:buSzTx/>
              <a:buFontTx/>
              <a:buNone/>
              <a:defRPr/>
            </a:pPr>
            <a:r>
              <a:rPr lang="zh-CN" altLang="en-US" sz="3600" b="1" dirty="0">
                <a:solidFill>
                  <a:srgbClr val="FFFFFF"/>
                </a:solidFill>
                <a:effectLst>
                  <a:glow rad="152400">
                    <a:srgbClr val="000000"/>
                  </a:glow>
                </a:effectLst>
              </a:rPr>
              <a:t>你们不要以为我来了，是要给地上带来和平；我并没有带来和平，却带来刀剑， </a:t>
            </a:r>
            <a:endParaRPr lang="en-US" altLang="zh-CN" sz="3600" b="1" dirty="0">
              <a:solidFill>
                <a:srgbClr val="FFFFFF"/>
              </a:solidFill>
              <a:effectLst>
                <a:glow rad="152400">
                  <a:srgbClr val="000000"/>
                </a:glow>
              </a:effectLst>
            </a:endParaRPr>
          </a:p>
          <a:p>
            <a:pPr defTabSz="914400">
              <a:buClrTx/>
              <a:buSzTx/>
              <a:buFontTx/>
              <a:buNone/>
              <a:defRPr/>
            </a:pPr>
            <a:r>
              <a:rPr lang="en-US" altLang="zh-CN" sz="3600" b="1" baseline="30000" dirty="0">
                <a:solidFill>
                  <a:srgbClr val="FFFFFF"/>
                </a:solidFill>
                <a:effectLst>
                  <a:glow rad="152400">
                    <a:srgbClr val="000000"/>
                  </a:glow>
                </a:effectLst>
              </a:rPr>
              <a:t>35</a:t>
            </a:r>
            <a:r>
              <a:rPr lang="en-US" altLang="zh-CN" sz="3600" b="1" dirty="0">
                <a:solidFill>
                  <a:srgbClr val="FFFFFF"/>
                </a:solidFill>
                <a:effectLst>
                  <a:glow rad="152400">
                    <a:srgbClr val="000000"/>
                  </a:glow>
                </a:effectLst>
              </a:rPr>
              <a:t> </a:t>
            </a:r>
            <a:r>
              <a:rPr lang="zh-CN" altLang="en-US" sz="3600" b="1" dirty="0">
                <a:solidFill>
                  <a:srgbClr val="FFFFFF"/>
                </a:solidFill>
                <a:effectLst>
                  <a:glow rad="152400">
                    <a:srgbClr val="000000"/>
                  </a:glow>
                </a:effectLst>
              </a:rPr>
              <a:t>因为我来了是要叫人分裂：</a:t>
            </a:r>
          </a:p>
          <a:p>
            <a:pPr defTabSz="914400">
              <a:buClrTx/>
              <a:buSzTx/>
              <a:buFontTx/>
              <a:buNone/>
              <a:defRPr/>
            </a:pPr>
            <a:r>
              <a:rPr lang="zh-CN" altLang="en-US" sz="3600" b="1" dirty="0">
                <a:solidFill>
                  <a:srgbClr val="FFFFFF"/>
                </a:solidFill>
                <a:effectLst>
                  <a:glow rad="152400">
                    <a:srgbClr val="000000"/>
                  </a:glow>
                </a:effectLst>
              </a:rPr>
              <a:t>人与父亲作对，</a:t>
            </a:r>
          </a:p>
          <a:p>
            <a:pPr defTabSz="914400">
              <a:buClrTx/>
              <a:buSzTx/>
              <a:buFontTx/>
              <a:buNone/>
              <a:defRPr/>
            </a:pPr>
            <a:r>
              <a:rPr lang="zh-CN" altLang="en-US" sz="3600" b="1" dirty="0">
                <a:solidFill>
                  <a:srgbClr val="FFFFFF"/>
                </a:solidFill>
                <a:effectLst>
                  <a:glow rad="152400">
                    <a:srgbClr val="000000"/>
                  </a:glow>
                </a:effectLst>
              </a:rPr>
              <a:t>女儿与母亲作对，</a:t>
            </a:r>
          </a:p>
          <a:p>
            <a:pPr defTabSz="914400">
              <a:buClrTx/>
              <a:buSzTx/>
              <a:buFontTx/>
              <a:buNone/>
              <a:defRPr/>
            </a:pPr>
            <a:r>
              <a:rPr lang="zh-CN" altLang="en-US" sz="3600" b="1" dirty="0">
                <a:solidFill>
                  <a:srgbClr val="FFFFFF"/>
                </a:solidFill>
                <a:effectLst>
                  <a:glow rad="152400">
                    <a:srgbClr val="000000"/>
                  </a:glow>
                </a:effectLst>
              </a:rPr>
              <a:t>媳妇与婆婆作对，</a:t>
            </a:r>
          </a:p>
          <a:p>
            <a:pPr defTabSz="914400">
              <a:buClrTx/>
              <a:buSzTx/>
              <a:buFontTx/>
              <a:buNone/>
              <a:defRPr/>
            </a:pPr>
            <a:r>
              <a:rPr lang="en-US" altLang="zh-CN" sz="3600" b="1" baseline="30000" dirty="0">
                <a:solidFill>
                  <a:srgbClr val="FFFFFF"/>
                </a:solidFill>
                <a:effectLst>
                  <a:glow rad="152400">
                    <a:srgbClr val="000000"/>
                  </a:glow>
                </a:effectLst>
              </a:rPr>
              <a:t>36</a:t>
            </a:r>
            <a:r>
              <a:rPr lang="en-US" altLang="zh-CN" sz="3600" b="1" dirty="0">
                <a:solidFill>
                  <a:srgbClr val="FFFFFF"/>
                </a:solidFill>
                <a:effectLst>
                  <a:glow rad="152400">
                    <a:srgbClr val="000000"/>
                  </a:glow>
                </a:effectLst>
              </a:rPr>
              <a:t> </a:t>
            </a:r>
            <a:r>
              <a:rPr lang="zh-CN" altLang="en-US" sz="3600" b="1" dirty="0">
                <a:solidFill>
                  <a:srgbClr val="FFFFFF"/>
                </a:solidFill>
                <a:effectLst>
                  <a:glow rad="152400">
                    <a:srgbClr val="000000"/>
                  </a:glow>
                </a:effectLst>
              </a:rPr>
              <a:t>人的仇敌就是自己的家人。</a:t>
            </a:r>
            <a:r>
              <a:rPr lang="en-US" sz="3600" b="1" dirty="0">
                <a:solidFill>
                  <a:srgbClr val="FFFFFF"/>
                </a:solidFill>
                <a:effectLst>
                  <a:glow rad="152400">
                    <a:srgbClr val="000000"/>
                  </a:glow>
                </a:effectLst>
              </a:rPr>
              <a:t>" </a:t>
            </a:r>
          </a:p>
          <a:p>
            <a:pPr defTabSz="914400">
              <a:buClrTx/>
              <a:buSzTx/>
              <a:buFontTx/>
              <a:buNone/>
              <a:defRPr/>
            </a:pPr>
            <a:r>
              <a:rPr lang="en-US" sz="3600" b="1" dirty="0">
                <a:solidFill>
                  <a:srgbClr val="FFFFFF"/>
                </a:solidFill>
                <a:effectLst>
                  <a:glow rad="152400">
                    <a:srgbClr val="000000"/>
                  </a:glow>
                </a:effectLst>
              </a:rPr>
              <a:t>(</a:t>
            </a:r>
            <a:r>
              <a:rPr lang="zh-CN" altLang="en-US" sz="3600" b="1" dirty="0">
                <a:solidFill>
                  <a:srgbClr val="FFFFFF"/>
                </a:solidFill>
                <a:effectLst>
                  <a:glow rad="152400">
                    <a:srgbClr val="000000"/>
                  </a:glow>
                </a:effectLst>
              </a:rPr>
              <a:t>马太福音</a:t>
            </a:r>
            <a:r>
              <a:rPr lang="en-US" sz="3600" b="1" dirty="0">
                <a:solidFill>
                  <a:srgbClr val="FFFFFF"/>
                </a:solidFill>
                <a:effectLst>
                  <a:glow rad="152400">
                    <a:srgbClr val="000000"/>
                  </a:glow>
                </a:effectLst>
              </a:rPr>
              <a:t> 10:34-36 </a:t>
            </a:r>
            <a:r>
              <a:rPr lang="en-US" altLang="zh-CN" sz="3600" b="1" dirty="0">
                <a:solidFill>
                  <a:srgbClr val="FFFFFF"/>
                </a:solidFill>
                <a:effectLst>
                  <a:glow rad="152400">
                    <a:srgbClr val="000000"/>
                  </a:glow>
                </a:effectLst>
              </a:rPr>
              <a:t>CNVS</a:t>
            </a:r>
            <a:r>
              <a:rPr lang="en-US" sz="3600" b="1" dirty="0">
                <a:solidFill>
                  <a:srgbClr val="FFFFFF"/>
                </a:solidFill>
                <a:effectLst>
                  <a:glow rad="152400">
                    <a:srgbClr val="000000"/>
                  </a:glow>
                </a:effectLst>
              </a:rPr>
              <a:t>)</a:t>
            </a:r>
          </a:p>
        </p:txBody>
      </p:sp>
    </p:spTree>
    <p:extLst>
      <p:ext uri="{BB962C8B-B14F-4D97-AF65-F5344CB8AC3E}">
        <p14:creationId xmlns:p14="http://schemas.microsoft.com/office/powerpoint/2010/main" val="1207658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blinds(horizontal)">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blinds(horizontal)">
                                      <p:cBhvr>
                                        <p:cTn id="12" dur="500"/>
                                        <p:tgtEl>
                                          <p:spTgt spid="5">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blinds(horizontal)">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5">
                                            <p:txEl>
                                              <p:pRg st="3" end="3"/>
                                            </p:txEl>
                                          </p:spTgt>
                                        </p:tgtEl>
                                        <p:attrNameLst>
                                          <p:attrName>style.visibility</p:attrName>
                                        </p:attrNameLst>
                                      </p:cBhvr>
                                      <p:to>
                                        <p:strVal val="visible"/>
                                      </p:to>
                                    </p:set>
                                    <p:animEffect transition="in" filter="blinds(horizontal)">
                                      <p:cBhvr>
                                        <p:cTn id="22" dur="500"/>
                                        <p:tgtEl>
                                          <p:spTgt spid="5">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5">
                                            <p:txEl>
                                              <p:pRg st="4" end="4"/>
                                            </p:txEl>
                                          </p:spTgt>
                                        </p:tgtEl>
                                        <p:attrNameLst>
                                          <p:attrName>style.visibility</p:attrName>
                                        </p:attrNameLst>
                                      </p:cBhvr>
                                      <p:to>
                                        <p:strVal val="visible"/>
                                      </p:to>
                                    </p:set>
                                    <p:animEffect transition="in" filter="blinds(horizontal)">
                                      <p:cBhvr>
                                        <p:cTn id="27" dur="500"/>
                                        <p:tgtEl>
                                          <p:spTgt spid="5">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5">
                                            <p:txEl>
                                              <p:pRg st="5" end="5"/>
                                            </p:txEl>
                                          </p:spTgt>
                                        </p:tgtEl>
                                        <p:attrNameLst>
                                          <p:attrName>style.visibility</p:attrName>
                                        </p:attrNameLst>
                                      </p:cBhvr>
                                      <p:to>
                                        <p:strVal val="visible"/>
                                      </p:to>
                                    </p:set>
                                    <p:animEffect transition="in" filter="blinds(horizontal)">
                                      <p:cBhvr>
                                        <p:cTn id="32" dur="500"/>
                                        <p:tgtEl>
                                          <p:spTgt spid="5">
                                            <p:txEl>
                                              <p:pRg st="5" end="5"/>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5">
                                            <p:txEl>
                                              <p:pRg st="6" end="6"/>
                                            </p:txEl>
                                          </p:spTgt>
                                        </p:tgtEl>
                                        <p:attrNameLst>
                                          <p:attrName>style.visibility</p:attrName>
                                        </p:attrNameLst>
                                      </p:cBhvr>
                                      <p:to>
                                        <p:strVal val="visible"/>
                                      </p:to>
                                    </p:set>
                                    <p:animEffect transition="in" filter="blinds(horizontal)">
                                      <p:cBhvr>
                                        <p:cTn id="37" dur="500"/>
                                        <p:tgtEl>
                                          <p:spTgt spid="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02498" name="Rectangle 2"/>
          <p:cNvSpPr>
            <a:spLocks noGrp="1" noChangeArrowheads="1"/>
          </p:cNvSpPr>
          <p:nvPr>
            <p:ph type="title" idx="4294967295"/>
          </p:nvPr>
        </p:nvSpPr>
        <p:spPr>
          <a:xfrm>
            <a:off x="-26988" y="6021388"/>
            <a:ext cx="9145588" cy="792162"/>
          </a:xfrm>
        </p:spPr>
        <p:txBody>
          <a:bodyPr/>
          <a:lstStyle/>
          <a:p>
            <a:r>
              <a:rPr lang="zh-CN" altLang="en-US" b="1" dirty="0">
                <a:solidFill>
                  <a:schemeClr val="bg1"/>
                </a:solidFill>
                <a:latin typeface="Arial" charset="0"/>
                <a:ea typeface="ＭＳ Ｐゴシック" charset="0"/>
                <a:cs typeface="ＭＳ Ｐゴシック" charset="0"/>
              </a:rPr>
              <a:t>“我？在工作中成为一名基督徒？”</a:t>
            </a:r>
            <a:endParaRPr lang="en-US" b="1" dirty="0">
              <a:solidFill>
                <a:schemeClr val="bg1"/>
              </a:solidFill>
              <a:latin typeface="Arial" charset="0"/>
              <a:ea typeface="ＭＳ Ｐゴシック" charset="0"/>
              <a:cs typeface="ＭＳ Ｐゴシック" charset="0"/>
            </a:endParaRPr>
          </a:p>
        </p:txBody>
      </p:sp>
      <p:pic>
        <p:nvPicPr>
          <p:cNvPr id="1002499"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5400" y="-26988"/>
            <a:ext cx="9118600" cy="6037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537393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1"/>
          <p:cNvSpPr>
            <a:spLocks noGrp="1" noChangeArrowheads="1"/>
          </p:cNvSpPr>
          <p:nvPr>
            <p:ph type="title" idx="4294967295"/>
          </p:nvPr>
        </p:nvSpPr>
        <p:spPr>
          <a:xfrm>
            <a:off x="2590800" y="304800"/>
            <a:ext cx="3886200" cy="914400"/>
          </a:xfrm>
          <a:solidFill>
            <a:schemeClr val="tx1"/>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Arial Black" charset="0"/>
                <a:cs typeface="宋体" charset="0"/>
              </a:rPr>
              <a:t>关键章节</a:t>
            </a:r>
          </a:p>
        </p:txBody>
      </p:sp>
      <p:sp>
        <p:nvSpPr>
          <p:cNvPr id="79875"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sp>
        <p:nvSpPr>
          <p:cNvPr id="79876" name="Rectangle 3"/>
          <p:cNvSpPr>
            <a:spLocks noChangeArrowheads="1"/>
          </p:cNvSpPr>
          <p:nvPr/>
        </p:nvSpPr>
        <p:spPr bwMode="auto">
          <a:xfrm>
            <a:off x="900113" y="1557338"/>
            <a:ext cx="7200900" cy="453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341313" marR="0" lvl="0" indent="-341313" algn="ctr" defTabSz="457200" rtl="0" eaLnBrk="0" fontAlgn="base" latinLnBrk="0" hangingPunct="0">
              <a:lnSpc>
                <a:spcPct val="100000"/>
              </a:lnSpc>
              <a:spcBef>
                <a:spcPts val="10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4000" b="1" i="0" u="none" strike="noStrike" kern="1200" cap="none" spc="0" normalizeH="0" baseline="0" noProof="0">
                <a:ln>
                  <a:noFill/>
                </a:ln>
                <a:solidFill>
                  <a:srgbClr val="000000"/>
                </a:solidFill>
                <a:effectLst/>
                <a:uLnTx/>
                <a:uFillTx/>
                <a:latin typeface="Times New Roman" charset="0"/>
                <a:ea typeface="ＭＳ Ｐゴシック" charset="0"/>
                <a:cs typeface="宋体" charset="0"/>
              </a:rPr>
              <a:t>“以禄月二十五日，城墙修完了，共修了五十二天。我们一切仇敌、四围的外邦人听见了便惧怕，愁眉不展；因为见这工作完成是出乎我们的神。” </a:t>
            </a:r>
          </a:p>
          <a:p>
            <a:pPr marL="341313" marR="0" lvl="0" indent="-341313" algn="ctr" defTabSz="457200" rtl="0" eaLnBrk="0" fontAlgn="base" latinLnBrk="0" hangingPunct="0">
              <a:lnSpc>
                <a:spcPct val="100000"/>
              </a:lnSpc>
              <a:spcBef>
                <a:spcPts val="800"/>
              </a:spcBef>
              <a:spcAft>
                <a:spcPct val="0"/>
              </a:spcAft>
              <a:buClrTx/>
              <a:buSzTx/>
              <a:buFontTx/>
              <a:buNone/>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1" i="0" u="none" strike="noStrike" kern="1200" cap="none" spc="0" normalizeH="0" baseline="0" noProof="0">
                <a:ln>
                  <a:noFill/>
                </a:ln>
                <a:solidFill>
                  <a:srgbClr val="000000"/>
                </a:solidFill>
                <a:effectLst/>
                <a:uLnTx/>
                <a:uFillTx/>
                <a:latin typeface="Times New Roman" charset="0"/>
                <a:ea typeface="ＭＳ Ｐゴシック" charset="0"/>
                <a:cs typeface="宋体" charset="0"/>
              </a:rPr>
              <a:t>(尼希米记 6:15-16)</a:t>
            </a:r>
          </a:p>
        </p:txBody>
      </p:sp>
    </p:spTree>
    <p:extLst>
      <p:ext uri="{BB962C8B-B14F-4D97-AF65-F5344CB8AC3E}">
        <p14:creationId xmlns:p14="http://schemas.microsoft.com/office/powerpoint/2010/main" val="8147150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21" name="Picture 1" descr="Americans killed_in_afghanista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225" y="561975"/>
            <a:ext cx="9221788" cy="595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3522" name="Rectangle 2"/>
          <p:cNvSpPr>
            <a:spLocks noGrp="1" noChangeArrowheads="1"/>
          </p:cNvSpPr>
          <p:nvPr>
            <p:ph type="title" idx="4294967295"/>
          </p:nvPr>
        </p:nvSpPr>
        <p:spPr>
          <a:xfrm>
            <a:off x="0" y="260350"/>
            <a:ext cx="9144000" cy="792163"/>
          </a:xfrm>
          <a:solidFill>
            <a:schemeClr val="bg1"/>
          </a:solidFill>
        </p:spPr>
        <p:txBody>
          <a:bodyPr/>
          <a:lstStyle/>
          <a:p>
            <a:pPr marL="835025" indent="-835025"/>
            <a:r>
              <a:rPr lang="zh-CN" altLang="en-US" sz="4000" b="1" dirty="0">
                <a:solidFill>
                  <a:schemeClr val="tx1"/>
                </a:solidFill>
                <a:latin typeface="Arial" charset="0"/>
                <a:ea typeface="ＭＳ Ｐゴシック" charset="0"/>
                <a:cs typeface="ＭＳ Ｐゴシック" charset="0"/>
              </a:rPr>
              <a:t>在阿富汗遇害的美国人</a:t>
            </a:r>
            <a:endParaRPr lang="en-US" sz="4000" b="1"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811378013"/>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4545" name="Picture 2" descr="Coalition_military_casualties_in_afghanistan_by_month.svg.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69975"/>
            <a:ext cx="9039225" cy="4519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4546" name="Rectangle 2"/>
          <p:cNvSpPr>
            <a:spLocks noGrp="1" noChangeArrowheads="1"/>
          </p:cNvSpPr>
          <p:nvPr>
            <p:ph type="title" idx="4294967295"/>
          </p:nvPr>
        </p:nvSpPr>
        <p:spPr>
          <a:xfrm>
            <a:off x="0" y="-26988"/>
            <a:ext cx="9144000" cy="1584326"/>
          </a:xfrm>
          <a:solidFill>
            <a:srgbClr val="000090"/>
          </a:solidFill>
        </p:spPr>
        <p:txBody>
          <a:bodyPr/>
          <a:lstStyle/>
          <a:p>
            <a:pPr marL="835025" indent="-835025"/>
            <a:r>
              <a:rPr lang="zh-CN" altLang="en-US" sz="4000" b="1" dirty="0">
                <a:solidFill>
                  <a:schemeClr val="bg1"/>
                </a:solidFill>
                <a:latin typeface="Arial" charset="0"/>
                <a:ea typeface="ＭＳ Ｐゴシック" charset="0"/>
                <a:cs typeface="ＭＳ Ｐゴシック" charset="0"/>
              </a:rPr>
              <a:t>阿富汗联军每月伤亡人数</a:t>
            </a:r>
            <a:endParaRPr lang="en-US" sz="4000" b="1"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419326183"/>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556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44463" y="0"/>
            <a:ext cx="9324976" cy="717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5570" name="Rectangle 2"/>
          <p:cNvSpPr>
            <a:spLocks noGrp="1" noChangeArrowheads="1"/>
          </p:cNvSpPr>
          <p:nvPr>
            <p:ph type="title"/>
          </p:nvPr>
        </p:nvSpPr>
        <p:spPr>
          <a:xfrm>
            <a:off x="-107950" y="5224463"/>
            <a:ext cx="9251950" cy="1655762"/>
          </a:xfrm>
        </p:spPr>
        <p:txBody>
          <a:bodyPr/>
          <a:lstStyle/>
          <a:p>
            <a:pPr algn="ctr" eaLnBrk="1" hangingPunct="1"/>
            <a:r>
              <a:rPr lang="zh-CN" altLang="en-US" sz="3600" b="1" dirty="0">
                <a:solidFill>
                  <a:srgbClr val="FFFFFF"/>
                </a:solidFill>
                <a:latin typeface="Arial Black" charset="0"/>
                <a:ea typeface="SimSun" charset="0"/>
                <a:cs typeface="SimSun" charset="0"/>
              </a:rPr>
              <a:t>空军军官的办公桌上放一本圣经可以吗？</a:t>
            </a:r>
            <a:endParaRPr lang="en-US" sz="3600" b="1" dirty="0">
              <a:solidFill>
                <a:srgbClr val="FFFFFF"/>
              </a:solidFill>
              <a:latin typeface="Arial Black" charset="0"/>
              <a:ea typeface="SimSun" charset="0"/>
              <a:cs typeface="SimSun" charset="0"/>
            </a:endParaRPr>
          </a:p>
        </p:txBody>
      </p:sp>
    </p:spTree>
    <p:extLst>
      <p:ext uri="{BB962C8B-B14F-4D97-AF65-F5344CB8AC3E}">
        <p14:creationId xmlns:p14="http://schemas.microsoft.com/office/powerpoint/2010/main" val="1259175663"/>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7617" name="Rectangle 2"/>
          <p:cNvSpPr>
            <a:spLocks noChangeArrowheads="1"/>
          </p:cNvSpPr>
          <p:nvPr/>
        </p:nvSpPr>
        <p:spPr bwMode="auto">
          <a:xfrm>
            <a:off x="-76200" y="-76200"/>
            <a:ext cx="9220200" cy="71628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defTabSz="914400" eaLnBrk="1" hangingPunct="1">
              <a:spcBef>
                <a:spcPct val="20000"/>
              </a:spcBef>
              <a:buClr>
                <a:srgbClr val="FF3399"/>
              </a:buClr>
              <a:buSzTx/>
              <a:buFontTx/>
              <a:buChar char="•"/>
            </a:pPr>
            <a:endParaRPr lang="en-US" sz="3200">
              <a:solidFill>
                <a:srgbClr val="FFCC00"/>
              </a:solidFill>
              <a:latin typeface="Arial Black" charset="0"/>
            </a:endParaRPr>
          </a:p>
        </p:txBody>
      </p:sp>
      <p:sp>
        <p:nvSpPr>
          <p:cNvPr id="1007618" name="Rectangle 2"/>
          <p:cNvSpPr>
            <a:spLocks noGrp="1" noChangeArrowheads="1"/>
          </p:cNvSpPr>
          <p:nvPr>
            <p:ph type="title"/>
          </p:nvPr>
        </p:nvSpPr>
        <p:spPr>
          <a:xfrm>
            <a:off x="0" y="1773238"/>
            <a:ext cx="3995738" cy="5164137"/>
          </a:xfrm>
        </p:spPr>
        <p:txBody>
          <a:bodyPr/>
          <a:lstStyle/>
          <a:p>
            <a:pPr eaLnBrk="1" hangingPunct="1"/>
            <a:r>
              <a:rPr lang="zh-CN" altLang="en-US" sz="5400" b="1" dirty="0">
                <a:solidFill>
                  <a:srgbClr val="8F0000"/>
                </a:solidFill>
                <a:latin typeface="Arial Black" charset="0"/>
                <a:ea typeface="SimSun" charset="0"/>
                <a:cs typeface="SimSun" charset="0"/>
              </a:rPr>
              <a:t>反对</a:t>
            </a:r>
            <a:br>
              <a:rPr lang="en-US" altLang="zh-CN" sz="5400" b="1" dirty="0">
                <a:solidFill>
                  <a:srgbClr val="8F0000"/>
                </a:solidFill>
                <a:latin typeface="Arial Black" charset="0"/>
                <a:ea typeface="SimSun" charset="0"/>
                <a:cs typeface="SimSun" charset="0"/>
              </a:rPr>
            </a:br>
            <a:r>
              <a:rPr lang="zh-CN" altLang="en-US" sz="5400" b="1" dirty="0">
                <a:solidFill>
                  <a:srgbClr val="8F0000"/>
                </a:solidFill>
                <a:latin typeface="Arial Black" charset="0"/>
                <a:ea typeface="SimSun" charset="0"/>
                <a:cs typeface="SimSun" charset="0"/>
              </a:rPr>
              <a:t>我们的</a:t>
            </a:r>
            <a:br>
              <a:rPr lang="en-US" altLang="zh-CN" sz="5400" b="1" dirty="0">
                <a:solidFill>
                  <a:srgbClr val="8F0000"/>
                </a:solidFill>
                <a:latin typeface="Arial Black" charset="0"/>
                <a:ea typeface="SimSun" charset="0"/>
                <a:cs typeface="SimSun" charset="0"/>
              </a:rPr>
            </a:br>
            <a:r>
              <a:rPr lang="zh-CN" altLang="en-US" sz="5400" b="1" dirty="0">
                <a:solidFill>
                  <a:srgbClr val="8F0000"/>
                </a:solidFill>
                <a:latin typeface="Arial Black" charset="0"/>
                <a:ea typeface="SimSun" charset="0"/>
                <a:cs typeface="SimSun" charset="0"/>
              </a:rPr>
              <a:t>教会</a:t>
            </a:r>
            <a:endParaRPr lang="en-US" sz="5400" b="1" dirty="0">
              <a:solidFill>
                <a:srgbClr val="8F0000"/>
              </a:solidFill>
              <a:latin typeface="Arial Black" charset="0"/>
              <a:ea typeface="SimSun" charset="0"/>
              <a:cs typeface="SimSun" charset="0"/>
            </a:endParaRPr>
          </a:p>
        </p:txBody>
      </p:sp>
      <p:pic>
        <p:nvPicPr>
          <p:cNvPr id="1007619" name="Picture 4" descr="Crossroads-Logo-Onl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803650" y="228600"/>
            <a:ext cx="51943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7620" name="Picture 8" descr="Crossroads-Logo.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810000" y="5422900"/>
            <a:ext cx="5181600" cy="143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7621" name="Picture 1"/>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395288" y="17463"/>
            <a:ext cx="2641600" cy="308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159479"/>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09666" name="Picture 2" descr="shrek during shear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981075"/>
            <a:ext cx="9250363" cy="5903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9667" name="Rectangle 2"/>
          <p:cNvSpPr>
            <a:spLocks noGrp="1" noChangeArrowheads="1"/>
          </p:cNvSpPr>
          <p:nvPr>
            <p:ph type="title" idx="4294967295"/>
          </p:nvPr>
        </p:nvSpPr>
        <p:spPr>
          <a:xfrm>
            <a:off x="0" y="0"/>
            <a:ext cx="9144000" cy="792163"/>
          </a:xfrm>
        </p:spPr>
        <p:txBody>
          <a:bodyPr/>
          <a:lstStyle/>
          <a:p>
            <a:pPr marL="835025" indent="-835025"/>
            <a:r>
              <a:rPr lang="zh-CN" altLang="en-US" sz="4000" b="1" dirty="0">
                <a:solidFill>
                  <a:srgbClr val="FFFFFF"/>
                </a:solidFill>
                <a:latin typeface="Arial" charset="0"/>
                <a:ea typeface="ＭＳ Ｐゴシック" charset="0"/>
                <a:cs typeface="ＭＳ Ｐゴシック" charset="0"/>
              </a:rPr>
              <a:t>史莱克剪羊毛</a:t>
            </a:r>
            <a:endParaRPr lang="en-US" sz="4000" b="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291095230"/>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10690" name="Picture 1" descr="shrek-sheep before shear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082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233" name="Rectangle 2"/>
          <p:cNvSpPr>
            <a:spLocks noGrp="1" noChangeArrowheads="1"/>
          </p:cNvSpPr>
          <p:nvPr>
            <p:ph type="title" idx="4294967295"/>
          </p:nvPr>
        </p:nvSpPr>
        <p:spPr>
          <a:xfrm>
            <a:off x="0" y="0"/>
            <a:ext cx="9144000" cy="792088"/>
          </a:xfrm>
        </p:spPr>
        <p:txBody>
          <a:bodyPr/>
          <a:lstStyle/>
          <a:p>
            <a:pPr marL="835025" indent="-835025">
              <a:defRPr/>
            </a:pPr>
            <a:r>
              <a:rPr lang="zh-CN" altLang="en-US" sz="4000" b="1" dirty="0">
                <a:solidFill>
                  <a:srgbClr val="FFFFFF"/>
                </a:solidFill>
                <a:effectLst>
                  <a:glow rad="152400">
                    <a:schemeClr val="tx1"/>
                  </a:glow>
                </a:effectLst>
                <a:latin typeface="Arial" charset="0"/>
                <a:ea typeface="ＭＳ Ｐゴシック" charset="0"/>
                <a:cs typeface="ＭＳ Ｐゴシック" charset="0"/>
              </a:rPr>
              <a:t>剪羊毛前的史莱克羊</a:t>
            </a:r>
            <a:endParaRPr lang="en-US" sz="4000" b="1" dirty="0">
              <a:solidFill>
                <a:srgbClr val="FFFFFF"/>
              </a:solidFill>
              <a:effectLst>
                <a:glow rad="1524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489564310"/>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8161" name="Picture 2" descr="God as refuge lighthous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78374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8162" name="Rectangle 2"/>
          <p:cNvSpPr>
            <a:spLocks noGrp="1" noChangeArrowheads="1"/>
          </p:cNvSpPr>
          <p:nvPr>
            <p:ph type="title" idx="4294967295"/>
          </p:nvPr>
        </p:nvSpPr>
        <p:spPr>
          <a:xfrm>
            <a:off x="4932363" y="3500438"/>
            <a:ext cx="4206875" cy="3357562"/>
          </a:xfrm>
          <a:solidFill>
            <a:schemeClr val="bg1"/>
          </a:solidFill>
        </p:spPr>
        <p:txBody>
          <a:bodyPr/>
          <a:lstStyle/>
          <a:p>
            <a:pPr marL="835025" indent="-835025" algn="l"/>
            <a:r>
              <a:rPr lang="en-US" b="1" dirty="0">
                <a:solidFill>
                  <a:schemeClr val="tx1"/>
                </a:solidFill>
                <a:latin typeface="Arial" charset="0"/>
                <a:ea typeface="ＭＳ Ｐゴシック" charset="0"/>
                <a:cs typeface="ＭＳ Ｐゴシック" charset="0"/>
              </a:rPr>
              <a:t>I. </a:t>
            </a:r>
            <a:r>
              <a:rPr lang="zh-CN" altLang="en-US" b="1" dirty="0">
                <a:solidFill>
                  <a:schemeClr val="tx1"/>
                </a:solidFill>
                <a:latin typeface="Arial" charset="0"/>
                <a:ea typeface="ＭＳ Ｐゴシック" charset="0"/>
                <a:cs typeface="ＭＳ Ｐゴシック" charset="0"/>
              </a:rPr>
              <a:t>期待一些人会</a:t>
            </a:r>
            <a:r>
              <a:rPr lang="zh-CN" altLang="en-US" b="1" dirty="0">
                <a:solidFill>
                  <a:srgbClr val="FF0000"/>
                </a:solidFill>
                <a:latin typeface="Arial" charset="0"/>
                <a:ea typeface="ＭＳ Ｐゴシック" charset="0"/>
                <a:cs typeface="ＭＳ Ｐゴシック" charset="0"/>
              </a:rPr>
              <a:t>反对</a:t>
            </a:r>
            <a:r>
              <a:rPr lang="zh-CN" altLang="en-US" b="1" dirty="0">
                <a:solidFill>
                  <a:schemeClr val="tx1"/>
                </a:solidFill>
                <a:latin typeface="Arial" charset="0"/>
                <a:ea typeface="ＭＳ Ｐゴシック" charset="0"/>
                <a:cs typeface="ＭＳ Ｐゴシック" charset="0"/>
              </a:rPr>
              <a:t>上帝的工作（</a:t>
            </a:r>
            <a:r>
              <a:rPr lang="en-US" altLang="zh-CN" b="1" dirty="0">
                <a:solidFill>
                  <a:schemeClr val="tx1"/>
                </a:solidFill>
                <a:latin typeface="Arial" charset="0"/>
                <a:ea typeface="ＭＳ Ｐゴシック" charset="0"/>
                <a:cs typeface="ＭＳ Ｐゴシック" charset="0"/>
              </a:rPr>
              <a:t>6:17-19</a:t>
            </a:r>
            <a:r>
              <a:rPr lang="zh-CN" altLang="en-US" b="1" dirty="0">
                <a:solidFill>
                  <a:schemeClr val="tx1"/>
                </a:solidFill>
                <a:latin typeface="Arial" charset="0"/>
                <a:ea typeface="ＭＳ Ｐゴシック" charset="0"/>
                <a:cs typeface="ＭＳ Ｐゴシック" charset="0"/>
              </a:rPr>
              <a:t>）。</a:t>
            </a:r>
            <a:endParaRPr lang="en-US" b="1"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51472540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910248535"/>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2737" name="Picture 3" descr="ches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0"/>
            <a:ext cx="9177338"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2738" name="Rectangle 2"/>
          <p:cNvSpPr>
            <a:spLocks noGrp="1" noChangeArrowheads="1"/>
          </p:cNvSpPr>
          <p:nvPr>
            <p:ph type="title" idx="4294967295"/>
          </p:nvPr>
        </p:nvSpPr>
        <p:spPr>
          <a:xfrm>
            <a:off x="-36513" y="-26988"/>
            <a:ext cx="9180513" cy="863601"/>
          </a:xfrm>
          <a:solidFill>
            <a:schemeClr val="bg1"/>
          </a:solidFill>
        </p:spPr>
        <p:txBody>
          <a:bodyPr/>
          <a:lstStyle/>
          <a:p>
            <a:pPr marL="835025" indent="-835025" algn="l"/>
            <a:r>
              <a:rPr lang="zh-CN" altLang="en-US" sz="4800" b="1" dirty="0">
                <a:solidFill>
                  <a:schemeClr val="tx1"/>
                </a:solidFill>
                <a:latin typeface="Arial" charset="0"/>
                <a:ea typeface="ＭＳ Ｐゴシック" charset="0"/>
                <a:cs typeface="ＭＳ Ｐゴシック" charset="0"/>
              </a:rPr>
              <a:t>二</a:t>
            </a:r>
            <a:r>
              <a:rPr lang="en-US" altLang="zh-CN" sz="4800" b="1" dirty="0">
                <a:solidFill>
                  <a:schemeClr val="tx1"/>
                </a:solidFill>
                <a:latin typeface="Arial" charset="0"/>
                <a:ea typeface="ＭＳ Ｐゴシック" charset="0"/>
                <a:cs typeface="ＭＳ Ｐゴシック" charset="0"/>
              </a:rPr>
              <a:t>.	 </a:t>
            </a:r>
            <a:r>
              <a:rPr lang="zh-CN" altLang="en-US" sz="4800" b="1" dirty="0">
                <a:solidFill>
                  <a:srgbClr val="FF0000"/>
                </a:solidFill>
                <a:latin typeface="Arial" charset="0"/>
                <a:ea typeface="ＭＳ Ｐゴシック" charset="0"/>
                <a:cs typeface="ＭＳ Ｐゴシック" charset="0"/>
              </a:rPr>
              <a:t>守护</a:t>
            </a:r>
            <a:r>
              <a:rPr lang="zh-CN" altLang="en-US" sz="4800" b="1" dirty="0">
                <a:solidFill>
                  <a:schemeClr val="tx1"/>
                </a:solidFill>
                <a:latin typeface="Arial" charset="0"/>
                <a:ea typeface="ＭＳ Ｐゴシック" charset="0"/>
                <a:cs typeface="ＭＳ Ｐゴシック" charset="0"/>
              </a:rPr>
              <a:t>神的工作（</a:t>
            </a:r>
            <a:r>
              <a:rPr lang="en-US" altLang="zh-CN" sz="4800" b="1" dirty="0">
                <a:solidFill>
                  <a:schemeClr val="tx1"/>
                </a:solidFill>
                <a:latin typeface="Arial" charset="0"/>
                <a:ea typeface="ＭＳ Ｐゴシック" charset="0"/>
                <a:cs typeface="ＭＳ Ｐゴシック" charset="0"/>
              </a:rPr>
              <a:t>7:1-3</a:t>
            </a:r>
            <a:r>
              <a:rPr lang="zh-CN" altLang="en-US" sz="4800" b="1" dirty="0">
                <a:solidFill>
                  <a:schemeClr val="tx1"/>
                </a:solidFill>
                <a:latin typeface="Arial" charset="0"/>
                <a:ea typeface="ＭＳ Ｐゴシック" charset="0"/>
                <a:cs typeface="ＭＳ Ｐゴシック" charset="0"/>
              </a:rPr>
              <a:t>）。</a:t>
            </a:r>
            <a:endParaRPr lang="en-US" sz="4800" b="1"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3513665928"/>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61" name="Picture 2" descr="Salinas Pueblo Mission quarai-wall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13762" name="Rectangle 2"/>
          <p:cNvSpPr>
            <a:spLocks noGrp="1" noChangeArrowheads="1"/>
          </p:cNvSpPr>
          <p:nvPr>
            <p:ph type="title" idx="4294967295"/>
          </p:nvPr>
        </p:nvSpPr>
        <p:spPr>
          <a:xfrm>
            <a:off x="-36513" y="-26988"/>
            <a:ext cx="6768753" cy="1727201"/>
          </a:xfrm>
        </p:spPr>
        <p:txBody>
          <a:bodyPr/>
          <a:lstStyle/>
          <a:p>
            <a:r>
              <a:rPr lang="ko-KR" altLang="en-US" sz="3600" b="1" dirty="0" err="1">
                <a:solidFill>
                  <a:schemeClr val="tx1"/>
                </a:solidFill>
                <a:latin typeface="Arial" charset="0"/>
                <a:ea typeface="ＭＳ Ｐゴシック" charset="0"/>
                <a:cs typeface="ＭＳ Ｐゴシック" charset="0"/>
              </a:rPr>
              <a:t>尼希米通过</a:t>
            </a:r>
            <a:r>
              <a:rPr lang="ko-KR" altLang="en-US" sz="3600" b="1" dirty="0" err="1">
                <a:solidFill>
                  <a:srgbClr val="FF0000"/>
                </a:solidFill>
                <a:latin typeface="Arial" charset="0"/>
                <a:ea typeface="ＭＳ Ｐゴシック" charset="0"/>
                <a:cs typeface="ＭＳ Ｐゴシック" charset="0"/>
              </a:rPr>
              <a:t>守卫</a:t>
            </a:r>
            <a:r>
              <a:rPr lang="ko-KR" altLang="en-US" sz="3600" b="1" dirty="0" err="1">
                <a:solidFill>
                  <a:schemeClr val="tx1"/>
                </a:solidFill>
                <a:latin typeface="Arial" charset="0"/>
                <a:ea typeface="ＭＳ Ｐゴシック" charset="0"/>
                <a:cs typeface="ＭＳ Ｐゴシック" charset="0"/>
              </a:rPr>
              <a:t>城市来应对威胁</a:t>
            </a:r>
            <a:r>
              <a:rPr lang="ko-KR" altLang="en-US" sz="3600" b="1" dirty="0">
                <a:solidFill>
                  <a:schemeClr val="tx1"/>
                </a:solidFill>
                <a:latin typeface="Arial" charset="0"/>
                <a:ea typeface="ＭＳ Ｐゴシック" charset="0"/>
                <a:cs typeface="ＭＳ Ｐゴシック" charset="0"/>
              </a:rPr>
              <a:t>（</a:t>
            </a:r>
            <a:r>
              <a:rPr lang="en-US" altLang="ko-KR" sz="3600" b="1" dirty="0">
                <a:solidFill>
                  <a:schemeClr val="tx1"/>
                </a:solidFill>
                <a:latin typeface="Arial" charset="0"/>
                <a:ea typeface="ＭＳ Ｐゴシック" charset="0"/>
                <a:cs typeface="ＭＳ Ｐゴシック" charset="0"/>
              </a:rPr>
              <a:t>7</a:t>
            </a:r>
            <a:r>
              <a:rPr lang="ko-KR" altLang="en-US" sz="3600" b="1" dirty="0">
                <a:solidFill>
                  <a:schemeClr val="tx1"/>
                </a:solidFill>
                <a:latin typeface="Arial" charset="0"/>
                <a:ea typeface="ＭＳ Ｐゴシック" charset="0"/>
                <a:cs typeface="ＭＳ Ｐゴシック" charset="0"/>
              </a:rPr>
              <a:t>：</a:t>
            </a:r>
            <a:r>
              <a:rPr lang="en-US" altLang="ko-KR" sz="3600" b="1" dirty="0">
                <a:solidFill>
                  <a:schemeClr val="tx1"/>
                </a:solidFill>
                <a:latin typeface="Arial" charset="0"/>
                <a:ea typeface="ＭＳ Ｐゴシック" charset="0"/>
                <a:cs typeface="ＭＳ Ｐゴシック" charset="0"/>
              </a:rPr>
              <a:t>1-3</a:t>
            </a:r>
            <a:r>
              <a:rPr lang="ko-KR" altLang="en-US" sz="3600" b="1" dirty="0">
                <a:solidFill>
                  <a:schemeClr val="tx1"/>
                </a:solidFill>
                <a:latin typeface="Arial" charset="0"/>
                <a:ea typeface="ＭＳ Ｐゴシック" charset="0"/>
                <a:cs typeface="ＭＳ Ｐゴシック" charset="0"/>
              </a:rPr>
              <a:t>）。</a:t>
            </a:r>
            <a:endParaRPr lang="en-US" sz="3600" b="1" dirty="0">
              <a:solidFill>
                <a:schemeClr val="tx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20344788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81922" name="Rectangle 1"/>
          <p:cNvSpPr>
            <a:spLocks noGrp="1" noChangeArrowheads="1"/>
          </p:cNvSpPr>
          <p:nvPr>
            <p:ph type="title" idx="4294967295"/>
          </p:nvPr>
        </p:nvSpPr>
        <p:spPr>
          <a:xfrm>
            <a:off x="3048000" y="152400"/>
            <a:ext cx="2971800" cy="838200"/>
          </a:xfrm>
          <a:solidFill>
            <a:srgbClr val="FFCCCC"/>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333333"/>
                </a:solidFill>
                <a:latin typeface="Times New Roman" charset="0"/>
                <a:cs typeface="宋体" charset="0"/>
              </a:rPr>
              <a:t>标题</a:t>
            </a:r>
          </a:p>
        </p:txBody>
      </p:sp>
      <p:sp>
        <p:nvSpPr>
          <p:cNvPr id="81923"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300</a:t>
            </a:r>
          </a:p>
        </p:txBody>
      </p:sp>
      <p:sp>
        <p:nvSpPr>
          <p:cNvPr id="20483" name="Rectangle 3"/>
          <p:cNvSpPr>
            <a:spLocks noChangeArrowheads="1"/>
          </p:cNvSpPr>
          <p:nvPr/>
        </p:nvSpPr>
        <p:spPr bwMode="auto">
          <a:xfrm>
            <a:off x="395288" y="1196975"/>
            <a:ext cx="8424862" cy="532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341313" marR="0" lvl="0" indent="-341313" algn="l" defTabSz="457200" rtl="0" eaLnBrk="0" fontAlgn="base" latinLnBrk="0" hangingPunct="0">
              <a:lnSpc>
                <a:spcPct val="100000"/>
              </a:lnSpc>
              <a:spcBef>
                <a:spcPts val="8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以斯拉和尼希米记最初是根据约瑟夫、杰罗姆，与塔尔穆德，编成一书。</a:t>
            </a:r>
            <a:r>
              <a:rPr kumimoji="0" lang="en-US" altLang="ja-JP" sz="32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 </a:t>
            </a:r>
          </a:p>
          <a:p>
            <a:pPr marL="341313" marR="0" lvl="0" indent="-341313" algn="l" defTabSz="457200" rtl="0" eaLnBrk="0" fontAlgn="base" latinLnBrk="0" hangingPunct="0">
              <a:lnSpc>
                <a:spcPct val="100000"/>
              </a:lnSpc>
              <a:spcBef>
                <a:spcPts val="8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希伯来圣经也把此两本书并列为以斯拉尼希米记。</a:t>
            </a:r>
          </a:p>
          <a:p>
            <a:pPr marL="341313" marR="0" lvl="0" indent="-341313" algn="l" defTabSz="457200" rtl="0" eaLnBrk="0" fontAlgn="base" latinLnBrk="0" hangingPunct="0">
              <a:lnSpc>
                <a:spcPct val="100000"/>
              </a:lnSpc>
              <a:spcBef>
                <a:spcPts val="8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但是，以斯拉2章在尼希米记7章中的重复出现，显示这本原是独立的 。</a:t>
            </a:r>
          </a:p>
          <a:p>
            <a:pPr marL="341313" marR="0" lvl="0" indent="-341313" algn="l" defTabSz="457200" rtl="0" eaLnBrk="0" fontAlgn="base" latinLnBrk="0" hangingPunct="0">
              <a:lnSpc>
                <a:spcPct val="100000"/>
              </a:lnSpc>
              <a:spcBef>
                <a:spcPts val="800"/>
              </a:spcBef>
              <a:spcAft>
                <a:spcPct val="0"/>
              </a:spcAft>
              <a:buClr>
                <a:srgbClr val="000000"/>
              </a:buClr>
              <a:buSzPct val="100000"/>
              <a:buFont typeface="Monotype Sorts" charset="0"/>
              <a:buChar char=""/>
              <a:tabLst>
                <a:tab pos="341313" algn="l"/>
                <a:tab pos="1255713" algn="l"/>
                <a:tab pos="2170113" algn="l"/>
                <a:tab pos="3084513" algn="l"/>
                <a:tab pos="3998913" algn="l"/>
                <a:tab pos="4913313" algn="l"/>
                <a:tab pos="5827713" algn="l"/>
                <a:tab pos="6742113" algn="l"/>
                <a:tab pos="7656513" algn="l"/>
                <a:tab pos="8570913" algn="l"/>
                <a:tab pos="9485313" algn="l"/>
                <a:tab pos="10399713" algn="l"/>
              </a:tabLst>
              <a:defRPr/>
            </a:pPr>
            <a:r>
              <a:rPr kumimoji="0" lang="en-US" sz="32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尼希米记的意思是“耶和华给于安慰”。名称意义重大，因为尼希米通过建造耶路撒冷的防护墙，彰显了上帝的安慰。</a:t>
            </a:r>
          </a:p>
        </p:txBody>
      </p:sp>
    </p:spTree>
    <p:extLst>
      <p:ext uri="{BB962C8B-B14F-4D97-AF65-F5344CB8AC3E}">
        <p14:creationId xmlns:p14="http://schemas.microsoft.com/office/powerpoint/2010/main" val="312137081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nodeType="clickEffect">
                                  <p:stCondLst>
                                    <p:cond delay="0"/>
                                  </p:stCondLst>
                                  <p:childTnLst>
                                    <p:set>
                                      <p:cBhvr additive="repl">
                                        <p:cTn id="6" dur="1" fill="hold">
                                          <p:stCondLst>
                                            <p:cond delay="0"/>
                                          </p:stCondLst>
                                        </p:cTn>
                                        <p:tgtEl>
                                          <p:spTgt spid="20483">
                                            <p:txEl>
                                              <p:pRg st="0" end="0"/>
                                            </p:txEl>
                                          </p:spTgt>
                                        </p:tgtEl>
                                        <p:attrNameLst>
                                          <p:attrName>style.visibility</p:attrName>
                                        </p:attrNameLst>
                                      </p:cBhvr>
                                      <p:to>
                                        <p:strVal val="visible"/>
                                      </p:to>
                                    </p:set>
                                    <p:anim calcmode="lin" valueType="num">
                                      <p:cBhvr>
                                        <p:cTn id="7" dur="500" fill="hold"/>
                                        <p:tgtEl>
                                          <p:spTgt spid="20483">
                                            <p:txEl>
                                              <p:pRg st="0" end="0"/>
                                            </p:txEl>
                                          </p:spTgt>
                                        </p:tgtEl>
                                        <p:attrNameLst>
                                          <p:attrName>ppt_x</p:attrName>
                                        </p:attrNameLst>
                                      </p:cBhvr>
                                      <p:tavLst>
                                        <p:tav tm="100000">
                                          <p:val>
                                            <p:strVal val="1+#ppt_w/2"/>
                                          </p:val>
                                        </p:tav>
                                        <p:tav>
                                          <p:val>
                                            <p:strVal val="#ppt_x"/>
                                          </p:val>
                                        </p:tav>
                                      </p:tavLst>
                                    </p:anim>
                                    <p:anim calcmode="lin" valueType="num">
                                      <p:cBhvr>
                                        <p:cTn id="8" dur="500" fill="hold"/>
                                        <p:tgtEl>
                                          <p:spTgt spid="20483">
                                            <p:txEl>
                                              <p:pRg st="0" end="0"/>
                                            </p:txEl>
                                          </p:spTgt>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additive="repl">
                                        <p:cTn id="12" dur="1" fill="hold">
                                          <p:stCondLst>
                                            <p:cond delay="0"/>
                                          </p:stCondLst>
                                        </p:cTn>
                                        <p:tgtEl>
                                          <p:spTgt spid="20483">
                                            <p:txEl>
                                              <p:pRg st="1" end="1"/>
                                            </p:txEl>
                                          </p:spTgt>
                                        </p:tgtEl>
                                        <p:attrNameLst>
                                          <p:attrName>style.visibility</p:attrName>
                                        </p:attrNameLst>
                                      </p:cBhvr>
                                      <p:to>
                                        <p:strVal val="visible"/>
                                      </p:to>
                                    </p:set>
                                    <p:anim calcmode="lin" valueType="num">
                                      <p:cBhvr>
                                        <p:cTn id="13" dur="500" fill="hold"/>
                                        <p:tgtEl>
                                          <p:spTgt spid="20483">
                                            <p:txEl>
                                              <p:pRg st="1" end="1"/>
                                            </p:txEl>
                                          </p:spTgt>
                                        </p:tgtEl>
                                        <p:attrNameLst>
                                          <p:attrName>ppt_x</p:attrName>
                                        </p:attrNameLst>
                                      </p:cBhvr>
                                      <p:tavLst>
                                        <p:tav tm="100000">
                                          <p:val>
                                            <p:strVal val="1+#ppt_w/2"/>
                                          </p:val>
                                        </p:tav>
                                        <p:tav>
                                          <p:val>
                                            <p:strVal val="#ppt_x"/>
                                          </p:val>
                                        </p:tav>
                                      </p:tavLst>
                                    </p:anim>
                                    <p:anim calcmode="lin" valueType="num">
                                      <p:cBhvr>
                                        <p:cTn id="14" dur="500" fill="hold"/>
                                        <p:tgtEl>
                                          <p:spTgt spid="20483">
                                            <p:txEl>
                                              <p:pRg st="1" end="1"/>
                                            </p:txEl>
                                          </p:spTgt>
                                        </p:tgtEl>
                                        <p:attrNameLst>
                                          <p:attrName>ppt_y</p:attrName>
                                        </p:attrNameLst>
                                      </p:cBhvr>
                                      <p:tavLst>
                                        <p:tav tm="100000">
                                          <p:val>
                                            <p:strVal val="1+#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additive="repl">
                                        <p:cTn id="18" dur="1" fill="hold">
                                          <p:stCondLst>
                                            <p:cond delay="0"/>
                                          </p:stCondLst>
                                        </p:cTn>
                                        <p:tgtEl>
                                          <p:spTgt spid="20483">
                                            <p:txEl>
                                              <p:pRg st="2" end="2"/>
                                            </p:txEl>
                                          </p:spTgt>
                                        </p:tgtEl>
                                        <p:attrNameLst>
                                          <p:attrName>style.visibility</p:attrName>
                                        </p:attrNameLst>
                                      </p:cBhvr>
                                      <p:to>
                                        <p:strVal val="visible"/>
                                      </p:to>
                                    </p:set>
                                    <p:anim calcmode="lin" valueType="num">
                                      <p:cBhvr>
                                        <p:cTn id="19" dur="500" fill="hold"/>
                                        <p:tgtEl>
                                          <p:spTgt spid="20483">
                                            <p:txEl>
                                              <p:pRg st="2" end="2"/>
                                            </p:txEl>
                                          </p:spTgt>
                                        </p:tgtEl>
                                        <p:attrNameLst>
                                          <p:attrName>ppt_x</p:attrName>
                                        </p:attrNameLst>
                                      </p:cBhvr>
                                      <p:tavLst>
                                        <p:tav tm="100000">
                                          <p:val>
                                            <p:strVal val="1+#ppt_w/2"/>
                                          </p:val>
                                        </p:tav>
                                        <p:tav>
                                          <p:val>
                                            <p:strVal val="#ppt_x"/>
                                          </p:val>
                                        </p:tav>
                                      </p:tavLst>
                                    </p:anim>
                                    <p:anim calcmode="lin" valueType="num">
                                      <p:cBhvr>
                                        <p:cTn id="20" dur="500" fill="hold"/>
                                        <p:tgtEl>
                                          <p:spTgt spid="20483">
                                            <p:txEl>
                                              <p:pRg st="2" end="2"/>
                                            </p:txEl>
                                          </p:spTgt>
                                        </p:tgtEl>
                                        <p:attrNameLst>
                                          <p:attrName>ppt_y</p:attrName>
                                        </p:attrNameLst>
                                      </p:cBhvr>
                                      <p:tavLst>
                                        <p:tav tm="100000">
                                          <p:val>
                                            <p:strVal val="1+#ppt_h/2"/>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additive="repl">
                                        <p:cTn id="24" dur="1" fill="hold">
                                          <p:stCondLst>
                                            <p:cond delay="0"/>
                                          </p:stCondLst>
                                        </p:cTn>
                                        <p:tgtEl>
                                          <p:spTgt spid="20483">
                                            <p:txEl>
                                              <p:pRg st="3" end="3"/>
                                            </p:txEl>
                                          </p:spTgt>
                                        </p:tgtEl>
                                        <p:attrNameLst>
                                          <p:attrName>style.visibility</p:attrName>
                                        </p:attrNameLst>
                                      </p:cBhvr>
                                      <p:to>
                                        <p:strVal val="visible"/>
                                      </p:to>
                                    </p:set>
                                    <p:anim calcmode="lin" valueType="num">
                                      <p:cBhvr>
                                        <p:cTn id="25" dur="500" fill="hold"/>
                                        <p:tgtEl>
                                          <p:spTgt spid="20483">
                                            <p:txEl>
                                              <p:pRg st="3" end="3"/>
                                            </p:txEl>
                                          </p:spTgt>
                                        </p:tgtEl>
                                        <p:attrNameLst>
                                          <p:attrName>ppt_x</p:attrName>
                                        </p:attrNameLst>
                                      </p:cBhvr>
                                      <p:tavLst>
                                        <p:tav tm="100000">
                                          <p:val>
                                            <p:strVal val="1+#ppt_w/2"/>
                                          </p:val>
                                        </p:tav>
                                        <p:tav>
                                          <p:val>
                                            <p:strVal val="#ppt_x"/>
                                          </p:val>
                                        </p:tav>
                                      </p:tavLst>
                                    </p:anim>
                                    <p:anim calcmode="lin" valueType="num">
                                      <p:cBhvr>
                                        <p:cTn id="26" dur="500" fill="hold"/>
                                        <p:tgtEl>
                                          <p:spTgt spid="20483">
                                            <p:txEl>
                                              <p:pRg st="3" end="3"/>
                                            </p:txEl>
                                          </p:spTgt>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p:txBody>
          <a:bodyPr/>
          <a:lstStyle/>
          <a:p>
            <a:pPr eaLnBrk="1" hangingPunct="1">
              <a:defRPr/>
            </a:pPr>
            <a:r>
              <a:rPr lang="ko-KR" altLang="en-US" b="1" dirty="0" err="1">
                <a:effectLst>
                  <a:outerShdw blurRad="38100" dist="38100" dir="2700000" algn="tl">
                    <a:srgbClr val="666633"/>
                  </a:outerShdw>
                </a:effectLst>
                <a:latin typeface="Arial"/>
                <a:cs typeface="Arial"/>
              </a:rPr>
              <a:t>尼希米记</a:t>
            </a:r>
            <a:r>
              <a:rPr lang="en-US" b="1" dirty="0">
                <a:effectLst>
                  <a:outerShdw blurRad="38100" dist="38100" dir="2700000" algn="tl">
                    <a:srgbClr val="666633"/>
                  </a:outerShdw>
                </a:effectLst>
                <a:latin typeface="Arial"/>
                <a:cs typeface="Arial"/>
              </a:rPr>
              <a:t> 7:1-3</a:t>
            </a:r>
          </a:p>
        </p:txBody>
      </p:sp>
      <p:sp>
        <p:nvSpPr>
          <p:cNvPr id="22531" name="Rectangle 3"/>
          <p:cNvSpPr>
            <a:spLocks noGrp="1" noChangeArrowheads="1"/>
          </p:cNvSpPr>
          <p:nvPr>
            <p:ph type="body" idx="1"/>
          </p:nvPr>
        </p:nvSpPr>
        <p:spPr>
          <a:xfrm>
            <a:off x="323850" y="1828800"/>
            <a:ext cx="8610600" cy="4264025"/>
          </a:xfrm>
        </p:spPr>
        <p:txBody>
          <a:bodyPr/>
          <a:lstStyle/>
          <a:p>
            <a:pPr eaLnBrk="1" hangingPunct="1">
              <a:defRPr/>
            </a:pPr>
            <a:r>
              <a:rPr lang="zh-CN" altLang="en-US" sz="3600" b="1" dirty="0"/>
              <a:t>神的工作再次受到</a:t>
            </a:r>
            <a:r>
              <a:rPr lang="zh-CN" altLang="en-US" sz="3600" b="1" dirty="0">
                <a:solidFill>
                  <a:srgbClr val="FFFF00"/>
                </a:solidFill>
              </a:rPr>
              <a:t>保护</a:t>
            </a:r>
            <a:r>
              <a:rPr lang="zh-CN" altLang="en-US" sz="3600" b="1" dirty="0"/>
              <a:t>！</a:t>
            </a:r>
          </a:p>
          <a:p>
            <a:pPr eaLnBrk="1" hangingPunct="1">
              <a:defRPr/>
            </a:pPr>
            <a:endParaRPr lang="en-US" sz="3600" b="1" dirty="0">
              <a:latin typeface="Arial"/>
              <a:cs typeface="Arial"/>
            </a:endParaRPr>
          </a:p>
          <a:p>
            <a:pPr eaLnBrk="1" hangingPunct="1">
              <a:defRPr/>
            </a:pPr>
            <a:endParaRPr lang="en-US" sz="3600" b="1" dirty="0">
              <a:latin typeface="Arial"/>
              <a:cs typeface="Arial"/>
            </a:endParaRPr>
          </a:p>
          <a:p>
            <a:pPr lvl="1" eaLnBrk="1" hangingPunct="1">
              <a:defRPr/>
            </a:pPr>
            <a:r>
              <a:rPr lang="zh-CN" altLang="en-US" sz="3200" b="1" dirty="0"/>
              <a:t>城门</a:t>
            </a:r>
            <a:r>
              <a:rPr lang="zh-CN" altLang="en-US" sz="3200" b="1" dirty="0">
                <a:solidFill>
                  <a:srgbClr val="FFFF00"/>
                </a:solidFill>
              </a:rPr>
              <a:t>守卫</a:t>
            </a:r>
            <a:r>
              <a:rPr lang="zh-CN" altLang="en-US" sz="3200" b="1" dirty="0"/>
              <a:t>（</a:t>
            </a:r>
            <a:r>
              <a:rPr lang="en-US" altLang="zh-CN" sz="3200" b="1" dirty="0"/>
              <a:t>1</a:t>
            </a:r>
            <a:r>
              <a:rPr lang="zh-CN" altLang="en-US" sz="3200" b="1" dirty="0"/>
              <a:t>）</a:t>
            </a:r>
          </a:p>
          <a:p>
            <a:pPr lvl="1" eaLnBrk="1" hangingPunct="1">
              <a:defRPr/>
            </a:pPr>
            <a:endParaRPr lang="en-US" sz="3200" b="1" dirty="0"/>
          </a:p>
          <a:p>
            <a:pPr marL="457200" lvl="1" indent="0" eaLnBrk="1" hangingPunct="1">
              <a:buFont typeface="Wingdings" charset="0"/>
              <a:buNone/>
              <a:defRPr/>
            </a:pPr>
            <a:endParaRPr lang="en-US" sz="3200" b="1" dirty="0">
              <a:latin typeface="Arial"/>
              <a:cs typeface="Arial"/>
            </a:endParaRPr>
          </a:p>
        </p:txBody>
      </p:sp>
    </p:spTree>
    <p:extLst>
      <p:ext uri="{BB962C8B-B14F-4D97-AF65-F5344CB8AC3E}">
        <p14:creationId xmlns:p14="http://schemas.microsoft.com/office/powerpoint/2010/main" val="7949609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531">
                                            <p:txEl>
                                              <p:pRg st="3" end="3"/>
                                            </p:txEl>
                                          </p:spTgt>
                                        </p:tgtEl>
                                        <p:attrNameLst>
                                          <p:attrName>style.visibility</p:attrName>
                                        </p:attrNameLst>
                                      </p:cBhvr>
                                      <p:to>
                                        <p:strVal val="visible"/>
                                      </p:to>
                                    </p:set>
                                    <p:animEffect transition="in" filter="fade">
                                      <p:cBhvr>
                                        <p:cTn id="7" dur="500"/>
                                        <p:tgtEl>
                                          <p:spTgt spid="2253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1" grpId="0" build="p"/>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p:txBody>
          <a:bodyPr/>
          <a:lstStyle/>
          <a:p>
            <a:pPr eaLnBrk="1" hangingPunct="1">
              <a:defRPr/>
            </a:pPr>
            <a:endParaRPr lang="en-US"/>
          </a:p>
        </p:txBody>
      </p:sp>
      <p:sp>
        <p:nvSpPr>
          <p:cNvPr id="26627" name="Rectangle 3"/>
          <p:cNvSpPr>
            <a:spLocks noGrp="1" noChangeArrowheads="1"/>
          </p:cNvSpPr>
          <p:nvPr>
            <p:ph type="body" idx="1"/>
          </p:nvPr>
        </p:nvSpPr>
        <p:spPr/>
        <p:txBody>
          <a:bodyPr/>
          <a:lstStyle/>
          <a:p>
            <a:pPr eaLnBrk="1" hangingPunct="1">
              <a:defRPr/>
            </a:pPr>
            <a:endParaRPr lang="en-US"/>
          </a:p>
        </p:txBody>
      </p:sp>
      <p:pic>
        <p:nvPicPr>
          <p:cNvPr id="1015811" name="Picture 6" descr="300px-Jaffa_Gate_Jerusalem"/>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1" name="Text Box 7"/>
          <p:cNvSpPr txBox="1">
            <a:spLocks noChangeArrowheads="1"/>
          </p:cNvSpPr>
          <p:nvPr/>
        </p:nvSpPr>
        <p:spPr bwMode="auto">
          <a:xfrm>
            <a:off x="7380312" y="260350"/>
            <a:ext cx="1763688"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defTabSz="914400" eaLnBrk="1" hangingPunct="1">
              <a:spcBef>
                <a:spcPct val="50000"/>
              </a:spcBef>
              <a:buClrTx/>
              <a:buSzTx/>
              <a:buFontTx/>
              <a:buNone/>
              <a:defRPr/>
            </a:pPr>
            <a:r>
              <a:rPr lang="zh-CN" altLang="en-US" sz="2800" b="1" dirty="0">
                <a:solidFill>
                  <a:srgbClr val="FFFFFF"/>
                </a:solidFill>
                <a:effectLst>
                  <a:outerShdw blurRad="38100" dist="38100" dir="2700000" algn="tl">
                    <a:srgbClr val="666633"/>
                  </a:outerShdw>
                </a:effectLst>
                <a:latin typeface="Arial" charset="0"/>
                <a:cs typeface="Arial" charset="0"/>
              </a:rPr>
              <a:t>耶路撒冷的谷门</a:t>
            </a:r>
            <a:endParaRPr lang="en-US" sz="2800" b="1" dirty="0">
              <a:solidFill>
                <a:srgbClr val="FFFFFF"/>
              </a:solidFill>
              <a:effectLst>
                <a:outerShdw blurRad="38100" dist="38100" dir="2700000" algn="tl">
                  <a:srgbClr val="666633"/>
                </a:outerShdw>
              </a:effectLst>
              <a:latin typeface="Arial" charset="0"/>
              <a:cs typeface="Arial" charset="0"/>
            </a:endParaRPr>
          </a:p>
        </p:txBody>
      </p:sp>
    </p:spTree>
    <p:extLst>
      <p:ext uri="{BB962C8B-B14F-4D97-AF65-F5344CB8AC3E}">
        <p14:creationId xmlns:p14="http://schemas.microsoft.com/office/powerpoint/2010/main" val="1360513797"/>
      </p:ext>
    </p:extLst>
  </p:cSld>
  <p:clrMapOvr>
    <a:masterClrMapping/>
  </p:clrMapOvr>
  <p:transition>
    <p:fade/>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effectLst>
            <a:outerShdw blurRad="50800" dist="38100" dir="2700000">
              <a:srgbClr val="000000">
                <a:alpha val="43000"/>
              </a:srgbClr>
            </a:outerShdw>
          </a:effectLst>
        </p:spPr>
        <p:txBody>
          <a:bodyPr/>
          <a:lstStyle/>
          <a:p>
            <a:pPr eaLnBrk="1" hangingPunct="1">
              <a:defRPr/>
            </a:pPr>
            <a:r>
              <a:rPr lang="ko-KR" altLang="en-US" b="1" dirty="0" err="1">
                <a:effectLst>
                  <a:outerShdw blurRad="38100" dist="38100" dir="2700000" algn="tl">
                    <a:srgbClr val="666633"/>
                  </a:outerShdw>
                </a:effectLst>
                <a:latin typeface="Arial"/>
                <a:cs typeface="Arial"/>
              </a:rPr>
              <a:t>尼希米记</a:t>
            </a:r>
            <a:r>
              <a:rPr lang="en-US" b="1" dirty="0">
                <a:effectLst>
                  <a:outerShdw blurRad="38100" dist="38100" dir="2700000" algn="tl">
                    <a:srgbClr val="666633"/>
                  </a:outerShdw>
                </a:effectLst>
                <a:latin typeface="Arial"/>
                <a:cs typeface="Arial"/>
              </a:rPr>
              <a:t> 7:1-3</a:t>
            </a:r>
          </a:p>
        </p:txBody>
      </p:sp>
      <p:sp>
        <p:nvSpPr>
          <p:cNvPr id="25603" name="Rectangle 3"/>
          <p:cNvSpPr>
            <a:spLocks noGrp="1" noChangeArrowheads="1"/>
          </p:cNvSpPr>
          <p:nvPr>
            <p:ph type="body" idx="1"/>
          </p:nvPr>
        </p:nvSpPr>
        <p:spPr>
          <a:xfrm>
            <a:off x="277813" y="1828800"/>
            <a:ext cx="8686800" cy="4264025"/>
          </a:xfrm>
          <a:effectLst>
            <a:outerShdw blurRad="50800" dist="38100" dir="2700000">
              <a:srgbClr val="000000">
                <a:alpha val="43000"/>
              </a:srgbClr>
            </a:outerShdw>
          </a:effectLst>
        </p:spPr>
        <p:txBody>
          <a:bodyPr/>
          <a:lstStyle/>
          <a:p>
            <a:pPr eaLnBrk="1" hangingPunct="1">
              <a:defRPr/>
            </a:pPr>
            <a:r>
              <a:rPr lang="zh-CN" altLang="en-US" sz="3600" b="1" dirty="0">
                <a:latin typeface="Arial"/>
                <a:cs typeface="Arial"/>
              </a:rPr>
              <a:t>神的工作再次受到</a:t>
            </a:r>
            <a:r>
              <a:rPr lang="zh-CN" altLang="en-US" sz="3600" b="1" dirty="0">
                <a:solidFill>
                  <a:srgbClr val="FFFF00"/>
                </a:solidFill>
                <a:latin typeface="Arial"/>
                <a:cs typeface="Arial"/>
              </a:rPr>
              <a:t>保护</a:t>
            </a:r>
            <a:r>
              <a:rPr lang="zh-CN" altLang="en-US" sz="3600" b="1" dirty="0">
                <a:latin typeface="Arial"/>
                <a:cs typeface="Arial"/>
              </a:rPr>
              <a:t>！</a:t>
            </a:r>
          </a:p>
          <a:p>
            <a:pPr eaLnBrk="1" hangingPunct="1">
              <a:defRPr/>
            </a:pPr>
            <a:endParaRPr lang="zh-CN" altLang="en-US" sz="3600" b="1" dirty="0">
              <a:latin typeface="Arial"/>
              <a:cs typeface="Arial"/>
            </a:endParaRPr>
          </a:p>
          <a:p>
            <a:pPr eaLnBrk="1" hangingPunct="1">
              <a:defRPr/>
            </a:pPr>
            <a:r>
              <a:rPr lang="zh-CN" altLang="en-US" sz="3600" b="1" dirty="0">
                <a:latin typeface="Arial"/>
                <a:cs typeface="Arial"/>
              </a:rPr>
              <a:t>城门</a:t>
            </a:r>
            <a:r>
              <a:rPr lang="zh-CN" altLang="en-US" sz="3600" b="1" dirty="0">
                <a:solidFill>
                  <a:srgbClr val="FFFF00"/>
                </a:solidFill>
                <a:latin typeface="Arial"/>
                <a:cs typeface="Arial"/>
              </a:rPr>
              <a:t>守卫</a:t>
            </a:r>
            <a:r>
              <a:rPr lang="zh-CN" altLang="en-US" sz="3600" b="1" dirty="0">
                <a:latin typeface="Arial"/>
                <a:cs typeface="Arial"/>
              </a:rPr>
              <a:t>（</a:t>
            </a:r>
            <a:r>
              <a:rPr lang="en-US" altLang="zh-CN" sz="3600" b="1" dirty="0">
                <a:latin typeface="Arial"/>
                <a:cs typeface="Arial"/>
              </a:rPr>
              <a:t>1</a:t>
            </a:r>
            <a:r>
              <a:rPr lang="zh-CN" altLang="en-US" sz="3600" b="1" dirty="0">
                <a:latin typeface="Arial"/>
                <a:cs typeface="Arial"/>
              </a:rPr>
              <a:t>）</a:t>
            </a:r>
          </a:p>
          <a:p>
            <a:pPr eaLnBrk="1" hangingPunct="1">
              <a:defRPr/>
            </a:pPr>
            <a:endParaRPr lang="zh-CN" altLang="en-US" sz="3600" b="1" dirty="0">
              <a:latin typeface="Arial"/>
              <a:cs typeface="Arial"/>
            </a:endParaRPr>
          </a:p>
          <a:p>
            <a:pPr eaLnBrk="1" hangingPunct="1">
              <a:defRPr/>
            </a:pPr>
            <a:r>
              <a:rPr lang="zh-CN" altLang="en-US" sz="3600" b="1" dirty="0">
                <a:solidFill>
                  <a:srgbClr val="FFFF00"/>
                </a:solidFill>
                <a:latin typeface="Arial"/>
                <a:cs typeface="Arial"/>
              </a:rPr>
              <a:t>敬神的人</a:t>
            </a:r>
            <a:r>
              <a:rPr lang="zh-CN" altLang="en-US" sz="3600" b="1" dirty="0">
                <a:latin typeface="Arial"/>
                <a:cs typeface="Arial"/>
              </a:rPr>
              <a:t>来治理（</a:t>
            </a:r>
            <a:r>
              <a:rPr lang="en-US" altLang="zh-CN" sz="3600" b="1" dirty="0">
                <a:latin typeface="Arial"/>
                <a:cs typeface="Arial"/>
              </a:rPr>
              <a:t>2</a:t>
            </a:r>
            <a:r>
              <a:rPr lang="zh-CN" altLang="en-US" sz="3600" b="1" dirty="0">
                <a:latin typeface="Arial"/>
                <a:cs typeface="Arial"/>
              </a:rPr>
              <a:t>）</a:t>
            </a:r>
            <a:endParaRPr lang="en-US" sz="3200" b="1" dirty="0">
              <a:latin typeface="Arial"/>
              <a:cs typeface="Arial"/>
            </a:endParaRPr>
          </a:p>
        </p:txBody>
      </p:sp>
    </p:spTree>
    <p:extLst>
      <p:ext uri="{BB962C8B-B14F-4D97-AF65-F5344CB8AC3E}">
        <p14:creationId xmlns:p14="http://schemas.microsoft.com/office/powerpoint/2010/main" val="1536987483"/>
      </p:ext>
    </p:extLst>
  </p:cSld>
  <p:clrMapOvr>
    <a:masterClrMapping/>
  </p:clrMapOvr>
  <p:transition>
    <p:fade/>
  </p:transition>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323850" y="473075"/>
            <a:ext cx="8610600" cy="1143000"/>
          </a:xfrm>
        </p:spPr>
        <p:txBody>
          <a:bodyPr anchor="ctr"/>
          <a:lstStyle/>
          <a:p>
            <a:pPr algn="ctr" eaLnBrk="1" hangingPunct="1">
              <a:defRPr/>
            </a:pPr>
            <a:r>
              <a:rPr lang="zh-CN" altLang="en-US" sz="4000" b="1" dirty="0">
                <a:latin typeface="Arial"/>
                <a:cs typeface="Arial"/>
              </a:rPr>
              <a:t>尼希米任命的领袖</a:t>
            </a:r>
            <a:endParaRPr lang="en-US" sz="4000" b="1" dirty="0">
              <a:latin typeface="Arial"/>
              <a:cs typeface="Arial"/>
            </a:endParaRPr>
          </a:p>
        </p:txBody>
      </p:sp>
      <p:sp>
        <p:nvSpPr>
          <p:cNvPr id="27651" name="Rectangle 3"/>
          <p:cNvSpPr>
            <a:spLocks noGrp="1" noChangeArrowheads="1"/>
          </p:cNvSpPr>
          <p:nvPr>
            <p:ph type="body" idx="1"/>
          </p:nvPr>
        </p:nvSpPr>
        <p:spPr/>
        <p:txBody>
          <a:bodyPr/>
          <a:lstStyle/>
          <a:p>
            <a:pPr eaLnBrk="1" hangingPunct="1">
              <a:defRPr/>
            </a:pPr>
            <a:r>
              <a:rPr lang="zh-CN" altLang="en-US" b="1" dirty="0">
                <a:effectLst>
                  <a:outerShdw blurRad="38100" dist="38100" dir="2700000" algn="tl">
                    <a:srgbClr val="666633"/>
                  </a:outerShdw>
                </a:effectLst>
              </a:rPr>
              <a:t>守门员</a:t>
            </a:r>
          </a:p>
          <a:p>
            <a:pPr eaLnBrk="1" hangingPunct="1">
              <a:defRPr/>
            </a:pPr>
            <a:endParaRPr lang="zh-CN" altLang="en-US" b="1" dirty="0">
              <a:effectLst>
                <a:outerShdw blurRad="38100" dist="38100" dir="2700000" algn="tl">
                  <a:srgbClr val="666633"/>
                </a:outerShdw>
              </a:effectLst>
            </a:endParaRPr>
          </a:p>
          <a:p>
            <a:pPr eaLnBrk="1" hangingPunct="1">
              <a:defRPr/>
            </a:pPr>
            <a:r>
              <a:rPr lang="zh-CN" altLang="en-US" b="1" dirty="0">
                <a:effectLst>
                  <a:outerShdw blurRad="38100" dist="38100" dir="2700000" algn="tl">
                    <a:srgbClr val="666633"/>
                  </a:outerShdw>
                </a:effectLst>
              </a:rPr>
              <a:t>歌手和利未人</a:t>
            </a:r>
          </a:p>
          <a:p>
            <a:pPr eaLnBrk="1" hangingPunct="1">
              <a:defRPr/>
            </a:pPr>
            <a:endParaRPr lang="zh-CN" altLang="en-US" b="1" dirty="0">
              <a:effectLst>
                <a:outerShdw blurRad="38100" dist="38100" dir="2700000" algn="tl">
                  <a:srgbClr val="666633"/>
                </a:outerShdw>
              </a:effectLst>
            </a:endParaRPr>
          </a:p>
          <a:p>
            <a:pPr eaLnBrk="1" hangingPunct="1">
              <a:defRPr/>
            </a:pPr>
            <a:r>
              <a:rPr lang="zh-CN" altLang="en-US" b="1" dirty="0">
                <a:effectLst>
                  <a:outerShdw blurRad="38100" dist="38100" dir="2700000" algn="tl">
                    <a:srgbClr val="666633"/>
                  </a:outerShdw>
                </a:effectLst>
              </a:rPr>
              <a:t>哈拿尼</a:t>
            </a:r>
          </a:p>
          <a:p>
            <a:pPr eaLnBrk="1" hangingPunct="1">
              <a:defRPr/>
            </a:pPr>
            <a:endParaRPr lang="zh-CN" altLang="en-US" b="1" dirty="0">
              <a:effectLst>
                <a:outerShdw blurRad="38100" dist="38100" dir="2700000" algn="tl">
                  <a:srgbClr val="666633"/>
                </a:outerShdw>
              </a:effectLst>
            </a:endParaRPr>
          </a:p>
          <a:p>
            <a:pPr eaLnBrk="1" hangingPunct="1">
              <a:defRPr/>
            </a:pPr>
            <a:r>
              <a:rPr lang="zh-CN" altLang="en-US" b="1" dirty="0">
                <a:effectLst>
                  <a:outerShdw blurRad="38100" dist="38100" dir="2700000" algn="tl">
                    <a:srgbClr val="666633"/>
                  </a:outerShdw>
                </a:effectLst>
              </a:rPr>
              <a:t>哈拿尼雅</a:t>
            </a:r>
            <a:endParaRPr lang="en-US" b="1" dirty="0">
              <a:effectLst>
                <a:outerShdw blurRad="38100" dist="38100" dir="2700000" algn="tl">
                  <a:srgbClr val="666633"/>
                </a:outerShdw>
              </a:effectLst>
            </a:endParaRPr>
          </a:p>
        </p:txBody>
      </p:sp>
      <p:pic>
        <p:nvPicPr>
          <p:cNvPr id="27653" name="Picture 5" descr="david"/>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787900" y="2060575"/>
            <a:ext cx="3816350" cy="373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8238776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7651">
                                            <p:txEl>
                                              <p:pRg st="0" end="0"/>
                                            </p:txEl>
                                          </p:spTgt>
                                        </p:tgtEl>
                                        <p:attrNameLst>
                                          <p:attrName>style.visibility</p:attrName>
                                        </p:attrNameLst>
                                      </p:cBhvr>
                                      <p:to>
                                        <p:strVal val="visible"/>
                                      </p:to>
                                    </p:set>
                                    <p:animEffect transition="in" filter="fade">
                                      <p:cBhvr>
                                        <p:cTn id="7" dur="500"/>
                                        <p:tgtEl>
                                          <p:spTgt spid="2765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7651">
                                            <p:txEl>
                                              <p:pRg st="2" end="2"/>
                                            </p:txEl>
                                          </p:spTgt>
                                        </p:tgtEl>
                                        <p:attrNameLst>
                                          <p:attrName>style.visibility</p:attrName>
                                        </p:attrNameLst>
                                      </p:cBhvr>
                                      <p:to>
                                        <p:strVal val="visible"/>
                                      </p:to>
                                    </p:set>
                                    <p:animEffect transition="in" filter="fade">
                                      <p:cBhvr>
                                        <p:cTn id="12" dur="500"/>
                                        <p:tgtEl>
                                          <p:spTgt spid="27651">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7651">
                                            <p:txEl>
                                              <p:pRg st="4" end="4"/>
                                            </p:txEl>
                                          </p:spTgt>
                                        </p:tgtEl>
                                        <p:attrNameLst>
                                          <p:attrName>style.visibility</p:attrName>
                                        </p:attrNameLst>
                                      </p:cBhvr>
                                      <p:to>
                                        <p:strVal val="visible"/>
                                      </p:to>
                                    </p:set>
                                    <p:animEffect transition="in" filter="fade">
                                      <p:cBhvr>
                                        <p:cTn id="17" dur="500"/>
                                        <p:tgtEl>
                                          <p:spTgt spid="27651">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651">
                                            <p:txEl>
                                              <p:pRg st="6" end="6"/>
                                            </p:txEl>
                                          </p:spTgt>
                                        </p:tgtEl>
                                        <p:attrNameLst>
                                          <p:attrName>style.visibility</p:attrName>
                                        </p:attrNameLst>
                                      </p:cBhvr>
                                      <p:to>
                                        <p:strVal val="visible"/>
                                      </p:to>
                                    </p:set>
                                    <p:animEffect transition="in" filter="fade">
                                      <p:cBhvr>
                                        <p:cTn id="22" dur="500"/>
                                        <p:tgtEl>
                                          <p:spTgt spid="27651">
                                            <p:txEl>
                                              <p:pRg st="6" end="6"/>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7653"/>
                                        </p:tgtEl>
                                        <p:attrNameLst>
                                          <p:attrName>style.visibility</p:attrName>
                                        </p:attrNameLst>
                                      </p:cBhvr>
                                      <p:to>
                                        <p:strVal val="visible"/>
                                      </p:to>
                                    </p:set>
                                    <p:animEffect transition="in" filter="fade">
                                      <p:cBhvr>
                                        <p:cTn id="27" dur="500"/>
                                        <p:tgtEl>
                                          <p:spTgt spid="276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1" grpId="0" build="p"/>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p:txBody>
          <a:bodyPr/>
          <a:lstStyle/>
          <a:p>
            <a:pPr eaLnBrk="1" hangingPunct="1">
              <a:defRPr/>
            </a:pPr>
            <a:r>
              <a:rPr lang="ko-KR" altLang="en-US" b="1" dirty="0" err="1">
                <a:latin typeface="Arial"/>
                <a:cs typeface="Arial"/>
              </a:rPr>
              <a:t>尼希米记</a:t>
            </a:r>
            <a:r>
              <a:rPr lang="en-US" b="1" dirty="0">
                <a:latin typeface="Arial"/>
                <a:cs typeface="Arial"/>
              </a:rPr>
              <a:t> 7:2b</a:t>
            </a:r>
          </a:p>
        </p:txBody>
      </p:sp>
      <p:sp>
        <p:nvSpPr>
          <p:cNvPr id="33795" name="Rectangle 3"/>
          <p:cNvSpPr>
            <a:spLocks noGrp="1" noChangeArrowheads="1"/>
          </p:cNvSpPr>
          <p:nvPr>
            <p:ph type="body" idx="1"/>
          </p:nvPr>
        </p:nvSpPr>
        <p:spPr/>
        <p:txBody>
          <a:bodyPr/>
          <a:lstStyle/>
          <a:p>
            <a:pPr eaLnBrk="1" hangingPunct="1">
              <a:defRPr/>
            </a:pPr>
            <a:endParaRPr lang="en-US" b="1" dirty="0">
              <a:latin typeface="Arial"/>
              <a:cs typeface="Arial"/>
            </a:endParaRPr>
          </a:p>
          <a:p>
            <a:pPr eaLnBrk="1" hangingPunct="1">
              <a:defRPr/>
            </a:pPr>
            <a:r>
              <a:rPr lang="zh-CN" altLang="en-US" b="1" dirty="0"/>
              <a:t>哈拿尼雅被选为领导者，因为“他是一个正直的人，敬畏上帝胜过大多数人。”</a:t>
            </a:r>
          </a:p>
          <a:p>
            <a:pPr eaLnBrk="1" hangingPunct="1">
              <a:defRPr/>
            </a:pPr>
            <a:endParaRPr lang="zh-CN" altLang="en-US" b="1" dirty="0"/>
          </a:p>
          <a:p>
            <a:pPr eaLnBrk="1" hangingPunct="1">
              <a:defRPr/>
            </a:pPr>
            <a:r>
              <a:rPr lang="zh-CN" altLang="en-US" b="1" dirty="0"/>
              <a:t>那你呢？你会根据这些标准被选中吗？</a:t>
            </a:r>
            <a:endParaRPr lang="en-US" b="1" dirty="0">
              <a:latin typeface="Arial"/>
              <a:cs typeface="Arial"/>
            </a:endParaRPr>
          </a:p>
        </p:txBody>
      </p:sp>
    </p:spTree>
    <p:extLst>
      <p:ext uri="{BB962C8B-B14F-4D97-AF65-F5344CB8AC3E}">
        <p14:creationId xmlns:p14="http://schemas.microsoft.com/office/powerpoint/2010/main" val="2763147310"/>
      </p:ext>
    </p:extLst>
  </p:cSld>
  <p:clrMapOvr>
    <a:masterClrMapping/>
  </p:clrMapOvr>
  <p:transition>
    <p:fade/>
  </p:transition>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nchor="ctr"/>
          <a:lstStyle/>
          <a:p>
            <a:pPr eaLnBrk="1" hangingPunct="1">
              <a:defRPr/>
            </a:pPr>
            <a:r>
              <a:rPr lang="ko-KR" altLang="en-US" b="1" dirty="0" err="1">
                <a:latin typeface="Arial"/>
                <a:cs typeface="Arial"/>
              </a:rPr>
              <a:t>尼希米记</a:t>
            </a:r>
            <a:r>
              <a:rPr lang="en-US" b="1" dirty="0">
                <a:latin typeface="Arial"/>
                <a:cs typeface="Arial"/>
              </a:rPr>
              <a:t> 7:1-3</a:t>
            </a:r>
          </a:p>
        </p:txBody>
      </p:sp>
      <p:sp>
        <p:nvSpPr>
          <p:cNvPr id="28675" name="Rectangle 3"/>
          <p:cNvSpPr>
            <a:spLocks noGrp="1" noChangeArrowheads="1"/>
          </p:cNvSpPr>
          <p:nvPr>
            <p:ph type="body" idx="1"/>
          </p:nvPr>
        </p:nvSpPr>
        <p:spPr>
          <a:xfrm>
            <a:off x="323850" y="1700213"/>
            <a:ext cx="8610600" cy="4264025"/>
          </a:xfrm>
        </p:spPr>
        <p:txBody>
          <a:bodyPr/>
          <a:lstStyle/>
          <a:p>
            <a:pPr eaLnBrk="1" hangingPunct="1">
              <a:defRPr/>
            </a:pPr>
            <a:r>
              <a:rPr lang="zh-CN" altLang="en-US" sz="3600" b="1" dirty="0">
                <a:latin typeface="Arial"/>
                <a:cs typeface="Arial"/>
              </a:rPr>
              <a:t>神的工作再次受到</a:t>
            </a:r>
            <a:r>
              <a:rPr lang="zh-CN" altLang="en-US" sz="3600" b="1" dirty="0">
                <a:solidFill>
                  <a:srgbClr val="FFFF00"/>
                </a:solidFill>
                <a:latin typeface="Arial"/>
                <a:cs typeface="Arial"/>
              </a:rPr>
              <a:t>保护</a:t>
            </a:r>
            <a:r>
              <a:rPr lang="zh-CN" altLang="en-US" sz="3600" b="1" dirty="0">
                <a:latin typeface="Arial"/>
                <a:cs typeface="Arial"/>
              </a:rPr>
              <a:t>！</a:t>
            </a:r>
          </a:p>
          <a:p>
            <a:pPr eaLnBrk="1" hangingPunct="1">
              <a:defRPr/>
            </a:pPr>
            <a:endParaRPr lang="zh-CN" altLang="en-US" sz="3600" b="1" dirty="0">
              <a:latin typeface="Arial"/>
              <a:cs typeface="Arial"/>
            </a:endParaRPr>
          </a:p>
          <a:p>
            <a:pPr eaLnBrk="1" hangingPunct="1">
              <a:defRPr/>
            </a:pPr>
            <a:r>
              <a:rPr lang="zh-CN" altLang="en-US" sz="3600" b="1" dirty="0">
                <a:latin typeface="Arial"/>
                <a:cs typeface="Arial"/>
              </a:rPr>
              <a:t>城门</a:t>
            </a:r>
            <a:r>
              <a:rPr lang="zh-CN" altLang="en-US" sz="3600" b="1" dirty="0">
                <a:solidFill>
                  <a:srgbClr val="FFFF00"/>
                </a:solidFill>
                <a:latin typeface="Arial"/>
                <a:cs typeface="Arial"/>
              </a:rPr>
              <a:t>守卫</a:t>
            </a:r>
            <a:r>
              <a:rPr lang="zh-CN" altLang="en-US" sz="3600" b="1" dirty="0">
                <a:latin typeface="Arial"/>
                <a:cs typeface="Arial"/>
              </a:rPr>
              <a:t>（</a:t>
            </a:r>
            <a:r>
              <a:rPr lang="en-US" altLang="zh-CN" sz="3600" b="1" dirty="0">
                <a:latin typeface="Arial"/>
                <a:cs typeface="Arial"/>
              </a:rPr>
              <a:t>1</a:t>
            </a:r>
            <a:r>
              <a:rPr lang="zh-CN" altLang="en-US" sz="3600" b="1" dirty="0">
                <a:latin typeface="Arial"/>
                <a:cs typeface="Arial"/>
              </a:rPr>
              <a:t>）</a:t>
            </a:r>
          </a:p>
          <a:p>
            <a:pPr eaLnBrk="1" hangingPunct="1">
              <a:defRPr/>
            </a:pPr>
            <a:endParaRPr lang="zh-CN" altLang="en-US" sz="3600" b="1" dirty="0">
              <a:latin typeface="Arial"/>
              <a:cs typeface="Arial"/>
            </a:endParaRPr>
          </a:p>
          <a:p>
            <a:pPr eaLnBrk="1" hangingPunct="1">
              <a:defRPr/>
            </a:pPr>
            <a:r>
              <a:rPr lang="zh-CN" altLang="en-US" sz="3600" b="1" dirty="0">
                <a:solidFill>
                  <a:srgbClr val="FFFF00"/>
                </a:solidFill>
                <a:latin typeface="Arial"/>
                <a:cs typeface="Arial"/>
              </a:rPr>
              <a:t>敬神的人</a:t>
            </a:r>
            <a:r>
              <a:rPr lang="zh-CN" altLang="en-US" sz="3600" b="1" dirty="0">
                <a:latin typeface="Arial"/>
                <a:cs typeface="Arial"/>
              </a:rPr>
              <a:t>来治理（</a:t>
            </a:r>
            <a:r>
              <a:rPr lang="en-US" altLang="zh-CN" sz="3600" b="1" dirty="0">
                <a:latin typeface="Arial"/>
                <a:cs typeface="Arial"/>
              </a:rPr>
              <a:t>2</a:t>
            </a:r>
            <a:r>
              <a:rPr lang="zh-CN" altLang="en-US" sz="3600" b="1" dirty="0">
                <a:latin typeface="Arial"/>
                <a:cs typeface="Arial"/>
              </a:rPr>
              <a:t>）</a:t>
            </a:r>
          </a:p>
          <a:p>
            <a:pPr eaLnBrk="1" hangingPunct="1">
              <a:defRPr/>
            </a:pPr>
            <a:endParaRPr lang="zh-CN" altLang="en-US" sz="3600" b="1" dirty="0">
              <a:latin typeface="Arial"/>
              <a:cs typeface="Arial"/>
            </a:endParaRPr>
          </a:p>
          <a:p>
            <a:pPr eaLnBrk="1" hangingPunct="1">
              <a:defRPr/>
            </a:pPr>
            <a:r>
              <a:rPr lang="zh-CN" altLang="en-US" sz="3600" b="1" dirty="0">
                <a:solidFill>
                  <a:srgbClr val="FFFF00"/>
                </a:solidFill>
                <a:latin typeface="Arial"/>
                <a:cs typeface="Arial"/>
              </a:rPr>
              <a:t>居民</a:t>
            </a:r>
            <a:r>
              <a:rPr lang="zh-CN" altLang="en-US" sz="3600" b="1" dirty="0">
                <a:latin typeface="Arial"/>
                <a:cs typeface="Arial"/>
              </a:rPr>
              <a:t>负责保持城门关闭（</a:t>
            </a:r>
            <a:r>
              <a:rPr lang="en-US" altLang="zh-CN" sz="3600" b="1" dirty="0">
                <a:latin typeface="Arial"/>
                <a:cs typeface="Arial"/>
              </a:rPr>
              <a:t>3</a:t>
            </a:r>
            <a:r>
              <a:rPr lang="zh-CN" altLang="en-US" sz="3600" b="1" dirty="0">
                <a:latin typeface="Arial"/>
                <a:cs typeface="Arial"/>
              </a:rPr>
              <a:t>）</a:t>
            </a:r>
            <a:endParaRPr lang="en-US" sz="3200" b="1" dirty="0">
              <a:latin typeface="Arial"/>
              <a:cs typeface="Arial"/>
            </a:endParaRPr>
          </a:p>
        </p:txBody>
      </p:sp>
    </p:spTree>
    <p:extLst>
      <p:ext uri="{BB962C8B-B14F-4D97-AF65-F5344CB8AC3E}">
        <p14:creationId xmlns:p14="http://schemas.microsoft.com/office/powerpoint/2010/main" val="1000947379"/>
      </p:ext>
    </p:extLst>
  </p:cSld>
  <p:clrMapOvr>
    <a:masterClrMapping/>
  </p:clrMapOvr>
  <p:transition>
    <p:fade/>
  </p:transition>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716463" y="0"/>
            <a:ext cx="4427537" cy="6858000"/>
          </a:xfrm>
          <a:solidFill>
            <a:srgbClr val="000090"/>
          </a:solidFill>
        </p:spPr>
        <p:txBody>
          <a:bodyPr anchor="ctr"/>
          <a:lstStyle/>
          <a:p>
            <a:pPr algn="ctr" eaLnBrk="1" hangingPunct="1">
              <a:defRPr/>
            </a:pPr>
            <a:r>
              <a:rPr lang="zh-CN" altLang="en-US" sz="4800" b="1" dirty="0">
                <a:latin typeface="Arial"/>
                <a:cs typeface="Arial"/>
              </a:rPr>
              <a:t>有的人守卫大门，有的人守卫家园</a:t>
            </a:r>
            <a:endParaRPr lang="en-US" sz="4800" b="1" dirty="0">
              <a:latin typeface="Arial"/>
              <a:cs typeface="Arial"/>
            </a:endParaRPr>
          </a:p>
        </p:txBody>
      </p:sp>
      <p:pic>
        <p:nvPicPr>
          <p:cNvPr id="1020930" name="Picture 5" descr="antonine-guard-00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47005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67965466"/>
      </p:ext>
    </p:extLst>
  </p:cSld>
  <p:clrMapOvr>
    <a:masterClrMapping/>
  </p:clrMapOvr>
  <p:transition>
    <p:fade/>
  </p:transition>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1953" name="Picture 6"/>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690880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1954" name="Title 1"/>
          <p:cNvSpPr>
            <a:spLocks noGrp="1"/>
          </p:cNvSpPr>
          <p:nvPr>
            <p:ph type="title"/>
          </p:nvPr>
        </p:nvSpPr>
        <p:spPr>
          <a:xfrm>
            <a:off x="107950" y="115888"/>
            <a:ext cx="8856663" cy="661987"/>
          </a:xfrm>
        </p:spPr>
        <p:txBody>
          <a:bodyPr/>
          <a:lstStyle/>
          <a:p>
            <a:r>
              <a:rPr lang="zh-CN" altLang="en-US" dirty="0">
                <a:solidFill>
                  <a:schemeClr val="bg1"/>
                </a:solidFill>
                <a:latin typeface="Arial" charset="0"/>
                <a:ea typeface="ＭＳ Ｐゴシック" charset="0"/>
                <a:cs typeface="ＭＳ Ｐゴシック" charset="0"/>
              </a:rPr>
              <a:t>守护你的思想</a:t>
            </a:r>
            <a:endParaRPr lang="en-US" dirty="0">
              <a:solidFill>
                <a:schemeClr val="bg1"/>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200681406"/>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2977" name="Title 1"/>
          <p:cNvSpPr>
            <a:spLocks noGrp="1"/>
          </p:cNvSpPr>
          <p:nvPr>
            <p:ph type="title"/>
          </p:nvPr>
        </p:nvSpPr>
        <p:spPr>
          <a:xfrm>
            <a:off x="107950" y="115888"/>
            <a:ext cx="8856663" cy="661987"/>
          </a:xfrm>
          <a:ln>
            <a:solidFill>
              <a:schemeClr val="bg1"/>
            </a:solidFill>
            <a:miter lim="800000"/>
            <a:headEnd/>
            <a:tailEnd/>
          </a:ln>
        </p:spPr>
        <p:txBody>
          <a:bodyPr/>
          <a:lstStyle/>
          <a:p>
            <a:r>
              <a:rPr lang="zh-CN" altLang="en-US" dirty="0">
                <a:solidFill>
                  <a:schemeClr val="bg1"/>
                </a:solidFill>
                <a:latin typeface="Arial" charset="0"/>
                <a:ea typeface="ＭＳ Ｐゴシック" charset="0"/>
                <a:cs typeface="ＭＳ Ｐゴシック" charset="0"/>
              </a:rPr>
              <a:t>令人警醒的数据</a:t>
            </a:r>
            <a:endParaRPr lang="en-US" dirty="0">
              <a:solidFill>
                <a:schemeClr val="bg1"/>
              </a:solidFill>
              <a:latin typeface="Arial" charset="0"/>
              <a:ea typeface="ＭＳ Ｐゴシック" charset="0"/>
              <a:cs typeface="ＭＳ Ｐゴシック" charset="0"/>
            </a:endParaRPr>
          </a:p>
        </p:txBody>
      </p:sp>
      <p:pic>
        <p:nvPicPr>
          <p:cNvPr id="1022978"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708400"/>
            <a:ext cx="7874000" cy="314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p:nvSpPr>
        <p:spPr>
          <a:xfrm>
            <a:off x="251520" y="908720"/>
            <a:ext cx="8892480" cy="1815882"/>
          </a:xfrm>
          <a:prstGeom prst="rect">
            <a:avLst/>
          </a:prstGeom>
        </p:spPr>
        <p:txBody>
          <a:bodyPr>
            <a:spAutoFit/>
          </a:bodyPr>
          <a:lstStyle/>
          <a:p>
            <a:pPr marL="342900" lvl="5" indent="-342900">
              <a:buFont typeface="Arial"/>
              <a:buChar char="•"/>
              <a:defRPr/>
            </a:pPr>
            <a:r>
              <a:rPr lang="en-US" altLang="zh-CN" sz="2800" b="1" dirty="0">
                <a:solidFill>
                  <a:srgbClr val="FFFFFF"/>
                </a:solidFill>
                <a:effectLst>
                  <a:glow rad="152400">
                    <a:srgbClr val="000000"/>
                  </a:glow>
                </a:effectLst>
                <a:latin typeface="Arial" charset="0"/>
              </a:rPr>
              <a:t>- 42%</a:t>
            </a:r>
            <a:r>
              <a:rPr lang="zh-CN" altLang="en-US" sz="2800" b="1" dirty="0">
                <a:solidFill>
                  <a:srgbClr val="FFFFFF"/>
                </a:solidFill>
                <a:effectLst>
                  <a:glow rad="152400">
                    <a:srgbClr val="000000"/>
                  </a:glow>
                </a:effectLst>
                <a:latin typeface="Arial" charset="0"/>
              </a:rPr>
              <a:t>的大学毕业生毕业后从未再读过书</a:t>
            </a:r>
          </a:p>
          <a:p>
            <a:pPr marL="342900" lvl="5" indent="-342900">
              <a:buFont typeface="Arial"/>
              <a:buChar char="•"/>
              <a:defRPr/>
            </a:pPr>
            <a:r>
              <a:rPr lang="en-US" altLang="zh-CN" sz="2800" b="1" dirty="0">
                <a:solidFill>
                  <a:srgbClr val="FFFFFF"/>
                </a:solidFill>
                <a:effectLst>
                  <a:glow rad="152400">
                    <a:srgbClr val="000000"/>
                  </a:glow>
                </a:effectLst>
                <a:latin typeface="Arial" charset="0"/>
              </a:rPr>
              <a:t>- 2003</a:t>
            </a:r>
            <a:r>
              <a:rPr lang="zh-CN" altLang="en-US" sz="2800" b="1" dirty="0">
                <a:solidFill>
                  <a:srgbClr val="FFFFFF"/>
                </a:solidFill>
                <a:effectLst>
                  <a:glow rad="152400">
                    <a:srgbClr val="000000"/>
                  </a:glow>
                </a:effectLst>
                <a:latin typeface="Arial" charset="0"/>
              </a:rPr>
              <a:t>年，</a:t>
            </a:r>
            <a:r>
              <a:rPr lang="en-US" altLang="zh-CN" sz="2800" b="1" dirty="0">
                <a:solidFill>
                  <a:srgbClr val="FFFFFF"/>
                </a:solidFill>
                <a:effectLst>
                  <a:glow rad="152400">
                    <a:srgbClr val="000000"/>
                  </a:glow>
                </a:effectLst>
                <a:latin typeface="Arial" charset="0"/>
              </a:rPr>
              <a:t>80%</a:t>
            </a:r>
            <a:r>
              <a:rPr lang="zh-CN" altLang="en-US" sz="2800" b="1" dirty="0">
                <a:solidFill>
                  <a:srgbClr val="FFFFFF"/>
                </a:solidFill>
                <a:effectLst>
                  <a:glow rad="152400">
                    <a:srgbClr val="000000"/>
                  </a:glow>
                </a:effectLst>
                <a:latin typeface="Arial" charset="0"/>
              </a:rPr>
              <a:t>的美国家庭没有购买或阅读任何书籍</a:t>
            </a:r>
          </a:p>
          <a:p>
            <a:pPr marL="342900" lvl="5" indent="-342900">
              <a:buFont typeface="Arial"/>
              <a:buChar char="•"/>
              <a:defRPr/>
            </a:pPr>
            <a:r>
              <a:rPr lang="en-US" altLang="zh-CN" sz="2800" b="1" dirty="0">
                <a:solidFill>
                  <a:srgbClr val="FFFFFF"/>
                </a:solidFill>
                <a:effectLst>
                  <a:glow rad="152400">
                    <a:srgbClr val="000000"/>
                  </a:glow>
                </a:effectLst>
                <a:latin typeface="Arial" charset="0"/>
              </a:rPr>
              <a:t>- </a:t>
            </a:r>
            <a:r>
              <a:rPr lang="zh-CN" altLang="en-US" sz="2800" b="1" dirty="0">
                <a:solidFill>
                  <a:srgbClr val="FFFFFF"/>
                </a:solidFill>
                <a:effectLst>
                  <a:glow rad="152400">
                    <a:srgbClr val="000000"/>
                  </a:glow>
                </a:effectLst>
                <a:latin typeface="Arial" charset="0"/>
              </a:rPr>
              <a:t>在美国购买的新书中有</a:t>
            </a:r>
            <a:r>
              <a:rPr lang="en-US" altLang="zh-CN" sz="2800" b="1" dirty="0">
                <a:solidFill>
                  <a:srgbClr val="FFFFFF"/>
                </a:solidFill>
                <a:effectLst>
                  <a:glow rad="152400">
                    <a:srgbClr val="000000"/>
                  </a:glow>
                </a:effectLst>
                <a:latin typeface="Arial" charset="0"/>
              </a:rPr>
              <a:t>57%</a:t>
            </a:r>
            <a:r>
              <a:rPr lang="zh-CN" altLang="en-US" sz="2800" b="1" dirty="0">
                <a:solidFill>
                  <a:srgbClr val="FFFFFF"/>
                </a:solidFill>
                <a:effectLst>
                  <a:glow rad="152400">
                    <a:srgbClr val="000000"/>
                  </a:glow>
                </a:effectLst>
                <a:latin typeface="Arial" charset="0"/>
              </a:rPr>
              <a:t>没有被读完</a:t>
            </a:r>
          </a:p>
          <a:p>
            <a:pPr marL="342900" lvl="5" indent="-342900">
              <a:buFont typeface="Arial"/>
              <a:buChar char="•"/>
              <a:defRPr/>
            </a:pPr>
            <a:r>
              <a:rPr lang="en-US" altLang="zh-CN" sz="2800" b="1" dirty="0">
                <a:solidFill>
                  <a:srgbClr val="FFFFFF"/>
                </a:solidFill>
                <a:effectLst>
                  <a:glow rad="152400">
                    <a:srgbClr val="000000"/>
                  </a:glow>
                </a:effectLst>
                <a:latin typeface="Arial" charset="0"/>
              </a:rPr>
              <a:t>- </a:t>
            </a:r>
            <a:r>
              <a:rPr lang="zh-CN" altLang="en-US" sz="2800" b="1" dirty="0">
                <a:solidFill>
                  <a:srgbClr val="FFFFFF"/>
                </a:solidFill>
                <a:effectLst>
                  <a:glow rad="152400">
                    <a:srgbClr val="000000"/>
                  </a:glow>
                </a:effectLst>
                <a:latin typeface="Arial" charset="0"/>
              </a:rPr>
              <a:t>大多数读者购买的书籍读不过第</a:t>
            </a:r>
            <a:r>
              <a:rPr lang="en-US" altLang="zh-CN" sz="2800" b="1" dirty="0">
                <a:solidFill>
                  <a:srgbClr val="FFFFFF"/>
                </a:solidFill>
                <a:effectLst>
                  <a:glow rad="152400">
                    <a:srgbClr val="000000"/>
                  </a:glow>
                </a:effectLst>
                <a:latin typeface="Arial" charset="0"/>
              </a:rPr>
              <a:t>18</a:t>
            </a:r>
            <a:r>
              <a:rPr lang="zh-CN" altLang="en-US" sz="2800" b="1" dirty="0">
                <a:solidFill>
                  <a:srgbClr val="FFFFFF"/>
                </a:solidFill>
                <a:effectLst>
                  <a:glow rad="152400">
                    <a:srgbClr val="000000"/>
                  </a:glow>
                </a:effectLst>
                <a:latin typeface="Arial" charset="0"/>
              </a:rPr>
              <a:t>页</a:t>
            </a:r>
            <a:endParaRPr lang="en-US" sz="2800" b="1" dirty="0">
              <a:solidFill>
                <a:srgbClr val="FFFFFF"/>
              </a:solidFill>
              <a:effectLst>
                <a:glow rad="152400">
                  <a:srgbClr val="000000"/>
                </a:glow>
              </a:effectLst>
              <a:latin typeface="Arial" charset="0"/>
            </a:endParaRPr>
          </a:p>
        </p:txBody>
      </p:sp>
      <p:sp>
        <p:nvSpPr>
          <p:cNvPr id="6" name="Rectangle 5"/>
          <p:cNvSpPr/>
          <p:nvPr/>
        </p:nvSpPr>
        <p:spPr>
          <a:xfrm>
            <a:off x="6110482" y="5949280"/>
            <a:ext cx="3033518" cy="707886"/>
          </a:xfrm>
          <a:prstGeom prst="rect">
            <a:avLst/>
          </a:prstGeom>
        </p:spPr>
        <p:txBody>
          <a:bodyPr>
            <a:spAutoFit/>
          </a:bodyPr>
          <a:lstStyle/>
          <a:p>
            <a:pPr marL="0" lvl="5">
              <a:defRPr/>
            </a:pPr>
            <a:r>
              <a:rPr lang="zh-CN" altLang="en-US" sz="2000" b="1" dirty="0">
                <a:solidFill>
                  <a:srgbClr val="FFFFFF"/>
                </a:solidFill>
                <a:effectLst>
                  <a:glow rad="152400">
                    <a:srgbClr val="000000"/>
                  </a:glow>
                </a:effectLst>
                <a:latin typeface="Arial" charset="0"/>
              </a:rPr>
              <a:t>洛桑世界福传论坛，泰国芭堤雅，</a:t>
            </a:r>
            <a:r>
              <a:rPr lang="en-US" altLang="zh-CN" sz="2000" b="1" dirty="0">
                <a:solidFill>
                  <a:srgbClr val="FFFFFF"/>
                </a:solidFill>
                <a:effectLst>
                  <a:glow rad="152400">
                    <a:srgbClr val="000000"/>
                  </a:glow>
                </a:effectLst>
                <a:latin typeface="Arial" charset="0"/>
              </a:rPr>
              <a:t>2004 </a:t>
            </a:r>
            <a:r>
              <a:rPr lang="zh-CN" altLang="en-US" sz="2000" b="1" dirty="0">
                <a:solidFill>
                  <a:srgbClr val="FFFFFF"/>
                </a:solidFill>
                <a:effectLst>
                  <a:glow rad="152400">
                    <a:srgbClr val="000000"/>
                  </a:glow>
                </a:effectLst>
                <a:latin typeface="Arial" charset="0"/>
              </a:rPr>
              <a:t>年</a:t>
            </a:r>
            <a:endParaRPr lang="en-US" sz="2000" b="1" dirty="0">
              <a:solidFill>
                <a:srgbClr val="FFFFFF"/>
              </a:solidFill>
              <a:effectLst>
                <a:glow rad="152400">
                  <a:srgbClr val="000000"/>
                </a:glow>
              </a:effectLst>
              <a:latin typeface="Arial" charset="0"/>
            </a:endParaRPr>
          </a:p>
        </p:txBody>
      </p:sp>
    </p:spTree>
    <p:extLst>
      <p:ext uri="{BB962C8B-B14F-4D97-AF65-F5344CB8AC3E}">
        <p14:creationId xmlns:p14="http://schemas.microsoft.com/office/powerpoint/2010/main" val="3490476673"/>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1024002" name="Title 1"/>
          <p:cNvSpPr>
            <a:spLocks noGrp="1"/>
          </p:cNvSpPr>
          <p:nvPr>
            <p:ph type="ctrTitle"/>
          </p:nvPr>
        </p:nvSpPr>
        <p:spPr>
          <a:xfrm>
            <a:off x="-31750" y="2708275"/>
            <a:ext cx="9212263" cy="1368425"/>
          </a:xfrm>
        </p:spPr>
        <p:txBody>
          <a:bodyPr/>
          <a:lstStyle/>
          <a:p>
            <a:r>
              <a:rPr lang="zh-CN" altLang="en-US" sz="4000" b="1" dirty="0">
                <a:solidFill>
                  <a:schemeClr val="bg1"/>
                </a:solidFill>
                <a:latin typeface="Arial" charset="0"/>
                <a:ea typeface="ヒラギノ角ゴ Pro W3" charset="0"/>
                <a:cs typeface="ヒラギノ角ゴ Pro W3" charset="0"/>
              </a:rPr>
              <a:t>在十字路口守护神的工作</a:t>
            </a:r>
            <a:endParaRPr lang="en-US" sz="4000" b="1" dirty="0">
              <a:solidFill>
                <a:schemeClr val="bg1"/>
              </a:solidFill>
              <a:latin typeface="Arial" charset="0"/>
              <a:ea typeface="ヒラギノ角ゴ Pro W3" charset="0"/>
              <a:cs typeface="ヒラギノ角ゴ Pro W3" charset="0"/>
            </a:endParaRPr>
          </a:p>
        </p:txBody>
      </p:sp>
    </p:spTree>
    <p:extLst>
      <p:ext uri="{BB962C8B-B14F-4D97-AF65-F5344CB8AC3E}">
        <p14:creationId xmlns:p14="http://schemas.microsoft.com/office/powerpoint/2010/main" val="1187830062"/>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BDD7E5"/>
        </a:solidFill>
        <a:effectLst/>
      </p:bgPr>
    </p:bg>
    <p:spTree>
      <p:nvGrpSpPr>
        <p:cNvPr id="1" name=""/>
        <p:cNvGrpSpPr/>
        <p:nvPr/>
      </p:nvGrpSpPr>
      <p:grpSpPr>
        <a:xfrm>
          <a:off x="0" y="0"/>
          <a:ext cx="0" cy="0"/>
          <a:chOff x="0" y="0"/>
          <a:chExt cx="0" cy="0"/>
        </a:xfrm>
      </p:grpSpPr>
      <p:sp>
        <p:nvSpPr>
          <p:cNvPr id="83970" name="Rectangle 1"/>
          <p:cNvSpPr>
            <a:spLocks noGrp="1" noChangeArrowheads="1"/>
          </p:cNvSpPr>
          <p:nvPr>
            <p:ph type="title" idx="4294967295"/>
          </p:nvPr>
        </p:nvSpPr>
        <p:spPr>
          <a:xfrm>
            <a:off x="1905000" y="152400"/>
            <a:ext cx="5257800" cy="838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Arial Black" charset="0"/>
                <a:cs typeface="宋体" charset="0"/>
              </a:rPr>
              <a:t>作者</a:t>
            </a:r>
          </a:p>
        </p:txBody>
      </p:sp>
      <p:sp>
        <p:nvSpPr>
          <p:cNvPr id="83971"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300</a:t>
            </a:r>
          </a:p>
        </p:txBody>
      </p:sp>
      <p:sp>
        <p:nvSpPr>
          <p:cNvPr id="21507" name="Rectangle 3"/>
          <p:cNvSpPr>
            <a:spLocks noChangeArrowheads="1"/>
          </p:cNvSpPr>
          <p:nvPr/>
        </p:nvSpPr>
        <p:spPr bwMode="auto">
          <a:xfrm>
            <a:off x="457200" y="1371600"/>
            <a:ext cx="3198813"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0" marR="0" lvl="0" indent="0" algn="ctr" defTabSz="457200" rtl="0" eaLnBrk="0" fontAlgn="base" latinLnBrk="0" hangingPunct="0">
              <a:lnSpc>
                <a:spcPct val="100000"/>
              </a:lnSpc>
              <a:spcBef>
                <a:spcPts val="700"/>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t>外部证据</a:t>
            </a:r>
          </a:p>
          <a:p>
            <a:pPr marL="0" marR="0" lvl="0" indent="0" algn="ctr" defTabSz="457200" rtl="0" eaLnBrk="0" fontAlgn="base" latinLnBrk="0" hangingPunct="0">
              <a:lnSpc>
                <a:spcPct val="100000"/>
              </a:lnSpc>
              <a:spcBef>
                <a:spcPts val="700"/>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b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br>
            <a:r>
              <a:rPr kumimoji="0" lang="en-US" sz="28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尼希米记长期以来一直被视为以该作者的名字和主角命名。</a:t>
            </a:r>
          </a:p>
        </p:txBody>
      </p:sp>
      <p:sp>
        <p:nvSpPr>
          <p:cNvPr id="21508" name="Rectangle 4"/>
          <p:cNvSpPr>
            <a:spLocks noChangeArrowheads="1"/>
          </p:cNvSpPr>
          <p:nvPr/>
        </p:nvSpPr>
        <p:spPr bwMode="auto">
          <a:xfrm>
            <a:off x="3924300" y="1196975"/>
            <a:ext cx="467995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341313" marR="0" lvl="0" indent="-341313" algn="ctr" defTabSz="457200" rtl="0" eaLnBrk="0" fontAlgn="base" latinLnBrk="0" hangingPunct="0">
              <a:lnSpc>
                <a:spcPct val="90000"/>
              </a:lnSpc>
              <a:spcBef>
                <a:spcPts val="700"/>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t>内部证据</a:t>
            </a:r>
            <a:b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br>
            <a:endPar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341313" marR="0" lvl="0" indent="-341313" algn="l" defTabSz="457200" rtl="0" eaLnBrk="0" fontAlgn="base" latinLnBrk="0" hangingPunct="0">
              <a:lnSpc>
                <a:spcPct val="90000"/>
              </a:lnSpc>
              <a:spcBef>
                <a:spcPts val="650"/>
              </a:spcBef>
              <a:spcAft>
                <a:spcPct val="0"/>
              </a:spcAft>
              <a:buClr>
                <a:srgbClr val="000000"/>
              </a:buClr>
              <a:buSzPct val="100000"/>
              <a:buFont typeface="Monotype Sorts" charset="0"/>
              <a:buChar char=""/>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6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以下证据明确指出尼希米记录本书， 具启发性的书名是“哈迦利亚之子，尼希米的言 语 ” （ 1:1 ），以及大部分的内容以第一人称记载。</a:t>
            </a:r>
          </a:p>
          <a:p>
            <a:pPr marL="341313" marR="0" lvl="0" indent="-341313" algn="l" defTabSz="457200" rtl="0" eaLnBrk="0" fontAlgn="base" latinLnBrk="0" hangingPunct="0">
              <a:lnSpc>
                <a:spcPct val="90000"/>
              </a:lnSpc>
              <a:spcBef>
                <a:spcPts val="650"/>
              </a:spcBef>
              <a:spcAft>
                <a:spcPct val="0"/>
              </a:spcAft>
              <a:buClrTx/>
              <a:buSzTx/>
              <a:buFontTx/>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endParaRPr kumimoji="0" lang="en-US" sz="26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341313" marR="0" lvl="0" indent="-341313" algn="l" defTabSz="457200" rtl="0" eaLnBrk="0" fontAlgn="base" latinLnBrk="0" hangingPunct="0">
              <a:lnSpc>
                <a:spcPct val="90000"/>
              </a:lnSpc>
              <a:spcBef>
                <a:spcPts val="650"/>
              </a:spcBef>
              <a:spcAft>
                <a:spcPct val="0"/>
              </a:spcAft>
              <a:buClr>
                <a:srgbClr val="000000"/>
              </a:buClr>
              <a:buSzPct val="100000"/>
              <a:buFont typeface="Monotype Sorts" charset="0"/>
              <a:buChar char=""/>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600" b="0"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有些人认为，第三部分（ 7:6-12:26 ; 12:44-13:2一）的作者是以斯拉，因为尼希米这段时间在巴比伦，无法出席这些活动。（ 13:6） 。</a:t>
            </a:r>
          </a:p>
        </p:txBody>
      </p:sp>
    </p:spTree>
    <p:extLst>
      <p:ext uri="{BB962C8B-B14F-4D97-AF65-F5344CB8AC3E}">
        <p14:creationId xmlns:p14="http://schemas.microsoft.com/office/powerpoint/2010/main" val="112049042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21507"/>
                                        </p:tgtEl>
                                        <p:attrNameLst>
                                          <p:attrName>style.visibility</p:attrName>
                                        </p:attrNameLst>
                                      </p:cBhvr>
                                      <p:to>
                                        <p:strVal val="visible"/>
                                      </p:to>
                                    </p:set>
                                    <p:anim calcmode="lin" valueType="num">
                                      <p:cBhvr>
                                        <p:cTn id="7" dur="500" fill="hold"/>
                                        <p:tgtEl>
                                          <p:spTgt spid="21507"/>
                                        </p:tgtEl>
                                        <p:attrNameLst>
                                          <p:attrName>ppt_x</p:attrName>
                                        </p:attrNameLst>
                                      </p:cBhvr>
                                      <p:tavLst>
                                        <p:tav tm="100000">
                                          <p:val>
                                            <p:strVal val="0-#ppt_w/2"/>
                                          </p:val>
                                        </p:tav>
                                        <p:tav>
                                          <p:val>
                                            <p:strVal val="#ppt_x"/>
                                          </p:val>
                                        </p:tav>
                                      </p:tavLst>
                                    </p:anim>
                                    <p:anim calcmode="lin" valueType="num">
                                      <p:cBhvr>
                                        <p:cTn id="8" dur="500" fill="hold"/>
                                        <p:tgtEl>
                                          <p:spTgt spid="21507"/>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additive="repl">
                                        <p:cTn id="12" dur="1" fill="hold">
                                          <p:stCondLst>
                                            <p:cond delay="0"/>
                                          </p:stCondLst>
                                        </p:cTn>
                                        <p:tgtEl>
                                          <p:spTgt spid="21508"/>
                                        </p:tgtEl>
                                        <p:attrNameLst>
                                          <p:attrName>style.visibility</p:attrName>
                                        </p:attrNameLst>
                                      </p:cBhvr>
                                      <p:to>
                                        <p:strVal val="visible"/>
                                      </p:to>
                                    </p:set>
                                    <p:anim calcmode="lin" valueType="num">
                                      <p:cBhvr>
                                        <p:cTn id="13" dur="500" fill="hold"/>
                                        <p:tgtEl>
                                          <p:spTgt spid="21508"/>
                                        </p:tgtEl>
                                        <p:attrNameLst>
                                          <p:attrName>ppt_x</p:attrName>
                                        </p:attrNameLst>
                                      </p:cBhvr>
                                      <p:tavLst>
                                        <p:tav tm="100000">
                                          <p:val>
                                            <p:strVal val="1+#ppt_w/2"/>
                                          </p:val>
                                        </p:tav>
                                        <p:tav>
                                          <p:val>
                                            <p:strVal val="#ppt_x"/>
                                          </p:val>
                                        </p:tav>
                                      </p:tavLst>
                                    </p:anim>
                                    <p:anim calcmode="lin" valueType="num">
                                      <p:cBhvr>
                                        <p:cTn id="14" dur="500" fill="hold"/>
                                        <p:tgtEl>
                                          <p:spTgt spid="21508"/>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2071687"/>
          </a:xfrm>
        </p:spPr>
        <p:txBody>
          <a:bodyPr/>
          <a:lstStyle/>
          <a:p>
            <a:pPr>
              <a:defRPr/>
            </a:pPr>
            <a:r>
              <a:rPr lang="zh-CN" altLang="en-US" sz="6000" b="1" dirty="0"/>
              <a:t>我们力求服务“两个深”。</a:t>
            </a:r>
            <a:endParaRPr lang="en-US" sz="6000" b="1" dirty="0"/>
          </a:p>
        </p:txBody>
      </p:sp>
      <p:grpSp>
        <p:nvGrpSpPr>
          <p:cNvPr id="6" name="Group 5"/>
          <p:cNvGrpSpPr>
            <a:grpSpLocks/>
          </p:cNvGrpSpPr>
          <p:nvPr/>
        </p:nvGrpSpPr>
        <p:grpSpPr bwMode="auto">
          <a:xfrm>
            <a:off x="90488" y="2708275"/>
            <a:ext cx="9067800" cy="3530600"/>
            <a:chOff x="89839" y="2708920"/>
            <a:chExt cx="9068196" cy="3530600"/>
          </a:xfrm>
        </p:grpSpPr>
        <p:sp>
          <p:nvSpPr>
            <p:cNvPr id="1025027" name="Rectangle 3"/>
            <p:cNvSpPr>
              <a:spLocks noChangeArrowheads="1"/>
            </p:cNvSpPr>
            <p:nvPr/>
          </p:nvSpPr>
          <p:spPr bwMode="auto">
            <a:xfrm>
              <a:off x="89839" y="3244334"/>
              <a:ext cx="6768752" cy="243143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defTabSz="914400" eaLnBrk="1" hangingPunct="1">
                <a:buClrTx/>
                <a:buSzTx/>
                <a:buFontTx/>
                <a:buNone/>
              </a:pPr>
              <a:r>
                <a:rPr lang="zh-CN" altLang="en-US" sz="6000" b="1" dirty="0">
                  <a:solidFill>
                    <a:srgbClr val="000090"/>
                  </a:solidFill>
                  <a:latin typeface="Arial" charset="0"/>
                </a:rPr>
                <a:t>“没有牧者就不要开始事工”</a:t>
              </a:r>
              <a:endParaRPr lang="en-US" altLang="zh-CN" sz="6000" b="1" dirty="0">
                <a:solidFill>
                  <a:srgbClr val="000090"/>
                </a:solidFill>
                <a:latin typeface="Arial" charset="0"/>
              </a:endParaRPr>
            </a:p>
            <a:p>
              <a:pPr algn="ctr" defTabSz="914400" eaLnBrk="1" hangingPunct="1">
                <a:buClrTx/>
                <a:buSzTx/>
                <a:buFontTx/>
                <a:buNone/>
              </a:pPr>
              <a:r>
                <a:rPr lang="zh-CN" altLang="en-US" sz="3200" b="1" dirty="0">
                  <a:solidFill>
                    <a:srgbClr val="000090"/>
                  </a:solidFill>
                  <a:latin typeface="Arial" charset="0"/>
                </a:rPr>
                <a:t>由</a:t>
              </a:r>
              <a:r>
                <a:rPr lang="en-US" sz="3200" b="1" dirty="0">
                  <a:solidFill>
                    <a:srgbClr val="000090"/>
                  </a:solidFill>
                  <a:latin typeface="Arial" charset="0"/>
                </a:rPr>
                <a:t> Rick Warren </a:t>
              </a:r>
            </a:p>
          </p:txBody>
        </p:sp>
        <p:pic>
          <p:nvPicPr>
            <p:cNvPr id="1025028"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859335" y="2708920"/>
              <a:ext cx="2298700"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8595060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6049" name="Rectangle 2"/>
          <p:cNvSpPr>
            <a:spLocks noGrp="1" noChangeArrowheads="1"/>
          </p:cNvSpPr>
          <p:nvPr>
            <p:ph type="ctrTitle"/>
          </p:nvPr>
        </p:nvSpPr>
        <p:spPr>
          <a:xfrm>
            <a:off x="1066800" y="228600"/>
            <a:ext cx="7772400" cy="1143000"/>
          </a:xfrm>
        </p:spPr>
        <p:txBody>
          <a:bodyPr/>
          <a:lstStyle/>
          <a:p>
            <a:pPr eaLnBrk="1" hangingPunct="1"/>
            <a:r>
              <a:rPr lang="zh-CN" altLang="en-US" dirty="0">
                <a:latin typeface="Arial" charset="0"/>
                <a:ea typeface="ＭＳ Ｐゴシック" charset="0"/>
                <a:cs typeface="ＭＳ Ｐゴシック" charset="0"/>
              </a:rPr>
              <a:t>我们的宣教参与</a:t>
            </a:r>
            <a:endParaRPr lang="en-US" dirty="0">
              <a:latin typeface="Arial" charset="0"/>
              <a:ea typeface="ＭＳ Ｐゴシック" charset="0"/>
              <a:cs typeface="ＭＳ Ｐゴシック" charset="0"/>
            </a:endParaRPr>
          </a:p>
        </p:txBody>
      </p:sp>
      <p:pic>
        <p:nvPicPr>
          <p:cNvPr id="1026050" name="Picture 3" descr="globe+--+clear+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21300" y="1676400"/>
            <a:ext cx="3643313"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051" name="Picture 4"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8600" y="152400"/>
            <a:ext cx="1893888"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6052" name="Rectangle 5"/>
          <p:cNvSpPr>
            <a:spLocks noChangeArrowheads="1"/>
          </p:cNvSpPr>
          <p:nvPr/>
        </p:nvSpPr>
        <p:spPr bwMode="auto">
          <a:xfrm>
            <a:off x="34925" y="2781300"/>
            <a:ext cx="273685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eaLnBrk="1" hangingPunct="1">
              <a:buClrTx/>
              <a:buSzTx/>
              <a:buFontTx/>
              <a:buNone/>
            </a:pPr>
            <a:r>
              <a:rPr lang="en-US" sz="3200" b="1" dirty="0">
                <a:solidFill>
                  <a:srgbClr val="000000"/>
                </a:solidFill>
                <a:latin typeface="Arial" charset="0"/>
              </a:rPr>
              <a:t>• </a:t>
            </a:r>
            <a:r>
              <a:rPr lang="zh-CN" altLang="en-US" sz="3200" b="1" dirty="0">
                <a:solidFill>
                  <a:srgbClr val="000000"/>
                </a:solidFill>
                <a:latin typeface="Arial" charset="0"/>
              </a:rPr>
              <a:t>泰国</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越南</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印度</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蒙古</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菲律宾</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缅甸</a:t>
            </a:r>
            <a:endParaRPr lang="en-US" sz="3200" b="1" dirty="0">
              <a:solidFill>
                <a:srgbClr val="000000"/>
              </a:solidFill>
              <a:latin typeface="Arial" charset="0"/>
            </a:endParaRPr>
          </a:p>
        </p:txBody>
      </p:sp>
      <p:sp>
        <p:nvSpPr>
          <p:cNvPr id="1026053" name="Rectangle 5"/>
          <p:cNvSpPr>
            <a:spLocks noChangeArrowheads="1"/>
          </p:cNvSpPr>
          <p:nvPr/>
        </p:nvSpPr>
        <p:spPr bwMode="auto">
          <a:xfrm>
            <a:off x="2555875" y="2790825"/>
            <a:ext cx="2879725"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defTabSz="914400" eaLnBrk="1" hangingPunct="1">
              <a:buClrTx/>
              <a:buSzTx/>
              <a:buFontTx/>
              <a:buNone/>
            </a:pPr>
            <a:r>
              <a:rPr lang="en-US" sz="3200" b="1" dirty="0">
                <a:solidFill>
                  <a:srgbClr val="000000"/>
                </a:solidFill>
                <a:latin typeface="Arial" charset="0"/>
              </a:rPr>
              <a:t>• </a:t>
            </a:r>
            <a:r>
              <a:rPr lang="zh-CN" altLang="en-US" sz="3200" b="1" dirty="0">
                <a:solidFill>
                  <a:srgbClr val="000000"/>
                </a:solidFill>
                <a:latin typeface="Arial" charset="0"/>
              </a:rPr>
              <a:t>孟加拉</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阿富汗</a:t>
            </a:r>
            <a:br>
              <a:rPr lang="en-US" sz="3200" b="1" dirty="0">
                <a:solidFill>
                  <a:srgbClr val="000000"/>
                </a:solidFill>
                <a:latin typeface="Arial" charset="0"/>
              </a:rPr>
            </a:br>
            <a:r>
              <a:rPr lang="en-US" sz="3200" b="1" dirty="0">
                <a:solidFill>
                  <a:srgbClr val="000000"/>
                </a:solidFill>
                <a:latin typeface="Arial" charset="0"/>
              </a:rPr>
              <a:t>• </a:t>
            </a:r>
            <a:r>
              <a:rPr lang="zh-CN" altLang="en-US" sz="3200" b="1" dirty="0">
                <a:solidFill>
                  <a:srgbClr val="000000"/>
                </a:solidFill>
                <a:latin typeface="Arial" charset="0"/>
              </a:rPr>
              <a:t>尼泊尔</a:t>
            </a:r>
            <a:endParaRPr lang="en-US" sz="3200" b="1" dirty="0">
              <a:solidFill>
                <a:srgbClr val="000000"/>
              </a:solidFill>
              <a:latin typeface="Arial" charset="0"/>
            </a:endParaRPr>
          </a:p>
          <a:p>
            <a:pPr defTabSz="914400" eaLnBrk="1" hangingPunct="1">
              <a:buClrTx/>
              <a:buSzTx/>
              <a:buFontTx/>
              <a:buNone/>
            </a:pPr>
            <a:r>
              <a:rPr lang="en-US" sz="3200" b="1" dirty="0">
                <a:solidFill>
                  <a:srgbClr val="000000"/>
                </a:solidFill>
                <a:latin typeface="Arial" charset="0"/>
              </a:rPr>
              <a:t>• </a:t>
            </a:r>
            <a:r>
              <a:rPr lang="zh-CN" altLang="en-US" sz="3200" b="1" dirty="0">
                <a:solidFill>
                  <a:srgbClr val="000000"/>
                </a:solidFill>
                <a:latin typeface="Arial" charset="0"/>
              </a:rPr>
              <a:t>加拿大</a:t>
            </a:r>
            <a:r>
              <a:rPr lang="en-US" sz="3200" b="1" dirty="0">
                <a:solidFill>
                  <a:srgbClr val="000000"/>
                </a:solidFill>
                <a:latin typeface="Arial" charset="0"/>
              </a:rPr>
              <a:t>(training for Indonesia) </a:t>
            </a:r>
          </a:p>
        </p:txBody>
      </p:sp>
    </p:spTree>
    <p:extLst>
      <p:ext uri="{BB962C8B-B14F-4D97-AF65-F5344CB8AC3E}">
        <p14:creationId xmlns:p14="http://schemas.microsoft.com/office/powerpoint/2010/main" val="1440919762"/>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09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44450"/>
            <a:ext cx="914400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0" y="5943600"/>
            <a:ext cx="9144000" cy="990600"/>
          </a:xfrm>
          <a:solidFill>
            <a:schemeClr val="bg2"/>
          </a:solidFill>
        </p:spPr>
        <p:txBody>
          <a:bodyPr/>
          <a:lstStyle/>
          <a:p>
            <a:pPr eaLnBrk="1" hangingPunct="1">
              <a:defRPr/>
            </a:pPr>
            <a:r>
              <a:rPr lang="en-US" dirty="0">
                <a:cs typeface="+mj-cs"/>
              </a:rPr>
              <a:t>Crossroads </a:t>
            </a:r>
            <a:r>
              <a:rPr lang="zh-CN" altLang="en-US" dirty="0">
                <a:cs typeface="+mj-cs"/>
              </a:rPr>
              <a:t>的宣教奉献 </a:t>
            </a:r>
            <a:r>
              <a:rPr lang="en-US" dirty="0">
                <a:cs typeface="+mj-cs"/>
              </a:rPr>
              <a:t>2012</a:t>
            </a:r>
            <a:r>
              <a:rPr lang="zh-CN" altLang="en-US" dirty="0">
                <a:cs typeface="+mj-cs"/>
              </a:rPr>
              <a:t>年</a:t>
            </a:r>
            <a:endParaRPr lang="en-US" dirty="0">
              <a:cs typeface="+mj-cs"/>
            </a:endParaRPr>
          </a:p>
        </p:txBody>
      </p:sp>
      <p:sp>
        <p:nvSpPr>
          <p:cNvPr id="361480" name="AutoShape 8"/>
          <p:cNvSpPr>
            <a:spLocks noChangeArrowheads="1"/>
          </p:cNvSpPr>
          <p:nvPr/>
        </p:nvSpPr>
        <p:spPr bwMode="auto">
          <a:xfrm rot="-1429550">
            <a:off x="4803775" y="3562350"/>
            <a:ext cx="381000" cy="21336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81" name="AutoShape 9"/>
          <p:cNvSpPr>
            <a:spLocks noChangeArrowheads="1"/>
          </p:cNvSpPr>
          <p:nvPr/>
        </p:nvSpPr>
        <p:spPr bwMode="auto">
          <a:xfrm rot="613787">
            <a:off x="5500688" y="1633538"/>
            <a:ext cx="450850" cy="4092575"/>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361485" name="Text Box 13"/>
          <p:cNvSpPr txBox="1">
            <a:spLocks noChangeArrowheads="1"/>
          </p:cNvSpPr>
          <p:nvPr/>
        </p:nvSpPr>
        <p:spPr bwMode="auto">
          <a:xfrm>
            <a:off x="2268538" y="2997200"/>
            <a:ext cx="1905000" cy="366713"/>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尼泊尔</a:t>
            </a:r>
            <a:endParaRPr lang="en-US" sz="1800" b="1" dirty="0">
              <a:solidFill>
                <a:srgbClr val="FFFFFF"/>
              </a:solidFill>
              <a:latin typeface="Arial" charset="0"/>
            </a:endParaRPr>
          </a:p>
        </p:txBody>
      </p:sp>
      <p:sp>
        <p:nvSpPr>
          <p:cNvPr id="361489" name="Text Box 17"/>
          <p:cNvSpPr txBox="1">
            <a:spLocks noChangeArrowheads="1"/>
          </p:cNvSpPr>
          <p:nvPr/>
        </p:nvSpPr>
        <p:spPr bwMode="auto">
          <a:xfrm>
            <a:off x="4611688" y="126841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蒙古</a:t>
            </a:r>
            <a:endParaRPr lang="en-US" sz="1800" b="1" dirty="0">
              <a:solidFill>
                <a:srgbClr val="FFFFFF"/>
              </a:solidFill>
              <a:latin typeface="Arial" charset="0"/>
            </a:endParaRPr>
          </a:p>
        </p:txBody>
      </p:sp>
      <p:sp>
        <p:nvSpPr>
          <p:cNvPr id="361491" name="Text Box 19"/>
          <p:cNvSpPr txBox="1">
            <a:spLocks noChangeArrowheads="1"/>
          </p:cNvSpPr>
          <p:nvPr/>
        </p:nvSpPr>
        <p:spPr bwMode="auto">
          <a:xfrm>
            <a:off x="1979613" y="3573463"/>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印度</a:t>
            </a:r>
            <a:endParaRPr lang="en-US" sz="1800" b="1" dirty="0">
              <a:solidFill>
                <a:srgbClr val="FFFFFF"/>
              </a:solidFill>
              <a:latin typeface="Arial" charset="0"/>
            </a:endParaRPr>
          </a:p>
        </p:txBody>
      </p:sp>
      <p:sp>
        <p:nvSpPr>
          <p:cNvPr id="361493" name="Text Box 21"/>
          <p:cNvSpPr txBox="1">
            <a:spLocks noChangeArrowheads="1"/>
          </p:cNvSpPr>
          <p:nvPr/>
        </p:nvSpPr>
        <p:spPr bwMode="auto">
          <a:xfrm>
            <a:off x="3635375" y="32845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缅甸</a:t>
            </a:r>
            <a:endParaRPr lang="en-US" sz="1800" b="1" dirty="0">
              <a:solidFill>
                <a:srgbClr val="FFFFFF"/>
              </a:solidFill>
              <a:latin typeface="Arial" charset="0"/>
            </a:endParaRPr>
          </a:p>
        </p:txBody>
      </p:sp>
      <p:sp>
        <p:nvSpPr>
          <p:cNvPr id="361494" name="Text Box 22"/>
          <p:cNvSpPr txBox="1">
            <a:spLocks noChangeArrowheads="1"/>
          </p:cNvSpPr>
          <p:nvPr/>
        </p:nvSpPr>
        <p:spPr bwMode="auto">
          <a:xfrm>
            <a:off x="2339975" y="263683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孟加拉</a:t>
            </a:r>
            <a:endParaRPr lang="en-US" sz="1800" b="1" dirty="0">
              <a:solidFill>
                <a:srgbClr val="FFFFFF"/>
              </a:solidFill>
              <a:latin typeface="Arial"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a:buClrTx/>
              <a:buSzTx/>
              <a:buFontTx/>
              <a:buNone/>
              <a:defRPr/>
            </a:pPr>
            <a:endParaRPr lang="en-US">
              <a:solidFill>
                <a:srgbClr val="FFFFFF"/>
              </a:solidFill>
              <a:latin typeface="Arial" charset="0"/>
            </a:endParaRPr>
          </a:p>
        </p:txBody>
      </p:sp>
      <p:sp>
        <p:nvSpPr>
          <p:cNvPr id="361500" name="Text Box 28"/>
          <p:cNvSpPr txBox="1">
            <a:spLocks noChangeArrowheads="1"/>
          </p:cNvSpPr>
          <p:nvPr/>
        </p:nvSpPr>
        <p:spPr bwMode="auto">
          <a:xfrm>
            <a:off x="4575175" y="5583238"/>
            <a:ext cx="1676400" cy="366712"/>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新加坡</a:t>
            </a:r>
            <a:endParaRPr lang="en-US" sz="1800" b="1" dirty="0">
              <a:solidFill>
                <a:srgbClr val="FFFFFF"/>
              </a:solidFill>
              <a:latin typeface="Arial" charset="0"/>
            </a:endParaRPr>
          </a:p>
        </p:txBody>
      </p:sp>
      <p:sp>
        <p:nvSpPr>
          <p:cNvPr id="1028108" name="Text Box 30"/>
          <p:cNvSpPr txBox="1">
            <a:spLocks noChangeArrowheads="1"/>
          </p:cNvSpPr>
          <p:nvPr/>
        </p:nvSpPr>
        <p:spPr bwMode="auto">
          <a:xfrm>
            <a:off x="5148263" y="3500438"/>
            <a:ext cx="3314700" cy="4619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r" defTabSz="914400">
              <a:buClrTx/>
              <a:buSzTx/>
              <a:buFontTx/>
              <a:buNone/>
            </a:pPr>
            <a:r>
              <a:rPr lang="en-US" b="1" baseline="0">
                <a:solidFill>
                  <a:srgbClr val="CC090B"/>
                </a:solidFill>
                <a:latin typeface="Arial" charset="0"/>
              </a:rPr>
              <a:t>10-40 Window</a:t>
            </a:r>
          </a:p>
        </p:txBody>
      </p:sp>
      <p:sp>
        <p:nvSpPr>
          <p:cNvPr id="361496" name="Text Box 24"/>
          <p:cNvSpPr txBox="1">
            <a:spLocks noChangeArrowheads="1"/>
          </p:cNvSpPr>
          <p:nvPr/>
        </p:nvSpPr>
        <p:spPr bwMode="auto">
          <a:xfrm>
            <a:off x="4427538" y="3789363"/>
            <a:ext cx="14478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泰国</a:t>
            </a:r>
            <a:endParaRPr lang="en-US" sz="1800" b="1" dirty="0">
              <a:solidFill>
                <a:srgbClr val="FFFFFF"/>
              </a:solidFill>
              <a:latin typeface="Arial" charset="0"/>
            </a:endParaRPr>
          </a:p>
        </p:txBody>
      </p:sp>
      <p:sp>
        <p:nvSpPr>
          <p:cNvPr id="1028110" name="Rectangle 29"/>
          <p:cNvSpPr>
            <a:spLocks noChangeArrowheads="1"/>
          </p:cNvSpPr>
          <p:nvPr/>
        </p:nvSpPr>
        <p:spPr bwMode="auto">
          <a:xfrm>
            <a:off x="20638" y="1125538"/>
            <a:ext cx="8610600" cy="2971800"/>
          </a:xfrm>
          <a:prstGeom prst="rect">
            <a:avLst/>
          </a:prstGeom>
          <a:noFill/>
          <a:ln w="57150">
            <a:solidFill>
              <a:srgbClr val="CC090B"/>
            </a:solidFill>
            <a:miter lim="800000"/>
            <a:headEnd/>
            <a:tailEnd/>
          </a:ln>
          <a:extLst>
            <a:ext uri="{909E8E84-426E-40DD-AFC4-6F175D3DCCD1}">
              <a14:hiddenFill xmlns:a14="http://schemas.microsoft.com/office/drawing/2010/main">
                <a:solidFill>
                  <a:schemeClr val="accent1"/>
                </a:solidFill>
              </a14:hiddenFill>
            </a:ext>
          </a:extLst>
        </p:spPr>
        <p:txBody>
          <a:bodyPr wrap="none" anchor="ctr"/>
          <a:lstStyle/>
          <a:p>
            <a:pPr defTabSz="914400">
              <a:buClrTx/>
              <a:buSzTx/>
              <a:buFontTx/>
              <a:buNone/>
            </a:pPr>
            <a:endParaRPr lang="en-US">
              <a:solidFill>
                <a:srgbClr val="FFFFFF"/>
              </a:solidFill>
              <a:latin typeface="Arial" charset="0"/>
            </a:endParaRPr>
          </a:p>
        </p:txBody>
      </p:sp>
      <p:sp>
        <p:nvSpPr>
          <p:cNvPr id="23" name="Text Box 17"/>
          <p:cNvSpPr txBox="1">
            <a:spLocks noChangeArrowheads="1"/>
          </p:cNvSpPr>
          <p:nvPr/>
        </p:nvSpPr>
        <p:spPr bwMode="auto">
          <a:xfrm>
            <a:off x="6372225" y="5157788"/>
            <a:ext cx="1905000" cy="366712"/>
          </a:xfrm>
          <a:prstGeom prst="rect">
            <a:avLst/>
          </a:prstGeom>
          <a:solidFill>
            <a:srgbClr val="00330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defTabSz="914400">
              <a:spcBef>
                <a:spcPct val="50000"/>
              </a:spcBef>
              <a:buClrTx/>
              <a:buSzTx/>
              <a:buFontTx/>
              <a:buNone/>
              <a:defRPr/>
            </a:pPr>
            <a:r>
              <a:rPr lang="zh-CN" altLang="en-US" sz="1800" b="1" dirty="0">
                <a:solidFill>
                  <a:srgbClr val="FFFFFF"/>
                </a:solidFill>
                <a:latin typeface="Arial" charset="0"/>
              </a:rPr>
              <a:t>印尼</a:t>
            </a:r>
            <a:endParaRPr lang="en-US" sz="1800" b="1" dirty="0">
              <a:solidFill>
                <a:srgbClr val="FFFFFF"/>
              </a:solidFill>
              <a:latin typeface="Arial" charset="0"/>
            </a:endParaRPr>
          </a:p>
        </p:txBody>
      </p:sp>
      <p:sp>
        <p:nvSpPr>
          <p:cNvPr id="1028112" name="Rounded Rectangle 1"/>
          <p:cNvSpPr>
            <a:spLocks noChangeArrowheads="1"/>
          </p:cNvSpPr>
          <p:nvPr/>
        </p:nvSpPr>
        <p:spPr bwMode="auto">
          <a:xfrm>
            <a:off x="6588125" y="44450"/>
            <a:ext cx="2520950" cy="2736850"/>
          </a:xfrm>
          <a:prstGeom prst="roundRect">
            <a:avLst>
              <a:gd name="adj" fmla="val 16667"/>
            </a:avLst>
          </a:prstGeom>
          <a:solidFill>
            <a:schemeClr val="tx1"/>
          </a:solidFill>
          <a:ln w="9525">
            <a:solidFill>
              <a:schemeClr val="tx1"/>
            </a:solidFill>
            <a:round/>
            <a:headEnd/>
            <a:tailEnd/>
          </a:ln>
        </p:spPr>
        <p:txBody>
          <a:bodyPr/>
          <a:lstStyle/>
          <a:p>
            <a:pPr defTabSz="914400">
              <a:buClrTx/>
              <a:buSzTx/>
              <a:buFontTx/>
              <a:buNone/>
            </a:pPr>
            <a:endParaRPr lang="en-US">
              <a:solidFill>
                <a:srgbClr val="000000"/>
              </a:solidFill>
              <a:latin typeface="Arial" charset="0"/>
            </a:endParaRPr>
          </a:p>
        </p:txBody>
      </p:sp>
      <p:pic>
        <p:nvPicPr>
          <p:cNvPr id="1028113" name="Picture 5" descr="Crossroads-Logo"/>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04025" y="287338"/>
            <a:ext cx="1893888"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479" name="AutoShape 7"/>
          <p:cNvSpPr>
            <a:spLocks noChangeArrowheads="1"/>
          </p:cNvSpPr>
          <p:nvPr/>
        </p:nvSpPr>
        <p:spPr bwMode="auto">
          <a:xfrm rot="-2225631">
            <a:off x="4346575" y="2987675"/>
            <a:ext cx="381000"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
        <p:nvSpPr>
          <p:cNvPr id="21" name="AutoShape 8"/>
          <p:cNvSpPr>
            <a:spLocks noChangeArrowheads="1"/>
          </p:cNvSpPr>
          <p:nvPr/>
        </p:nvSpPr>
        <p:spPr bwMode="auto">
          <a:xfrm rot="3970450">
            <a:off x="5805487" y="4797426"/>
            <a:ext cx="371475" cy="1193800"/>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defTabSz="914400">
              <a:buClrTx/>
              <a:buSzTx/>
              <a:buFontTx/>
              <a:buNone/>
              <a:defRPr/>
            </a:pPr>
            <a:endParaRPr lang="en-US">
              <a:solidFill>
                <a:srgbClr val="FFFFFF"/>
              </a:solidFill>
              <a:latin typeface="Arial" charset="0"/>
            </a:endParaRPr>
          </a:p>
        </p:txBody>
      </p:sp>
    </p:spTree>
    <p:extLst>
      <p:ext uri="{BB962C8B-B14F-4D97-AF65-F5344CB8AC3E}">
        <p14:creationId xmlns:p14="http://schemas.microsoft.com/office/powerpoint/2010/main" val="158083663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61500"/>
                                        </p:tgtEl>
                                        <p:attrNameLst>
                                          <p:attrName>style.visibility</p:attrName>
                                        </p:attrNameLst>
                                      </p:cBhvr>
                                      <p:to>
                                        <p:strVal val="visible"/>
                                      </p:to>
                                    </p:set>
                                    <p:anim calcmode="lin" valueType="num">
                                      <p:cBhvr>
                                        <p:cTn id="7" dur="1000" fill="hold"/>
                                        <p:tgtEl>
                                          <p:spTgt spid="361500"/>
                                        </p:tgtEl>
                                        <p:attrNameLst>
                                          <p:attrName>ppt_w</p:attrName>
                                        </p:attrNameLst>
                                      </p:cBhvr>
                                      <p:tavLst>
                                        <p:tav tm="0">
                                          <p:val>
                                            <p:fltVal val="0"/>
                                          </p:val>
                                        </p:tav>
                                        <p:tav tm="100000">
                                          <p:val>
                                            <p:strVal val="#ppt_w"/>
                                          </p:val>
                                        </p:tav>
                                      </p:tavLst>
                                    </p:anim>
                                    <p:anim calcmode="lin" valueType="num">
                                      <p:cBhvr>
                                        <p:cTn id="8" dur="1000" fill="hold"/>
                                        <p:tgtEl>
                                          <p:spTgt spid="361500"/>
                                        </p:tgtEl>
                                        <p:attrNameLst>
                                          <p:attrName>ppt_h</p:attrName>
                                        </p:attrNameLst>
                                      </p:cBhvr>
                                      <p:tavLst>
                                        <p:tav tm="0">
                                          <p:val>
                                            <p:fltVal val="0"/>
                                          </p:val>
                                        </p:tav>
                                        <p:tav tm="100000">
                                          <p:val>
                                            <p:strVal val="#ppt_h"/>
                                          </p:val>
                                        </p:tav>
                                      </p:tavLst>
                                    </p:anim>
                                    <p:anim calcmode="lin" valueType="num">
                                      <p:cBhvr>
                                        <p:cTn id="9" dur="1000" fill="hold"/>
                                        <p:tgtEl>
                                          <p:spTgt spid="361500"/>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61500"/>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22" presetClass="entr" presetSubtype="8" fill="hold" nodeType="afterEffect">
                                  <p:stCondLst>
                                    <p:cond delay="0"/>
                                  </p:stCondLst>
                                  <p:childTnLst>
                                    <p:set>
                                      <p:cBhvr>
                                        <p:cTn id="13" dur="1" fill="hold">
                                          <p:stCondLst>
                                            <p:cond delay="0"/>
                                          </p:stCondLst>
                                        </p:cTn>
                                        <p:tgtEl>
                                          <p:spTgt spid="361498"/>
                                        </p:tgtEl>
                                        <p:attrNameLst>
                                          <p:attrName>style.visibility</p:attrName>
                                        </p:attrNameLst>
                                      </p:cBhvr>
                                      <p:to>
                                        <p:strVal val="visible"/>
                                      </p:to>
                                    </p:set>
                                    <p:animEffect transition="in" filter="wipe(left)">
                                      <p:cBhvr>
                                        <p:cTn id="14" dur="500"/>
                                        <p:tgtEl>
                                          <p:spTgt spid="361498"/>
                                        </p:tgtEl>
                                      </p:cBhvr>
                                    </p:animEffect>
                                  </p:childTnLst>
                                </p:cTn>
                              </p:par>
                            </p:childTnLst>
                          </p:cTn>
                        </p:par>
                        <p:par>
                          <p:cTn id="15" fill="hold" nodeType="afterGroup">
                            <p:stCondLst>
                              <p:cond delay="1500"/>
                            </p:stCondLst>
                            <p:childTnLst>
                              <p:par>
                                <p:cTn id="16" presetID="22" presetClass="entr" presetSubtype="4" fill="hold" grpId="0" nodeType="afterEffect">
                                  <p:stCondLst>
                                    <p:cond delay="0"/>
                                  </p:stCondLst>
                                  <p:childTnLst>
                                    <p:set>
                                      <p:cBhvr>
                                        <p:cTn id="17" dur="1" fill="hold">
                                          <p:stCondLst>
                                            <p:cond delay="0"/>
                                          </p:stCondLst>
                                        </p:cTn>
                                        <p:tgtEl>
                                          <p:spTgt spid="361479"/>
                                        </p:tgtEl>
                                        <p:attrNameLst>
                                          <p:attrName>style.visibility</p:attrName>
                                        </p:attrNameLst>
                                      </p:cBhvr>
                                      <p:to>
                                        <p:strVal val="visible"/>
                                      </p:to>
                                    </p:set>
                                    <p:animEffect transition="in" filter="wipe(down)">
                                      <p:cBhvr>
                                        <p:cTn id="18" dur="500"/>
                                        <p:tgtEl>
                                          <p:spTgt spid="361479"/>
                                        </p:tgtEl>
                                      </p:cBhvr>
                                    </p:animEffect>
                                  </p:childTnLst>
                                </p:cTn>
                              </p:par>
                            </p:childTnLst>
                          </p:cTn>
                        </p:par>
                        <p:par>
                          <p:cTn id="19" fill="hold" nodeType="afterGroup">
                            <p:stCondLst>
                              <p:cond delay="2000"/>
                            </p:stCondLst>
                            <p:childTnLst>
                              <p:par>
                                <p:cTn id="20" presetID="22" presetClass="entr" presetSubtype="4" fill="hold" grpId="0" nodeType="afterEffect">
                                  <p:stCondLst>
                                    <p:cond delay="0"/>
                                  </p:stCondLst>
                                  <p:childTnLst>
                                    <p:set>
                                      <p:cBhvr>
                                        <p:cTn id="21" dur="1" fill="hold">
                                          <p:stCondLst>
                                            <p:cond delay="0"/>
                                          </p:stCondLst>
                                        </p:cTn>
                                        <p:tgtEl>
                                          <p:spTgt spid="361481"/>
                                        </p:tgtEl>
                                        <p:attrNameLst>
                                          <p:attrName>style.visibility</p:attrName>
                                        </p:attrNameLst>
                                      </p:cBhvr>
                                      <p:to>
                                        <p:strVal val="visible"/>
                                      </p:to>
                                    </p:set>
                                    <p:animEffect transition="in" filter="wipe(down)">
                                      <p:cBhvr>
                                        <p:cTn id="22" dur="500"/>
                                        <p:tgtEl>
                                          <p:spTgt spid="361481"/>
                                        </p:tgtEl>
                                      </p:cBhvr>
                                    </p:animEffect>
                                  </p:childTnLst>
                                </p:cTn>
                              </p:par>
                            </p:childTnLst>
                          </p:cTn>
                        </p:par>
                        <p:par>
                          <p:cTn id="23" fill="hold" nodeType="afterGroup">
                            <p:stCondLst>
                              <p:cond delay="2500"/>
                            </p:stCondLst>
                            <p:childTnLst>
                              <p:par>
                                <p:cTn id="24" presetID="22" presetClass="entr" presetSubtype="4" fill="hold" grpId="0" nodeType="afterEffect">
                                  <p:stCondLst>
                                    <p:cond delay="0"/>
                                  </p:stCondLst>
                                  <p:childTnLst>
                                    <p:set>
                                      <p:cBhvr>
                                        <p:cTn id="25" dur="1" fill="hold">
                                          <p:stCondLst>
                                            <p:cond delay="0"/>
                                          </p:stCondLst>
                                        </p:cTn>
                                        <p:tgtEl>
                                          <p:spTgt spid="361480"/>
                                        </p:tgtEl>
                                        <p:attrNameLst>
                                          <p:attrName>style.visibility</p:attrName>
                                        </p:attrNameLst>
                                      </p:cBhvr>
                                      <p:to>
                                        <p:strVal val="visible"/>
                                      </p:to>
                                    </p:set>
                                    <p:animEffect transition="in" filter="wipe(down)">
                                      <p:cBhvr>
                                        <p:cTn id="26" dur="500"/>
                                        <p:tgtEl>
                                          <p:spTgt spid="361480"/>
                                        </p:tgtEl>
                                      </p:cBhvr>
                                    </p:animEffect>
                                  </p:childTnLst>
                                </p:cTn>
                              </p:par>
                            </p:childTnLst>
                          </p:cTn>
                        </p:par>
                        <p:par>
                          <p:cTn id="27" fill="hold" nodeType="afterGroup">
                            <p:stCondLst>
                              <p:cond delay="3000"/>
                            </p:stCondLst>
                            <p:childTnLst>
                              <p:par>
                                <p:cTn id="28" presetID="15" presetClass="entr" presetSubtype="0" fill="hold" grpId="0" nodeType="afterEffect">
                                  <p:stCondLst>
                                    <p:cond delay="0"/>
                                  </p:stCondLst>
                                  <p:childTnLst>
                                    <p:set>
                                      <p:cBhvr>
                                        <p:cTn id="29" dur="1" fill="hold">
                                          <p:stCondLst>
                                            <p:cond delay="0"/>
                                          </p:stCondLst>
                                        </p:cTn>
                                        <p:tgtEl>
                                          <p:spTgt spid="361491"/>
                                        </p:tgtEl>
                                        <p:attrNameLst>
                                          <p:attrName>style.visibility</p:attrName>
                                        </p:attrNameLst>
                                      </p:cBhvr>
                                      <p:to>
                                        <p:strVal val="visible"/>
                                      </p:to>
                                    </p:set>
                                    <p:anim calcmode="lin" valueType="num">
                                      <p:cBhvr>
                                        <p:cTn id="30" dur="1000" fill="hold"/>
                                        <p:tgtEl>
                                          <p:spTgt spid="361491"/>
                                        </p:tgtEl>
                                        <p:attrNameLst>
                                          <p:attrName>ppt_w</p:attrName>
                                        </p:attrNameLst>
                                      </p:cBhvr>
                                      <p:tavLst>
                                        <p:tav tm="0">
                                          <p:val>
                                            <p:fltVal val="0"/>
                                          </p:val>
                                        </p:tav>
                                        <p:tav tm="100000">
                                          <p:val>
                                            <p:strVal val="#ppt_w"/>
                                          </p:val>
                                        </p:tav>
                                      </p:tavLst>
                                    </p:anim>
                                    <p:anim calcmode="lin" valueType="num">
                                      <p:cBhvr>
                                        <p:cTn id="31" dur="1000" fill="hold"/>
                                        <p:tgtEl>
                                          <p:spTgt spid="361491"/>
                                        </p:tgtEl>
                                        <p:attrNameLst>
                                          <p:attrName>ppt_h</p:attrName>
                                        </p:attrNameLst>
                                      </p:cBhvr>
                                      <p:tavLst>
                                        <p:tav tm="0">
                                          <p:val>
                                            <p:fltVal val="0"/>
                                          </p:val>
                                        </p:tav>
                                        <p:tav tm="100000">
                                          <p:val>
                                            <p:strVal val="#ppt_h"/>
                                          </p:val>
                                        </p:tav>
                                      </p:tavLst>
                                    </p:anim>
                                    <p:anim calcmode="lin" valueType="num">
                                      <p:cBhvr>
                                        <p:cTn id="32" dur="1000" fill="hold"/>
                                        <p:tgtEl>
                                          <p:spTgt spid="361491"/>
                                        </p:tgtEl>
                                        <p:attrNameLst>
                                          <p:attrName>ppt_x</p:attrName>
                                        </p:attrNameLst>
                                      </p:cBhvr>
                                      <p:tavLst>
                                        <p:tav tm="0" fmla="#ppt_x+(cos(-2*pi*(1-$))*-#ppt_x-sin(-2*pi*(1-$))*(1-#ppt_y))*(1-$)">
                                          <p:val>
                                            <p:fltVal val="0"/>
                                          </p:val>
                                        </p:tav>
                                        <p:tav tm="100000">
                                          <p:val>
                                            <p:fltVal val="1"/>
                                          </p:val>
                                        </p:tav>
                                      </p:tavLst>
                                    </p:anim>
                                    <p:anim calcmode="lin" valueType="num">
                                      <p:cBhvr>
                                        <p:cTn id="33" dur="1000" fill="hold"/>
                                        <p:tgtEl>
                                          <p:spTgt spid="361491"/>
                                        </p:tgtEl>
                                        <p:attrNameLst>
                                          <p:attrName>ppt_y</p:attrName>
                                        </p:attrNameLst>
                                      </p:cBhvr>
                                      <p:tavLst>
                                        <p:tav tm="0" fmla="#ppt_y+(sin(-2*pi*(1-$))*-#ppt_x+cos(-2*pi*(1-$))*(1-#ppt_y))*(1-$)">
                                          <p:val>
                                            <p:fltVal val="0"/>
                                          </p:val>
                                        </p:tav>
                                        <p:tav tm="100000">
                                          <p:val>
                                            <p:fltVal val="1"/>
                                          </p:val>
                                        </p:tav>
                                      </p:tavLst>
                                    </p:anim>
                                  </p:childTnLst>
                                </p:cTn>
                              </p:par>
                            </p:childTnLst>
                          </p:cTn>
                        </p:par>
                        <p:par>
                          <p:cTn id="34" fill="hold" nodeType="afterGroup">
                            <p:stCondLst>
                              <p:cond delay="4000"/>
                            </p:stCondLst>
                            <p:childTnLst>
                              <p:par>
                                <p:cTn id="35" presetID="15" presetClass="entr" presetSubtype="0" fill="hold" grpId="0" nodeType="afterEffect">
                                  <p:stCondLst>
                                    <p:cond delay="0"/>
                                  </p:stCondLst>
                                  <p:childTnLst>
                                    <p:set>
                                      <p:cBhvr>
                                        <p:cTn id="36" dur="1" fill="hold">
                                          <p:stCondLst>
                                            <p:cond delay="0"/>
                                          </p:stCondLst>
                                        </p:cTn>
                                        <p:tgtEl>
                                          <p:spTgt spid="361493"/>
                                        </p:tgtEl>
                                        <p:attrNameLst>
                                          <p:attrName>style.visibility</p:attrName>
                                        </p:attrNameLst>
                                      </p:cBhvr>
                                      <p:to>
                                        <p:strVal val="visible"/>
                                      </p:to>
                                    </p:set>
                                    <p:anim calcmode="lin" valueType="num">
                                      <p:cBhvr>
                                        <p:cTn id="37" dur="1000" fill="hold"/>
                                        <p:tgtEl>
                                          <p:spTgt spid="361493"/>
                                        </p:tgtEl>
                                        <p:attrNameLst>
                                          <p:attrName>ppt_w</p:attrName>
                                        </p:attrNameLst>
                                      </p:cBhvr>
                                      <p:tavLst>
                                        <p:tav tm="0">
                                          <p:val>
                                            <p:fltVal val="0"/>
                                          </p:val>
                                        </p:tav>
                                        <p:tav tm="100000">
                                          <p:val>
                                            <p:strVal val="#ppt_w"/>
                                          </p:val>
                                        </p:tav>
                                      </p:tavLst>
                                    </p:anim>
                                    <p:anim calcmode="lin" valueType="num">
                                      <p:cBhvr>
                                        <p:cTn id="38" dur="1000" fill="hold"/>
                                        <p:tgtEl>
                                          <p:spTgt spid="361493"/>
                                        </p:tgtEl>
                                        <p:attrNameLst>
                                          <p:attrName>ppt_h</p:attrName>
                                        </p:attrNameLst>
                                      </p:cBhvr>
                                      <p:tavLst>
                                        <p:tav tm="0">
                                          <p:val>
                                            <p:fltVal val="0"/>
                                          </p:val>
                                        </p:tav>
                                        <p:tav tm="100000">
                                          <p:val>
                                            <p:strVal val="#ppt_h"/>
                                          </p:val>
                                        </p:tav>
                                      </p:tavLst>
                                    </p:anim>
                                    <p:anim calcmode="lin" valueType="num">
                                      <p:cBhvr>
                                        <p:cTn id="39" dur="1000" fill="hold"/>
                                        <p:tgtEl>
                                          <p:spTgt spid="361493"/>
                                        </p:tgtEl>
                                        <p:attrNameLst>
                                          <p:attrName>ppt_x</p:attrName>
                                        </p:attrNameLst>
                                      </p:cBhvr>
                                      <p:tavLst>
                                        <p:tav tm="0" fmla="#ppt_x+(cos(-2*pi*(1-$))*-#ppt_x-sin(-2*pi*(1-$))*(1-#ppt_y))*(1-$)">
                                          <p:val>
                                            <p:fltVal val="0"/>
                                          </p:val>
                                        </p:tav>
                                        <p:tav tm="100000">
                                          <p:val>
                                            <p:fltVal val="1"/>
                                          </p:val>
                                        </p:tav>
                                      </p:tavLst>
                                    </p:anim>
                                    <p:anim calcmode="lin" valueType="num">
                                      <p:cBhvr>
                                        <p:cTn id="40" dur="1000" fill="hold"/>
                                        <p:tgtEl>
                                          <p:spTgt spid="361493"/>
                                        </p:tgtEl>
                                        <p:attrNameLst>
                                          <p:attrName>ppt_y</p:attrName>
                                        </p:attrNameLst>
                                      </p:cBhvr>
                                      <p:tavLst>
                                        <p:tav tm="0" fmla="#ppt_y+(sin(-2*pi*(1-$))*-#ppt_x+cos(-2*pi*(1-$))*(1-#ppt_y))*(1-$)">
                                          <p:val>
                                            <p:fltVal val="0"/>
                                          </p:val>
                                        </p:tav>
                                        <p:tav tm="100000">
                                          <p:val>
                                            <p:fltVal val="1"/>
                                          </p:val>
                                        </p:tav>
                                      </p:tavLst>
                                    </p:anim>
                                  </p:childTnLst>
                                </p:cTn>
                              </p:par>
                            </p:childTnLst>
                          </p:cTn>
                        </p:par>
                        <p:par>
                          <p:cTn id="41" fill="hold" nodeType="afterGroup">
                            <p:stCondLst>
                              <p:cond delay="5000"/>
                            </p:stCondLst>
                            <p:childTnLst>
                              <p:par>
                                <p:cTn id="42" presetID="15" presetClass="entr" presetSubtype="0" fill="hold" grpId="0" nodeType="afterEffect">
                                  <p:stCondLst>
                                    <p:cond delay="0"/>
                                  </p:stCondLst>
                                  <p:childTnLst>
                                    <p:set>
                                      <p:cBhvr>
                                        <p:cTn id="43" dur="1" fill="hold">
                                          <p:stCondLst>
                                            <p:cond delay="0"/>
                                          </p:stCondLst>
                                        </p:cTn>
                                        <p:tgtEl>
                                          <p:spTgt spid="361485"/>
                                        </p:tgtEl>
                                        <p:attrNameLst>
                                          <p:attrName>style.visibility</p:attrName>
                                        </p:attrNameLst>
                                      </p:cBhvr>
                                      <p:to>
                                        <p:strVal val="visible"/>
                                      </p:to>
                                    </p:set>
                                    <p:anim calcmode="lin" valueType="num">
                                      <p:cBhvr>
                                        <p:cTn id="44" dur="1000" fill="hold"/>
                                        <p:tgtEl>
                                          <p:spTgt spid="361485"/>
                                        </p:tgtEl>
                                        <p:attrNameLst>
                                          <p:attrName>ppt_w</p:attrName>
                                        </p:attrNameLst>
                                      </p:cBhvr>
                                      <p:tavLst>
                                        <p:tav tm="0">
                                          <p:val>
                                            <p:fltVal val="0"/>
                                          </p:val>
                                        </p:tav>
                                        <p:tav tm="100000">
                                          <p:val>
                                            <p:strVal val="#ppt_w"/>
                                          </p:val>
                                        </p:tav>
                                      </p:tavLst>
                                    </p:anim>
                                    <p:anim calcmode="lin" valueType="num">
                                      <p:cBhvr>
                                        <p:cTn id="45" dur="1000" fill="hold"/>
                                        <p:tgtEl>
                                          <p:spTgt spid="361485"/>
                                        </p:tgtEl>
                                        <p:attrNameLst>
                                          <p:attrName>ppt_h</p:attrName>
                                        </p:attrNameLst>
                                      </p:cBhvr>
                                      <p:tavLst>
                                        <p:tav tm="0">
                                          <p:val>
                                            <p:fltVal val="0"/>
                                          </p:val>
                                        </p:tav>
                                        <p:tav tm="100000">
                                          <p:val>
                                            <p:strVal val="#ppt_h"/>
                                          </p:val>
                                        </p:tav>
                                      </p:tavLst>
                                    </p:anim>
                                    <p:anim calcmode="lin" valueType="num">
                                      <p:cBhvr>
                                        <p:cTn id="46" dur="1000" fill="hold"/>
                                        <p:tgtEl>
                                          <p:spTgt spid="361485"/>
                                        </p:tgtEl>
                                        <p:attrNameLst>
                                          <p:attrName>ppt_x</p:attrName>
                                        </p:attrNameLst>
                                      </p:cBhvr>
                                      <p:tavLst>
                                        <p:tav tm="0" fmla="#ppt_x+(cos(-2*pi*(1-$))*-#ppt_x-sin(-2*pi*(1-$))*(1-#ppt_y))*(1-$)">
                                          <p:val>
                                            <p:fltVal val="0"/>
                                          </p:val>
                                        </p:tav>
                                        <p:tav tm="100000">
                                          <p:val>
                                            <p:fltVal val="1"/>
                                          </p:val>
                                        </p:tav>
                                      </p:tavLst>
                                    </p:anim>
                                    <p:anim calcmode="lin" valueType="num">
                                      <p:cBhvr>
                                        <p:cTn id="47" dur="1000" fill="hold"/>
                                        <p:tgtEl>
                                          <p:spTgt spid="361485"/>
                                        </p:tgtEl>
                                        <p:attrNameLst>
                                          <p:attrName>ppt_y</p:attrName>
                                        </p:attrNameLst>
                                      </p:cBhvr>
                                      <p:tavLst>
                                        <p:tav tm="0" fmla="#ppt_y+(sin(-2*pi*(1-$))*-#ppt_x+cos(-2*pi*(1-$))*(1-#ppt_y))*(1-$)">
                                          <p:val>
                                            <p:fltVal val="0"/>
                                          </p:val>
                                        </p:tav>
                                        <p:tav tm="100000">
                                          <p:val>
                                            <p:fltVal val="1"/>
                                          </p:val>
                                        </p:tav>
                                      </p:tavLst>
                                    </p:anim>
                                  </p:childTnLst>
                                </p:cTn>
                              </p:par>
                            </p:childTnLst>
                          </p:cTn>
                        </p:par>
                        <p:par>
                          <p:cTn id="48" fill="hold" nodeType="afterGroup">
                            <p:stCondLst>
                              <p:cond delay="6000"/>
                            </p:stCondLst>
                            <p:childTnLst>
                              <p:par>
                                <p:cTn id="49" presetID="15" presetClass="entr" presetSubtype="0" fill="hold" grpId="0" nodeType="afterEffect">
                                  <p:stCondLst>
                                    <p:cond delay="0"/>
                                  </p:stCondLst>
                                  <p:childTnLst>
                                    <p:set>
                                      <p:cBhvr>
                                        <p:cTn id="50" dur="1" fill="hold">
                                          <p:stCondLst>
                                            <p:cond delay="0"/>
                                          </p:stCondLst>
                                        </p:cTn>
                                        <p:tgtEl>
                                          <p:spTgt spid="361489"/>
                                        </p:tgtEl>
                                        <p:attrNameLst>
                                          <p:attrName>style.visibility</p:attrName>
                                        </p:attrNameLst>
                                      </p:cBhvr>
                                      <p:to>
                                        <p:strVal val="visible"/>
                                      </p:to>
                                    </p:set>
                                    <p:anim calcmode="lin" valueType="num">
                                      <p:cBhvr>
                                        <p:cTn id="51" dur="1000" fill="hold"/>
                                        <p:tgtEl>
                                          <p:spTgt spid="361489"/>
                                        </p:tgtEl>
                                        <p:attrNameLst>
                                          <p:attrName>ppt_w</p:attrName>
                                        </p:attrNameLst>
                                      </p:cBhvr>
                                      <p:tavLst>
                                        <p:tav tm="0">
                                          <p:val>
                                            <p:fltVal val="0"/>
                                          </p:val>
                                        </p:tav>
                                        <p:tav tm="100000">
                                          <p:val>
                                            <p:strVal val="#ppt_w"/>
                                          </p:val>
                                        </p:tav>
                                      </p:tavLst>
                                    </p:anim>
                                    <p:anim calcmode="lin" valueType="num">
                                      <p:cBhvr>
                                        <p:cTn id="52" dur="1000" fill="hold"/>
                                        <p:tgtEl>
                                          <p:spTgt spid="361489"/>
                                        </p:tgtEl>
                                        <p:attrNameLst>
                                          <p:attrName>ppt_h</p:attrName>
                                        </p:attrNameLst>
                                      </p:cBhvr>
                                      <p:tavLst>
                                        <p:tav tm="0">
                                          <p:val>
                                            <p:fltVal val="0"/>
                                          </p:val>
                                        </p:tav>
                                        <p:tav tm="100000">
                                          <p:val>
                                            <p:strVal val="#ppt_h"/>
                                          </p:val>
                                        </p:tav>
                                      </p:tavLst>
                                    </p:anim>
                                    <p:anim calcmode="lin" valueType="num">
                                      <p:cBhvr>
                                        <p:cTn id="53" dur="1000" fill="hold"/>
                                        <p:tgtEl>
                                          <p:spTgt spid="361489"/>
                                        </p:tgtEl>
                                        <p:attrNameLst>
                                          <p:attrName>ppt_x</p:attrName>
                                        </p:attrNameLst>
                                      </p:cBhvr>
                                      <p:tavLst>
                                        <p:tav tm="0" fmla="#ppt_x+(cos(-2*pi*(1-$))*-#ppt_x-sin(-2*pi*(1-$))*(1-#ppt_y))*(1-$)">
                                          <p:val>
                                            <p:fltVal val="0"/>
                                          </p:val>
                                        </p:tav>
                                        <p:tav tm="100000">
                                          <p:val>
                                            <p:fltVal val="1"/>
                                          </p:val>
                                        </p:tav>
                                      </p:tavLst>
                                    </p:anim>
                                    <p:anim calcmode="lin" valueType="num">
                                      <p:cBhvr>
                                        <p:cTn id="54" dur="1000" fill="hold"/>
                                        <p:tgtEl>
                                          <p:spTgt spid="361489"/>
                                        </p:tgtEl>
                                        <p:attrNameLst>
                                          <p:attrName>ppt_y</p:attrName>
                                        </p:attrNameLst>
                                      </p:cBhvr>
                                      <p:tavLst>
                                        <p:tav tm="0" fmla="#ppt_y+(sin(-2*pi*(1-$))*-#ppt_x+cos(-2*pi*(1-$))*(1-#ppt_y))*(1-$)">
                                          <p:val>
                                            <p:fltVal val="0"/>
                                          </p:val>
                                        </p:tav>
                                        <p:tav tm="100000">
                                          <p:val>
                                            <p:fltVal val="1"/>
                                          </p:val>
                                        </p:tav>
                                      </p:tavLst>
                                    </p:anim>
                                  </p:childTnLst>
                                </p:cTn>
                              </p:par>
                            </p:childTnLst>
                          </p:cTn>
                        </p:par>
                        <p:par>
                          <p:cTn id="55" fill="hold" nodeType="afterGroup">
                            <p:stCondLst>
                              <p:cond delay="7000"/>
                            </p:stCondLst>
                            <p:childTnLst>
                              <p:par>
                                <p:cTn id="56" presetID="15" presetClass="entr" presetSubtype="0" fill="hold" grpId="0" nodeType="afterEffect">
                                  <p:stCondLst>
                                    <p:cond delay="0"/>
                                  </p:stCondLst>
                                  <p:childTnLst>
                                    <p:set>
                                      <p:cBhvr>
                                        <p:cTn id="57" dur="1" fill="hold">
                                          <p:stCondLst>
                                            <p:cond delay="0"/>
                                          </p:stCondLst>
                                        </p:cTn>
                                        <p:tgtEl>
                                          <p:spTgt spid="361494"/>
                                        </p:tgtEl>
                                        <p:attrNameLst>
                                          <p:attrName>style.visibility</p:attrName>
                                        </p:attrNameLst>
                                      </p:cBhvr>
                                      <p:to>
                                        <p:strVal val="visible"/>
                                      </p:to>
                                    </p:set>
                                    <p:anim calcmode="lin" valueType="num">
                                      <p:cBhvr>
                                        <p:cTn id="58" dur="1000" fill="hold"/>
                                        <p:tgtEl>
                                          <p:spTgt spid="361494"/>
                                        </p:tgtEl>
                                        <p:attrNameLst>
                                          <p:attrName>ppt_w</p:attrName>
                                        </p:attrNameLst>
                                      </p:cBhvr>
                                      <p:tavLst>
                                        <p:tav tm="0">
                                          <p:val>
                                            <p:fltVal val="0"/>
                                          </p:val>
                                        </p:tav>
                                        <p:tav tm="100000">
                                          <p:val>
                                            <p:strVal val="#ppt_w"/>
                                          </p:val>
                                        </p:tav>
                                      </p:tavLst>
                                    </p:anim>
                                    <p:anim calcmode="lin" valueType="num">
                                      <p:cBhvr>
                                        <p:cTn id="59" dur="1000" fill="hold"/>
                                        <p:tgtEl>
                                          <p:spTgt spid="361494"/>
                                        </p:tgtEl>
                                        <p:attrNameLst>
                                          <p:attrName>ppt_h</p:attrName>
                                        </p:attrNameLst>
                                      </p:cBhvr>
                                      <p:tavLst>
                                        <p:tav tm="0">
                                          <p:val>
                                            <p:fltVal val="0"/>
                                          </p:val>
                                        </p:tav>
                                        <p:tav tm="100000">
                                          <p:val>
                                            <p:strVal val="#ppt_h"/>
                                          </p:val>
                                        </p:tav>
                                      </p:tavLst>
                                    </p:anim>
                                    <p:anim calcmode="lin" valueType="num">
                                      <p:cBhvr>
                                        <p:cTn id="60" dur="1000" fill="hold"/>
                                        <p:tgtEl>
                                          <p:spTgt spid="361494"/>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361494"/>
                                        </p:tgtEl>
                                        <p:attrNameLst>
                                          <p:attrName>ppt_y</p:attrName>
                                        </p:attrNameLst>
                                      </p:cBhvr>
                                      <p:tavLst>
                                        <p:tav tm="0" fmla="#ppt_y+(sin(-2*pi*(1-$))*-#ppt_x+cos(-2*pi*(1-$))*(1-#ppt_y))*(1-$)">
                                          <p:val>
                                            <p:fltVal val="0"/>
                                          </p:val>
                                        </p:tav>
                                        <p:tav tm="100000">
                                          <p:val>
                                            <p:fltVal val="1"/>
                                          </p:val>
                                        </p:tav>
                                      </p:tavLst>
                                    </p:anim>
                                  </p:childTnLst>
                                </p:cTn>
                              </p:par>
                            </p:childTnLst>
                          </p:cTn>
                        </p:par>
                        <p:par>
                          <p:cTn id="62" fill="hold" nodeType="afterGroup">
                            <p:stCondLst>
                              <p:cond delay="8000"/>
                            </p:stCondLst>
                            <p:childTnLst>
                              <p:par>
                                <p:cTn id="63" presetID="15" presetClass="entr" presetSubtype="0" fill="hold" grpId="0" nodeType="afterEffect">
                                  <p:stCondLst>
                                    <p:cond delay="0"/>
                                  </p:stCondLst>
                                  <p:childTnLst>
                                    <p:set>
                                      <p:cBhvr>
                                        <p:cTn id="64" dur="1" fill="hold">
                                          <p:stCondLst>
                                            <p:cond delay="0"/>
                                          </p:stCondLst>
                                        </p:cTn>
                                        <p:tgtEl>
                                          <p:spTgt spid="361496"/>
                                        </p:tgtEl>
                                        <p:attrNameLst>
                                          <p:attrName>style.visibility</p:attrName>
                                        </p:attrNameLst>
                                      </p:cBhvr>
                                      <p:to>
                                        <p:strVal val="visible"/>
                                      </p:to>
                                    </p:set>
                                    <p:anim calcmode="lin" valueType="num">
                                      <p:cBhvr>
                                        <p:cTn id="65" dur="1000" fill="hold"/>
                                        <p:tgtEl>
                                          <p:spTgt spid="361496"/>
                                        </p:tgtEl>
                                        <p:attrNameLst>
                                          <p:attrName>ppt_w</p:attrName>
                                        </p:attrNameLst>
                                      </p:cBhvr>
                                      <p:tavLst>
                                        <p:tav tm="0">
                                          <p:val>
                                            <p:fltVal val="0"/>
                                          </p:val>
                                        </p:tav>
                                        <p:tav tm="100000">
                                          <p:val>
                                            <p:strVal val="#ppt_w"/>
                                          </p:val>
                                        </p:tav>
                                      </p:tavLst>
                                    </p:anim>
                                    <p:anim calcmode="lin" valueType="num">
                                      <p:cBhvr>
                                        <p:cTn id="66" dur="1000" fill="hold"/>
                                        <p:tgtEl>
                                          <p:spTgt spid="361496"/>
                                        </p:tgtEl>
                                        <p:attrNameLst>
                                          <p:attrName>ppt_h</p:attrName>
                                        </p:attrNameLst>
                                      </p:cBhvr>
                                      <p:tavLst>
                                        <p:tav tm="0">
                                          <p:val>
                                            <p:fltVal val="0"/>
                                          </p:val>
                                        </p:tav>
                                        <p:tav tm="100000">
                                          <p:val>
                                            <p:strVal val="#ppt_h"/>
                                          </p:val>
                                        </p:tav>
                                      </p:tavLst>
                                    </p:anim>
                                    <p:anim calcmode="lin" valueType="num">
                                      <p:cBhvr>
                                        <p:cTn id="67" dur="1000" fill="hold"/>
                                        <p:tgtEl>
                                          <p:spTgt spid="361496"/>
                                        </p:tgtEl>
                                        <p:attrNameLst>
                                          <p:attrName>ppt_x</p:attrName>
                                        </p:attrNameLst>
                                      </p:cBhvr>
                                      <p:tavLst>
                                        <p:tav tm="0" fmla="#ppt_x+(cos(-2*pi*(1-$))*-#ppt_x-sin(-2*pi*(1-$))*(1-#ppt_y))*(1-$)">
                                          <p:val>
                                            <p:fltVal val="0"/>
                                          </p:val>
                                        </p:tav>
                                        <p:tav tm="100000">
                                          <p:val>
                                            <p:fltVal val="1"/>
                                          </p:val>
                                        </p:tav>
                                      </p:tavLst>
                                    </p:anim>
                                    <p:anim calcmode="lin" valueType="num">
                                      <p:cBhvr>
                                        <p:cTn id="68" dur="1000" fill="hold"/>
                                        <p:tgtEl>
                                          <p:spTgt spid="361496"/>
                                        </p:tgtEl>
                                        <p:attrNameLst>
                                          <p:attrName>ppt_y</p:attrName>
                                        </p:attrNameLst>
                                      </p:cBhvr>
                                      <p:tavLst>
                                        <p:tav tm="0" fmla="#ppt_y+(sin(-2*pi*(1-$))*-#ppt_x+cos(-2*pi*(1-$))*(1-#ppt_y))*(1-$)">
                                          <p:val>
                                            <p:fltVal val="0"/>
                                          </p:val>
                                        </p:tav>
                                        <p:tav tm="100000">
                                          <p:val>
                                            <p:fltVal val="1"/>
                                          </p:val>
                                        </p:tav>
                                      </p:tavLst>
                                    </p:anim>
                                  </p:childTnLst>
                                </p:cTn>
                              </p:par>
                            </p:childTnLst>
                          </p:cTn>
                        </p:par>
                        <p:par>
                          <p:cTn id="69" fill="hold" nodeType="afterGroup">
                            <p:stCondLst>
                              <p:cond delay="9000"/>
                            </p:stCondLst>
                            <p:childTnLst>
                              <p:par>
                                <p:cTn id="70" presetID="15" presetClass="entr" presetSubtype="0" fill="hold" grpId="0" nodeType="afterEffect">
                                  <p:stCondLst>
                                    <p:cond delay="0"/>
                                  </p:stCondLst>
                                  <p:childTnLst>
                                    <p:set>
                                      <p:cBhvr>
                                        <p:cTn id="71" dur="1" fill="hold">
                                          <p:stCondLst>
                                            <p:cond delay="0"/>
                                          </p:stCondLst>
                                        </p:cTn>
                                        <p:tgtEl>
                                          <p:spTgt spid="23"/>
                                        </p:tgtEl>
                                        <p:attrNameLst>
                                          <p:attrName>style.visibility</p:attrName>
                                        </p:attrNameLst>
                                      </p:cBhvr>
                                      <p:to>
                                        <p:strVal val="visible"/>
                                      </p:to>
                                    </p:set>
                                    <p:anim calcmode="lin" valueType="num">
                                      <p:cBhvr>
                                        <p:cTn id="72" dur="1000" fill="hold"/>
                                        <p:tgtEl>
                                          <p:spTgt spid="23"/>
                                        </p:tgtEl>
                                        <p:attrNameLst>
                                          <p:attrName>ppt_w</p:attrName>
                                        </p:attrNameLst>
                                      </p:cBhvr>
                                      <p:tavLst>
                                        <p:tav tm="0">
                                          <p:val>
                                            <p:fltVal val="0"/>
                                          </p:val>
                                        </p:tav>
                                        <p:tav tm="100000">
                                          <p:val>
                                            <p:strVal val="#ppt_w"/>
                                          </p:val>
                                        </p:tav>
                                      </p:tavLst>
                                    </p:anim>
                                    <p:anim calcmode="lin" valueType="num">
                                      <p:cBhvr>
                                        <p:cTn id="73" dur="1000" fill="hold"/>
                                        <p:tgtEl>
                                          <p:spTgt spid="23"/>
                                        </p:tgtEl>
                                        <p:attrNameLst>
                                          <p:attrName>ppt_h</p:attrName>
                                        </p:attrNameLst>
                                      </p:cBhvr>
                                      <p:tavLst>
                                        <p:tav tm="0">
                                          <p:val>
                                            <p:fltVal val="0"/>
                                          </p:val>
                                        </p:tav>
                                        <p:tav tm="100000">
                                          <p:val>
                                            <p:strVal val="#ppt_h"/>
                                          </p:val>
                                        </p:tav>
                                      </p:tavLst>
                                    </p:anim>
                                    <p:anim calcmode="lin" valueType="num">
                                      <p:cBhvr>
                                        <p:cTn id="74" dur="1000" fill="hold"/>
                                        <p:tgtEl>
                                          <p:spTgt spid="23"/>
                                        </p:tgtEl>
                                        <p:attrNameLst>
                                          <p:attrName>ppt_x</p:attrName>
                                        </p:attrNameLst>
                                      </p:cBhvr>
                                      <p:tavLst>
                                        <p:tav tm="0" fmla="#ppt_x+(cos(-2*pi*(1-$))*-#ppt_x-sin(-2*pi*(1-$))*(1-#ppt_y))*(1-$)">
                                          <p:val>
                                            <p:fltVal val="0"/>
                                          </p:val>
                                        </p:tav>
                                        <p:tav tm="100000">
                                          <p:val>
                                            <p:fltVal val="1"/>
                                          </p:val>
                                        </p:tav>
                                      </p:tavLst>
                                    </p:anim>
                                    <p:anim calcmode="lin" valueType="num">
                                      <p:cBhvr>
                                        <p:cTn id="75" dur="1000" fill="hold"/>
                                        <p:tgtEl>
                                          <p:spTgt spid="23"/>
                                        </p:tgtEl>
                                        <p:attrNameLst>
                                          <p:attrName>ppt_y</p:attrName>
                                        </p:attrNameLst>
                                      </p:cBhvr>
                                      <p:tavLst>
                                        <p:tav tm="0" fmla="#ppt_y+(sin(-2*pi*(1-$))*-#ppt_x+cos(-2*pi*(1-$))*(1-#ppt_y))*(1-$)">
                                          <p:val>
                                            <p:fltVal val="0"/>
                                          </p:val>
                                        </p:tav>
                                        <p:tav tm="100000">
                                          <p:val>
                                            <p:fltVal val="1"/>
                                          </p:val>
                                        </p:tav>
                                      </p:tavLst>
                                    </p:anim>
                                  </p:childTnLst>
                                </p:cTn>
                              </p:par>
                            </p:childTnLst>
                          </p:cTn>
                        </p:par>
                        <p:par>
                          <p:cTn id="76" fill="hold" nodeType="afterGroup">
                            <p:stCondLst>
                              <p:cond delay="10000"/>
                            </p:stCondLst>
                            <p:childTnLst>
                              <p:par>
                                <p:cTn id="77" presetID="22" presetClass="entr" presetSubtype="4" fill="hold" grpId="0" nodeType="afterEffect">
                                  <p:stCondLst>
                                    <p:cond delay="0"/>
                                  </p:stCondLst>
                                  <p:childTnLst>
                                    <p:set>
                                      <p:cBhvr>
                                        <p:cTn id="78" dur="1" fill="hold">
                                          <p:stCondLst>
                                            <p:cond delay="0"/>
                                          </p:stCondLst>
                                        </p:cTn>
                                        <p:tgtEl>
                                          <p:spTgt spid="21"/>
                                        </p:tgtEl>
                                        <p:attrNameLst>
                                          <p:attrName>style.visibility</p:attrName>
                                        </p:attrNameLst>
                                      </p:cBhvr>
                                      <p:to>
                                        <p:strVal val="visible"/>
                                      </p:to>
                                    </p:set>
                                    <p:animEffect transition="in" filter="wipe(down)">
                                      <p:cBhvr>
                                        <p:cTn id="7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480" grpId="0" animBg="1"/>
      <p:bldP spid="361481" grpId="0" animBg="1"/>
      <p:bldP spid="361485" grpId="0" animBg="1"/>
      <p:bldP spid="361489" grpId="0" animBg="1"/>
      <p:bldP spid="361491" grpId="0" animBg="1"/>
      <p:bldP spid="361493" grpId="0" animBg="1"/>
      <p:bldP spid="361494" grpId="0" animBg="1"/>
      <p:bldP spid="361500" grpId="0" animBg="1"/>
      <p:bldP spid="361496" grpId="0" animBg="1"/>
      <p:bldP spid="23" grpId="0" animBg="1"/>
      <p:bldP spid="361479" grpId="0" animBg="1"/>
      <p:bldP spid="21"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2" name="Picture 18" descr="IMG_5170"/>
          <p:cNvPicPr>
            <a:picLocks noGrp="1" noChangeAspect="1" noChangeArrowheads="1"/>
          </p:cNvPicPr>
          <p:nvPr>
            <p:ph type="ctrTitle"/>
          </p:nvPr>
        </p:nvPicPr>
        <p:blipFill>
          <a:blip r:embed="rId2" cstate="screen">
            <a:extLst>
              <a:ext uri="{28A0092B-C50C-407E-A947-70E740481C1C}">
                <a14:useLocalDpi xmlns:a14="http://schemas.microsoft.com/office/drawing/2010/main"/>
              </a:ext>
            </a:extLst>
          </a:blip>
          <a:srcRect/>
          <a:stretch>
            <a:fillRect/>
          </a:stretch>
        </p:blipFill>
        <p:spPr>
          <a:xfrm>
            <a:off x="-107950" y="-100013"/>
            <a:ext cx="9282113" cy="6188076"/>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808080">
                      <a:alpha val="74998"/>
                    </a:srgbClr>
                  </a:outerShdw>
                </a:effectLst>
              </a14:hiddenEffects>
            </a:ext>
          </a:extLst>
        </p:spPr>
      </p:pic>
      <p:sp>
        <p:nvSpPr>
          <p:cNvPr id="2051" name="Rectangle 3"/>
          <p:cNvSpPr>
            <a:spLocks noGrp="1" noChangeArrowheads="1"/>
          </p:cNvSpPr>
          <p:nvPr>
            <p:ph type="subTitle" idx="1"/>
          </p:nvPr>
        </p:nvSpPr>
        <p:spPr>
          <a:xfrm>
            <a:off x="0" y="6092825"/>
            <a:ext cx="9144000" cy="765175"/>
          </a:xfrm>
        </p:spPr>
        <p:txBody>
          <a:bodyPr anchor="ctr"/>
          <a:lstStyle/>
          <a:p>
            <a:pPr eaLnBrk="1" hangingPunct="1">
              <a:defRPr/>
            </a:pPr>
            <a:r>
              <a:rPr lang="en-US" sz="2800" b="1" dirty="0" err="1">
                <a:latin typeface="Comic Sans MS" charset="0"/>
              </a:rPr>
              <a:t>Corea</a:t>
            </a:r>
            <a:r>
              <a:rPr lang="en-US" sz="2800" b="1" dirty="0">
                <a:latin typeface="Comic Sans MS" charset="0"/>
              </a:rPr>
              <a:t> </a:t>
            </a:r>
            <a:r>
              <a:rPr lang="zh-CN" altLang="en-US" sz="2800" b="1" dirty="0">
                <a:latin typeface="Comic Sans MS" charset="0"/>
              </a:rPr>
              <a:t>家庭字</a:t>
            </a:r>
            <a:r>
              <a:rPr lang="en-US" altLang="zh-CN" sz="2800" b="1" dirty="0">
                <a:latin typeface="Comic Sans MS" charset="0"/>
              </a:rPr>
              <a:t>2008</a:t>
            </a:r>
            <a:r>
              <a:rPr lang="zh-CN" altLang="en-US" sz="2800" b="1" dirty="0">
                <a:latin typeface="Comic Sans MS" charset="0"/>
              </a:rPr>
              <a:t>年</a:t>
            </a:r>
            <a:r>
              <a:rPr lang="en-US" altLang="zh-CN" sz="2800" b="1" dirty="0">
                <a:latin typeface="Comic Sans MS" charset="0"/>
              </a:rPr>
              <a:t>7</a:t>
            </a:r>
            <a:r>
              <a:rPr lang="zh-CN" altLang="en-US" sz="2800" b="1" dirty="0">
                <a:latin typeface="Comic Sans MS" charset="0"/>
              </a:rPr>
              <a:t>月在曼谷泰国</a:t>
            </a:r>
            <a:endParaRPr lang="th-TH" sz="2800" b="1" dirty="0">
              <a:latin typeface="Comic Sans MS" charset="0"/>
            </a:endParaRPr>
          </a:p>
        </p:txBody>
      </p:sp>
    </p:spTree>
    <p:extLst>
      <p:ext uri="{BB962C8B-B14F-4D97-AF65-F5344CB8AC3E}">
        <p14:creationId xmlns:p14="http://schemas.microsoft.com/office/powerpoint/2010/main" val="3149626754"/>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69" name="Picture 4" descr="IMG_3926"/>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7938"/>
            <a:ext cx="91440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4" name="Rectangle 2"/>
          <p:cNvSpPr>
            <a:spLocks noGrp="1" noChangeArrowheads="1"/>
          </p:cNvSpPr>
          <p:nvPr>
            <p:ph type="title"/>
          </p:nvPr>
        </p:nvSpPr>
        <p:spPr>
          <a:xfrm>
            <a:off x="107950" y="292100"/>
            <a:ext cx="8785225" cy="1408113"/>
          </a:xfrm>
          <a:solidFill>
            <a:srgbClr val="000090"/>
          </a:solidFill>
        </p:spPr>
        <p:txBody>
          <a:bodyPr/>
          <a:lstStyle/>
          <a:p>
            <a:pPr eaLnBrk="1" hangingPunct="1">
              <a:defRPr/>
            </a:pPr>
            <a:r>
              <a:rPr lang="zh-CN" altLang="en-US" b="1" dirty="0"/>
              <a:t>新国际教会的开始</a:t>
            </a:r>
            <a:r>
              <a:rPr lang="en-GB" b="1" dirty="0"/>
              <a:t>…</a:t>
            </a:r>
          </a:p>
        </p:txBody>
      </p:sp>
    </p:spTree>
    <p:extLst>
      <p:ext uri="{BB962C8B-B14F-4D97-AF65-F5344CB8AC3E}">
        <p14:creationId xmlns:p14="http://schemas.microsoft.com/office/powerpoint/2010/main" val="1530165089"/>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107950" y="-100013"/>
            <a:ext cx="9359900" cy="7129463"/>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defTabSz="914400">
              <a:buClrTx/>
              <a:buSzTx/>
              <a:buFontTx/>
              <a:buNone/>
              <a:defRPr/>
            </a:pPr>
            <a:endParaRPr lang="en-US">
              <a:solidFill>
                <a:srgbClr val="FFFFFF"/>
              </a:solidFill>
            </a:endParaRPr>
          </a:p>
        </p:txBody>
      </p:sp>
      <p:sp>
        <p:nvSpPr>
          <p:cNvPr id="10242" name="Rectangle 2"/>
          <p:cNvSpPr>
            <a:spLocks noGrp="1" noChangeArrowheads="1"/>
          </p:cNvSpPr>
          <p:nvPr>
            <p:ph type="title"/>
          </p:nvPr>
        </p:nvSpPr>
        <p:spPr>
          <a:xfrm>
            <a:off x="395288" y="0"/>
            <a:ext cx="8229600" cy="1384300"/>
          </a:xfrm>
        </p:spPr>
        <p:txBody>
          <a:bodyPr/>
          <a:lstStyle/>
          <a:p>
            <a:pPr eaLnBrk="1" hangingPunct="1">
              <a:defRPr/>
            </a:pPr>
            <a:r>
              <a:rPr lang="zh-CN" altLang="en-US" b="1" dirty="0">
                <a:solidFill>
                  <a:srgbClr val="000000"/>
                </a:solidFill>
                <a:effectLst/>
              </a:rPr>
              <a:t>我们与十字路口国际教会的合作</a:t>
            </a:r>
            <a:endParaRPr lang="th-TH" b="1" dirty="0">
              <a:solidFill>
                <a:srgbClr val="000000"/>
              </a:solidFill>
              <a:effectLst/>
            </a:endParaRPr>
          </a:p>
        </p:txBody>
      </p:sp>
      <p:sp>
        <p:nvSpPr>
          <p:cNvPr id="10243" name="Rectangle 3"/>
          <p:cNvSpPr>
            <a:spLocks noGrp="1" noChangeArrowheads="1"/>
          </p:cNvSpPr>
          <p:nvPr>
            <p:ph type="body" idx="1"/>
          </p:nvPr>
        </p:nvSpPr>
        <p:spPr>
          <a:xfrm>
            <a:off x="468313" y="1196975"/>
            <a:ext cx="8675687" cy="4114800"/>
          </a:xfrm>
        </p:spPr>
        <p:txBody>
          <a:bodyPr/>
          <a:lstStyle/>
          <a:p>
            <a:pPr eaLnBrk="1" hangingPunct="1">
              <a:defRPr/>
            </a:pPr>
            <a:r>
              <a:rPr lang="zh-CN" altLang="en-US" b="1" dirty="0">
                <a:solidFill>
                  <a:srgbClr val="000000"/>
                </a:solidFill>
                <a:effectLst/>
              </a:rPr>
              <a:t>你参与了我们的准备和派遣工作。</a:t>
            </a:r>
          </a:p>
          <a:p>
            <a:pPr eaLnBrk="1" hangingPunct="1">
              <a:defRPr/>
            </a:pPr>
            <a:r>
              <a:rPr lang="zh-CN" altLang="en-US" b="1" dirty="0">
                <a:solidFill>
                  <a:srgbClr val="000000"/>
                </a:solidFill>
                <a:effectLst/>
              </a:rPr>
              <a:t>我们仍然是成员！</a:t>
            </a:r>
          </a:p>
          <a:p>
            <a:pPr eaLnBrk="1" hangingPunct="1">
              <a:defRPr/>
            </a:pPr>
            <a:r>
              <a:rPr lang="zh-CN" altLang="en-US" b="1" dirty="0">
                <a:solidFill>
                  <a:srgbClr val="000000"/>
                </a:solidFill>
                <a:effectLst/>
              </a:rPr>
              <a:t>我们希望像</a:t>
            </a:r>
            <a:r>
              <a:rPr lang="en-GB" b="1" dirty="0" err="1">
                <a:solidFill>
                  <a:srgbClr val="000000"/>
                </a:solidFill>
                <a:effectLst/>
              </a:rPr>
              <a:t>十字路口国际教会</a:t>
            </a:r>
            <a:r>
              <a:rPr lang="zh-CN" altLang="en-US" b="1" dirty="0">
                <a:solidFill>
                  <a:srgbClr val="000000"/>
                </a:solidFill>
                <a:effectLst/>
              </a:rPr>
              <a:t>那样建立教会。</a:t>
            </a:r>
          </a:p>
          <a:p>
            <a:pPr eaLnBrk="1" hangingPunct="1">
              <a:defRPr/>
            </a:pPr>
            <a:r>
              <a:rPr lang="zh-CN" altLang="en-US" b="1" dirty="0">
                <a:solidFill>
                  <a:srgbClr val="000000"/>
                </a:solidFill>
                <a:effectLst/>
              </a:rPr>
              <a:t>我们渴望得到你们的祷告和支持！</a:t>
            </a:r>
            <a:endParaRPr lang="th-TH" b="1" dirty="0">
              <a:solidFill>
                <a:srgbClr val="000000"/>
              </a:solidFill>
              <a:effectLst/>
            </a:endParaRPr>
          </a:p>
        </p:txBody>
      </p:sp>
      <p:pic>
        <p:nvPicPr>
          <p:cNvPr id="10245" name="Picture 5" descr="23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132138" y="4556125"/>
            <a:ext cx="2884487" cy="219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865218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10243">
                                            <p:txEl>
                                              <p:pRg st="0" end="0"/>
                                            </p:txEl>
                                          </p:spTgt>
                                        </p:tgtEl>
                                        <p:attrNameLst>
                                          <p:attrName>style.visibility</p:attrName>
                                        </p:attrNameLst>
                                      </p:cBhvr>
                                      <p:to>
                                        <p:strVal val="visible"/>
                                      </p:to>
                                    </p:set>
                                    <p:anim calcmode="lin" valueType="num">
                                      <p:cBhvr additive="base">
                                        <p:cTn id="7" dur="500" fill="hold"/>
                                        <p:tgtEl>
                                          <p:spTgt spid="102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2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 calcmode="lin" valueType="num">
                                      <p:cBhvr additive="base">
                                        <p:cTn id="13" dur="500" fill="hold"/>
                                        <p:tgtEl>
                                          <p:spTgt spid="1024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243">
                                            <p:txEl>
                                              <p:pRg st="2" end="2"/>
                                            </p:txEl>
                                          </p:spTgt>
                                        </p:tgtEl>
                                        <p:attrNameLst>
                                          <p:attrName>style.visibility</p:attrName>
                                        </p:attrNameLst>
                                      </p:cBhvr>
                                      <p:to>
                                        <p:strVal val="visible"/>
                                      </p:to>
                                    </p:set>
                                    <p:anim calcmode="lin" valueType="num">
                                      <p:cBhvr additive="base">
                                        <p:cTn id="19" dur="500" fill="hold"/>
                                        <p:tgtEl>
                                          <p:spTgt spid="1024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24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0243">
                                            <p:txEl>
                                              <p:pRg st="3" end="3"/>
                                            </p:txEl>
                                          </p:spTgt>
                                        </p:tgtEl>
                                        <p:attrNameLst>
                                          <p:attrName>style.visibility</p:attrName>
                                        </p:attrNameLst>
                                      </p:cBhvr>
                                      <p:to>
                                        <p:strVal val="visible"/>
                                      </p:to>
                                    </p:set>
                                    <p:anim calcmode="lin" valueType="num">
                                      <p:cBhvr additive="base">
                                        <p:cTn id="25" dur="500" fill="hold"/>
                                        <p:tgtEl>
                                          <p:spTgt spid="1024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243">
                                            <p:txEl>
                                              <p:pRg st="3" end="3"/>
                                            </p:txEl>
                                          </p:spTgt>
                                        </p:tgtEl>
                                        <p:attrNameLst>
                                          <p:attrName>ppt_y</p:attrName>
                                        </p:attrNameLst>
                                      </p:cBhvr>
                                      <p:tavLst>
                                        <p:tav tm="0">
                                          <p:val>
                                            <p:strVal val="1+#ppt_h/2"/>
                                          </p:val>
                                        </p:tav>
                                        <p:tav tm="100000">
                                          <p:val>
                                            <p:strVal val="#ppt_y"/>
                                          </p:val>
                                        </p:tav>
                                      </p:tavLst>
                                    </p:anim>
                                  </p:childTnLst>
                                </p:cTn>
                              </p:par>
                              <p:par>
                                <p:cTn id="27" presetID="1" presetClass="entr" presetSubtype="0" fill="hold" nodeType="withEffect">
                                  <p:stCondLst>
                                    <p:cond delay="0"/>
                                  </p:stCondLst>
                                  <p:childTnLst>
                                    <p:set>
                                      <p:cBhvr>
                                        <p:cTn id="28" dur="1" fill="hold">
                                          <p:stCondLst>
                                            <p:cond delay="0"/>
                                          </p:stCondLst>
                                        </p:cTn>
                                        <p:tgtEl>
                                          <p:spTgt spid="102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3217" name="Picture 8" descr="2010 Blank Printable Calendar A9.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92813" y="3751263"/>
            <a:ext cx="2617787" cy="196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18" name="Picture 7" descr="20070920110247177.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rot="-390621">
            <a:off x="193675" y="1658938"/>
            <a:ext cx="2968625" cy="2225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3219" name="Picture 3" descr="MongoliaMap 72  low resolution.gif"/>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rot="778958">
            <a:off x="5076825" y="1155700"/>
            <a:ext cx="3467100" cy="2533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3220" name="Title 1"/>
          <p:cNvSpPr>
            <a:spLocks noGrp="1"/>
          </p:cNvSpPr>
          <p:nvPr>
            <p:ph type="title"/>
          </p:nvPr>
        </p:nvSpPr>
        <p:spPr>
          <a:xfrm>
            <a:off x="468313" y="762000"/>
            <a:ext cx="8229600" cy="1143000"/>
          </a:xfrm>
        </p:spPr>
        <p:txBody>
          <a:bodyPr/>
          <a:lstStyle/>
          <a:p>
            <a:pPr eaLnBrk="1" hangingPunct="1"/>
            <a:r>
              <a:rPr lang="en-US" sz="6600" dirty="0">
                <a:solidFill>
                  <a:srgbClr val="800000"/>
                </a:solidFill>
                <a:latin typeface="Calibri" charset="0"/>
                <a:ea typeface="ＭＳ Ｐゴシック" charset="0"/>
                <a:cs typeface="ＭＳ Ｐゴシック" charset="0"/>
              </a:rPr>
              <a:t>2010 </a:t>
            </a:r>
            <a:r>
              <a:rPr lang="zh-CN" altLang="en-US" sz="6600" dirty="0">
                <a:solidFill>
                  <a:srgbClr val="800000"/>
                </a:solidFill>
                <a:latin typeface="Calibri" charset="0"/>
                <a:ea typeface="ＭＳ Ｐゴシック" charset="0"/>
                <a:cs typeface="ＭＳ Ｐゴシック" charset="0"/>
              </a:rPr>
              <a:t>短宣</a:t>
            </a:r>
            <a:endParaRPr lang="en-US" sz="6600" dirty="0">
              <a:solidFill>
                <a:srgbClr val="800000"/>
              </a:solidFill>
              <a:latin typeface="Calibri" charset="0"/>
              <a:ea typeface="ＭＳ Ｐゴシック" charset="0"/>
              <a:cs typeface="ＭＳ Ｐゴシック" charset="0"/>
            </a:endParaRPr>
          </a:p>
        </p:txBody>
      </p:sp>
      <p:sp>
        <p:nvSpPr>
          <p:cNvPr id="1033221" name="Title 1"/>
          <p:cNvSpPr txBox="1">
            <a:spLocks/>
          </p:cNvSpPr>
          <p:nvPr/>
        </p:nvSpPr>
        <p:spPr bwMode="auto">
          <a:xfrm>
            <a:off x="228600" y="4724400"/>
            <a:ext cx="6783388"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eaLnBrk="1" hangingPunct="1">
              <a:lnSpc>
                <a:spcPct val="80000"/>
              </a:lnSpc>
              <a:buClrTx/>
              <a:buSzTx/>
              <a:buFontTx/>
              <a:buNone/>
            </a:pPr>
            <a:endParaRPr lang="en-US" sz="3100" baseline="0" dirty="0">
              <a:solidFill>
                <a:srgbClr val="000000"/>
              </a:solidFill>
              <a:latin typeface="Calibri" charset="0"/>
            </a:endParaRPr>
          </a:p>
          <a:p>
            <a:pPr algn="ctr" eaLnBrk="1" hangingPunct="1">
              <a:lnSpc>
                <a:spcPct val="80000"/>
              </a:lnSpc>
              <a:buClrTx/>
              <a:buSzTx/>
              <a:buFontTx/>
              <a:buNone/>
            </a:pPr>
            <a:r>
              <a:rPr lang="zh-CN" altLang="en-US" sz="4000" baseline="0" dirty="0">
                <a:solidFill>
                  <a:srgbClr val="800000"/>
                </a:solidFill>
                <a:latin typeface="Calibri" charset="0"/>
              </a:rPr>
              <a:t>何事</a:t>
            </a:r>
            <a:r>
              <a:rPr lang="en-US" sz="4000" baseline="0" dirty="0">
                <a:solidFill>
                  <a:srgbClr val="800000"/>
                </a:solidFill>
                <a:latin typeface="Calibri" charset="0"/>
              </a:rPr>
              <a:t>? </a:t>
            </a:r>
            <a:r>
              <a:rPr lang="zh-CN" altLang="en-US" sz="4000" baseline="0" dirty="0">
                <a:solidFill>
                  <a:srgbClr val="800000"/>
                </a:solidFill>
                <a:latin typeface="Calibri" charset="0"/>
              </a:rPr>
              <a:t>教导</a:t>
            </a:r>
            <a:endParaRPr lang="en-US" sz="4000" baseline="0" dirty="0">
              <a:solidFill>
                <a:srgbClr val="800000"/>
              </a:solidFill>
              <a:latin typeface="Calibri" charset="0"/>
            </a:endParaRPr>
          </a:p>
          <a:p>
            <a:pPr algn="ctr" eaLnBrk="1" hangingPunct="1">
              <a:lnSpc>
                <a:spcPct val="80000"/>
              </a:lnSpc>
              <a:buClrTx/>
              <a:buSzTx/>
              <a:buFontTx/>
              <a:buNone/>
            </a:pPr>
            <a:endParaRPr lang="en-US" sz="3100" baseline="0" dirty="0">
              <a:solidFill>
                <a:srgbClr val="000000"/>
              </a:solidFill>
              <a:latin typeface="Calibri" charset="0"/>
            </a:endParaRPr>
          </a:p>
          <a:p>
            <a:pPr algn="ctr" eaLnBrk="1" hangingPunct="1">
              <a:lnSpc>
                <a:spcPct val="80000"/>
              </a:lnSpc>
              <a:buClrTx/>
              <a:buSzTx/>
              <a:buFontTx/>
              <a:buNone/>
            </a:pPr>
            <a:endParaRPr lang="en-US" sz="3100" baseline="0" dirty="0">
              <a:solidFill>
                <a:srgbClr val="000000"/>
              </a:solidFill>
              <a:latin typeface="Calibri" charset="0"/>
            </a:endParaRPr>
          </a:p>
        </p:txBody>
      </p:sp>
      <p:sp>
        <p:nvSpPr>
          <p:cNvPr id="1033222" name="Title 1"/>
          <p:cNvSpPr txBox="1">
            <a:spLocks/>
          </p:cNvSpPr>
          <p:nvPr/>
        </p:nvSpPr>
        <p:spPr bwMode="auto">
          <a:xfrm>
            <a:off x="990600" y="2760663"/>
            <a:ext cx="5138738"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eaLnBrk="1" hangingPunct="1">
              <a:lnSpc>
                <a:spcPct val="80000"/>
              </a:lnSpc>
              <a:buClrTx/>
              <a:buSzTx/>
              <a:buFontTx/>
              <a:buNone/>
            </a:pPr>
            <a:endParaRPr lang="en-US" sz="2500" baseline="0" dirty="0">
              <a:solidFill>
                <a:srgbClr val="000000"/>
              </a:solidFill>
              <a:latin typeface="Calibri" charset="0"/>
            </a:endParaRPr>
          </a:p>
          <a:p>
            <a:pPr algn="ctr" eaLnBrk="1" hangingPunct="1">
              <a:lnSpc>
                <a:spcPct val="80000"/>
              </a:lnSpc>
              <a:buClrTx/>
              <a:buSzTx/>
              <a:buFontTx/>
              <a:buNone/>
            </a:pPr>
            <a:r>
              <a:rPr lang="zh-CN" altLang="en-US" sz="4000" baseline="0" dirty="0">
                <a:solidFill>
                  <a:srgbClr val="800000"/>
                </a:solidFill>
                <a:latin typeface="Calibri" charset="0"/>
              </a:rPr>
              <a:t>哪里</a:t>
            </a:r>
            <a:r>
              <a:rPr lang="en-US" sz="4000" baseline="0" dirty="0">
                <a:solidFill>
                  <a:srgbClr val="800000"/>
                </a:solidFill>
                <a:latin typeface="Calibri" charset="0"/>
              </a:rPr>
              <a:t>? </a:t>
            </a:r>
            <a:r>
              <a:rPr lang="zh-CN" altLang="en-US" sz="4000" baseline="0" dirty="0">
                <a:solidFill>
                  <a:srgbClr val="800000"/>
                </a:solidFill>
                <a:latin typeface="Calibri" charset="0"/>
              </a:rPr>
              <a:t>蒙古</a:t>
            </a:r>
            <a:endParaRPr lang="en-US" sz="4000" baseline="0" dirty="0">
              <a:solidFill>
                <a:srgbClr val="800000"/>
              </a:solidFill>
              <a:latin typeface="Calibri" charset="0"/>
            </a:endParaRPr>
          </a:p>
          <a:p>
            <a:pPr algn="ctr" eaLnBrk="1" hangingPunct="1">
              <a:lnSpc>
                <a:spcPct val="80000"/>
              </a:lnSpc>
              <a:buClrTx/>
              <a:buSzTx/>
              <a:buFontTx/>
              <a:buNone/>
            </a:pPr>
            <a:endParaRPr lang="en-US" sz="2500" baseline="0" dirty="0">
              <a:solidFill>
                <a:srgbClr val="000000"/>
              </a:solidFill>
              <a:latin typeface="Calibri" charset="0"/>
            </a:endParaRPr>
          </a:p>
        </p:txBody>
      </p:sp>
      <p:sp>
        <p:nvSpPr>
          <p:cNvPr id="1033223" name="Title 1"/>
          <p:cNvSpPr txBox="1">
            <a:spLocks/>
          </p:cNvSpPr>
          <p:nvPr/>
        </p:nvSpPr>
        <p:spPr bwMode="auto">
          <a:xfrm>
            <a:off x="395536" y="3361531"/>
            <a:ext cx="7620000"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eaLnBrk="1" hangingPunct="1">
              <a:lnSpc>
                <a:spcPct val="90000"/>
              </a:lnSpc>
              <a:buClrTx/>
              <a:buSzTx/>
              <a:buFontTx/>
              <a:buNone/>
            </a:pPr>
            <a:r>
              <a:rPr lang="zh-CN" altLang="en-US" sz="4000" baseline="0" dirty="0">
                <a:solidFill>
                  <a:srgbClr val="800000"/>
                </a:solidFill>
                <a:latin typeface="Calibri" charset="0"/>
              </a:rPr>
              <a:t>何时</a:t>
            </a:r>
            <a:r>
              <a:rPr lang="en-US" sz="4000" baseline="0" dirty="0">
                <a:solidFill>
                  <a:srgbClr val="800000"/>
                </a:solidFill>
                <a:latin typeface="Calibri" charset="0"/>
              </a:rPr>
              <a:t>? 2010</a:t>
            </a:r>
            <a:r>
              <a:rPr lang="zh-CN" altLang="en-US" sz="4000" baseline="0" dirty="0">
                <a:solidFill>
                  <a:srgbClr val="800000"/>
                </a:solidFill>
                <a:latin typeface="Calibri" charset="0"/>
              </a:rPr>
              <a:t>年</a:t>
            </a:r>
            <a:r>
              <a:rPr lang="en-US" altLang="zh-CN" sz="4000" baseline="0" dirty="0">
                <a:solidFill>
                  <a:srgbClr val="800000"/>
                </a:solidFill>
                <a:latin typeface="Calibri" charset="0"/>
              </a:rPr>
              <a:t>9</a:t>
            </a:r>
            <a:r>
              <a:rPr lang="zh-CN" altLang="en-US" sz="4000" baseline="0" dirty="0">
                <a:solidFill>
                  <a:srgbClr val="800000"/>
                </a:solidFill>
                <a:latin typeface="Calibri" charset="0"/>
              </a:rPr>
              <a:t>月</a:t>
            </a:r>
            <a:r>
              <a:rPr lang="en-US" sz="4000" baseline="0" dirty="0">
                <a:solidFill>
                  <a:srgbClr val="800000"/>
                </a:solidFill>
                <a:latin typeface="Calibri" charset="0"/>
              </a:rPr>
              <a:t>4</a:t>
            </a:r>
            <a:r>
              <a:rPr lang="zh-CN" altLang="en-US" sz="4000" baseline="0" dirty="0">
                <a:solidFill>
                  <a:srgbClr val="800000"/>
                </a:solidFill>
                <a:latin typeface="Calibri" charset="0"/>
              </a:rPr>
              <a:t>至</a:t>
            </a:r>
            <a:r>
              <a:rPr lang="en-US" sz="4000" baseline="0" dirty="0">
                <a:solidFill>
                  <a:srgbClr val="800000"/>
                </a:solidFill>
                <a:latin typeface="Calibri" charset="0"/>
              </a:rPr>
              <a:t>12</a:t>
            </a:r>
            <a:r>
              <a:rPr lang="zh-CN" altLang="en-US" sz="4000" baseline="0" dirty="0">
                <a:solidFill>
                  <a:srgbClr val="800000"/>
                </a:solidFill>
                <a:latin typeface="Calibri" charset="0"/>
              </a:rPr>
              <a:t>日</a:t>
            </a:r>
            <a:endParaRPr lang="en-US" sz="4000" baseline="0" dirty="0">
              <a:solidFill>
                <a:srgbClr val="800000"/>
              </a:solidFill>
              <a:latin typeface="Calibri" charset="0"/>
            </a:endParaRPr>
          </a:p>
        </p:txBody>
      </p:sp>
    </p:spTree>
    <p:extLst>
      <p:ext uri="{BB962C8B-B14F-4D97-AF65-F5344CB8AC3E}">
        <p14:creationId xmlns:p14="http://schemas.microsoft.com/office/powerpoint/2010/main" val="222252965"/>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4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21225" y="1412875"/>
            <a:ext cx="4422775" cy="482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4242" name="Title 1"/>
          <p:cNvSpPr>
            <a:spLocks noGrp="1"/>
          </p:cNvSpPr>
          <p:nvPr>
            <p:ph type="title"/>
          </p:nvPr>
        </p:nvSpPr>
        <p:spPr>
          <a:xfrm>
            <a:off x="0" y="0"/>
            <a:ext cx="9144000" cy="1052513"/>
          </a:xfrm>
        </p:spPr>
        <p:txBody>
          <a:bodyPr/>
          <a:lstStyle/>
          <a:p>
            <a:pPr eaLnBrk="1" hangingPunct="1"/>
            <a:r>
              <a:rPr lang="en-US" altLang="zh-CN" sz="6600" dirty="0">
                <a:solidFill>
                  <a:srgbClr val="800000"/>
                </a:solidFill>
                <a:latin typeface="Calibri" charset="0"/>
                <a:ea typeface="ＭＳ Ｐゴシック" charset="0"/>
                <a:cs typeface="ＭＳ Ｐゴシック" charset="0"/>
              </a:rPr>
              <a:t>2012 </a:t>
            </a:r>
            <a:r>
              <a:rPr lang="zh-CN" altLang="en-US" sz="6600" dirty="0">
                <a:solidFill>
                  <a:srgbClr val="800000"/>
                </a:solidFill>
                <a:latin typeface="Calibri" charset="0"/>
                <a:ea typeface="ＭＳ Ｐゴシック" charset="0"/>
                <a:cs typeface="ＭＳ Ｐゴシック" charset="0"/>
              </a:rPr>
              <a:t>年缅甸宣教团</a:t>
            </a:r>
            <a:endParaRPr lang="en-US" sz="6600" dirty="0">
              <a:solidFill>
                <a:srgbClr val="800000"/>
              </a:solidFill>
              <a:latin typeface="Calibri" charset="0"/>
              <a:ea typeface="ＭＳ Ｐゴシック" charset="0"/>
              <a:cs typeface="ＭＳ Ｐゴシック" charset="0"/>
            </a:endParaRPr>
          </a:p>
        </p:txBody>
      </p:sp>
      <p:sp>
        <p:nvSpPr>
          <p:cNvPr id="162821" name="Title 1"/>
          <p:cNvSpPr txBox="1">
            <a:spLocks/>
          </p:cNvSpPr>
          <p:nvPr/>
        </p:nvSpPr>
        <p:spPr bwMode="auto">
          <a:xfrm>
            <a:off x="228600" y="4724400"/>
            <a:ext cx="8802688"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ClrTx/>
              <a:buSzTx/>
              <a:buFontTx/>
              <a:buNone/>
              <a:defRPr/>
            </a:pPr>
            <a:endParaRPr lang="en-US" sz="3100" b="1" dirty="0">
              <a:solidFill>
                <a:srgbClr val="000000"/>
              </a:solidFill>
              <a:latin typeface="Calibri" charset="0"/>
            </a:endParaRPr>
          </a:p>
          <a:p>
            <a:pPr marL="2151063" indent="-2151063" eaLnBrk="1" hangingPunct="1">
              <a:lnSpc>
                <a:spcPct val="80000"/>
              </a:lnSpc>
              <a:buClrTx/>
              <a:buSzTx/>
              <a:defRPr/>
            </a:pPr>
            <a:r>
              <a:rPr lang="en-US" sz="4000" b="1" dirty="0" err="1">
                <a:solidFill>
                  <a:srgbClr val="800000"/>
                </a:solidFill>
                <a:latin typeface="Calibri" charset="0"/>
              </a:rPr>
              <a:t>什么</a:t>
            </a:r>
            <a:r>
              <a:rPr lang="en-US" sz="4000" b="1" dirty="0">
                <a:solidFill>
                  <a:srgbClr val="800000"/>
                </a:solidFill>
                <a:latin typeface="Calibri" charset="0"/>
              </a:rPr>
              <a:t>?	</a:t>
            </a:r>
            <a:r>
              <a:rPr lang="zh-CN" altLang="en-US" sz="4000" b="1" dirty="0">
                <a:solidFill>
                  <a:srgbClr val="800000"/>
                </a:solidFill>
                <a:latin typeface="Calibri" charset="0"/>
              </a:rPr>
              <a:t> 主持礼拜与教学</a:t>
            </a:r>
            <a:endParaRPr lang="en-US" sz="3100" b="1" dirty="0">
              <a:solidFill>
                <a:srgbClr val="000000"/>
              </a:solidFill>
              <a:latin typeface="Calibri" charset="0"/>
            </a:endParaRPr>
          </a:p>
          <a:p>
            <a:pPr algn="ctr" eaLnBrk="1" hangingPunct="1">
              <a:lnSpc>
                <a:spcPct val="80000"/>
              </a:lnSpc>
              <a:buClrTx/>
              <a:buSzTx/>
              <a:buFontTx/>
              <a:buNone/>
              <a:defRPr/>
            </a:pPr>
            <a:endParaRPr lang="en-US" sz="3100" b="1" dirty="0">
              <a:solidFill>
                <a:srgbClr val="000000"/>
              </a:solidFill>
              <a:latin typeface="Calibri" charset="0"/>
            </a:endParaRPr>
          </a:p>
        </p:txBody>
      </p:sp>
      <p:sp>
        <p:nvSpPr>
          <p:cNvPr id="162822" name="Title 1"/>
          <p:cNvSpPr txBox="1">
            <a:spLocks/>
          </p:cNvSpPr>
          <p:nvPr/>
        </p:nvSpPr>
        <p:spPr bwMode="auto">
          <a:xfrm>
            <a:off x="228600" y="2736850"/>
            <a:ext cx="8915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ClrTx/>
              <a:buSzTx/>
              <a:buFontTx/>
              <a:buNone/>
              <a:defRPr/>
            </a:pPr>
            <a:endParaRPr lang="en-US" sz="2500" b="1" dirty="0">
              <a:solidFill>
                <a:srgbClr val="000000"/>
              </a:solidFill>
              <a:latin typeface="Calibri" charset="0"/>
            </a:endParaRPr>
          </a:p>
          <a:p>
            <a:pPr marL="2151063" indent="-2151063" eaLnBrk="1" hangingPunct="1">
              <a:lnSpc>
                <a:spcPct val="80000"/>
              </a:lnSpc>
              <a:buClrTx/>
              <a:buSzTx/>
              <a:buFontTx/>
              <a:buNone/>
              <a:defRPr/>
            </a:pPr>
            <a:r>
              <a:rPr lang="en-US" sz="4000" b="1" dirty="0" err="1">
                <a:solidFill>
                  <a:srgbClr val="800000"/>
                </a:solidFill>
                <a:latin typeface="Calibri" charset="0"/>
              </a:rPr>
              <a:t>哪里</a:t>
            </a:r>
            <a:r>
              <a:rPr lang="en-US" sz="4000" b="1" dirty="0">
                <a:solidFill>
                  <a:srgbClr val="800000"/>
                </a:solidFill>
                <a:latin typeface="Calibri" charset="0"/>
              </a:rPr>
              <a:t>?	</a:t>
            </a:r>
            <a:r>
              <a:rPr lang="en-US" sz="4000" b="1" dirty="0" err="1">
                <a:solidFill>
                  <a:srgbClr val="800000"/>
                </a:solidFill>
                <a:latin typeface="Calibri" charset="0"/>
              </a:rPr>
              <a:t>仰光</a:t>
            </a:r>
            <a:endParaRPr lang="en-US" sz="4000" b="1" dirty="0">
              <a:solidFill>
                <a:srgbClr val="800000"/>
              </a:solidFill>
              <a:latin typeface="Calibri" charset="0"/>
            </a:endParaRPr>
          </a:p>
          <a:p>
            <a:pPr algn="ctr" eaLnBrk="1" hangingPunct="1">
              <a:lnSpc>
                <a:spcPct val="80000"/>
              </a:lnSpc>
              <a:buClrTx/>
              <a:buSzTx/>
              <a:buFontTx/>
              <a:buNone/>
              <a:defRPr/>
            </a:pPr>
            <a:endParaRPr lang="en-US" sz="2500" b="1" dirty="0">
              <a:solidFill>
                <a:srgbClr val="000000"/>
              </a:solidFill>
              <a:latin typeface="Calibri" charset="0"/>
            </a:endParaRPr>
          </a:p>
        </p:txBody>
      </p:sp>
      <p:sp>
        <p:nvSpPr>
          <p:cNvPr id="1034245" name="Title 1"/>
          <p:cNvSpPr txBox="1">
            <a:spLocks/>
          </p:cNvSpPr>
          <p:nvPr/>
        </p:nvSpPr>
        <p:spPr bwMode="auto">
          <a:xfrm>
            <a:off x="228600" y="3844925"/>
            <a:ext cx="89154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marL="2151063" indent="-2151063"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eaLnBrk="1" hangingPunct="1">
              <a:lnSpc>
                <a:spcPct val="90000"/>
              </a:lnSpc>
              <a:buClrTx/>
              <a:buSzTx/>
              <a:buFontTx/>
              <a:buNone/>
            </a:pPr>
            <a:r>
              <a:rPr lang="en-US" sz="4000" b="1" baseline="0" dirty="0" err="1">
                <a:solidFill>
                  <a:srgbClr val="800000"/>
                </a:solidFill>
                <a:latin typeface="Calibri" charset="0"/>
              </a:rPr>
              <a:t>日期</a:t>
            </a:r>
            <a:r>
              <a:rPr lang="en-US" sz="4000" b="1" baseline="0" dirty="0">
                <a:solidFill>
                  <a:srgbClr val="800000"/>
                </a:solidFill>
                <a:latin typeface="Calibri" charset="0"/>
              </a:rPr>
              <a:t>?	</a:t>
            </a:r>
            <a:r>
              <a:rPr lang="zh-CN" altLang="en-US" sz="4000" b="1" baseline="0" dirty="0">
                <a:solidFill>
                  <a:srgbClr val="800000"/>
                </a:solidFill>
                <a:latin typeface="Calibri" charset="0"/>
              </a:rPr>
              <a:t> </a:t>
            </a:r>
            <a:r>
              <a:rPr lang="en-US" altLang="zh-CN" sz="4000" b="1" baseline="0" dirty="0">
                <a:solidFill>
                  <a:srgbClr val="800000"/>
                </a:solidFill>
                <a:latin typeface="Calibri" charset="0"/>
              </a:rPr>
              <a:t>11</a:t>
            </a:r>
            <a:r>
              <a:rPr lang="zh-CN" altLang="en-US" sz="4000" b="1" baseline="0" dirty="0">
                <a:solidFill>
                  <a:srgbClr val="800000"/>
                </a:solidFill>
                <a:latin typeface="Calibri" charset="0"/>
              </a:rPr>
              <a:t>月</a:t>
            </a:r>
            <a:r>
              <a:rPr lang="en-US" altLang="zh-CN" sz="4000" b="1" baseline="0" dirty="0">
                <a:solidFill>
                  <a:srgbClr val="800000"/>
                </a:solidFill>
                <a:latin typeface="Calibri" charset="0"/>
              </a:rPr>
              <a:t>30</a:t>
            </a:r>
            <a:r>
              <a:rPr lang="zh-CN" altLang="en-US" sz="4000" b="1" baseline="0" dirty="0">
                <a:solidFill>
                  <a:srgbClr val="800000"/>
                </a:solidFill>
                <a:latin typeface="Calibri" charset="0"/>
              </a:rPr>
              <a:t>日至</a:t>
            </a:r>
            <a:r>
              <a:rPr lang="en-US" altLang="zh-CN" sz="4000" b="1" baseline="0" dirty="0">
                <a:solidFill>
                  <a:srgbClr val="800000"/>
                </a:solidFill>
                <a:latin typeface="Calibri" charset="0"/>
              </a:rPr>
              <a:t>12</a:t>
            </a:r>
            <a:r>
              <a:rPr lang="zh-CN" altLang="en-US" sz="4000" b="1" baseline="0" dirty="0">
                <a:solidFill>
                  <a:srgbClr val="800000"/>
                </a:solidFill>
                <a:latin typeface="Calibri" charset="0"/>
              </a:rPr>
              <a:t>月</a:t>
            </a:r>
            <a:r>
              <a:rPr lang="en-US" altLang="zh-CN" sz="4000" b="1" baseline="0" dirty="0">
                <a:solidFill>
                  <a:srgbClr val="800000"/>
                </a:solidFill>
                <a:latin typeface="Calibri" charset="0"/>
              </a:rPr>
              <a:t>3</a:t>
            </a:r>
            <a:r>
              <a:rPr lang="zh-CN" altLang="en-US" sz="4000" b="1" baseline="0" dirty="0">
                <a:solidFill>
                  <a:srgbClr val="800000"/>
                </a:solidFill>
                <a:latin typeface="Calibri" charset="0"/>
              </a:rPr>
              <a:t>日</a:t>
            </a:r>
            <a:endParaRPr lang="en-US" sz="4000" b="1" baseline="0" dirty="0">
              <a:solidFill>
                <a:srgbClr val="800000"/>
              </a:solidFill>
              <a:latin typeface="Calibri" charset="0"/>
            </a:endParaRPr>
          </a:p>
        </p:txBody>
      </p:sp>
      <p:sp>
        <p:nvSpPr>
          <p:cNvPr id="9" name="Title 1"/>
          <p:cNvSpPr txBox="1">
            <a:spLocks/>
          </p:cNvSpPr>
          <p:nvPr/>
        </p:nvSpPr>
        <p:spPr bwMode="auto">
          <a:xfrm>
            <a:off x="228600" y="1628775"/>
            <a:ext cx="89154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80000"/>
              </a:lnSpc>
              <a:buClrTx/>
              <a:buSzTx/>
              <a:buFontTx/>
              <a:buNone/>
              <a:defRPr/>
            </a:pPr>
            <a:endParaRPr lang="en-US" sz="2500" b="1" dirty="0">
              <a:solidFill>
                <a:srgbClr val="000000"/>
              </a:solidFill>
              <a:latin typeface="Calibri" charset="0"/>
            </a:endParaRPr>
          </a:p>
          <a:p>
            <a:pPr marL="2151063" indent="-2151063" eaLnBrk="1" hangingPunct="1">
              <a:lnSpc>
                <a:spcPct val="80000"/>
              </a:lnSpc>
              <a:buClrTx/>
              <a:buSzTx/>
              <a:buFontTx/>
              <a:buNone/>
              <a:defRPr/>
            </a:pPr>
            <a:r>
              <a:rPr lang="en-US" sz="4000" b="1" dirty="0" err="1">
                <a:solidFill>
                  <a:srgbClr val="800000"/>
                </a:solidFill>
                <a:latin typeface="Calibri" charset="0"/>
              </a:rPr>
              <a:t>谁</a:t>
            </a:r>
            <a:r>
              <a:rPr lang="en-US" sz="4000" b="1" dirty="0">
                <a:solidFill>
                  <a:srgbClr val="800000"/>
                </a:solidFill>
                <a:latin typeface="Calibri" charset="0"/>
              </a:rPr>
              <a:t>?	Lewis &amp; Barbara Winkler</a:t>
            </a:r>
          </a:p>
          <a:p>
            <a:pPr algn="ctr" eaLnBrk="1" hangingPunct="1">
              <a:lnSpc>
                <a:spcPct val="80000"/>
              </a:lnSpc>
              <a:buClrTx/>
              <a:buSzTx/>
              <a:buFontTx/>
              <a:buNone/>
              <a:defRPr/>
            </a:pPr>
            <a:endParaRPr lang="en-US" sz="2500" b="1" dirty="0">
              <a:solidFill>
                <a:srgbClr val="000000"/>
              </a:solidFill>
              <a:latin typeface="Calibri" charset="0"/>
            </a:endParaRPr>
          </a:p>
        </p:txBody>
      </p:sp>
    </p:spTree>
    <p:extLst>
      <p:ext uri="{BB962C8B-B14F-4D97-AF65-F5344CB8AC3E}">
        <p14:creationId xmlns:p14="http://schemas.microsoft.com/office/powerpoint/2010/main" val="3239963488"/>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5265"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Family Centre</a:t>
            </a:r>
          </a:p>
        </p:txBody>
      </p:sp>
      <p:pic>
        <p:nvPicPr>
          <p:cNvPr id="1035266" name="Picture 3" descr="Screen Shot 2013-08-17 at 1.31.58 P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04800" y="80963"/>
            <a:ext cx="8534400" cy="6777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Date Placeholder 13"/>
          <p:cNvSpPr txBox="1">
            <a:spLocks noGrp="1"/>
          </p:cNvSpPr>
          <p:nvPr/>
        </p:nvSpPr>
        <p:spPr bwMode="auto">
          <a:xfrm rot="-733009">
            <a:off x="-101600" y="1049338"/>
            <a:ext cx="6434138" cy="116205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eaLnBrk="1" hangingPunct="1">
              <a:buClrTx/>
              <a:buSzTx/>
              <a:buFontTx/>
              <a:buNone/>
            </a:pPr>
            <a:r>
              <a:rPr lang="en-US" altLang="zh-CN" sz="4000" b="1" baseline="0" dirty="0">
                <a:solidFill>
                  <a:srgbClr val="FFFFFF"/>
                </a:solidFill>
                <a:latin typeface="Calibri" charset="0"/>
              </a:rPr>
              <a:t>8 </a:t>
            </a:r>
            <a:r>
              <a:rPr lang="zh-CN" altLang="en-US" sz="4000" b="1" baseline="0" dirty="0">
                <a:solidFill>
                  <a:srgbClr val="FFFFFF"/>
                </a:solidFill>
                <a:latin typeface="Calibri" charset="0"/>
              </a:rPr>
              <a:t>月 </a:t>
            </a:r>
            <a:r>
              <a:rPr lang="en-US" altLang="zh-CN" sz="4000" b="1" baseline="0" dirty="0">
                <a:solidFill>
                  <a:srgbClr val="FFFFFF"/>
                </a:solidFill>
                <a:latin typeface="Calibri" charset="0"/>
              </a:rPr>
              <a:t>30 </a:t>
            </a:r>
            <a:r>
              <a:rPr lang="zh-CN" altLang="en-US" sz="4000" b="1" baseline="0" dirty="0">
                <a:solidFill>
                  <a:srgbClr val="FFFFFF"/>
                </a:solidFill>
                <a:latin typeface="Calibri" charset="0"/>
              </a:rPr>
              <a:t>日周五下午 </a:t>
            </a:r>
            <a:r>
              <a:rPr lang="en-US" altLang="zh-CN" sz="4000" b="1" baseline="0" dirty="0">
                <a:solidFill>
                  <a:srgbClr val="FFFFFF"/>
                </a:solidFill>
                <a:latin typeface="Calibri" charset="0"/>
              </a:rPr>
              <a:t>7-10 </a:t>
            </a:r>
            <a:r>
              <a:rPr lang="zh-CN" altLang="en-US" sz="4000" b="1" baseline="0" dirty="0">
                <a:solidFill>
                  <a:srgbClr val="FFFFFF"/>
                </a:solidFill>
                <a:latin typeface="Calibri" charset="0"/>
              </a:rPr>
              <a:t>点</a:t>
            </a:r>
            <a:endParaRPr lang="en-US" b="1" baseline="0" dirty="0">
              <a:solidFill>
                <a:srgbClr val="FFFFFF"/>
              </a:solidFill>
              <a:latin typeface="Calibri" charset="0"/>
            </a:endParaRPr>
          </a:p>
        </p:txBody>
      </p:sp>
    </p:spTree>
    <p:extLst>
      <p:ext uri="{BB962C8B-B14F-4D97-AF65-F5344CB8AC3E}">
        <p14:creationId xmlns:p14="http://schemas.microsoft.com/office/powerpoint/2010/main" val="26053162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strVal val="#ppt_w*0.70"/>
                                          </p:val>
                                        </p:tav>
                                        <p:tav tm="100000">
                                          <p:val>
                                            <p:strVal val="#ppt_w"/>
                                          </p:val>
                                        </p:tav>
                                      </p:tavLst>
                                    </p:anim>
                                    <p:anim calcmode="lin" valueType="num">
                                      <p:cBhvr>
                                        <p:cTn id="8" dur="1000" fill="hold"/>
                                        <p:tgtEl>
                                          <p:spTgt spid="4"/>
                                        </p:tgtEl>
                                        <p:attrNameLst>
                                          <p:attrName>ppt_h</p:attrName>
                                        </p:attrNameLst>
                                      </p:cBhvr>
                                      <p:tavLst>
                                        <p:tav tm="0">
                                          <p:val>
                                            <p:strVal val="#ppt_h"/>
                                          </p:val>
                                        </p:tav>
                                        <p:tav tm="100000">
                                          <p:val>
                                            <p:strVal val="#ppt_h"/>
                                          </p:val>
                                        </p:tav>
                                      </p:tavLst>
                                    </p:anim>
                                    <p:animEffect transition="in" filter="fade">
                                      <p:cBhvr>
                                        <p:cTn id="9"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6290"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Banquet</a:t>
            </a:r>
          </a:p>
        </p:txBody>
      </p:sp>
      <p:pic>
        <p:nvPicPr>
          <p:cNvPr id="1036291" name="Picture 3" descr="LFC CIC Participants.pdf"/>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9050" y="692150"/>
            <a:ext cx="9271000" cy="547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239047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86018" name="Rectangle 1"/>
          <p:cNvSpPr>
            <a:spLocks noGrp="1" noChangeArrowheads="1"/>
          </p:cNvSpPr>
          <p:nvPr>
            <p:ph type="title" idx="4294967295"/>
          </p:nvPr>
        </p:nvSpPr>
        <p:spPr>
          <a:xfrm>
            <a:off x="1905000" y="152400"/>
            <a:ext cx="5257800" cy="838200"/>
          </a:xfrm>
          <a:solidFill>
            <a:srgbClr val="000000"/>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rgbClr val="FFFFFF"/>
                </a:solidFill>
                <a:latin typeface="Times New Roman" charset="0"/>
                <a:cs typeface="SimSun" charset="0"/>
              </a:rPr>
              <a:t>情况</a:t>
            </a:r>
          </a:p>
        </p:txBody>
      </p:sp>
      <p:sp>
        <p:nvSpPr>
          <p:cNvPr id="86019"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300</a:t>
            </a:r>
          </a:p>
        </p:txBody>
      </p:sp>
      <p:sp>
        <p:nvSpPr>
          <p:cNvPr id="22531" name="Rectangle 3"/>
          <p:cNvSpPr>
            <a:spLocks noChangeArrowheads="1"/>
          </p:cNvSpPr>
          <p:nvPr/>
        </p:nvSpPr>
        <p:spPr bwMode="auto">
          <a:xfrm rot="-600000">
            <a:off x="612775" y="1554163"/>
            <a:ext cx="7127875" cy="4251325"/>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341313" marR="0" lvl="0" indent="-341313" algn="ctr" defTabSz="457200" rtl="0" eaLnBrk="0" fontAlgn="base" latinLnBrk="0" hangingPunct="0">
              <a:lnSpc>
                <a:spcPct val="100000"/>
              </a:lnSpc>
              <a:spcBef>
                <a:spcPts val="625"/>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500" b="1" i="0" u="sng" strike="noStrike" kern="1200" cap="none" spc="0" normalizeH="0" baseline="0" noProof="0">
                <a:ln>
                  <a:noFill/>
                </a:ln>
                <a:solidFill>
                  <a:srgbClr val="FFFFFF"/>
                </a:solidFill>
                <a:effectLst/>
                <a:uLnTx/>
                <a:uFillTx/>
                <a:latin typeface="Times New Roman" charset="0"/>
                <a:ea typeface="ＭＳ Ｐゴシック" charset="0"/>
                <a:cs typeface="宋体" charset="0"/>
              </a:rPr>
              <a:t>日期</a:t>
            </a:r>
            <a:br>
              <a:rPr kumimoji="0" lang="en-US" sz="2500" b="1" i="0" u="sng" strike="noStrike" kern="1200" cap="none" spc="0" normalizeH="0" baseline="0" noProof="0">
                <a:ln>
                  <a:noFill/>
                </a:ln>
                <a:solidFill>
                  <a:srgbClr val="FFFFFF"/>
                </a:solidFill>
                <a:effectLst/>
                <a:uLnTx/>
                <a:uFillTx/>
                <a:latin typeface="Times New Roman" charset="0"/>
                <a:ea typeface="ＭＳ Ｐゴシック" charset="0"/>
                <a:cs typeface="宋体" charset="0"/>
              </a:rPr>
            </a:br>
            <a:endParaRPr kumimoji="0" lang="en-US" sz="2500" b="1" i="0" u="sng" strike="noStrike" kern="1200" cap="none" spc="0" normalizeH="0" baseline="0" noProof="0">
              <a:ln>
                <a:noFill/>
              </a:ln>
              <a:solidFill>
                <a:srgbClr val="FFFFFF"/>
              </a:solidFill>
              <a:effectLst/>
              <a:uLnTx/>
              <a:uFillTx/>
              <a:latin typeface="Times New Roman" charset="0"/>
              <a:ea typeface="ＭＳ Ｐゴシック" charset="0"/>
              <a:cs typeface="宋体" charset="0"/>
            </a:endParaRPr>
          </a:p>
          <a:p>
            <a:pPr marL="341313" marR="0" lvl="0" indent="-341313" algn="l" defTabSz="457200" rtl="0" eaLnBrk="0" fontAlgn="base" latinLnBrk="0" hangingPunct="0">
              <a:lnSpc>
                <a:spcPct val="100000"/>
              </a:lnSpc>
              <a:spcBef>
                <a:spcPts val="625"/>
              </a:spcBef>
              <a:spcAft>
                <a:spcPct val="0"/>
              </a:spcAft>
              <a:buClr>
                <a:srgbClr val="000000"/>
              </a:buClr>
              <a:buSzPct val="100000"/>
              <a:buFont typeface="Monotype Sorts" charset="0"/>
              <a:buChar char=""/>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5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尼希米在阿尔塔克赛尔克斯领导的第20年离开波斯（公元前445年），并在第32年返回（公元前433年） 。 “一段时间之后”他又来到耶路撒冷( 13:6b） ，但没有具体时间。也许是公元前425年，甚至420年 。</a:t>
            </a:r>
          </a:p>
          <a:p>
            <a:pPr marL="341313" marR="0" lvl="0" indent="-341313" algn="l" defTabSz="457200" rtl="0" eaLnBrk="0" fontAlgn="base" latinLnBrk="0" hangingPunct="0">
              <a:lnSpc>
                <a:spcPct val="100000"/>
              </a:lnSpc>
              <a:spcBef>
                <a:spcPts val="625"/>
              </a:spcBef>
              <a:spcAft>
                <a:spcPct val="0"/>
              </a:spcAft>
              <a:buClr>
                <a:srgbClr val="000000"/>
              </a:buClr>
              <a:buSzPct val="100000"/>
              <a:buFont typeface="Monotype Sorts" charset="0"/>
              <a:buChar char=""/>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500" b="0" i="0" u="none" strike="noStrike" kern="1200" cap="none" spc="0" normalizeH="0" baseline="0" noProof="0">
                <a:ln>
                  <a:noFill/>
                </a:ln>
                <a:solidFill>
                  <a:srgbClr val="FFFFFF"/>
                </a:solidFill>
                <a:effectLst/>
                <a:uLnTx/>
                <a:uFillTx/>
                <a:latin typeface="Times New Roman" charset="0"/>
                <a:ea typeface="ＭＳ Ｐゴシック" charset="0"/>
                <a:cs typeface="宋体" charset="0"/>
              </a:rPr>
              <a:t>年表把时间列为公元前425年左右，使尼希米与玛拉基德成为同时代的人。这一点也可从他们两人对放逐后的犹太教的相似描述得到证明。</a:t>
            </a:r>
          </a:p>
        </p:txBody>
      </p:sp>
      <p:sp>
        <p:nvSpPr>
          <p:cNvPr id="22532" name="Rectangle 4"/>
          <p:cNvSpPr>
            <a:spLocks noChangeArrowheads="1"/>
          </p:cNvSpPr>
          <p:nvPr/>
        </p:nvSpPr>
        <p:spPr bwMode="auto">
          <a:xfrm rot="600000">
            <a:off x="4159250" y="1724025"/>
            <a:ext cx="4341813" cy="3363913"/>
          </a:xfrm>
          <a:prstGeom prst="rect">
            <a:avLst/>
          </a:prstGeom>
          <a:solidFill>
            <a:srgbClr val="FFFFFF"/>
          </a:solidFill>
          <a:ln w="9360">
            <a:solidFill>
              <a:srgbClr val="000000"/>
            </a:solidFill>
            <a:miter lim="800000"/>
            <a:headEnd/>
            <a:tailEnd/>
          </a:ln>
        </p:spPr>
        <p:txBody>
          <a:bodyPr lIns="90000" tIns="46800" rIns="90000" bIns="46800"/>
          <a:lstStyle/>
          <a:p>
            <a:pPr marL="0" marR="0" lvl="0" indent="0" algn="ctr" defTabSz="457200" rtl="0" eaLnBrk="0" fontAlgn="base" latinLnBrk="0" hangingPunct="0">
              <a:lnSpc>
                <a:spcPct val="100000"/>
              </a:lnSpc>
              <a:spcBef>
                <a:spcPts val="700"/>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t>收件人</a:t>
            </a:r>
            <a:br>
              <a:rPr kumimoji="0" lang="en-US" sz="2800" b="1" i="0" u="sng" strike="noStrike" kern="1200" cap="none" spc="0" normalizeH="0" baseline="0" noProof="0">
                <a:ln>
                  <a:noFill/>
                </a:ln>
                <a:solidFill>
                  <a:srgbClr val="333333"/>
                </a:solidFill>
                <a:effectLst/>
                <a:uLnTx/>
                <a:uFillTx/>
                <a:latin typeface="Times New Roman" charset="0"/>
                <a:ea typeface="ＭＳ Ｐゴシック" charset="0"/>
                <a:cs typeface="宋体" charset="0"/>
              </a:rPr>
            </a:br>
            <a:r>
              <a:rPr kumimoji="0" lang="en-US" sz="28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这些首次阅读尼希米记的是在30或40年前与以斯拉一起返回波斯的犹太人，以及约125年之前与罗巴伯一起返回的孙子和曾孙们。</a:t>
            </a:r>
          </a:p>
        </p:txBody>
      </p:sp>
    </p:spTree>
    <p:extLst>
      <p:ext uri="{BB962C8B-B14F-4D97-AF65-F5344CB8AC3E}">
        <p14:creationId xmlns:p14="http://schemas.microsoft.com/office/powerpoint/2010/main" val="2056878797"/>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22531"/>
                                        </p:tgtEl>
                                        <p:attrNameLst>
                                          <p:attrName>style.visibility</p:attrName>
                                        </p:attrNameLst>
                                      </p:cBhvr>
                                      <p:to>
                                        <p:strVal val="visible"/>
                                      </p:to>
                                    </p:set>
                                    <p:anim calcmode="lin" valueType="num">
                                      <p:cBhvr>
                                        <p:cTn id="7" dur="500" fill="hold"/>
                                        <p:tgtEl>
                                          <p:spTgt spid="22531"/>
                                        </p:tgtEl>
                                        <p:attrNameLst>
                                          <p:attrName>ppt_x</p:attrName>
                                        </p:attrNameLst>
                                      </p:cBhvr>
                                      <p:tavLst>
                                        <p:tav tm="100000">
                                          <p:val>
                                            <p:strVal val="0-#ppt_w/2"/>
                                          </p:val>
                                        </p:tav>
                                        <p:tav>
                                          <p:val>
                                            <p:strVal val="#ppt_x"/>
                                          </p:val>
                                        </p:tav>
                                      </p:tavLst>
                                    </p:anim>
                                    <p:anim calcmode="lin" valueType="num">
                                      <p:cBhvr>
                                        <p:cTn id="8" dur="500" fill="hold"/>
                                        <p:tgtEl>
                                          <p:spTgt spid="22531"/>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additive="repl">
                                        <p:cTn id="12" dur="1" fill="hold">
                                          <p:stCondLst>
                                            <p:cond delay="0"/>
                                          </p:stCondLst>
                                        </p:cTn>
                                        <p:tgtEl>
                                          <p:spTgt spid="22532"/>
                                        </p:tgtEl>
                                        <p:attrNameLst>
                                          <p:attrName>style.visibility</p:attrName>
                                        </p:attrNameLst>
                                      </p:cBhvr>
                                      <p:to>
                                        <p:strVal val="visible"/>
                                      </p:to>
                                    </p:set>
                                    <p:anim calcmode="lin" valueType="num">
                                      <p:cBhvr>
                                        <p:cTn id="13" dur="500" fill="hold"/>
                                        <p:tgtEl>
                                          <p:spTgt spid="22532"/>
                                        </p:tgtEl>
                                        <p:attrNameLst>
                                          <p:attrName>ppt_x</p:attrName>
                                        </p:attrNameLst>
                                      </p:cBhvr>
                                      <p:tavLst>
                                        <p:tav tm="100000">
                                          <p:val>
                                            <p:strVal val="1+#ppt_w/2"/>
                                          </p:val>
                                        </p:tav>
                                        <p:tav>
                                          <p:val>
                                            <p:strVal val="#ppt_x"/>
                                          </p:val>
                                        </p:tav>
                                      </p:tavLst>
                                    </p:anim>
                                    <p:anim calcmode="lin" valueType="num">
                                      <p:cBhvr>
                                        <p:cTn id="14" dur="500" fill="hold"/>
                                        <p:tgtEl>
                                          <p:spTgt spid="22532"/>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7313" name="Rectangle 2"/>
          <p:cNvSpPr>
            <a:spLocks noGrp="1" noChangeArrowheads="1"/>
          </p:cNvSpPr>
          <p:nvPr>
            <p:ph type="title" idx="4294967295"/>
          </p:nvPr>
        </p:nvSpPr>
        <p:spPr>
          <a:xfrm>
            <a:off x="25400" y="-1371600"/>
            <a:ext cx="9118600" cy="1371600"/>
          </a:xfrm>
        </p:spPr>
        <p:txBody>
          <a:bodyPr/>
          <a:lstStyle/>
          <a:p>
            <a:r>
              <a:rPr lang="en-US">
                <a:solidFill>
                  <a:schemeClr val="accent1"/>
                </a:solidFill>
                <a:latin typeface="Arial" charset="0"/>
                <a:ea typeface="ＭＳ Ｐゴシック" charset="0"/>
                <a:cs typeface="ＭＳ Ｐゴシック" charset="0"/>
              </a:rPr>
              <a:t>Lakeside Banquet</a:t>
            </a:r>
          </a:p>
        </p:txBody>
      </p:sp>
      <p:pic>
        <p:nvPicPr>
          <p:cNvPr id="1037314" name="Picture 2" descr="IMG_2065.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31516920"/>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p:txBody>
          <a:bodyPr/>
          <a:lstStyle/>
          <a:p>
            <a:pPr eaLnBrk="1" hangingPunct="1">
              <a:defRPr/>
            </a:pPr>
            <a:endParaRPr lang="en-US"/>
          </a:p>
        </p:txBody>
      </p:sp>
      <p:sp>
        <p:nvSpPr>
          <p:cNvPr id="39939" name="Rectangle 3"/>
          <p:cNvSpPr>
            <a:spLocks noGrp="1" noChangeArrowheads="1"/>
          </p:cNvSpPr>
          <p:nvPr>
            <p:ph type="body" idx="1"/>
          </p:nvPr>
        </p:nvSpPr>
        <p:spPr/>
        <p:txBody>
          <a:bodyPr/>
          <a:lstStyle/>
          <a:p>
            <a:pPr eaLnBrk="1" hangingPunct="1">
              <a:defRPr/>
            </a:pPr>
            <a:endParaRPr lang="en-US"/>
          </a:p>
        </p:txBody>
      </p:sp>
      <p:pic>
        <p:nvPicPr>
          <p:cNvPr id="1038339" name="Picture 5" descr="pastor_praying_ez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90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2" name="AutoShape 6"/>
          <p:cNvSpPr>
            <a:spLocks noChangeArrowheads="1"/>
          </p:cNvSpPr>
          <p:nvPr/>
        </p:nvSpPr>
        <p:spPr bwMode="auto">
          <a:xfrm>
            <a:off x="5724525" y="260350"/>
            <a:ext cx="3095625" cy="3097213"/>
          </a:xfrm>
          <a:prstGeom prst="wedgeRoundRectCallout">
            <a:avLst>
              <a:gd name="adj1" fmla="val -84352"/>
              <a:gd name="adj2" fmla="val 56759"/>
              <a:gd name="adj3" fmla="val 16667"/>
            </a:avLst>
          </a:prstGeom>
          <a:solidFill>
            <a:srgbClr val="FFFFFF"/>
          </a:solidFill>
          <a:ln w="9525">
            <a:solidFill>
              <a:schemeClr val="tx1"/>
            </a:solidFill>
            <a:miter lim="800000"/>
            <a:headEnd/>
            <a:tailEnd/>
          </a:ln>
          <a:effectLst/>
        </p:spPr>
        <p:txBody>
          <a:bodyPr/>
          <a:lstStyle/>
          <a:p>
            <a:pPr algn="ctr" defTabSz="914400" eaLnBrk="1" hangingPunct="1">
              <a:buClrTx/>
              <a:buSzTx/>
              <a:buFontTx/>
              <a:buNone/>
              <a:defRPr/>
            </a:pPr>
            <a:r>
              <a:rPr lang="zh-CN" altLang="en-US" sz="3200" b="1" dirty="0">
                <a:solidFill>
                  <a:srgbClr val="8A0000">
                    <a:lumMod val="50000"/>
                  </a:srgbClr>
                </a:solidFill>
                <a:effectLst>
                  <a:outerShdw blurRad="38100" dist="38100" dir="2700000" algn="tl">
                    <a:srgbClr val="666633"/>
                  </a:outerShdw>
                </a:effectLst>
                <a:latin typeface="Arial" charset="0"/>
                <a:cs typeface="Arial" charset="0"/>
              </a:rPr>
              <a:t>上帝，请赐予我您的一句话，任何一句话都可以</a:t>
            </a:r>
            <a:r>
              <a:rPr lang="en-US" altLang="zh-CN" sz="3200" b="1" dirty="0">
                <a:solidFill>
                  <a:srgbClr val="8A0000">
                    <a:lumMod val="50000"/>
                  </a:srgbClr>
                </a:solidFill>
                <a:effectLst>
                  <a:outerShdw blurRad="38100" dist="38100" dir="2700000" algn="tl">
                    <a:srgbClr val="666633"/>
                  </a:outerShdw>
                </a:effectLst>
                <a:latin typeface="Arial" charset="0"/>
                <a:cs typeface="Arial" charset="0"/>
              </a:rPr>
              <a:t>——</a:t>
            </a:r>
            <a:r>
              <a:rPr lang="zh-CN" altLang="en-US" sz="3200" b="1" dirty="0">
                <a:solidFill>
                  <a:srgbClr val="8A0000">
                    <a:lumMod val="50000"/>
                  </a:srgbClr>
                </a:solidFill>
                <a:effectLst>
                  <a:outerShdw blurRad="38100" dist="38100" dir="2700000" algn="tl">
                    <a:srgbClr val="666633"/>
                  </a:outerShdw>
                </a:effectLst>
                <a:latin typeface="Arial" charset="0"/>
                <a:cs typeface="Arial" charset="0"/>
              </a:rPr>
              <a:t>并且要快！！！</a:t>
            </a:r>
            <a:endParaRPr lang="en-US" sz="3200" b="1" dirty="0">
              <a:solidFill>
                <a:srgbClr val="8A0000">
                  <a:lumMod val="50000"/>
                </a:srgbClr>
              </a:solidFill>
              <a:effectLst>
                <a:outerShdw blurRad="38100" dist="38100" dir="2700000" algn="tl">
                  <a:srgbClr val="666633"/>
                </a:outerShdw>
              </a:effectLst>
              <a:latin typeface="Arial" charset="0"/>
              <a:cs typeface="Arial" charset="0"/>
            </a:endParaRPr>
          </a:p>
        </p:txBody>
      </p:sp>
    </p:spTree>
    <p:extLst>
      <p:ext uri="{BB962C8B-B14F-4D97-AF65-F5344CB8AC3E}">
        <p14:creationId xmlns:p14="http://schemas.microsoft.com/office/powerpoint/2010/main" val="2316147459"/>
      </p:ext>
    </p:extLst>
  </p:cSld>
  <p:clrMapOvr>
    <a:masterClrMapping/>
  </p:clrMapOvr>
  <p:transition>
    <p:fade/>
  </p:transition>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905" name="Picture 1"/>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62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10242" name="Text Box 2"/>
          <p:cNvSpPr txBox="1">
            <a:spLocks noChangeArrowheads="1"/>
          </p:cNvSpPr>
          <p:nvPr/>
        </p:nvSpPr>
        <p:spPr bwMode="auto">
          <a:xfrm>
            <a:off x="7834313" y="6248400"/>
            <a:ext cx="255587" cy="2413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lstStyle>
            <a:lvl1pPr>
              <a:defRPr sz="1200">
                <a:solidFill>
                  <a:schemeClr val="tx1"/>
                </a:solidFill>
                <a:latin typeface="Arial" charset="0"/>
                <a:ea typeface="ＭＳ Ｐゴシック" charset="0"/>
              </a:defRPr>
            </a:lvl1pPr>
            <a:lvl2pPr>
              <a:defRPr sz="1200">
                <a:solidFill>
                  <a:schemeClr val="tx1"/>
                </a:solidFill>
                <a:latin typeface="Arial" charset="0"/>
                <a:ea typeface="ＭＳ Ｐゴシック" charset="0"/>
              </a:defRPr>
            </a:lvl2pPr>
            <a:lvl3pPr>
              <a:defRPr sz="1200">
                <a:solidFill>
                  <a:schemeClr val="tx1"/>
                </a:solidFill>
                <a:latin typeface="Arial" charset="0"/>
                <a:ea typeface="ＭＳ Ｐゴシック" charset="0"/>
              </a:defRPr>
            </a:lvl3pPr>
            <a:lvl4pPr>
              <a:defRPr sz="1200">
                <a:solidFill>
                  <a:schemeClr val="tx1"/>
                </a:solidFill>
                <a:latin typeface="Arial" charset="0"/>
                <a:ea typeface="ＭＳ Ｐゴシック" charset="0"/>
              </a:defRPr>
            </a:lvl4pPr>
            <a:lvl5pPr>
              <a:defRPr sz="1200">
                <a:solidFill>
                  <a:schemeClr val="tx1"/>
                </a:solidFill>
                <a:latin typeface="Arial" charset="0"/>
                <a:ea typeface="ＭＳ Ｐゴシック" charset="0"/>
              </a:defRPr>
            </a:lvl5pPr>
            <a:lvl6pPr fontAlgn="base">
              <a:spcBef>
                <a:spcPct val="0"/>
              </a:spcBef>
              <a:spcAft>
                <a:spcPct val="0"/>
              </a:spcAft>
              <a:defRPr sz="1200">
                <a:solidFill>
                  <a:schemeClr val="tx1"/>
                </a:solidFill>
                <a:latin typeface="Arial" charset="0"/>
                <a:ea typeface="ＭＳ Ｐゴシック" charset="0"/>
              </a:defRPr>
            </a:lvl6pPr>
            <a:lvl7pPr fontAlgn="base">
              <a:spcBef>
                <a:spcPct val="0"/>
              </a:spcBef>
              <a:spcAft>
                <a:spcPct val="0"/>
              </a:spcAft>
              <a:defRPr sz="1200">
                <a:solidFill>
                  <a:schemeClr val="tx1"/>
                </a:solidFill>
                <a:latin typeface="Arial" charset="0"/>
                <a:ea typeface="ＭＳ Ｐゴシック" charset="0"/>
              </a:defRPr>
            </a:lvl7pPr>
            <a:lvl8pPr fontAlgn="base">
              <a:spcBef>
                <a:spcPct val="0"/>
              </a:spcBef>
              <a:spcAft>
                <a:spcPct val="0"/>
              </a:spcAft>
              <a:defRPr sz="1200">
                <a:solidFill>
                  <a:schemeClr val="tx1"/>
                </a:solidFill>
                <a:latin typeface="Arial" charset="0"/>
                <a:ea typeface="ＭＳ Ｐゴシック" charset="0"/>
              </a:defRPr>
            </a:lvl8pPr>
            <a:lvl9pPr fontAlgn="base">
              <a:spcBef>
                <a:spcPct val="0"/>
              </a:spcBef>
              <a:spcAft>
                <a:spcPct val="0"/>
              </a:spcAft>
              <a:defRPr sz="1200">
                <a:solidFill>
                  <a:schemeClr val="tx1"/>
                </a:solidFill>
                <a:latin typeface="Arial" charset="0"/>
                <a:ea typeface="ＭＳ Ｐゴシック" charset="0"/>
              </a:defRPr>
            </a:lvl9pPr>
          </a:lstStyle>
          <a:p>
            <a:pPr algn="ctr">
              <a:defRPr/>
            </a:pPr>
            <a:fld id="{FD3CAF7C-F3DE-3C43-94C3-8704EA0BEE9E}" type="slidenum">
              <a:rPr lang="en-US" sz="1000" smtClean="0">
                <a:effectLst>
                  <a:outerShdw blurRad="38100" dist="38100" dir="2700000" algn="tl">
                    <a:srgbClr val="DDDDDD"/>
                  </a:outerShdw>
                </a:effectLst>
                <a:cs typeface="Arial" charset="0"/>
              </a:rPr>
              <a:pPr algn="ctr">
                <a:defRPr/>
              </a:pPr>
              <a:t>352</a:t>
            </a:fld>
            <a:endParaRPr lang="en-US" sz="1000">
              <a:effectLst>
                <a:outerShdw blurRad="38100" dist="38100" dir="2700000" algn="tl">
                  <a:srgbClr val="DDDDDD"/>
                </a:outerShdw>
              </a:effectLst>
              <a:cs typeface="Arial" charset="0"/>
            </a:endParaRPr>
          </a:p>
        </p:txBody>
      </p:sp>
      <p:sp>
        <p:nvSpPr>
          <p:cNvPr id="10243" name="Rectangle 3"/>
          <p:cNvSpPr>
            <a:spLocks noGrp="1" noChangeArrowheads="1"/>
          </p:cNvSpPr>
          <p:nvPr>
            <p:ph type="title"/>
          </p:nvPr>
        </p:nvSpPr>
        <p:spPr>
          <a:xfrm>
            <a:off x="457200" y="2133600"/>
            <a:ext cx="8229600" cy="1524000"/>
          </a:xfrm>
          <a:solidFill>
            <a:srgbClr val="FFFFFF">
              <a:alpha val="49803"/>
            </a:srgbClr>
          </a:solidFill>
          <a:extLst>
            <a:ext uri="{91240B29-F687-4f45-9708-019B960494DF}">
              <a14:hiddenLine xmlns="" xmlns:a14="http://schemas.microsoft.com/office/drawing/2010/main" w="76200">
                <a:solidFill>
                  <a:schemeClr val="tx1"/>
                </a:solidFill>
                <a:miter lim="800000"/>
                <a:headEnd/>
                <a:tailEnd/>
              </a14:hiddenLine>
            </a:ext>
          </a:extLst>
        </p:spPr>
        <p:txBody>
          <a:bodyPr rIns="132080"/>
          <a:lstStyle/>
          <a:p>
            <a:pPr indent="0" algn="ctr" eaLnBrk="1" hangingPunct="1">
              <a:defRPr/>
            </a:pPr>
            <a:r>
              <a:rPr lang="ja-JP" altLang="en-US" sz="7200">
                <a:solidFill>
                  <a:schemeClr val="tx1"/>
                </a:solidFill>
                <a:effectLst>
                  <a:outerShdw blurRad="38100" dist="38100" dir="2700000" algn="tl">
                    <a:srgbClr val="DDDDDD"/>
                  </a:outerShdw>
                </a:effectLst>
                <a:latin typeface="Arial Bold" charset="0"/>
                <a:ea typeface="Heiti SC Medium" charset="0"/>
                <a:cs typeface="Heiti SC Medium" charset="0"/>
                <a:sym typeface="Arial Bold" charset="0"/>
              </a:rPr>
              <a:t>讲道表</a:t>
            </a:r>
            <a:endParaRPr lang="en-US" sz="7200">
              <a:solidFill>
                <a:schemeClr val="tx1"/>
              </a:solidFill>
              <a:effectLst>
                <a:outerShdw blurRad="38100" dist="38100" dir="2700000" algn="tl">
                  <a:srgbClr val="DDDDDD"/>
                </a:outerShdw>
              </a:effectLst>
              <a:latin typeface="Arial Bold" charset="0"/>
              <a:ea typeface="ヒラギノ角ゴ ProN W6" charset="0"/>
              <a:cs typeface="ヒラギノ角ゴ ProN W6" charset="0"/>
              <a:sym typeface="Arial Bold" charset="0"/>
            </a:endParaRPr>
          </a:p>
        </p:txBody>
      </p:sp>
      <p:sp>
        <p:nvSpPr>
          <p:cNvPr id="10244" name="Rectangle 4"/>
          <p:cNvSpPr>
            <a:spLocks noGrp="1" noChangeArrowheads="1"/>
          </p:cNvSpPr>
          <p:nvPr>
            <p:ph type="body" idx="1"/>
          </p:nvPr>
        </p:nvSpPr>
        <p:spPr>
          <a:xfrm>
            <a:off x="2171700" y="3644900"/>
            <a:ext cx="4800600" cy="1981200"/>
          </a:xfrm>
          <a:solidFill>
            <a:srgbClr val="FFFFFF">
              <a:alpha val="49803"/>
            </a:srgbClr>
          </a:solidFill>
          <a:extLst>
            <a:ext uri="{91240B29-F687-4f45-9708-019B960494DF}">
              <a14:hiddenLine xmlns="" xmlns:a14="http://schemas.microsoft.com/office/drawing/2010/main" w="76200">
                <a:solidFill>
                  <a:schemeClr val="tx1"/>
                </a:solidFill>
                <a:miter lim="800000"/>
                <a:headEnd/>
                <a:tailEnd/>
              </a14:hiddenLine>
            </a:ext>
          </a:extLst>
        </p:spPr>
        <p:txBody>
          <a:bodyPr rIns="132080" anchor="ctr"/>
          <a:lstStyle/>
          <a:p>
            <a:pPr marL="39688" indent="0" algn="ctr" eaLnBrk="1" hangingPunct="1">
              <a:buFont typeface="Wingdings" charset="0"/>
              <a:buNone/>
              <a:defRPr/>
            </a:pPr>
            <a:r>
              <a:rPr lang="ja-JP" altLang="en-US" sz="4400">
                <a:effectLst>
                  <a:outerShdw blurRad="38100" dist="38100" dir="2700000" algn="tl">
                    <a:srgbClr val="DDDDDD"/>
                  </a:outerShdw>
                </a:effectLst>
                <a:latin typeface="Arial Bold Italic" charset="0"/>
                <a:ea typeface="Heiti SC Medium" charset="0"/>
                <a:cs typeface="Heiti SC Medium" charset="0"/>
                <a:sym typeface="Arial Bold Italic" charset="0"/>
              </a:rPr>
              <a:t>计划你的未来</a:t>
            </a:r>
            <a:endParaRPr lang="en-US" sz="4400">
              <a:effectLst>
                <a:outerShdw blurRad="38100" dist="38100" dir="2700000" algn="tl">
                  <a:srgbClr val="DDDDDD"/>
                </a:outerShdw>
              </a:effectLst>
              <a:latin typeface="Arial Bold Italic" charset="0"/>
              <a:ea typeface="ヒラギノ角ゴ ProN W6" charset="0"/>
              <a:cs typeface="ヒラギノ角ゴ ProN W6" charset="0"/>
              <a:sym typeface="Arial Bold Italic" charset="0"/>
            </a:endParaRPr>
          </a:p>
        </p:txBody>
      </p:sp>
      <p:sp>
        <p:nvSpPr>
          <p:cNvPr id="123909" name="Rectangle 5"/>
          <p:cNvSpPr>
            <a:spLocks/>
          </p:cNvSpPr>
          <p:nvPr/>
        </p:nvSpPr>
        <p:spPr bwMode="auto">
          <a:xfrm>
            <a:off x="8445500" y="71438"/>
            <a:ext cx="661988" cy="44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8"/>
            <a:r>
              <a:rPr lang="en-US">
                <a:solidFill>
                  <a:schemeClr val="tx1"/>
                </a:solidFill>
                <a:latin typeface="Arial Bold" charset="0"/>
                <a:ea typeface="ＭＳ Ｐゴシック" charset="0"/>
                <a:cs typeface="ＭＳ Ｐゴシック" charset="0"/>
                <a:sym typeface="Arial Bold" charset="0"/>
              </a:rPr>
              <a:t>221</a:t>
            </a:r>
          </a:p>
        </p:txBody>
      </p:sp>
      <p:sp>
        <p:nvSpPr>
          <p:cNvPr id="9"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99675549"/>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0049" name="Picture 1"/>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952500"/>
            <a:ext cx="9144000" cy="59388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16386" name="Rectangle 2"/>
          <p:cNvSpPr>
            <a:spLocks noGrp="1" noChangeArrowheads="1"/>
          </p:cNvSpPr>
          <p:nvPr>
            <p:ph type="title"/>
          </p:nvPr>
        </p:nvSpPr>
        <p:spPr>
          <a:xfrm>
            <a:off x="22225" y="0"/>
            <a:ext cx="9121775" cy="908050"/>
          </a:xfrm>
          <a:solidFill>
            <a:srgbClr val="000000"/>
          </a:solidFill>
        </p:spPr>
        <p:txBody>
          <a:bodyPr rIns="132080"/>
          <a:lstStyle/>
          <a:p>
            <a:pPr indent="0" eaLnBrk="1" hangingPunct="1">
              <a:defRPr/>
            </a:pPr>
            <a:r>
              <a:rPr lang="ja-JP" altLang="en-US" sz="3200">
                <a:solidFill>
                  <a:srgbClr val="FFFFFF"/>
                </a:solidFill>
                <a:latin typeface="Arial Black" charset="0"/>
                <a:ea typeface="ヒラギノ角ゴ ProN W6" charset="0"/>
                <a:cs typeface="ヒラギノ角ゴ ProN W6" charset="0"/>
                <a:sym typeface="Arial Black" charset="0"/>
              </a:rPr>
              <a:t>更仔细的讲道表内容</a:t>
            </a:r>
            <a:endParaRPr lang="en-US" sz="3200">
              <a:solidFill>
                <a:srgbClr val="FFFFFF"/>
              </a:solidFill>
              <a:latin typeface="Arial Black" charset="0"/>
              <a:ea typeface="ヒラギノ角ゴ ProN W6" charset="0"/>
              <a:cs typeface="ヒラギノ角ゴ ProN W6" charset="0"/>
              <a:sym typeface="Arial Black" charset="0"/>
            </a:endParaRPr>
          </a:p>
        </p:txBody>
      </p:sp>
      <p:sp>
        <p:nvSpPr>
          <p:cNvPr id="16387" name="Oval 3"/>
          <p:cNvSpPr>
            <a:spLocks/>
          </p:cNvSpPr>
          <p:nvPr/>
        </p:nvSpPr>
        <p:spPr bwMode="auto">
          <a:xfrm>
            <a:off x="5148263" y="4919663"/>
            <a:ext cx="884237" cy="5969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sp>
        <p:nvSpPr>
          <p:cNvPr id="16388" name="Oval 4"/>
          <p:cNvSpPr>
            <a:spLocks/>
          </p:cNvSpPr>
          <p:nvPr/>
        </p:nvSpPr>
        <p:spPr bwMode="auto">
          <a:xfrm>
            <a:off x="7812088" y="2565400"/>
            <a:ext cx="1676400" cy="3810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sp>
        <p:nvSpPr>
          <p:cNvPr id="16389" name="Oval 5"/>
          <p:cNvSpPr>
            <a:spLocks/>
          </p:cNvSpPr>
          <p:nvPr/>
        </p:nvSpPr>
        <p:spPr bwMode="auto">
          <a:xfrm>
            <a:off x="7740650" y="3573463"/>
            <a:ext cx="1676400" cy="3810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sp>
        <p:nvSpPr>
          <p:cNvPr id="16390" name="Oval 6"/>
          <p:cNvSpPr>
            <a:spLocks/>
          </p:cNvSpPr>
          <p:nvPr/>
        </p:nvSpPr>
        <p:spPr bwMode="auto">
          <a:xfrm>
            <a:off x="7956550" y="5856288"/>
            <a:ext cx="1676400" cy="381000"/>
          </a:xfrm>
          <a:prstGeom prst="ellipse">
            <a:avLst/>
          </a:pr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0" tIns="0" rIns="0" bIns="0"/>
          <a:lstStyle/>
          <a:p>
            <a:endParaRPr lang="en-US"/>
          </a:p>
        </p:txBody>
      </p:sp>
      <p:sp>
        <p:nvSpPr>
          <p:cNvPr id="130055" name="Rectangle 7"/>
          <p:cNvSpPr>
            <a:spLocks/>
          </p:cNvSpPr>
          <p:nvPr/>
        </p:nvSpPr>
        <p:spPr bwMode="auto">
          <a:xfrm>
            <a:off x="8243888" y="87313"/>
            <a:ext cx="831850" cy="444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chemeClr val="tx1"/>
                </a:solidFill>
                <a:miter lim="800000"/>
                <a:headEnd/>
                <a:tailEnd/>
              </a14:hiddenLine>
            </a:ext>
          </a:extLst>
        </p:spPr>
        <p:txBody>
          <a:bodyPr wrap="none" lIns="0" tIns="0" rIns="40639" bIns="0">
            <a:spAutoFit/>
          </a:bodyPr>
          <a:lstStyle/>
          <a:p>
            <a:pPr marL="39688"/>
            <a:r>
              <a:rPr lang="en-US">
                <a:solidFill>
                  <a:srgbClr val="FDF3FD"/>
                </a:solidFill>
                <a:latin typeface="Arial Bold" charset="0"/>
                <a:ea typeface="ＭＳ Ｐゴシック" charset="0"/>
                <a:cs typeface="ＭＳ Ｐゴシック" charset="0"/>
                <a:sym typeface="Arial Bold" charset="0"/>
              </a:rPr>
              <a:t>223a</a:t>
            </a:r>
          </a:p>
        </p:txBody>
      </p:sp>
      <p:sp>
        <p:nvSpPr>
          <p:cNvPr id="130056" name="Rectangle 8"/>
          <p:cNvSpPr>
            <a:spLocks/>
          </p:cNvSpPr>
          <p:nvPr/>
        </p:nvSpPr>
        <p:spPr bwMode="auto">
          <a:xfrm>
            <a:off x="8331200" y="2616200"/>
            <a:ext cx="647700" cy="279400"/>
          </a:xfrm>
          <a:prstGeom prst="rect">
            <a:avLst/>
          </a:prstGeom>
          <a:solidFill>
            <a:srgbClr val="FFFFFF"/>
          </a:solidFill>
          <a:ln>
            <a:noFill/>
          </a:ln>
          <a:extLst>
            <a:ext uri="{91240B29-F687-4f45-9708-019B960494DF}">
              <a14:hiddenLine xmlns="" xmlns:a14="http://schemas.microsoft.com/office/drawing/2010/main" w="12700">
                <a:solidFill>
                  <a:schemeClr val="tx1"/>
                </a:solidFill>
                <a:miter lim="800000"/>
                <a:headEnd/>
                <a:tailEnd/>
              </a14:hiddenLine>
            </a:ext>
          </a:extLst>
        </p:spPr>
        <p:txBody>
          <a:bodyPr lIns="0" tIns="0" rIns="40639" bIns="0"/>
          <a:lstStyle/>
          <a:p>
            <a:pPr marL="39688"/>
            <a:r>
              <a:rPr lang="ja-JP" altLang="en-US" sz="1200">
                <a:solidFill>
                  <a:schemeClr val="tx1"/>
                </a:solidFill>
              </a:rPr>
              <a:t>圣餐</a:t>
            </a:r>
            <a:endParaRPr lang="en-US" sz="1200">
              <a:solidFill>
                <a:schemeClr val="tx1"/>
              </a:solidFill>
            </a:endParaRPr>
          </a:p>
        </p:txBody>
      </p:sp>
      <p:sp>
        <p:nvSpPr>
          <p:cNvPr id="130057" name="Rectangle 9"/>
          <p:cNvSpPr>
            <a:spLocks/>
          </p:cNvSpPr>
          <p:nvPr/>
        </p:nvSpPr>
        <p:spPr bwMode="auto">
          <a:xfrm>
            <a:off x="8331200" y="3632200"/>
            <a:ext cx="647700" cy="279400"/>
          </a:xfrm>
          <a:prstGeom prst="rect">
            <a:avLst/>
          </a:prstGeom>
          <a:solidFill>
            <a:srgbClr val="FFFFFF"/>
          </a:solidFill>
          <a:ln>
            <a:noFill/>
          </a:ln>
          <a:extLst>
            <a:ext uri="{91240B29-F687-4f45-9708-019B960494DF}">
              <a14:hiddenLine xmlns="" xmlns:a14="http://schemas.microsoft.com/office/drawing/2010/main" w="12700">
                <a:solidFill>
                  <a:schemeClr val="tx1"/>
                </a:solidFill>
                <a:miter lim="800000"/>
                <a:headEnd/>
                <a:tailEnd/>
              </a14:hiddenLine>
            </a:ext>
          </a:extLst>
        </p:spPr>
        <p:txBody>
          <a:bodyPr lIns="0" tIns="0" rIns="40639" bIns="0"/>
          <a:lstStyle/>
          <a:p>
            <a:pPr marL="39688"/>
            <a:r>
              <a:rPr lang="ja-JP" altLang="en-US" sz="1200">
                <a:solidFill>
                  <a:schemeClr val="tx1"/>
                </a:solidFill>
              </a:rPr>
              <a:t>圣餐</a:t>
            </a:r>
            <a:endParaRPr lang="en-US" sz="1200">
              <a:solidFill>
                <a:schemeClr val="tx1"/>
              </a:solidFill>
            </a:endParaRPr>
          </a:p>
        </p:txBody>
      </p:sp>
      <p:sp>
        <p:nvSpPr>
          <p:cNvPr id="130058" name="Rectangle 10"/>
          <p:cNvSpPr>
            <a:spLocks/>
          </p:cNvSpPr>
          <p:nvPr/>
        </p:nvSpPr>
        <p:spPr bwMode="auto">
          <a:xfrm>
            <a:off x="8470900" y="5905500"/>
            <a:ext cx="647700" cy="279400"/>
          </a:xfrm>
          <a:prstGeom prst="rect">
            <a:avLst/>
          </a:prstGeom>
          <a:solidFill>
            <a:srgbClr val="FFFFFF"/>
          </a:solidFill>
          <a:ln>
            <a:noFill/>
          </a:ln>
          <a:extLst>
            <a:ext uri="{91240B29-F687-4f45-9708-019B960494DF}">
              <a14:hiddenLine xmlns="" xmlns:a14="http://schemas.microsoft.com/office/drawing/2010/main" w="12700">
                <a:solidFill>
                  <a:schemeClr val="tx1"/>
                </a:solidFill>
                <a:miter lim="800000"/>
                <a:headEnd/>
                <a:tailEnd/>
              </a14:hiddenLine>
            </a:ext>
          </a:extLst>
        </p:spPr>
        <p:txBody>
          <a:bodyPr lIns="0" tIns="0" rIns="40639" bIns="0"/>
          <a:lstStyle/>
          <a:p>
            <a:pPr marL="39688"/>
            <a:r>
              <a:rPr lang="ja-JP" altLang="en-US" sz="1200">
                <a:solidFill>
                  <a:schemeClr val="tx1"/>
                </a:solidFill>
              </a:rPr>
              <a:t>圣餐</a:t>
            </a:r>
            <a:endParaRPr lang="en-US" sz="1200">
              <a:solidFill>
                <a:schemeClr val="tx1"/>
              </a:solidFill>
            </a:endParaRPr>
          </a:p>
        </p:txBody>
      </p:sp>
    </p:spTree>
    <p:extLst>
      <p:ext uri="{BB962C8B-B14F-4D97-AF65-F5344CB8AC3E}">
        <p14:creationId xmlns:p14="http://schemas.microsoft.com/office/powerpoint/2010/main" val="27183407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32" fill="hold" grpId="0" nodeType="clickEffect">
                                  <p:stCondLst>
                                    <p:cond delay="0"/>
                                  </p:stCondLst>
                                  <p:childTnLst>
                                    <p:set>
                                      <p:cBhvr>
                                        <p:cTn id="6" dur="1" fill="hold">
                                          <p:stCondLst>
                                            <p:cond delay="0"/>
                                          </p:stCondLst>
                                        </p:cTn>
                                        <p:tgtEl>
                                          <p:spTgt spid="16387"/>
                                        </p:tgtEl>
                                        <p:attrNameLst>
                                          <p:attrName>style.visibility</p:attrName>
                                        </p:attrNameLst>
                                      </p:cBhvr>
                                      <p:to>
                                        <p:strVal val="visible"/>
                                      </p:to>
                                    </p:set>
                                    <p:anim calcmode="lin" valueType="num">
                                      <p:cBhvr>
                                        <p:cTn id="7" dur="500" fill="hold"/>
                                        <p:tgtEl>
                                          <p:spTgt spid="16387"/>
                                        </p:tgtEl>
                                        <p:attrNameLst>
                                          <p:attrName>ppt_w</p:attrName>
                                        </p:attrNameLst>
                                      </p:cBhvr>
                                      <p:tavLst>
                                        <p:tav tm="0">
                                          <p:val>
                                            <p:strVal val="4*#ppt_w"/>
                                          </p:val>
                                        </p:tav>
                                        <p:tav tm="100000">
                                          <p:val>
                                            <p:strVal val="#ppt_w"/>
                                          </p:val>
                                        </p:tav>
                                      </p:tavLst>
                                    </p:anim>
                                    <p:anim calcmode="lin" valueType="num">
                                      <p:cBhvr>
                                        <p:cTn id="8" dur="500" fill="hold"/>
                                        <p:tgtEl>
                                          <p:spTgt spid="16387"/>
                                        </p:tgtEl>
                                        <p:attrNameLst>
                                          <p:attrName>ppt_h</p:attrName>
                                        </p:attrNameLst>
                                      </p:cBhvr>
                                      <p:tavLst>
                                        <p:tav tm="0">
                                          <p:val>
                                            <p:strVal val="4*#ppt_h"/>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32" fill="hold" grpId="0" nodeType="clickEffect">
                                  <p:stCondLst>
                                    <p:cond delay="0"/>
                                  </p:stCondLst>
                                  <p:childTnLst>
                                    <p:set>
                                      <p:cBhvr>
                                        <p:cTn id="12" dur="1" fill="hold">
                                          <p:stCondLst>
                                            <p:cond delay="0"/>
                                          </p:stCondLst>
                                        </p:cTn>
                                        <p:tgtEl>
                                          <p:spTgt spid="16388"/>
                                        </p:tgtEl>
                                        <p:attrNameLst>
                                          <p:attrName>style.visibility</p:attrName>
                                        </p:attrNameLst>
                                      </p:cBhvr>
                                      <p:to>
                                        <p:strVal val="visible"/>
                                      </p:to>
                                    </p:set>
                                    <p:anim calcmode="lin" valueType="num">
                                      <p:cBhvr>
                                        <p:cTn id="13" dur="500" fill="hold"/>
                                        <p:tgtEl>
                                          <p:spTgt spid="16388"/>
                                        </p:tgtEl>
                                        <p:attrNameLst>
                                          <p:attrName>ppt_w</p:attrName>
                                        </p:attrNameLst>
                                      </p:cBhvr>
                                      <p:tavLst>
                                        <p:tav tm="0">
                                          <p:val>
                                            <p:strVal val="4*#ppt_w"/>
                                          </p:val>
                                        </p:tav>
                                        <p:tav tm="100000">
                                          <p:val>
                                            <p:strVal val="#ppt_w"/>
                                          </p:val>
                                        </p:tav>
                                      </p:tavLst>
                                    </p:anim>
                                    <p:anim calcmode="lin" valueType="num">
                                      <p:cBhvr>
                                        <p:cTn id="14" dur="500" fill="hold"/>
                                        <p:tgtEl>
                                          <p:spTgt spid="16388"/>
                                        </p:tgtEl>
                                        <p:attrNameLst>
                                          <p:attrName>ppt_h</p:attrName>
                                        </p:attrNameLst>
                                      </p:cBhvr>
                                      <p:tavLst>
                                        <p:tav tm="0">
                                          <p:val>
                                            <p:strVal val="4*#ppt_h"/>
                                          </p:val>
                                        </p:tav>
                                        <p:tav tm="100000">
                                          <p:val>
                                            <p:strVal val="#ppt_h"/>
                                          </p:val>
                                        </p:tav>
                                      </p:tavLst>
                                    </p:anim>
                                  </p:childTnLst>
                                </p:cTn>
                              </p:par>
                            </p:childTnLst>
                          </p:cTn>
                        </p:par>
                        <p:par>
                          <p:cTn id="15" fill="hold" nodeType="afterGroup">
                            <p:stCondLst>
                              <p:cond delay="500"/>
                            </p:stCondLst>
                            <p:childTnLst>
                              <p:par>
                                <p:cTn id="16" presetID="23" presetClass="entr" presetSubtype="32" fill="hold" grpId="0" nodeType="afterEffect">
                                  <p:stCondLst>
                                    <p:cond delay="1230"/>
                                  </p:stCondLst>
                                  <p:childTnLst>
                                    <p:set>
                                      <p:cBhvr>
                                        <p:cTn id="17" dur="1" fill="hold">
                                          <p:stCondLst>
                                            <p:cond delay="0"/>
                                          </p:stCondLst>
                                        </p:cTn>
                                        <p:tgtEl>
                                          <p:spTgt spid="16389"/>
                                        </p:tgtEl>
                                        <p:attrNameLst>
                                          <p:attrName>style.visibility</p:attrName>
                                        </p:attrNameLst>
                                      </p:cBhvr>
                                      <p:to>
                                        <p:strVal val="visible"/>
                                      </p:to>
                                    </p:set>
                                    <p:anim calcmode="lin" valueType="num">
                                      <p:cBhvr>
                                        <p:cTn id="18" dur="500" fill="hold"/>
                                        <p:tgtEl>
                                          <p:spTgt spid="16389"/>
                                        </p:tgtEl>
                                        <p:attrNameLst>
                                          <p:attrName>ppt_w</p:attrName>
                                        </p:attrNameLst>
                                      </p:cBhvr>
                                      <p:tavLst>
                                        <p:tav tm="0">
                                          <p:val>
                                            <p:strVal val="4*#ppt_w"/>
                                          </p:val>
                                        </p:tav>
                                        <p:tav tm="100000">
                                          <p:val>
                                            <p:strVal val="#ppt_w"/>
                                          </p:val>
                                        </p:tav>
                                      </p:tavLst>
                                    </p:anim>
                                    <p:anim calcmode="lin" valueType="num">
                                      <p:cBhvr>
                                        <p:cTn id="19" dur="500" fill="hold"/>
                                        <p:tgtEl>
                                          <p:spTgt spid="16389"/>
                                        </p:tgtEl>
                                        <p:attrNameLst>
                                          <p:attrName>ppt_h</p:attrName>
                                        </p:attrNameLst>
                                      </p:cBhvr>
                                      <p:tavLst>
                                        <p:tav tm="0">
                                          <p:val>
                                            <p:strVal val="4*#ppt_h"/>
                                          </p:val>
                                        </p:tav>
                                        <p:tav tm="100000">
                                          <p:val>
                                            <p:strVal val="#ppt_h"/>
                                          </p:val>
                                        </p:tav>
                                      </p:tavLst>
                                    </p:anim>
                                  </p:childTnLst>
                                </p:cTn>
                              </p:par>
                            </p:childTnLst>
                          </p:cTn>
                        </p:par>
                        <p:par>
                          <p:cTn id="20" fill="hold" nodeType="afterGroup">
                            <p:stCondLst>
                              <p:cond delay="2230"/>
                            </p:stCondLst>
                            <p:childTnLst>
                              <p:par>
                                <p:cTn id="21" presetID="23" presetClass="entr" presetSubtype="32" fill="hold" grpId="0" nodeType="afterEffect">
                                  <p:stCondLst>
                                    <p:cond delay="1230"/>
                                  </p:stCondLst>
                                  <p:childTnLst>
                                    <p:set>
                                      <p:cBhvr>
                                        <p:cTn id="22" dur="1" fill="hold">
                                          <p:stCondLst>
                                            <p:cond delay="0"/>
                                          </p:stCondLst>
                                        </p:cTn>
                                        <p:tgtEl>
                                          <p:spTgt spid="16390"/>
                                        </p:tgtEl>
                                        <p:attrNameLst>
                                          <p:attrName>style.visibility</p:attrName>
                                        </p:attrNameLst>
                                      </p:cBhvr>
                                      <p:to>
                                        <p:strVal val="visible"/>
                                      </p:to>
                                    </p:set>
                                    <p:anim calcmode="lin" valueType="num">
                                      <p:cBhvr>
                                        <p:cTn id="23" dur="500" fill="hold"/>
                                        <p:tgtEl>
                                          <p:spTgt spid="16390"/>
                                        </p:tgtEl>
                                        <p:attrNameLst>
                                          <p:attrName>ppt_w</p:attrName>
                                        </p:attrNameLst>
                                      </p:cBhvr>
                                      <p:tavLst>
                                        <p:tav tm="0">
                                          <p:val>
                                            <p:strVal val="4*#ppt_w"/>
                                          </p:val>
                                        </p:tav>
                                        <p:tav tm="100000">
                                          <p:val>
                                            <p:strVal val="#ppt_w"/>
                                          </p:val>
                                        </p:tav>
                                      </p:tavLst>
                                    </p:anim>
                                    <p:anim calcmode="lin" valueType="num">
                                      <p:cBhvr>
                                        <p:cTn id="24" dur="500" fill="hold"/>
                                        <p:tgtEl>
                                          <p:spTgt spid="16390"/>
                                        </p:tgtEl>
                                        <p:attrNameLst>
                                          <p:attrName>ppt_h</p:attrName>
                                        </p:attrNameLst>
                                      </p:cBhvr>
                                      <p:tavLst>
                                        <p:tav tm="0">
                                          <p:val>
                                            <p:strVal val="4*#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animBg="1"/>
      <p:bldP spid="16388" grpId="0" animBg="1"/>
      <p:bldP spid="16389" grpId="0" animBg="1"/>
      <p:bldP spid="16390" grpId="0" animBg="1"/>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3457" name="Picture 2"/>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19063" y="-26988"/>
            <a:ext cx="9371013" cy="698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itle 1"/>
          <p:cNvSpPr txBox="1">
            <a:spLocks/>
          </p:cNvSpPr>
          <p:nvPr/>
        </p:nvSpPr>
        <p:spPr bwMode="auto">
          <a:xfrm>
            <a:off x="4486275" y="3213100"/>
            <a:ext cx="4572000" cy="25193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nchor="ctr"/>
          <a:lstStyle>
            <a:lvl1pPr algn="l" rtl="0" eaLnBrk="0" fontAlgn="base" hangingPunct="0">
              <a:lnSpc>
                <a:spcPct val="80000"/>
              </a:lnSpc>
              <a:spcBef>
                <a:spcPct val="0"/>
              </a:spcBef>
              <a:spcAft>
                <a:spcPct val="0"/>
              </a:spcAft>
              <a:defRPr sz="4400">
                <a:solidFill>
                  <a:schemeClr val="tx2"/>
                </a:solidFill>
                <a:latin typeface="+mj-lt"/>
                <a:ea typeface="ＭＳ Ｐゴシック" charset="0"/>
                <a:cs typeface="+mj-cs"/>
              </a:defRPr>
            </a:lvl1pPr>
            <a:lvl2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2pPr>
            <a:lvl3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3pPr>
            <a:lvl4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4pPr>
            <a:lvl5pPr algn="l" rtl="0" eaLnBrk="0" fontAlgn="base" hangingPunct="0">
              <a:lnSpc>
                <a:spcPct val="80000"/>
              </a:lnSpc>
              <a:spcBef>
                <a:spcPct val="0"/>
              </a:spcBef>
              <a:spcAft>
                <a:spcPct val="0"/>
              </a:spcAft>
              <a:defRPr sz="4400">
                <a:solidFill>
                  <a:schemeClr val="tx2"/>
                </a:solidFill>
                <a:latin typeface="Times New Roman" pitchFamily="18" charset="0"/>
                <a:ea typeface="ＭＳ Ｐゴシック" charset="0"/>
                <a:cs typeface="Arial" charset="0"/>
              </a:defRPr>
            </a:lvl5pPr>
            <a:lvl6pPr marL="457200" algn="l" rtl="0" fontAlgn="base">
              <a:lnSpc>
                <a:spcPct val="80000"/>
              </a:lnSpc>
              <a:spcBef>
                <a:spcPct val="0"/>
              </a:spcBef>
              <a:spcAft>
                <a:spcPct val="0"/>
              </a:spcAft>
              <a:defRPr sz="4400">
                <a:solidFill>
                  <a:schemeClr val="tx2"/>
                </a:solidFill>
                <a:latin typeface="Times New Roman" pitchFamily="18" charset="0"/>
                <a:cs typeface="Arial" charset="0"/>
              </a:defRPr>
            </a:lvl6pPr>
            <a:lvl7pPr marL="914400" algn="l" rtl="0" fontAlgn="base">
              <a:lnSpc>
                <a:spcPct val="80000"/>
              </a:lnSpc>
              <a:spcBef>
                <a:spcPct val="0"/>
              </a:spcBef>
              <a:spcAft>
                <a:spcPct val="0"/>
              </a:spcAft>
              <a:defRPr sz="4400">
                <a:solidFill>
                  <a:schemeClr val="tx2"/>
                </a:solidFill>
                <a:latin typeface="Times New Roman" pitchFamily="18" charset="0"/>
                <a:cs typeface="Arial" charset="0"/>
              </a:defRPr>
            </a:lvl7pPr>
            <a:lvl8pPr marL="1371600" algn="l" rtl="0" fontAlgn="base">
              <a:lnSpc>
                <a:spcPct val="80000"/>
              </a:lnSpc>
              <a:spcBef>
                <a:spcPct val="0"/>
              </a:spcBef>
              <a:spcAft>
                <a:spcPct val="0"/>
              </a:spcAft>
              <a:defRPr sz="4400">
                <a:solidFill>
                  <a:schemeClr val="tx2"/>
                </a:solidFill>
                <a:latin typeface="Times New Roman" pitchFamily="18" charset="0"/>
                <a:cs typeface="Arial" charset="0"/>
              </a:defRPr>
            </a:lvl8pPr>
            <a:lvl9pPr marL="1828800" algn="l" rtl="0" fontAlgn="base">
              <a:lnSpc>
                <a:spcPct val="80000"/>
              </a:lnSpc>
              <a:spcBef>
                <a:spcPct val="0"/>
              </a:spcBef>
              <a:spcAft>
                <a:spcPct val="0"/>
              </a:spcAft>
              <a:defRPr sz="4400">
                <a:solidFill>
                  <a:schemeClr val="tx2"/>
                </a:solidFill>
                <a:latin typeface="Times New Roman" pitchFamily="18" charset="0"/>
                <a:cs typeface="Arial" charset="0"/>
              </a:defRPr>
            </a:lvl9pPr>
          </a:lstStyle>
          <a:p>
            <a:pPr algn="ctr" defTabSz="914400">
              <a:buClrTx/>
              <a:buSzTx/>
              <a:buFontTx/>
              <a:buNone/>
              <a:defRPr/>
            </a:pPr>
            <a:endParaRPr lang="en-US" b="1" dirty="0">
              <a:solidFill>
                <a:srgbClr val="FFFFFF"/>
              </a:solidFill>
              <a:effectLst>
                <a:glow rad="203200">
                  <a:srgbClr val="000000"/>
                </a:glow>
              </a:effectLst>
              <a:latin typeface="Arial"/>
            </a:endParaRPr>
          </a:p>
        </p:txBody>
      </p:sp>
      <p:sp>
        <p:nvSpPr>
          <p:cNvPr id="4" name="Title 3"/>
          <p:cNvSpPr>
            <a:spLocks noGrp="1"/>
          </p:cNvSpPr>
          <p:nvPr>
            <p:ph type="title"/>
          </p:nvPr>
        </p:nvSpPr>
        <p:spPr/>
        <p:txBody>
          <a:bodyPr/>
          <a:lstStyle/>
          <a:p>
            <a:pPr>
              <a:defRPr/>
            </a:pPr>
            <a:r>
              <a:rPr lang="zh-CN" altLang="en-US" b="1" dirty="0">
                <a:solidFill>
                  <a:srgbClr val="FFFFFF"/>
                </a:solidFill>
                <a:effectLst>
                  <a:glow rad="203200">
                    <a:srgbClr val="000000"/>
                  </a:glow>
                </a:effectLst>
                <a:latin typeface="Arial"/>
              </a:rPr>
              <a:t>当上帝给予我们</a:t>
            </a:r>
            <a:r>
              <a:rPr lang="zh-CN" altLang="en-US" b="1" dirty="0">
                <a:solidFill>
                  <a:srgbClr val="FFFF00"/>
                </a:solidFill>
                <a:effectLst>
                  <a:glow rad="203200">
                    <a:srgbClr val="000000"/>
                  </a:glow>
                </a:effectLst>
                <a:latin typeface="Arial"/>
              </a:rPr>
              <a:t>胜利</a:t>
            </a:r>
            <a:r>
              <a:rPr lang="zh-CN" altLang="en-US" b="1" dirty="0">
                <a:solidFill>
                  <a:srgbClr val="FFFFFF"/>
                </a:solidFill>
                <a:effectLst>
                  <a:glow rad="203200">
                    <a:srgbClr val="000000"/>
                  </a:glow>
                </a:effectLst>
                <a:latin typeface="Arial"/>
              </a:rPr>
              <a:t>时，我们该如何回应？</a:t>
            </a:r>
            <a:endParaRPr lang="en-US" dirty="0"/>
          </a:p>
        </p:txBody>
      </p:sp>
    </p:spTree>
    <p:extLst>
      <p:ext uri="{BB962C8B-B14F-4D97-AF65-F5344CB8AC3E}">
        <p14:creationId xmlns:p14="http://schemas.microsoft.com/office/powerpoint/2010/main" val="2195889057"/>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nodePh="1">
                                  <p:stCondLst>
                                    <p:cond delay="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44482"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588" y="0"/>
            <a:ext cx="9142412" cy="684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44483" name="Rectangle 2"/>
          <p:cNvSpPr>
            <a:spLocks noGrp="1" noChangeArrowheads="1"/>
          </p:cNvSpPr>
          <p:nvPr>
            <p:ph type="title" idx="4294967295"/>
          </p:nvPr>
        </p:nvSpPr>
        <p:spPr>
          <a:xfrm>
            <a:off x="2627313" y="116011"/>
            <a:ext cx="6516687" cy="1440781"/>
          </a:xfrm>
        </p:spPr>
        <p:txBody>
          <a:bodyPr/>
          <a:lstStyle/>
          <a:p>
            <a:r>
              <a:rPr lang="zh-CN" altLang="en-US" b="1" dirty="0">
                <a:solidFill>
                  <a:schemeClr val="tx1"/>
                </a:solidFill>
                <a:latin typeface="Arial" charset="0"/>
                <a:ea typeface="ＭＳ Ｐゴシック" charset="0"/>
                <a:cs typeface="ＭＳ Ｐゴシック" charset="0"/>
              </a:rPr>
              <a:t>主要思想 </a:t>
            </a:r>
            <a:br>
              <a:rPr lang="en-US" altLang="zh-CN" b="1" dirty="0">
                <a:solidFill>
                  <a:schemeClr val="tx1"/>
                </a:solidFill>
                <a:latin typeface="Arial" charset="0"/>
                <a:ea typeface="ＭＳ Ｐゴシック" charset="0"/>
                <a:cs typeface="ＭＳ Ｐゴシック" charset="0"/>
              </a:rPr>
            </a:br>
            <a:r>
              <a:rPr lang="ko-KR" altLang="en-US" b="1" dirty="0" err="1">
                <a:solidFill>
                  <a:schemeClr val="tx1"/>
                </a:solidFill>
                <a:latin typeface="Arial" charset="0"/>
                <a:ea typeface="ＭＳ Ｐゴシック" charset="0"/>
                <a:cs typeface="ＭＳ Ｐゴシック" charset="0"/>
              </a:rPr>
              <a:t>尼希米记</a:t>
            </a:r>
            <a:r>
              <a:rPr lang="en-US" b="1" dirty="0">
                <a:solidFill>
                  <a:schemeClr val="tx1"/>
                </a:solidFill>
                <a:latin typeface="Arial" charset="0"/>
                <a:ea typeface="ＭＳ Ｐゴシック" charset="0"/>
                <a:cs typeface="ＭＳ Ｐゴシック" charset="0"/>
              </a:rPr>
              <a:t> 6:15–7:3</a:t>
            </a:r>
          </a:p>
        </p:txBody>
      </p:sp>
      <p:sp>
        <p:nvSpPr>
          <p:cNvPr id="1044484" name="Rectangle 2"/>
          <p:cNvSpPr txBox="1">
            <a:spLocks noChangeArrowheads="1"/>
          </p:cNvSpPr>
          <p:nvPr/>
        </p:nvSpPr>
        <p:spPr bwMode="auto">
          <a:xfrm>
            <a:off x="-3175" y="3284538"/>
            <a:ext cx="4575175" cy="3313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800000"/>
                </a:solidFill>
                <a:effectLst/>
                <a:uLnTx/>
                <a:uFillTx/>
                <a:latin typeface="Arial" charset="0"/>
                <a:ea typeface="ＭＳ Ｐゴシック" charset="0"/>
              </a:rPr>
              <a:t>守护</a:t>
            </a:r>
            <a:endParaRPr kumimoji="0" lang="en-US" altLang="zh-CN" sz="6600" b="1" i="0" u="none" strike="noStrike" kern="1200" cap="none" spc="0" normalizeH="0" baseline="0" noProof="0" dirty="0">
              <a:ln>
                <a:noFill/>
              </a:ln>
              <a:solidFill>
                <a:srgbClr val="800000"/>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000000"/>
                </a:solidFill>
                <a:effectLst/>
                <a:uLnTx/>
                <a:uFillTx/>
                <a:latin typeface="Arial" charset="0"/>
                <a:ea typeface="ＭＳ Ｐゴシック" charset="0"/>
              </a:rPr>
              <a:t>神的工作！</a:t>
            </a:r>
            <a:endParaRPr kumimoji="0" lang="en-US" sz="66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049438438"/>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p:txBody>
          <a:bodyPr anchor="ctr"/>
          <a:lstStyle/>
          <a:p>
            <a:pPr algn="ctr" eaLnBrk="1" hangingPunct="1">
              <a:defRPr/>
            </a:pPr>
            <a:r>
              <a:rPr lang="zh-CN" altLang="en-US" sz="6000" b="1" dirty="0">
                <a:effectLst>
                  <a:outerShdw blurRad="38100" dist="38100" dir="2700000" algn="tl">
                    <a:srgbClr val="666633"/>
                  </a:outerShdw>
                </a:effectLst>
              </a:rPr>
              <a:t>总结</a:t>
            </a:r>
            <a:r>
              <a:rPr lang="en-US" altLang="zh-CN" sz="6000" b="1" dirty="0">
                <a:effectLst>
                  <a:outerShdw blurRad="38100" dist="38100" dir="2700000" algn="tl">
                    <a:srgbClr val="666633"/>
                  </a:outerShdw>
                </a:effectLst>
              </a:rPr>
              <a:t>…</a:t>
            </a:r>
            <a:endParaRPr lang="en-US" sz="6000" b="1" dirty="0">
              <a:effectLst>
                <a:outerShdw blurRad="38100" dist="38100" dir="2700000" algn="tl">
                  <a:srgbClr val="666633"/>
                </a:outerShdw>
              </a:effectLst>
            </a:endParaRPr>
          </a:p>
        </p:txBody>
      </p:sp>
      <p:sp>
        <p:nvSpPr>
          <p:cNvPr id="23555" name="Rectangle 3"/>
          <p:cNvSpPr>
            <a:spLocks noGrp="1" noChangeArrowheads="1"/>
          </p:cNvSpPr>
          <p:nvPr>
            <p:ph type="body" idx="1"/>
          </p:nvPr>
        </p:nvSpPr>
        <p:spPr>
          <a:xfrm>
            <a:off x="533400" y="1828800"/>
            <a:ext cx="8153400" cy="4192588"/>
          </a:xfrm>
        </p:spPr>
        <p:txBody>
          <a:bodyPr/>
          <a:lstStyle/>
          <a:p>
            <a:pPr eaLnBrk="1" hangingPunct="1">
              <a:lnSpc>
                <a:spcPct val="80000"/>
              </a:lnSpc>
              <a:defRPr/>
            </a:pPr>
            <a:r>
              <a:rPr lang="ko-KR" altLang="en-US" sz="3200" b="1" dirty="0" err="1"/>
              <a:t>尼希米记见证了上帝使用他完成了（人力所不能达到的）不可能的事</a:t>
            </a:r>
            <a:r>
              <a:rPr lang="ko-KR" altLang="en-US" sz="3200" b="1" dirty="0"/>
              <a:t>。</a:t>
            </a:r>
          </a:p>
          <a:p>
            <a:pPr eaLnBrk="1" hangingPunct="1">
              <a:lnSpc>
                <a:spcPct val="80000"/>
              </a:lnSpc>
              <a:defRPr/>
            </a:pPr>
            <a:endParaRPr lang="ko-KR" altLang="en-US" sz="3200" b="1" dirty="0"/>
          </a:p>
          <a:p>
            <a:pPr eaLnBrk="1" hangingPunct="1">
              <a:lnSpc>
                <a:spcPct val="80000"/>
              </a:lnSpc>
              <a:defRPr/>
            </a:pPr>
            <a:r>
              <a:rPr lang="ko-KR" altLang="en-US" sz="3200" b="1" dirty="0" err="1"/>
              <a:t>即便如此，敌人的对抗依然没有停止</a:t>
            </a:r>
            <a:r>
              <a:rPr lang="ko-KR" altLang="en-US" sz="3200" b="1" dirty="0"/>
              <a:t>。</a:t>
            </a:r>
          </a:p>
          <a:p>
            <a:pPr eaLnBrk="1" hangingPunct="1">
              <a:lnSpc>
                <a:spcPct val="80000"/>
              </a:lnSpc>
              <a:defRPr/>
            </a:pPr>
            <a:endParaRPr lang="ko-KR" altLang="en-US" sz="3200" b="1" dirty="0"/>
          </a:p>
          <a:p>
            <a:pPr eaLnBrk="1" hangingPunct="1">
              <a:lnSpc>
                <a:spcPct val="80000"/>
              </a:lnSpc>
              <a:defRPr/>
            </a:pPr>
            <a:r>
              <a:rPr lang="ko-KR" altLang="en-US" sz="3200" b="1" dirty="0" err="1"/>
              <a:t>因此，尼希米记明智地将工作委派给虔诚的领袖，并采取了预防措施来保护上帝之手的工作</a:t>
            </a:r>
            <a:r>
              <a:rPr lang="ko-KR" altLang="en-US" sz="3200" b="1" dirty="0"/>
              <a:t>。</a:t>
            </a:r>
            <a:endParaRPr lang="en-US" sz="3200" b="1" dirty="0"/>
          </a:p>
        </p:txBody>
      </p:sp>
    </p:spTree>
    <p:extLst>
      <p:ext uri="{BB962C8B-B14F-4D97-AF65-F5344CB8AC3E}">
        <p14:creationId xmlns:p14="http://schemas.microsoft.com/office/powerpoint/2010/main" val="412540264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3555">
                                            <p:txEl>
                                              <p:pRg st="0" end="0"/>
                                            </p:txEl>
                                          </p:spTgt>
                                        </p:tgtEl>
                                        <p:attrNameLst>
                                          <p:attrName>style.visibility</p:attrName>
                                        </p:attrNameLst>
                                      </p:cBhvr>
                                      <p:to>
                                        <p:strVal val="visible"/>
                                      </p:to>
                                    </p:set>
                                    <p:animEffect transition="in" filter="fade">
                                      <p:cBhvr>
                                        <p:cTn id="7" dur="500"/>
                                        <p:tgtEl>
                                          <p:spTgt spid="2355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3555">
                                            <p:txEl>
                                              <p:pRg st="2" end="2"/>
                                            </p:txEl>
                                          </p:spTgt>
                                        </p:tgtEl>
                                        <p:attrNameLst>
                                          <p:attrName>style.visibility</p:attrName>
                                        </p:attrNameLst>
                                      </p:cBhvr>
                                      <p:to>
                                        <p:strVal val="visible"/>
                                      </p:to>
                                    </p:set>
                                    <p:animEffect transition="in" filter="fade">
                                      <p:cBhvr>
                                        <p:cTn id="12" dur="500"/>
                                        <p:tgtEl>
                                          <p:spTgt spid="2355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3555">
                                            <p:txEl>
                                              <p:pRg st="4" end="4"/>
                                            </p:txEl>
                                          </p:spTgt>
                                        </p:tgtEl>
                                        <p:attrNameLst>
                                          <p:attrName>style.visibility</p:attrName>
                                        </p:attrNameLst>
                                      </p:cBhvr>
                                      <p:to>
                                        <p:strVal val="visible"/>
                                      </p:to>
                                    </p:set>
                                    <p:animEffect transition="in" filter="fade">
                                      <p:cBhvr>
                                        <p:cTn id="17" dur="500"/>
                                        <p:tgtEl>
                                          <p:spTgt spid="2355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5" grpId="0" build="p"/>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6529" name="Picture 5" descr="2007-6-28%20Sunset%20in%20Pingree%20Grove%2000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2" name="Rectangle 2"/>
          <p:cNvSpPr>
            <a:spLocks noGrp="1" noChangeArrowheads="1"/>
          </p:cNvSpPr>
          <p:nvPr>
            <p:ph type="title"/>
          </p:nvPr>
        </p:nvSpPr>
        <p:spPr/>
        <p:txBody>
          <a:bodyPr anchor="ctr"/>
          <a:lstStyle/>
          <a:p>
            <a:pPr eaLnBrk="1" hangingPunct="1">
              <a:defRPr/>
            </a:pPr>
            <a:r>
              <a:rPr lang="zh-CN" altLang="en-US" b="1" dirty="0">
                <a:effectLst>
                  <a:glow rad="139700">
                    <a:schemeClr val="bg1"/>
                  </a:glow>
                </a:effectLst>
              </a:rPr>
              <a:t>需要考虑的问题：</a:t>
            </a:r>
            <a:endParaRPr lang="en-US" b="1" dirty="0">
              <a:effectLst>
                <a:glow rad="139700">
                  <a:schemeClr val="bg1"/>
                </a:glow>
              </a:effectLst>
            </a:endParaRPr>
          </a:p>
        </p:txBody>
      </p:sp>
      <p:sp>
        <p:nvSpPr>
          <p:cNvPr id="35843" name="Rectangle 3"/>
          <p:cNvSpPr>
            <a:spLocks noGrp="1" noChangeArrowheads="1"/>
          </p:cNvSpPr>
          <p:nvPr>
            <p:ph type="body" idx="1"/>
          </p:nvPr>
        </p:nvSpPr>
        <p:spPr>
          <a:xfrm>
            <a:off x="533400" y="1828800"/>
            <a:ext cx="8153400" cy="4264025"/>
          </a:xfrm>
        </p:spPr>
        <p:txBody>
          <a:bodyPr/>
          <a:lstStyle/>
          <a:p>
            <a:pPr eaLnBrk="1" hangingPunct="1">
              <a:defRPr/>
            </a:pPr>
            <a:r>
              <a:rPr lang="zh-CN" altLang="en-US" sz="3200" b="1" dirty="0">
                <a:effectLst>
                  <a:glow rad="139700">
                    <a:schemeClr val="bg1"/>
                  </a:glow>
                </a:effectLst>
              </a:rPr>
              <a:t>上帝在你的生活中最近或在过去托付给你的是什么，需要你保护并小心照料的？</a:t>
            </a:r>
          </a:p>
          <a:p>
            <a:pPr eaLnBrk="1" hangingPunct="1">
              <a:defRPr/>
            </a:pPr>
            <a:endParaRPr lang="zh-CN" altLang="en-US" sz="3200" b="1" dirty="0">
              <a:effectLst>
                <a:glow rad="139700">
                  <a:schemeClr val="bg1"/>
                </a:glow>
              </a:effectLst>
            </a:endParaRPr>
          </a:p>
          <a:p>
            <a:pPr eaLnBrk="1" hangingPunct="1">
              <a:defRPr/>
            </a:pPr>
            <a:r>
              <a:rPr lang="zh-CN" altLang="en-US" sz="3200" b="1" dirty="0">
                <a:effectLst>
                  <a:glow rad="139700">
                    <a:schemeClr val="bg1"/>
                  </a:glow>
                </a:effectLst>
              </a:rPr>
              <a:t>你怎样可以忠实地守护这些作为来自他的宝贵托管？</a:t>
            </a:r>
            <a:endParaRPr lang="en-US" sz="3200" dirty="0">
              <a:effectLst>
                <a:glow rad="139700">
                  <a:schemeClr val="bg1"/>
                </a:glow>
              </a:effectLst>
            </a:endParaRPr>
          </a:p>
        </p:txBody>
      </p:sp>
    </p:spTree>
    <p:extLst>
      <p:ext uri="{BB962C8B-B14F-4D97-AF65-F5344CB8AC3E}">
        <p14:creationId xmlns:p14="http://schemas.microsoft.com/office/powerpoint/2010/main" val="2707523634"/>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5843">
                                            <p:txEl>
                                              <p:pRg st="0" end="0"/>
                                            </p:txEl>
                                          </p:spTgt>
                                        </p:tgtEl>
                                        <p:attrNameLst>
                                          <p:attrName>style.visibility</p:attrName>
                                        </p:attrNameLst>
                                      </p:cBhvr>
                                      <p:to>
                                        <p:strVal val="visible"/>
                                      </p:to>
                                    </p:set>
                                    <p:animEffect transition="in" filter="fade">
                                      <p:cBhvr>
                                        <p:cTn id="7" dur="500"/>
                                        <p:tgtEl>
                                          <p:spTgt spid="3584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5843">
                                            <p:txEl>
                                              <p:pRg st="2" end="2"/>
                                            </p:txEl>
                                          </p:spTgt>
                                        </p:tgtEl>
                                        <p:attrNameLst>
                                          <p:attrName>style.visibility</p:attrName>
                                        </p:attrNameLst>
                                      </p:cBhvr>
                                      <p:to>
                                        <p:strVal val="visible"/>
                                      </p:to>
                                    </p:set>
                                    <p:animEffect transition="in" filter="fade">
                                      <p:cBhvr>
                                        <p:cTn id="12" dur="500"/>
                                        <p:tgtEl>
                                          <p:spTgt spid="3584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3" grpId="0" build="p"/>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a:xfrm>
            <a:off x="323850" y="188913"/>
            <a:ext cx="8569325" cy="1584325"/>
          </a:xfrm>
        </p:spPr>
        <p:txBody>
          <a:bodyPr anchor="ctr"/>
          <a:lstStyle/>
          <a:p>
            <a:pPr algn="ctr" eaLnBrk="1" hangingPunct="1">
              <a:defRPr/>
            </a:pPr>
            <a:r>
              <a:rPr lang="zh-CN" altLang="en-US" sz="4000" b="1" dirty="0"/>
              <a:t>关注十字路口国际教会</a:t>
            </a:r>
            <a:endParaRPr lang="en-US" sz="4000" b="1" dirty="0"/>
          </a:p>
        </p:txBody>
      </p:sp>
      <p:sp>
        <p:nvSpPr>
          <p:cNvPr id="37891" name="Rectangle 3"/>
          <p:cNvSpPr>
            <a:spLocks noGrp="1" noChangeArrowheads="1"/>
          </p:cNvSpPr>
          <p:nvPr>
            <p:ph type="body" idx="1"/>
          </p:nvPr>
        </p:nvSpPr>
        <p:spPr>
          <a:xfrm>
            <a:off x="250825" y="1828800"/>
            <a:ext cx="8569325" cy="4408488"/>
          </a:xfrm>
        </p:spPr>
        <p:txBody>
          <a:bodyPr/>
          <a:lstStyle/>
          <a:p>
            <a:pPr eaLnBrk="1" hangingPunct="1">
              <a:lnSpc>
                <a:spcPct val="90000"/>
              </a:lnSpc>
              <a:defRPr/>
            </a:pPr>
            <a:r>
              <a:rPr lang="zh-CN" altLang="en-US" sz="2400" b="1" dirty="0"/>
              <a:t>上帝在十字路口国际教会托付了你什么事工？</a:t>
            </a:r>
          </a:p>
          <a:p>
            <a:pPr eaLnBrk="1" hangingPunct="1">
              <a:lnSpc>
                <a:spcPct val="90000"/>
              </a:lnSpc>
              <a:defRPr/>
            </a:pPr>
            <a:endParaRPr lang="zh-CN" altLang="en-US" sz="2400" b="1" dirty="0"/>
          </a:p>
          <a:p>
            <a:pPr eaLnBrk="1" hangingPunct="1">
              <a:lnSpc>
                <a:spcPct val="90000"/>
              </a:lnSpc>
              <a:defRPr/>
            </a:pPr>
            <a:r>
              <a:rPr lang="zh-CN" altLang="en-US" sz="2400" b="1" dirty="0"/>
              <a:t>你信任他现在和将来通过这个事工做什么？</a:t>
            </a:r>
          </a:p>
          <a:p>
            <a:pPr eaLnBrk="1" hangingPunct="1">
              <a:lnSpc>
                <a:spcPct val="90000"/>
              </a:lnSpc>
              <a:defRPr/>
            </a:pPr>
            <a:endParaRPr lang="zh-CN" altLang="en-US" sz="2400" b="1" dirty="0"/>
          </a:p>
          <a:p>
            <a:pPr eaLnBrk="1" hangingPunct="1">
              <a:lnSpc>
                <a:spcPct val="90000"/>
              </a:lnSpc>
              <a:defRPr/>
            </a:pPr>
            <a:r>
              <a:rPr lang="zh-CN" altLang="en-US" sz="2400" b="1" dirty="0"/>
              <a:t>你面临哪些挑战？</a:t>
            </a:r>
          </a:p>
          <a:p>
            <a:pPr eaLnBrk="1" hangingPunct="1">
              <a:lnSpc>
                <a:spcPct val="90000"/>
              </a:lnSpc>
              <a:defRPr/>
            </a:pPr>
            <a:endParaRPr lang="zh-CN" altLang="en-US" sz="2400" b="1" dirty="0"/>
          </a:p>
          <a:p>
            <a:pPr eaLnBrk="1" hangingPunct="1">
              <a:lnSpc>
                <a:spcPct val="90000"/>
              </a:lnSpc>
              <a:defRPr/>
            </a:pPr>
            <a:r>
              <a:rPr lang="zh-CN" altLang="en-US" sz="2400" b="1" dirty="0"/>
              <a:t>你可以采取哪些步骤，你可以信任和招募谁来帮助你守护和发展上帝赋予你的管家职责？</a:t>
            </a:r>
            <a:endParaRPr lang="en-US" sz="2400" b="1" dirty="0"/>
          </a:p>
        </p:txBody>
      </p:sp>
      <p:pic>
        <p:nvPicPr>
          <p:cNvPr id="1047555" name="Picture 4" descr="Crossroads-Logo"/>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28600" y="152400"/>
            <a:ext cx="1203325" cy="15478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41882212"/>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7891">
                                            <p:txEl>
                                              <p:pRg st="0" end="0"/>
                                            </p:txEl>
                                          </p:spTgt>
                                        </p:tgtEl>
                                        <p:attrNameLst>
                                          <p:attrName>style.visibility</p:attrName>
                                        </p:attrNameLst>
                                      </p:cBhvr>
                                      <p:to>
                                        <p:strVal val="visible"/>
                                      </p:to>
                                    </p:set>
                                    <p:animEffect transition="in" filter="fade">
                                      <p:cBhvr>
                                        <p:cTn id="7" dur="500"/>
                                        <p:tgtEl>
                                          <p:spTgt spid="3789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7891">
                                            <p:txEl>
                                              <p:pRg st="2" end="2"/>
                                            </p:txEl>
                                          </p:spTgt>
                                        </p:tgtEl>
                                        <p:attrNameLst>
                                          <p:attrName>style.visibility</p:attrName>
                                        </p:attrNameLst>
                                      </p:cBhvr>
                                      <p:to>
                                        <p:strVal val="visible"/>
                                      </p:to>
                                    </p:set>
                                    <p:animEffect transition="in" filter="fade">
                                      <p:cBhvr>
                                        <p:cTn id="12" dur="500"/>
                                        <p:tgtEl>
                                          <p:spTgt spid="37891">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7891">
                                            <p:txEl>
                                              <p:pRg st="4" end="4"/>
                                            </p:txEl>
                                          </p:spTgt>
                                        </p:tgtEl>
                                        <p:attrNameLst>
                                          <p:attrName>style.visibility</p:attrName>
                                        </p:attrNameLst>
                                      </p:cBhvr>
                                      <p:to>
                                        <p:strVal val="visible"/>
                                      </p:to>
                                    </p:set>
                                    <p:animEffect transition="in" filter="fade">
                                      <p:cBhvr>
                                        <p:cTn id="17" dur="500"/>
                                        <p:tgtEl>
                                          <p:spTgt spid="37891">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7891">
                                            <p:txEl>
                                              <p:pRg st="6" end="6"/>
                                            </p:txEl>
                                          </p:spTgt>
                                        </p:tgtEl>
                                        <p:attrNameLst>
                                          <p:attrName>style.visibility</p:attrName>
                                        </p:attrNameLst>
                                      </p:cBhvr>
                                      <p:to>
                                        <p:strVal val="visible"/>
                                      </p:to>
                                    </p:set>
                                    <p:animEffect transition="in" filter="fade">
                                      <p:cBhvr>
                                        <p:cTn id="22" dur="500"/>
                                        <p:tgtEl>
                                          <p:spTgt spid="3789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1" grpId="0" build="p"/>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eaLnBrk="1" hangingPunct="1">
              <a:defRPr/>
            </a:pPr>
            <a:r>
              <a:rPr lang="zh-CN" altLang="en-US" b="1" dirty="0">
                <a:effectLst>
                  <a:outerShdw blurRad="38100" dist="38100" dir="2700000" algn="tl">
                    <a:srgbClr val="666633"/>
                  </a:outerShdw>
                </a:effectLst>
              </a:rPr>
              <a:t>提摩太后 </a:t>
            </a:r>
            <a:r>
              <a:rPr lang="en-US" b="1" dirty="0">
                <a:effectLst>
                  <a:outerShdw blurRad="38100" dist="38100" dir="2700000" algn="tl">
                    <a:srgbClr val="666633"/>
                  </a:outerShdw>
                </a:effectLst>
              </a:rPr>
              <a:t>1:12, 14</a:t>
            </a:r>
          </a:p>
        </p:txBody>
      </p:sp>
      <p:sp>
        <p:nvSpPr>
          <p:cNvPr id="36867" name="Rectangle 3"/>
          <p:cNvSpPr>
            <a:spLocks noGrp="1" noChangeArrowheads="1"/>
          </p:cNvSpPr>
          <p:nvPr>
            <p:ph type="body" idx="1"/>
          </p:nvPr>
        </p:nvSpPr>
        <p:spPr>
          <a:xfrm>
            <a:off x="533400" y="1828800"/>
            <a:ext cx="8153400" cy="4121150"/>
          </a:xfrm>
        </p:spPr>
        <p:txBody>
          <a:bodyPr/>
          <a:lstStyle/>
          <a:p>
            <a:pPr eaLnBrk="1" hangingPunct="1">
              <a:buNone/>
              <a:defRPr/>
            </a:pPr>
            <a:r>
              <a:rPr lang="en-US" b="1" dirty="0">
                <a:effectLst>
                  <a:outerShdw blurRad="38100" dist="38100" dir="2700000" algn="tl">
                    <a:srgbClr val="666633"/>
                  </a:outerShdw>
                </a:effectLst>
              </a:rPr>
              <a:t>	“</a:t>
            </a:r>
            <a:r>
              <a:rPr lang="zh-CN" altLang="en-US" b="1" dirty="0">
                <a:effectLst>
                  <a:outerShdw blurRad="38100" dist="38100" dir="2700000" algn="tl">
                    <a:srgbClr val="666633"/>
                  </a:outerShdw>
                </a:effectLst>
              </a:rPr>
              <a:t>为了这缘故，我也受这些苦，但我不以为耻，因为我知道我所信的是谁，也深信他能保守我所交托他的（“我所交托他的”或译：“他所交托我的”），直到那日</a:t>
            </a:r>
            <a:r>
              <a:rPr lang="en-US" b="1" dirty="0">
                <a:effectLst>
                  <a:outerShdw blurRad="38100" dist="38100" dir="2700000" algn="tl">
                    <a:srgbClr val="666633"/>
                  </a:outerShdw>
                </a:effectLst>
              </a:rPr>
              <a:t>. . . . </a:t>
            </a:r>
            <a:r>
              <a:rPr lang="zh-CN" altLang="en-US" b="1" dirty="0">
                <a:effectLst>
                  <a:outerShdw blurRad="38100" dist="38100" dir="2700000" algn="tl">
                    <a:srgbClr val="666633"/>
                  </a:outerShdw>
                </a:effectLst>
              </a:rPr>
              <a:t>又要靠着那住在我们里面的圣灵，保守所交托你的善道。</a:t>
            </a:r>
            <a:r>
              <a:rPr lang="en-US" b="1" dirty="0">
                <a:effectLst>
                  <a:outerShdw blurRad="38100" dist="38100" dir="2700000" algn="tl">
                    <a:srgbClr val="666633"/>
                  </a:outerShdw>
                </a:effectLst>
              </a:rPr>
              <a:t>”</a:t>
            </a:r>
          </a:p>
        </p:txBody>
      </p:sp>
    </p:spTree>
    <p:extLst>
      <p:ext uri="{BB962C8B-B14F-4D97-AF65-F5344CB8AC3E}">
        <p14:creationId xmlns:p14="http://schemas.microsoft.com/office/powerpoint/2010/main" val="2040555620"/>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88066" name="Rectangle 1"/>
          <p:cNvSpPr>
            <a:spLocks noGrp="1" noChangeArrowheads="1"/>
          </p:cNvSpPr>
          <p:nvPr>
            <p:ph type="title" idx="4294967295"/>
          </p:nvPr>
        </p:nvSpPr>
        <p:spPr>
          <a:xfrm>
            <a:off x="1905000" y="152400"/>
            <a:ext cx="5257800" cy="838200"/>
          </a:xfrm>
          <a:solidFill>
            <a:srgbClr val="FFCCCC"/>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latin typeface="Times New Roman" charset="0"/>
                <a:cs typeface="宋体" charset="0"/>
              </a:rPr>
              <a:t>重大活动</a:t>
            </a:r>
            <a:r>
              <a:rPr lang="en-US" altLang="ja-JP">
                <a:latin typeface="Times New Roman" charset="0"/>
                <a:cs typeface="宋体" charset="0"/>
              </a:rPr>
              <a:t> </a:t>
            </a:r>
            <a:endParaRPr lang="en-US">
              <a:latin typeface="Times New Roman" charset="0"/>
              <a:cs typeface="宋体" charset="0"/>
            </a:endParaRPr>
          </a:p>
        </p:txBody>
      </p:sp>
      <p:sp>
        <p:nvSpPr>
          <p:cNvPr id="23554" name="Rectangle 2"/>
          <p:cNvSpPr>
            <a:spLocks noGrp="1" noChangeArrowheads="1"/>
          </p:cNvSpPr>
          <p:nvPr>
            <p:ph type="body" idx="4294967295"/>
          </p:nvPr>
        </p:nvSpPr>
        <p:spPr>
          <a:xfrm>
            <a:off x="611188" y="1196975"/>
            <a:ext cx="8228012" cy="5105400"/>
          </a:xfrm>
        </p:spPr>
        <p:txBody>
          <a:bodyPr/>
          <a:lstStyle/>
          <a:p>
            <a:pPr marL="341313" indent="-341313">
              <a:lnSpc>
                <a:spcPct val="90000"/>
              </a:lnSpc>
              <a:spcBef>
                <a:spcPts val="700"/>
              </a:spcBef>
              <a:buClr>
                <a:srgbClr val="FFFFFF"/>
              </a:buClr>
              <a:buFont typeface="Monotype Sorts" charset="0"/>
              <a:buChar char=""/>
              <a:tabLst>
                <a:tab pos="911225" algn="l"/>
                <a:tab pos="1825625" algn="l"/>
                <a:tab pos="2740025" algn="l"/>
                <a:tab pos="3654425" algn="l"/>
                <a:tab pos="4568825" algn="l"/>
                <a:tab pos="5483225" algn="l"/>
                <a:tab pos="6397625" algn="l"/>
                <a:tab pos="7312025" algn="l"/>
                <a:tab pos="8226425" algn="l"/>
                <a:tab pos="9140825" algn="l"/>
                <a:tab pos="10055225" algn="l"/>
              </a:tabLst>
            </a:pPr>
            <a:r>
              <a:rPr lang="en-US" sz="2800" b="1">
                <a:solidFill>
                  <a:srgbClr val="FFFFFF"/>
                </a:solidFill>
                <a:latin typeface="Times New Roman" charset="0"/>
                <a:cs typeface="宋体" charset="0"/>
              </a:rPr>
              <a:t>这个故事由以斯拉延续：以斯拉对在耶路撒冷的残存者中的属灵改革约11年后 。 </a:t>
            </a:r>
            <a:br>
              <a:rPr lang="en-US" sz="2800" b="1">
                <a:solidFill>
                  <a:srgbClr val="FFFFFF"/>
                </a:solidFill>
                <a:latin typeface="Times New Roman" charset="0"/>
                <a:cs typeface="宋体" charset="0"/>
              </a:rPr>
            </a:br>
            <a:endParaRPr lang="en-US" sz="2800" b="1">
              <a:solidFill>
                <a:srgbClr val="FFFFFF"/>
              </a:solidFill>
              <a:latin typeface="Times New Roman" charset="0"/>
              <a:cs typeface="宋体" charset="0"/>
            </a:endParaRPr>
          </a:p>
          <a:p>
            <a:pPr marL="341313" indent="-341313">
              <a:lnSpc>
                <a:spcPct val="90000"/>
              </a:lnSpc>
              <a:spcBef>
                <a:spcPts val="700"/>
              </a:spcBef>
              <a:buClr>
                <a:srgbClr val="FFFFFF"/>
              </a:buClr>
              <a:buFont typeface="Monotype Sorts" charset="0"/>
              <a:buChar char=""/>
              <a:tabLst>
                <a:tab pos="911225" algn="l"/>
                <a:tab pos="1825625" algn="l"/>
                <a:tab pos="2740025" algn="l"/>
                <a:tab pos="3654425" algn="l"/>
                <a:tab pos="4568825" algn="l"/>
                <a:tab pos="5483225" algn="l"/>
                <a:tab pos="6397625" algn="l"/>
                <a:tab pos="7312025" algn="l"/>
                <a:tab pos="8226425" algn="l"/>
                <a:tab pos="9140825" algn="l"/>
                <a:tab pos="10055225" algn="l"/>
              </a:tabLst>
            </a:pPr>
            <a:r>
              <a:rPr lang="en-US" sz="2800" b="1">
                <a:solidFill>
                  <a:srgbClr val="FFFFFF"/>
                </a:solidFill>
                <a:latin typeface="Times New Roman" charset="0"/>
                <a:cs typeface="宋体" charset="0"/>
              </a:rPr>
              <a:t>以斯拉帮助了新的社会建立属灵根基，尼希米则给了它物理、地理和政治稳定。 </a:t>
            </a:r>
            <a:br>
              <a:rPr lang="en-US" sz="2800" b="1">
                <a:solidFill>
                  <a:srgbClr val="FFFFFF"/>
                </a:solidFill>
                <a:latin typeface="Times New Roman" charset="0"/>
                <a:cs typeface="宋体" charset="0"/>
              </a:rPr>
            </a:br>
            <a:endParaRPr lang="en-US" sz="2800" b="1">
              <a:solidFill>
                <a:srgbClr val="FFFFFF"/>
              </a:solidFill>
              <a:latin typeface="Times New Roman" charset="0"/>
              <a:cs typeface="宋体" charset="0"/>
            </a:endParaRPr>
          </a:p>
          <a:p>
            <a:pPr marL="341313" indent="-341313">
              <a:lnSpc>
                <a:spcPct val="90000"/>
              </a:lnSpc>
              <a:spcBef>
                <a:spcPts val="700"/>
              </a:spcBef>
              <a:buClr>
                <a:srgbClr val="FFFFFF"/>
              </a:buClr>
              <a:buFont typeface="Monotype Sorts" charset="0"/>
              <a:buChar char=""/>
              <a:tabLst>
                <a:tab pos="911225" algn="l"/>
                <a:tab pos="1825625" algn="l"/>
                <a:tab pos="2740025" algn="l"/>
                <a:tab pos="3654425" algn="l"/>
                <a:tab pos="4568825" algn="l"/>
                <a:tab pos="5483225" algn="l"/>
                <a:tab pos="6397625" algn="l"/>
                <a:tab pos="7312025" algn="l"/>
                <a:tab pos="8226425" algn="l"/>
                <a:tab pos="9140825" algn="l"/>
                <a:tab pos="10055225" algn="l"/>
              </a:tabLst>
            </a:pPr>
            <a:r>
              <a:rPr lang="en-US" sz="2800" b="1">
                <a:solidFill>
                  <a:srgbClr val="FFFFFF"/>
                </a:solidFill>
                <a:latin typeface="Times New Roman" charset="0"/>
                <a:cs typeface="宋体" charset="0"/>
              </a:rPr>
              <a:t>尼希米对上帝的信心，让他能在52天内完成了回归罗巴伯后93年来未能做到的。</a:t>
            </a:r>
          </a:p>
          <a:p>
            <a:pPr marL="341313" indent="-341313">
              <a:lnSpc>
                <a:spcPct val="90000"/>
              </a:lnSpc>
              <a:spcBef>
                <a:spcPts val="700"/>
              </a:spcBef>
              <a:buClrTx/>
              <a:buSzTx/>
              <a:buFontTx/>
              <a:buNone/>
              <a:tabLst>
                <a:tab pos="911225" algn="l"/>
                <a:tab pos="1825625" algn="l"/>
                <a:tab pos="2740025" algn="l"/>
                <a:tab pos="3654425" algn="l"/>
                <a:tab pos="4568825" algn="l"/>
                <a:tab pos="5483225" algn="l"/>
                <a:tab pos="6397625" algn="l"/>
                <a:tab pos="7312025" algn="l"/>
                <a:tab pos="8226425" algn="l"/>
                <a:tab pos="9140825" algn="l"/>
                <a:tab pos="10055225" algn="l"/>
              </a:tabLst>
            </a:pPr>
            <a:endParaRPr lang="en-US" sz="2800">
              <a:latin typeface="Times New Roman" charset="0"/>
              <a:cs typeface="宋体" charset="0"/>
            </a:endParaRPr>
          </a:p>
          <a:p>
            <a:pPr marL="341313" indent="-341313">
              <a:lnSpc>
                <a:spcPct val="90000"/>
              </a:lnSpc>
              <a:spcBef>
                <a:spcPts val="700"/>
              </a:spcBef>
              <a:buClr>
                <a:srgbClr val="FFFFFF"/>
              </a:buClr>
              <a:buFont typeface="Monotype Sorts" charset="0"/>
              <a:buChar char=""/>
              <a:tabLst>
                <a:tab pos="911225" algn="l"/>
                <a:tab pos="1825625" algn="l"/>
                <a:tab pos="2740025" algn="l"/>
                <a:tab pos="3654425" algn="l"/>
                <a:tab pos="4568825" algn="l"/>
                <a:tab pos="5483225" algn="l"/>
                <a:tab pos="6397625" algn="l"/>
                <a:tab pos="7312025" algn="l"/>
                <a:tab pos="8226425" algn="l"/>
                <a:tab pos="9140825" algn="l"/>
                <a:tab pos="10055225" algn="l"/>
              </a:tabLst>
            </a:pPr>
            <a:r>
              <a:rPr lang="en-US" sz="2800" b="1">
                <a:solidFill>
                  <a:srgbClr val="FFFFFF"/>
                </a:solidFill>
                <a:latin typeface="Times New Roman" charset="0"/>
                <a:cs typeface="宋体" charset="0"/>
              </a:rPr>
              <a:t>此叙述无疑有助于让他原来的读者看到：顺服的信心可以完成上帝的旨意，尽管看来似乎是不可能的事。</a:t>
            </a:r>
          </a:p>
        </p:txBody>
      </p:sp>
      <p:sp>
        <p:nvSpPr>
          <p:cNvPr id="88068" name="Text Box 3"/>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300</a:t>
            </a:r>
          </a:p>
        </p:txBody>
      </p:sp>
    </p:spTree>
    <p:extLst>
      <p:ext uri="{BB962C8B-B14F-4D97-AF65-F5344CB8AC3E}">
        <p14:creationId xmlns:p14="http://schemas.microsoft.com/office/powerpoint/2010/main" val="219964048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nodeType="clickEffect">
                                  <p:stCondLst>
                                    <p:cond delay="0"/>
                                  </p:stCondLst>
                                  <p:childTnLst>
                                    <p:set>
                                      <p:cBhvr additive="repl">
                                        <p:cTn id="6" dur="1" fill="hold">
                                          <p:stCondLst>
                                            <p:cond delay="0"/>
                                          </p:stCondLst>
                                        </p:cTn>
                                        <p:tgtEl>
                                          <p:spTgt spid="23554">
                                            <p:txEl>
                                              <p:pRg st="0" end="0"/>
                                            </p:txEl>
                                          </p:spTgt>
                                        </p:tgtEl>
                                        <p:attrNameLst>
                                          <p:attrName>style.visibility</p:attrName>
                                        </p:attrNameLst>
                                      </p:cBhvr>
                                      <p:to>
                                        <p:strVal val="visible"/>
                                      </p:to>
                                    </p:set>
                                    <p:anim calcmode="lin" valueType="num">
                                      <p:cBhvr>
                                        <p:cTn id="7" dur="500" fill="hold"/>
                                        <p:tgtEl>
                                          <p:spTgt spid="23554">
                                            <p:txEl>
                                              <p:pRg st="0" end="0"/>
                                            </p:txEl>
                                          </p:spTgt>
                                        </p:tgtEl>
                                        <p:attrNameLst>
                                          <p:attrName>ppt_x</p:attrName>
                                        </p:attrNameLst>
                                      </p:cBhvr>
                                      <p:tavLst>
                                        <p:tav tm="100000">
                                          <p:val>
                                            <p:strVal val="#ppt_x"/>
                                          </p:val>
                                        </p:tav>
                                        <p:tav>
                                          <p:val>
                                            <p:strVal val="#ppt_x"/>
                                          </p:val>
                                        </p:tav>
                                      </p:tavLst>
                                    </p:anim>
                                    <p:anim calcmode="lin" valueType="num">
                                      <p:cBhvr>
                                        <p:cTn id="8" dur="500" fill="hold"/>
                                        <p:tgtEl>
                                          <p:spTgt spid="23554">
                                            <p:txEl>
                                              <p:pRg st="0" end="0"/>
                                            </p:txEl>
                                          </p:spTgt>
                                        </p:tgtEl>
                                        <p:attrNameLst>
                                          <p:attrName>ppt_y</p:attrName>
                                        </p:attrNameLst>
                                      </p:cBhvr>
                                      <p:tavLst>
                                        <p:tav tm="100000">
                                          <p:val>
                                            <p:strVal val="0-#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nodeType="clickEffect">
                                  <p:stCondLst>
                                    <p:cond delay="0"/>
                                  </p:stCondLst>
                                  <p:childTnLst>
                                    <p:set>
                                      <p:cBhvr additive="repl">
                                        <p:cTn id="12" dur="1" fill="hold">
                                          <p:stCondLst>
                                            <p:cond delay="0"/>
                                          </p:stCondLst>
                                        </p:cTn>
                                        <p:tgtEl>
                                          <p:spTgt spid="23554">
                                            <p:txEl>
                                              <p:pRg st="1" end="1"/>
                                            </p:txEl>
                                          </p:spTgt>
                                        </p:tgtEl>
                                        <p:attrNameLst>
                                          <p:attrName>style.visibility</p:attrName>
                                        </p:attrNameLst>
                                      </p:cBhvr>
                                      <p:to>
                                        <p:strVal val="visible"/>
                                      </p:to>
                                    </p:set>
                                    <p:anim calcmode="lin" valueType="num">
                                      <p:cBhvr>
                                        <p:cTn id="13" dur="500" fill="hold"/>
                                        <p:tgtEl>
                                          <p:spTgt spid="23554">
                                            <p:txEl>
                                              <p:pRg st="1" end="1"/>
                                            </p:txEl>
                                          </p:spTgt>
                                        </p:tgtEl>
                                        <p:attrNameLst>
                                          <p:attrName>ppt_x</p:attrName>
                                        </p:attrNameLst>
                                      </p:cBhvr>
                                      <p:tavLst>
                                        <p:tav tm="100000">
                                          <p:val>
                                            <p:strVal val="#ppt_x"/>
                                          </p:val>
                                        </p:tav>
                                        <p:tav>
                                          <p:val>
                                            <p:strVal val="#ppt_x"/>
                                          </p:val>
                                        </p:tav>
                                      </p:tavLst>
                                    </p:anim>
                                    <p:anim calcmode="lin" valueType="num">
                                      <p:cBhvr>
                                        <p:cTn id="14" dur="500" fill="hold"/>
                                        <p:tgtEl>
                                          <p:spTgt spid="23554">
                                            <p:txEl>
                                              <p:pRg st="1" end="1"/>
                                            </p:txEl>
                                          </p:spTgt>
                                        </p:tgtEl>
                                        <p:attrNameLst>
                                          <p:attrName>ppt_y</p:attrName>
                                        </p:attrNameLst>
                                      </p:cBhvr>
                                      <p:tavLst>
                                        <p:tav tm="100000">
                                          <p:val>
                                            <p:strVal val="0-#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nodeType="clickEffect">
                                  <p:stCondLst>
                                    <p:cond delay="0"/>
                                  </p:stCondLst>
                                  <p:childTnLst>
                                    <p:set>
                                      <p:cBhvr additive="repl">
                                        <p:cTn id="18" dur="1" fill="hold">
                                          <p:stCondLst>
                                            <p:cond delay="0"/>
                                          </p:stCondLst>
                                        </p:cTn>
                                        <p:tgtEl>
                                          <p:spTgt spid="23554">
                                            <p:txEl>
                                              <p:pRg st="2" end="2"/>
                                            </p:txEl>
                                          </p:spTgt>
                                        </p:tgtEl>
                                        <p:attrNameLst>
                                          <p:attrName>style.visibility</p:attrName>
                                        </p:attrNameLst>
                                      </p:cBhvr>
                                      <p:to>
                                        <p:strVal val="visible"/>
                                      </p:to>
                                    </p:set>
                                    <p:anim calcmode="lin" valueType="num">
                                      <p:cBhvr>
                                        <p:cTn id="19" dur="500" fill="hold"/>
                                        <p:tgtEl>
                                          <p:spTgt spid="23554">
                                            <p:txEl>
                                              <p:pRg st="2" end="2"/>
                                            </p:txEl>
                                          </p:spTgt>
                                        </p:tgtEl>
                                        <p:attrNameLst>
                                          <p:attrName>ppt_x</p:attrName>
                                        </p:attrNameLst>
                                      </p:cBhvr>
                                      <p:tavLst>
                                        <p:tav tm="100000">
                                          <p:val>
                                            <p:strVal val="#ppt_x"/>
                                          </p:val>
                                        </p:tav>
                                        <p:tav>
                                          <p:val>
                                            <p:strVal val="#ppt_x"/>
                                          </p:val>
                                        </p:tav>
                                      </p:tavLst>
                                    </p:anim>
                                    <p:anim calcmode="lin" valueType="num">
                                      <p:cBhvr>
                                        <p:cTn id="20" dur="500" fill="hold"/>
                                        <p:tgtEl>
                                          <p:spTgt spid="23554">
                                            <p:txEl>
                                              <p:pRg st="2" end="2"/>
                                            </p:txEl>
                                          </p:spTgt>
                                        </p:tgtEl>
                                        <p:attrNameLst>
                                          <p:attrName>ppt_y</p:attrName>
                                        </p:attrNameLst>
                                      </p:cBhvr>
                                      <p:tavLst>
                                        <p:tav tm="100000">
                                          <p:val>
                                            <p:strVal val="0-#ppt_h/2"/>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nodeType="clickEffect">
                                  <p:stCondLst>
                                    <p:cond delay="0"/>
                                  </p:stCondLst>
                                  <p:childTnLst>
                                    <p:set>
                                      <p:cBhvr additive="repl">
                                        <p:cTn id="24" dur="1" fill="hold">
                                          <p:stCondLst>
                                            <p:cond delay="0"/>
                                          </p:stCondLst>
                                        </p:cTn>
                                        <p:tgtEl>
                                          <p:spTgt spid="23554">
                                            <p:txEl>
                                              <p:pRg st="4" end="4"/>
                                            </p:txEl>
                                          </p:spTgt>
                                        </p:tgtEl>
                                        <p:attrNameLst>
                                          <p:attrName>style.visibility</p:attrName>
                                        </p:attrNameLst>
                                      </p:cBhvr>
                                      <p:to>
                                        <p:strVal val="visible"/>
                                      </p:to>
                                    </p:set>
                                    <p:anim calcmode="lin" valueType="num">
                                      <p:cBhvr>
                                        <p:cTn id="25" dur="500" fill="hold"/>
                                        <p:tgtEl>
                                          <p:spTgt spid="23554">
                                            <p:txEl>
                                              <p:pRg st="4" end="4"/>
                                            </p:txEl>
                                          </p:spTgt>
                                        </p:tgtEl>
                                        <p:attrNameLst>
                                          <p:attrName>ppt_x</p:attrName>
                                        </p:attrNameLst>
                                      </p:cBhvr>
                                      <p:tavLst>
                                        <p:tav tm="100000">
                                          <p:val>
                                            <p:strVal val="#ppt_x"/>
                                          </p:val>
                                        </p:tav>
                                        <p:tav>
                                          <p:val>
                                            <p:strVal val="#ppt_x"/>
                                          </p:val>
                                        </p:tav>
                                      </p:tavLst>
                                    </p:anim>
                                    <p:anim calcmode="lin" valueType="num">
                                      <p:cBhvr>
                                        <p:cTn id="26" dur="500" fill="hold"/>
                                        <p:tgtEl>
                                          <p:spTgt spid="23554">
                                            <p:txEl>
                                              <p:pRg st="4" end="4"/>
                                            </p:txEl>
                                          </p:spTgt>
                                        </p:tgtEl>
                                        <p:attrNameLst>
                                          <p:attrName>ppt_y</p:attrName>
                                        </p:attrNameLst>
                                      </p:cBhvr>
                                      <p:tavLst>
                                        <p:tav tm="100000">
                                          <p:val>
                                            <p:strVal val="0-#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467544" y="44624"/>
            <a:ext cx="8460431" cy="2052588"/>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我们也应该通过</a:t>
            </a:r>
            <a:r>
              <a:rPr lang="zh-CN" altLang="en-US" b="1" dirty="0">
                <a:solidFill>
                  <a:srgbClr val="FF0000"/>
                </a:solidFill>
                <a:effectLst>
                  <a:glow rad="127000">
                    <a:schemeClr val="bg1"/>
                  </a:glow>
                </a:effectLst>
                <a:latin typeface="Arial" charset="0"/>
                <a:ea typeface="ＭＳ Ｐゴシック" charset="0"/>
                <a:cs typeface="ＭＳ Ｐゴシック" charset="0"/>
              </a:rPr>
              <a:t>侍奉</a:t>
            </a:r>
            <a:r>
              <a:rPr lang="zh-CN" altLang="en-US" b="1" dirty="0">
                <a:solidFill>
                  <a:schemeClr val="tx2"/>
                </a:solidFill>
                <a:effectLst>
                  <a:glow rad="127000">
                    <a:schemeClr val="bg1"/>
                  </a:glow>
                </a:effectLst>
                <a:latin typeface="Arial" charset="0"/>
                <a:ea typeface="ＭＳ Ｐゴシック" charset="0"/>
                <a:cs typeface="ＭＳ Ｐゴシック" charset="0"/>
              </a:rPr>
              <a:t>上帝来完成他对我们生活的复兴。</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632875065"/>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766973672"/>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服事</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solidFill>
                  <a:srgbClr val="FFFF00"/>
                </a:solidFill>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1–7).</a:t>
            </a:r>
          </a:p>
        </p:txBody>
      </p:sp>
    </p:spTree>
    <p:extLst>
      <p:ext uri="{BB962C8B-B14F-4D97-AF65-F5344CB8AC3E}">
        <p14:creationId xmlns:p14="http://schemas.microsoft.com/office/powerpoint/2010/main" val="1090413928"/>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神</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8–13).</a:t>
            </a:r>
          </a:p>
        </p:txBody>
      </p:sp>
    </p:spTree>
    <p:extLst>
      <p:ext uri="{BB962C8B-B14F-4D97-AF65-F5344CB8AC3E}">
        <p14:creationId xmlns:p14="http://schemas.microsoft.com/office/powerpoint/2010/main" val="4282106233"/>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1648324220"/>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HeisComingBackpg5.jpg">
            <a:extLst>
              <a:ext uri="{FF2B5EF4-FFF2-40B4-BE49-F238E27FC236}">
                <a16:creationId xmlns:a16="http://schemas.microsoft.com/office/drawing/2014/main" id="{37097108-8E9A-4152-AF7F-A8E8042802A7}"/>
              </a:ext>
            </a:extLst>
          </p:cNvPr>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7164288" cy="5877272"/>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遗民对尼希米领导下，上帝对人民的忠实恢复做出了</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勤奋敬拜</a:t>
            </a:r>
            <a:r>
              <a:rPr lang="zh-CN" altLang="en-US" sz="4800" b="1" dirty="0">
                <a:effectLst>
                  <a:glow rad="127000">
                    <a:schemeClr val="tx1"/>
                  </a:glow>
                </a:effectLst>
                <a:latin typeface="Arial" charset="0"/>
                <a:ea typeface="ＭＳ Ｐゴシック" charset="0"/>
                <a:cs typeface="ＭＳ Ｐゴシック" charset="0"/>
              </a:rPr>
              <a:t>的回应</a:t>
            </a:r>
            <a:br>
              <a:rPr lang="en-US" altLang="zh-CN" sz="4800" b="1" dirty="0">
                <a:effectLst>
                  <a:glow rad="127000">
                    <a:schemeClr val="tx1"/>
                  </a:glow>
                </a:effectLst>
                <a:latin typeface="Arial" charset="0"/>
                <a:ea typeface="ＭＳ Ｐゴシック" charset="0"/>
                <a:cs typeface="ＭＳ Ｐゴシック" charset="0"/>
              </a:rPr>
            </a:br>
            <a:r>
              <a:rPr lang="zh-CN" altLang="en-US" sz="4800" b="1" dirty="0">
                <a:effectLst>
                  <a:glow rad="127000">
                    <a:schemeClr val="tx1"/>
                  </a:glow>
                </a:effectLst>
                <a:latin typeface="Arial" charset="0"/>
                <a:ea typeface="ＭＳ Ｐゴシック" charset="0"/>
                <a:cs typeface="ＭＳ Ｐゴシック" charset="0"/>
              </a:rPr>
              <a:t>（尼希米记</a:t>
            </a:r>
            <a:r>
              <a:rPr lang="en-US" altLang="zh-CN" sz="4800" b="1" dirty="0">
                <a:effectLst>
                  <a:glow rad="127000">
                    <a:schemeClr val="tx1"/>
                  </a:glow>
                </a:effectLst>
                <a:latin typeface="Arial" charset="0"/>
                <a:ea typeface="ＭＳ Ｐゴシック" charset="0"/>
                <a:cs typeface="ＭＳ Ｐゴシック" charset="0"/>
              </a:rPr>
              <a:t>8-13</a:t>
            </a:r>
            <a:r>
              <a:rPr lang="zh-CN" altLang="en-US" sz="4800" b="1" dirty="0">
                <a:effectLst>
                  <a:glow rad="127000">
                    <a:schemeClr val="tx1"/>
                  </a:glow>
                </a:effectLst>
                <a:latin typeface="Arial" charset="0"/>
                <a:ea typeface="ＭＳ Ｐゴシック" charset="0"/>
                <a:cs typeface="ＭＳ Ｐゴシック" charset="0"/>
              </a:rPr>
              <a:t>章）。</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83453231"/>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01" name="Rectangle 3"/>
          <p:cNvSpPr>
            <a:spLocks noChangeArrowheads="1"/>
          </p:cNvSpPr>
          <p:nvPr/>
        </p:nvSpPr>
        <p:spPr bwMode="auto">
          <a:xfrm>
            <a:off x="0" y="0"/>
            <a:ext cx="9144000" cy="6858000"/>
          </a:xfrm>
          <a:prstGeom prst="rect">
            <a:avLst/>
          </a:prstGeom>
          <a:solidFill>
            <a:schemeClr val="bg2"/>
          </a:solidFill>
          <a:ln w="12700" cap="sq">
            <a:solidFill>
              <a:schemeClr val="tx1"/>
            </a:solidFill>
            <a:round/>
            <a:headEnd type="none" w="sm" len="sm"/>
            <a:tailEnd type="none" w="sm" len="sm"/>
          </a:ln>
        </p:spPr>
        <p:txBody>
          <a:bodyPr wrap="none"/>
          <a:lstStyle/>
          <a:p>
            <a:pPr defTabSz="914400" eaLnBrk="1" hangingPunct="1">
              <a:buClrTx/>
              <a:buSzTx/>
              <a:buFontTx/>
              <a:buNone/>
            </a:pPr>
            <a:endParaRPr lang="en-US">
              <a:solidFill>
                <a:srgbClr val="EAE8E2"/>
              </a:solidFill>
            </a:endParaRPr>
          </a:p>
        </p:txBody>
      </p:sp>
      <p:pic>
        <p:nvPicPr>
          <p:cNvPr id="1049602" name="Picture 1" descr="ezra_reads_gallery.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0" y="6172200"/>
            <a:ext cx="9144000" cy="609600"/>
          </a:xfrm>
        </p:spPr>
        <p:txBody>
          <a:bodyPr/>
          <a:lstStyle/>
          <a:p>
            <a:pPr algn="ctr">
              <a:defRPr/>
            </a:pPr>
            <a:r>
              <a:rPr lang="zh-CN" altLang="en-US" sz="2800" b="1" dirty="0">
                <a:solidFill>
                  <a:srgbClr val="FFFFFF"/>
                </a:solidFill>
                <a:latin typeface="Arial" charset="0"/>
                <a:ea typeface="ＭＳ Ｐゴシック" charset="0"/>
                <a:cs typeface="Arial" charset="0"/>
              </a:rPr>
              <a:t>读法律导致复兴</a:t>
            </a:r>
            <a:r>
              <a:rPr lang="en-US" sz="2800" b="1" dirty="0">
                <a:solidFill>
                  <a:srgbClr val="FFFFFF"/>
                </a:solidFill>
                <a:latin typeface="Arial" charset="0"/>
                <a:ea typeface="ＭＳ Ｐゴシック" charset="0"/>
                <a:cs typeface="Arial" charset="0"/>
              </a:rPr>
              <a:t> (</a:t>
            </a:r>
            <a:r>
              <a:rPr lang="zh-CN" altLang="en-US" sz="2800" b="1" dirty="0">
                <a:solidFill>
                  <a:srgbClr val="FFFFFF"/>
                </a:solidFill>
                <a:latin typeface="Arial" charset="0"/>
                <a:ea typeface="ＭＳ Ｐゴシック" charset="0"/>
                <a:cs typeface="Arial" charset="0"/>
              </a:rPr>
              <a:t>尼希米</a:t>
            </a:r>
            <a:r>
              <a:rPr lang="en-US" sz="2800" b="1" dirty="0">
                <a:solidFill>
                  <a:srgbClr val="FFFFFF"/>
                </a:solidFill>
                <a:latin typeface="Arial" charset="0"/>
                <a:ea typeface="ＭＳ Ｐゴシック" charset="0"/>
                <a:cs typeface="Arial" charset="0"/>
              </a:rPr>
              <a:t> 8:8, 18; 9:3)</a:t>
            </a:r>
          </a:p>
        </p:txBody>
      </p:sp>
    </p:spTree>
    <p:extLst>
      <p:ext uri="{BB962C8B-B14F-4D97-AF65-F5344CB8AC3E}">
        <p14:creationId xmlns:p14="http://schemas.microsoft.com/office/powerpoint/2010/main" val="986821489"/>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1644897038"/>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0625"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891" name="Rectangle 3"/>
          <p:cNvSpPr>
            <a:spLocks noGrp="1" noChangeArrowheads="1"/>
          </p:cNvSpPr>
          <p:nvPr>
            <p:ph type="title" idx="4294967295"/>
          </p:nvPr>
        </p:nvSpPr>
        <p:spPr>
          <a:xfrm>
            <a:off x="0" y="0"/>
            <a:ext cx="9144000" cy="1447800"/>
          </a:xfrm>
          <a:gradFill rotWithShape="0">
            <a:gsLst>
              <a:gs pos="0">
                <a:schemeClr val="accent2"/>
              </a:gs>
              <a:gs pos="100000">
                <a:srgbClr val="18185E"/>
              </a:gs>
            </a:gsLst>
            <a:path path="shape">
              <a:fillToRect l="50000" t="50000" r="50000" b="50000"/>
            </a:path>
          </a:gradFill>
          <a:effectLst>
            <a:outerShdw blurRad="63500" dist="35921" dir="2700000" algn="ctr" rotWithShape="0">
              <a:schemeClr val="tx1"/>
            </a:outerShdw>
          </a:effectLst>
        </p:spPr>
        <p:txBody>
          <a:bodyPr/>
          <a:lstStyle/>
          <a:p>
            <a:pPr>
              <a:defRPr/>
            </a:pPr>
            <a:r>
              <a:rPr lang="zh-CN" altLang="en-US" b="1" i="1" dirty="0">
                <a:effectLst>
                  <a:outerShdw blurRad="38100" dist="38100" dir="2700000" algn="tl">
                    <a:srgbClr val="000000"/>
                  </a:outerShdw>
                </a:effectLst>
                <a:latin typeface="Arial" charset="0"/>
                <a:ea typeface="ＭＳ Ｐゴシック" charset="0"/>
                <a:cs typeface="ＭＳ Ｐゴシック" charset="0"/>
              </a:rPr>
              <a:t>社区更新</a:t>
            </a:r>
            <a:br>
              <a:rPr lang="en-US" b="1" i="1" dirty="0">
                <a:effectLst>
                  <a:outerShdw blurRad="38100" dist="38100" dir="2700000" algn="tl">
                    <a:srgbClr val="000000"/>
                  </a:outerShdw>
                </a:effectLst>
                <a:latin typeface="Arial" charset="0"/>
                <a:ea typeface="ＭＳ Ｐゴシック" charset="0"/>
                <a:cs typeface="ＭＳ Ｐゴシック" charset="0"/>
              </a:rPr>
            </a:br>
            <a:r>
              <a:rPr lang="ko-KR" altLang="en-US" sz="3600" b="1" i="1" dirty="0" err="1">
                <a:effectLst>
                  <a:outerShdw blurRad="38100" dist="38100" dir="2700000" algn="tl">
                    <a:srgbClr val="000000"/>
                  </a:outerShdw>
                </a:effectLst>
                <a:latin typeface="Arial" charset="0"/>
                <a:ea typeface="ＭＳ Ｐゴシック" charset="0"/>
                <a:cs typeface="ＭＳ Ｐゴシック" charset="0"/>
              </a:rPr>
              <a:t>尼希米记</a:t>
            </a:r>
            <a:r>
              <a:rPr lang="en-US" sz="3600" b="1" i="1" dirty="0">
                <a:effectLst>
                  <a:outerShdw blurRad="38100" dist="38100" dir="2700000" algn="tl">
                    <a:srgbClr val="000000"/>
                  </a:outerShdw>
                </a:effectLst>
                <a:latin typeface="Arial" charset="0"/>
                <a:ea typeface="ＭＳ Ｐゴシック" charset="0"/>
                <a:cs typeface="ＭＳ Ｐゴシック" charset="0"/>
              </a:rPr>
              <a:t> 8–10</a:t>
            </a:r>
            <a:endParaRPr lang="en-US" b="1" i="1" dirty="0">
              <a:latin typeface="Times New Roman" charset="0"/>
              <a:ea typeface="ＭＳ Ｐゴシック" charset="0"/>
              <a:cs typeface="ＭＳ Ｐゴシック" charset="0"/>
            </a:endParaRPr>
          </a:p>
        </p:txBody>
      </p:sp>
      <p:grpSp>
        <p:nvGrpSpPr>
          <p:cNvPr id="2" name="Group 4"/>
          <p:cNvGrpSpPr>
            <a:grpSpLocks/>
          </p:cNvGrpSpPr>
          <p:nvPr/>
        </p:nvGrpSpPr>
        <p:grpSpPr bwMode="auto">
          <a:xfrm>
            <a:off x="0" y="3733800"/>
            <a:ext cx="2971800" cy="3124200"/>
            <a:chOff x="0" y="2352"/>
            <a:chExt cx="1872" cy="1968"/>
          </a:xfrm>
        </p:grpSpPr>
        <p:sp>
          <p:nvSpPr>
            <p:cNvPr id="1050638" name="Rectangle 5"/>
            <p:cNvSpPr>
              <a:spLocks noChangeArrowheads="1"/>
            </p:cNvSpPr>
            <p:nvPr/>
          </p:nvSpPr>
          <p:spPr bwMode="auto">
            <a:xfrm>
              <a:off x="192" y="2352"/>
              <a:ext cx="1488"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ko-KR" altLang="en-US" sz="3600" b="0" i="0" u="none" strike="noStrike" kern="1200" cap="none" spc="0" normalizeH="0" baseline="0" noProof="0" dirty="0" err="1">
                  <a:ln>
                    <a:noFill/>
                  </a:ln>
                  <a:solidFill>
                    <a:srgbClr val="FFFFFF"/>
                  </a:solidFill>
                  <a:effectLst/>
                  <a:uLnTx/>
                  <a:uFillTx/>
                  <a:latin typeface="Arial" charset="0"/>
                </a:rPr>
                <a:t>尼希米记</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rPr>
                <a:t> 8</a:t>
              </a:r>
              <a:endParaRPr kumimoji="0" lang="en-US" sz="36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grpSp>
          <p:nvGrpSpPr>
            <p:cNvPr id="1050639" name="Group 6"/>
            <p:cNvGrpSpPr>
              <a:grpSpLocks/>
            </p:cNvGrpSpPr>
            <p:nvPr/>
          </p:nvGrpSpPr>
          <p:grpSpPr bwMode="auto">
            <a:xfrm>
              <a:off x="0" y="3360"/>
              <a:ext cx="1872" cy="960"/>
              <a:chOff x="0" y="3360"/>
              <a:chExt cx="1872" cy="960"/>
            </a:xfrm>
          </p:grpSpPr>
          <p:sp>
            <p:nvSpPr>
              <p:cNvPr id="1050640" name="AutoShape 7" descr="Cork"/>
              <p:cNvSpPr>
                <a:spLocks noChangeArrowheads="1"/>
              </p:cNvSpPr>
              <p:nvPr/>
            </p:nvSpPr>
            <p:spPr bwMode="auto">
              <a:xfrm>
                <a:off x="48" y="3360"/>
                <a:ext cx="1824" cy="960"/>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50641" name="Rectangle 8"/>
              <p:cNvSpPr>
                <a:spLocks noChangeArrowheads="1"/>
              </p:cNvSpPr>
              <p:nvPr/>
            </p:nvSpPr>
            <p:spPr bwMode="auto">
              <a:xfrm>
                <a:off x="0" y="3408"/>
                <a:ext cx="1872" cy="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Arial" charset="0"/>
                    <a:ea typeface="ＭＳ Ｐゴシック" charset="0"/>
                  </a:rPr>
                  <a:t>信念</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grpSp>
      </p:grpSp>
      <p:grpSp>
        <p:nvGrpSpPr>
          <p:cNvPr id="4" name="Group 9"/>
          <p:cNvGrpSpPr>
            <a:grpSpLocks/>
          </p:cNvGrpSpPr>
          <p:nvPr/>
        </p:nvGrpSpPr>
        <p:grpSpPr bwMode="auto">
          <a:xfrm>
            <a:off x="3048000" y="2514600"/>
            <a:ext cx="2971800" cy="4343400"/>
            <a:chOff x="1920" y="1584"/>
            <a:chExt cx="1872" cy="2736"/>
          </a:xfrm>
        </p:grpSpPr>
        <p:sp>
          <p:nvSpPr>
            <p:cNvPr id="1050634" name="Rectangle 10"/>
            <p:cNvSpPr>
              <a:spLocks noChangeArrowheads="1"/>
            </p:cNvSpPr>
            <p:nvPr/>
          </p:nvSpPr>
          <p:spPr bwMode="auto">
            <a:xfrm>
              <a:off x="2112" y="1584"/>
              <a:ext cx="1488" cy="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ko-KR" altLang="en-US" sz="3600" b="0" i="0" u="none" strike="noStrike" kern="1200" cap="none" spc="0" normalizeH="0" baseline="0" noProof="0" dirty="0" err="1">
                  <a:ln>
                    <a:noFill/>
                  </a:ln>
                  <a:solidFill>
                    <a:srgbClr val="FFFFFF"/>
                  </a:solidFill>
                  <a:effectLst/>
                  <a:uLnTx/>
                  <a:uFillTx/>
                  <a:latin typeface="Arial" charset="0"/>
                </a:rPr>
                <a:t>尼希米记</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rPr>
                <a:t> 9</a:t>
              </a:r>
              <a:endParaRPr kumimoji="0" lang="en-US" sz="36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grpSp>
          <p:nvGrpSpPr>
            <p:cNvPr id="1050635" name="Group 11"/>
            <p:cNvGrpSpPr>
              <a:grpSpLocks/>
            </p:cNvGrpSpPr>
            <p:nvPr/>
          </p:nvGrpSpPr>
          <p:grpSpPr bwMode="auto">
            <a:xfrm>
              <a:off x="1920" y="2544"/>
              <a:ext cx="1872" cy="1776"/>
              <a:chOff x="1920" y="2544"/>
              <a:chExt cx="1872" cy="1776"/>
            </a:xfrm>
          </p:grpSpPr>
          <p:sp>
            <p:nvSpPr>
              <p:cNvPr id="1050636" name="AutoShape 12" descr="Cork"/>
              <p:cNvSpPr>
                <a:spLocks noChangeArrowheads="1"/>
              </p:cNvSpPr>
              <p:nvPr/>
            </p:nvSpPr>
            <p:spPr bwMode="auto">
              <a:xfrm>
                <a:off x="1920" y="2544"/>
                <a:ext cx="1824" cy="1776"/>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50637" name="Rectangle 13"/>
              <p:cNvSpPr>
                <a:spLocks noChangeArrowheads="1"/>
              </p:cNvSpPr>
              <p:nvPr/>
            </p:nvSpPr>
            <p:spPr bwMode="auto">
              <a:xfrm>
                <a:off x="1920" y="3024"/>
                <a:ext cx="1872" cy="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Arial" charset="0"/>
                    <a:ea typeface="ＭＳ Ｐゴシック" charset="0"/>
                  </a:rPr>
                  <a:t>认罪</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grpSp>
      </p:grpSp>
      <p:grpSp>
        <p:nvGrpSpPr>
          <p:cNvPr id="6" name="Group 14"/>
          <p:cNvGrpSpPr>
            <a:grpSpLocks/>
          </p:cNvGrpSpPr>
          <p:nvPr/>
        </p:nvGrpSpPr>
        <p:grpSpPr bwMode="auto">
          <a:xfrm>
            <a:off x="6019800" y="1600200"/>
            <a:ext cx="2971800" cy="5257800"/>
            <a:chOff x="3792" y="1008"/>
            <a:chExt cx="1872" cy="3312"/>
          </a:xfrm>
        </p:grpSpPr>
        <p:sp>
          <p:nvSpPr>
            <p:cNvPr id="1050630" name="Rectangle 15"/>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ko-KR" altLang="en-US" sz="3600" b="0" i="0" u="none" strike="noStrike" kern="1200" cap="none" spc="0" normalizeH="0" baseline="0" noProof="0" dirty="0" err="1">
                  <a:ln>
                    <a:noFill/>
                  </a:ln>
                  <a:solidFill>
                    <a:srgbClr val="FFFFFF"/>
                  </a:solidFill>
                  <a:effectLst/>
                  <a:uLnTx/>
                  <a:uFillTx/>
                  <a:latin typeface="Arial" charset="0"/>
                </a:rPr>
                <a:t>尼希米记</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rPr>
                <a:t> 10</a:t>
              </a:r>
              <a:endParaRPr kumimoji="0" lang="en-US" sz="36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grpSp>
          <p:nvGrpSpPr>
            <p:cNvPr id="1050631" name="Group 16"/>
            <p:cNvGrpSpPr>
              <a:grpSpLocks/>
            </p:cNvGrpSpPr>
            <p:nvPr/>
          </p:nvGrpSpPr>
          <p:grpSpPr bwMode="auto">
            <a:xfrm>
              <a:off x="3792" y="1872"/>
              <a:ext cx="1872" cy="2448"/>
              <a:chOff x="3792" y="1872"/>
              <a:chExt cx="1872" cy="2448"/>
            </a:xfrm>
          </p:grpSpPr>
          <p:sp>
            <p:nvSpPr>
              <p:cNvPr id="1050632" name="AutoShape 17" descr="Cork"/>
              <p:cNvSpPr>
                <a:spLocks noChangeArrowheads="1"/>
              </p:cNvSpPr>
              <p:nvPr/>
            </p:nvSpPr>
            <p:spPr bwMode="auto">
              <a:xfrm>
                <a:off x="3792" y="1872"/>
                <a:ext cx="1824" cy="2448"/>
              </a:xfrm>
              <a:prstGeom prst="roundRect">
                <a:avLst>
                  <a:gd name="adj" fmla="val 16667"/>
                </a:avLst>
              </a:prstGeom>
              <a:blipFill dpi="0" rotWithShape="0">
                <a:blip r:embed="rId3"/>
                <a:srcRect/>
                <a:tile tx="0" ty="0" sx="100000" sy="100000" flip="none" algn="tl"/>
              </a:blip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050633" name="Rectangle 18"/>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err="1">
                    <a:ln>
                      <a:noFill/>
                    </a:ln>
                    <a:solidFill>
                      <a:srgbClr val="000000"/>
                    </a:solidFill>
                    <a:effectLst/>
                    <a:uLnTx/>
                    <a:uFillTx/>
                    <a:latin typeface="Arial" charset="0"/>
                    <a:ea typeface="ＭＳ Ｐゴシック" charset="0"/>
                  </a:rPr>
                  <a:t>盟约</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grpSp>
      </p:grpSp>
    </p:spTree>
    <p:extLst>
      <p:ext uri="{BB962C8B-B14F-4D97-AF65-F5344CB8AC3E}">
        <p14:creationId xmlns:p14="http://schemas.microsoft.com/office/powerpoint/2010/main" val="14943452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179033189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1"/>
          <p:cNvSpPr>
            <a:spLocks noGrp="1" noChangeArrowheads="1"/>
          </p:cNvSpPr>
          <p:nvPr>
            <p:ph type="title" idx="4294967295"/>
          </p:nvPr>
        </p:nvSpPr>
        <p:spPr>
          <a:xfrm>
            <a:off x="1905000" y="152400"/>
            <a:ext cx="5257800" cy="838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Arial Black" charset="0"/>
                <a:cs typeface="宋体" charset="0"/>
              </a:rPr>
              <a:t>特征</a:t>
            </a:r>
          </a:p>
        </p:txBody>
      </p:sp>
      <p:sp>
        <p:nvSpPr>
          <p:cNvPr id="90115"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301</a:t>
            </a:r>
          </a:p>
        </p:txBody>
      </p:sp>
      <p:sp>
        <p:nvSpPr>
          <p:cNvPr id="24579" name="Rectangle 3"/>
          <p:cNvSpPr>
            <a:spLocks noChangeArrowheads="1"/>
          </p:cNvSpPr>
          <p:nvPr/>
        </p:nvSpPr>
        <p:spPr bwMode="auto">
          <a:xfrm>
            <a:off x="468313" y="1268413"/>
            <a:ext cx="8228012"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531813" marR="0" lvl="0" indent="-531813" algn="l" defTabSz="457200" rtl="0" eaLnBrk="0" fontAlgn="base" latinLnBrk="0" hangingPunct="0">
              <a:lnSpc>
                <a:spcPct val="90000"/>
              </a:lnSpc>
              <a:spcBef>
                <a:spcPts val="650"/>
              </a:spcBef>
              <a:spcAft>
                <a:spcPct val="0"/>
              </a:spcAft>
              <a:buClr>
                <a:srgbClr val="000000"/>
              </a:buClr>
              <a:buSzPct val="100000"/>
              <a:buFont typeface="Times New Roman" charset="0"/>
              <a:buAutoNum type="alphaUcPeriod"/>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r>
              <a:rPr kumimoji="0" lang="en-US" sz="26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在我们的基督教的圣经里，虽然以斯帖编排在尼希米记以后，但是，按年代顺序排列尼希米记实际上是在以斯帖之后。因此，尼希米记为基督教旧约的历史书籍做了总结。</a:t>
            </a:r>
          </a:p>
          <a:p>
            <a:pPr marL="531813" marR="0" lvl="0" indent="-531813" algn="l" defTabSz="457200" rtl="0" eaLnBrk="0" fontAlgn="base" latinLnBrk="0" hangingPunct="0">
              <a:lnSpc>
                <a:spcPct val="90000"/>
              </a:lnSpc>
              <a:spcBef>
                <a:spcPts val="250"/>
              </a:spcBef>
              <a:spcAft>
                <a:spcPct val="0"/>
              </a:spcAft>
              <a:buClrTx/>
              <a:buSzTx/>
              <a:buFontTx/>
              <a:buNone/>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531813" marR="0" lvl="0" indent="-531813" algn="l" defTabSz="457200" rtl="0" eaLnBrk="0" fontAlgn="base" latinLnBrk="0" hangingPunct="0">
              <a:lnSpc>
                <a:spcPct val="90000"/>
              </a:lnSpc>
              <a:spcBef>
                <a:spcPts val="650"/>
              </a:spcBef>
              <a:spcAft>
                <a:spcPct val="0"/>
              </a:spcAft>
              <a:buClr>
                <a:srgbClr val="000000"/>
              </a:buClr>
              <a:buSzPct val="100000"/>
              <a:buFont typeface="Times New Roman" charset="0"/>
              <a:buAutoNum type="alphaUcPeriod"/>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r>
              <a:rPr kumimoji="0" lang="en-US" sz="26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或许圣经里没有任何其他书能更好地描述依赖和纪律之间，以及祈祷和规划之间的平衡了。</a:t>
            </a:r>
          </a:p>
          <a:p>
            <a:pPr marL="531813" marR="0" lvl="0" indent="-531813" algn="l" defTabSz="457200" rtl="0" eaLnBrk="0" fontAlgn="base" latinLnBrk="0" hangingPunct="0">
              <a:lnSpc>
                <a:spcPct val="90000"/>
              </a:lnSpc>
              <a:spcBef>
                <a:spcPts val="250"/>
              </a:spcBef>
              <a:spcAft>
                <a:spcPct val="0"/>
              </a:spcAft>
              <a:buClrTx/>
              <a:buSzTx/>
              <a:buFontTx/>
              <a:buNone/>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531813" marR="0" lvl="0" indent="-531813" algn="l" defTabSz="457200" rtl="0" eaLnBrk="0" fontAlgn="base" latinLnBrk="0" hangingPunct="0">
              <a:lnSpc>
                <a:spcPct val="90000"/>
              </a:lnSpc>
              <a:spcBef>
                <a:spcPts val="650"/>
              </a:spcBef>
              <a:spcAft>
                <a:spcPct val="0"/>
              </a:spcAft>
              <a:buClr>
                <a:srgbClr val="000000"/>
              </a:buClr>
              <a:buSzPct val="100000"/>
              <a:buFont typeface="Times New Roman" charset="0"/>
              <a:buAutoNum type="alphaUcPeriod"/>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r>
              <a:rPr kumimoji="0" lang="en-US" sz="26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尼希米记与以斯拉之间一个难以调和的是城墙。在记载开始的部分，尼希米记似乎对城墙的损坏而感惊讶。一个线索也许是墙壁已经在以斯拉领导时，阿尔塔克赛尔克斯时期，开始重建，但工作已经停止。</a:t>
            </a:r>
          </a:p>
          <a:p>
            <a:pPr marL="531813" marR="0" lvl="0" indent="-531813" algn="l" defTabSz="457200" rtl="0" eaLnBrk="0" fontAlgn="base" latinLnBrk="0" hangingPunct="0">
              <a:lnSpc>
                <a:spcPct val="90000"/>
              </a:lnSpc>
              <a:spcBef>
                <a:spcPts val="250"/>
              </a:spcBef>
              <a:spcAft>
                <a:spcPct val="0"/>
              </a:spcAft>
              <a:buClrTx/>
              <a:buSzTx/>
              <a:buFontTx/>
              <a:buNone/>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531813" marR="0" lvl="0" indent="-531813" algn="l" defTabSz="457200" rtl="0" eaLnBrk="0" fontAlgn="base" latinLnBrk="0" hangingPunct="0">
              <a:lnSpc>
                <a:spcPct val="90000"/>
              </a:lnSpc>
              <a:spcBef>
                <a:spcPts val="650"/>
              </a:spcBef>
              <a:spcAft>
                <a:spcPct val="0"/>
              </a:spcAft>
              <a:buClr>
                <a:srgbClr val="000000"/>
              </a:buClr>
              <a:buSzPct val="100000"/>
              <a:buFont typeface="Times New Roman" charset="0"/>
              <a:buAutoNum type="alphaUcPeriod"/>
              <a:tabLst>
                <a:tab pos="531813" algn="l"/>
                <a:tab pos="1446213" algn="l"/>
                <a:tab pos="2360613" algn="l"/>
                <a:tab pos="3275013" algn="l"/>
                <a:tab pos="4189413" algn="l"/>
                <a:tab pos="5103813" algn="l"/>
                <a:tab pos="6018213" algn="l"/>
                <a:tab pos="6932613" algn="l"/>
                <a:tab pos="7847013" algn="l"/>
                <a:tab pos="8761413" algn="l"/>
                <a:tab pos="9675813" algn="l"/>
                <a:tab pos="10590213" algn="l"/>
              </a:tabLst>
              <a:defRPr/>
            </a:pPr>
            <a:r>
              <a:rPr kumimoji="0" lang="en-US" sz="26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尼希米记是圣经唯一主要是以第一人称记载的。</a:t>
            </a:r>
          </a:p>
        </p:txBody>
      </p:sp>
    </p:spTree>
    <p:extLst>
      <p:ext uri="{BB962C8B-B14F-4D97-AF65-F5344CB8AC3E}">
        <p14:creationId xmlns:p14="http://schemas.microsoft.com/office/powerpoint/2010/main" val="1248957080"/>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nodeType="clickEffect">
                                  <p:stCondLst>
                                    <p:cond delay="0"/>
                                  </p:stCondLst>
                                  <p:childTnLst>
                                    <p:set>
                                      <p:cBhvr additive="repl">
                                        <p:cTn id="6" dur="1" fill="hold">
                                          <p:stCondLst>
                                            <p:cond delay="0"/>
                                          </p:stCondLst>
                                        </p:cTn>
                                        <p:tgtEl>
                                          <p:spTgt spid="24579">
                                            <p:txEl>
                                              <p:pRg st="0" end="0"/>
                                            </p:txEl>
                                          </p:spTgt>
                                        </p:tgtEl>
                                        <p:attrNameLst>
                                          <p:attrName>style.visibility</p:attrName>
                                        </p:attrNameLst>
                                      </p:cBhvr>
                                      <p:to>
                                        <p:strVal val="visible"/>
                                      </p:to>
                                    </p:set>
                                    <p:anim calcmode="lin" valueType="num">
                                      <p:cBhvr>
                                        <p:cTn id="7" dur="500" fill="hold"/>
                                        <p:tgtEl>
                                          <p:spTgt spid="24579">
                                            <p:txEl>
                                              <p:pRg st="0" end="0"/>
                                            </p:txEl>
                                          </p:spTgt>
                                        </p:tgtEl>
                                        <p:attrNameLst>
                                          <p:attrName>ppt_x</p:attrName>
                                        </p:attrNameLst>
                                      </p:cBhvr>
                                      <p:tavLst>
                                        <p:tav tm="100000">
                                          <p:val>
                                            <p:strVal val="1+#ppt_w/2"/>
                                          </p:val>
                                        </p:tav>
                                        <p:tav>
                                          <p:val>
                                            <p:strVal val="#ppt_x"/>
                                          </p:val>
                                        </p:tav>
                                      </p:tavLst>
                                    </p:anim>
                                    <p:anim calcmode="lin" valueType="num">
                                      <p:cBhvr>
                                        <p:cTn id="8" dur="500" fill="hold"/>
                                        <p:tgtEl>
                                          <p:spTgt spid="24579">
                                            <p:txEl>
                                              <p:pRg st="0" end="0"/>
                                            </p:txEl>
                                          </p:spTgt>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additive="repl">
                                        <p:cTn id="12" dur="1" fill="hold">
                                          <p:stCondLst>
                                            <p:cond delay="0"/>
                                          </p:stCondLst>
                                        </p:cTn>
                                        <p:tgtEl>
                                          <p:spTgt spid="24579">
                                            <p:txEl>
                                              <p:pRg st="2" end="2"/>
                                            </p:txEl>
                                          </p:spTgt>
                                        </p:tgtEl>
                                        <p:attrNameLst>
                                          <p:attrName>style.visibility</p:attrName>
                                        </p:attrNameLst>
                                      </p:cBhvr>
                                      <p:to>
                                        <p:strVal val="visible"/>
                                      </p:to>
                                    </p:set>
                                    <p:anim calcmode="lin" valueType="num">
                                      <p:cBhvr>
                                        <p:cTn id="13" dur="500" fill="hold"/>
                                        <p:tgtEl>
                                          <p:spTgt spid="24579">
                                            <p:txEl>
                                              <p:pRg st="2" end="2"/>
                                            </p:txEl>
                                          </p:spTgt>
                                        </p:tgtEl>
                                        <p:attrNameLst>
                                          <p:attrName>ppt_x</p:attrName>
                                        </p:attrNameLst>
                                      </p:cBhvr>
                                      <p:tavLst>
                                        <p:tav tm="100000">
                                          <p:val>
                                            <p:strVal val="1+#ppt_w/2"/>
                                          </p:val>
                                        </p:tav>
                                        <p:tav>
                                          <p:val>
                                            <p:strVal val="#ppt_x"/>
                                          </p:val>
                                        </p:tav>
                                      </p:tavLst>
                                    </p:anim>
                                    <p:anim calcmode="lin" valueType="num">
                                      <p:cBhvr>
                                        <p:cTn id="14" dur="500" fill="hold"/>
                                        <p:tgtEl>
                                          <p:spTgt spid="24579">
                                            <p:txEl>
                                              <p:pRg st="2" end="2"/>
                                            </p:txEl>
                                          </p:spTgt>
                                        </p:tgtEl>
                                        <p:attrNameLst>
                                          <p:attrName>ppt_y</p:attrName>
                                        </p:attrNameLst>
                                      </p:cBhvr>
                                      <p:tavLst>
                                        <p:tav tm="100000">
                                          <p:val>
                                            <p:strVal val="1+#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additive="repl">
                                        <p:cTn id="18" dur="1" fill="hold">
                                          <p:stCondLst>
                                            <p:cond delay="0"/>
                                          </p:stCondLst>
                                        </p:cTn>
                                        <p:tgtEl>
                                          <p:spTgt spid="24579">
                                            <p:txEl>
                                              <p:pRg st="4" end="4"/>
                                            </p:txEl>
                                          </p:spTgt>
                                        </p:tgtEl>
                                        <p:attrNameLst>
                                          <p:attrName>style.visibility</p:attrName>
                                        </p:attrNameLst>
                                      </p:cBhvr>
                                      <p:to>
                                        <p:strVal val="visible"/>
                                      </p:to>
                                    </p:set>
                                    <p:anim calcmode="lin" valueType="num">
                                      <p:cBhvr>
                                        <p:cTn id="19" dur="500" fill="hold"/>
                                        <p:tgtEl>
                                          <p:spTgt spid="24579">
                                            <p:txEl>
                                              <p:pRg st="4" end="4"/>
                                            </p:txEl>
                                          </p:spTgt>
                                        </p:tgtEl>
                                        <p:attrNameLst>
                                          <p:attrName>ppt_x</p:attrName>
                                        </p:attrNameLst>
                                      </p:cBhvr>
                                      <p:tavLst>
                                        <p:tav tm="100000">
                                          <p:val>
                                            <p:strVal val="1+#ppt_w/2"/>
                                          </p:val>
                                        </p:tav>
                                        <p:tav>
                                          <p:val>
                                            <p:strVal val="#ppt_x"/>
                                          </p:val>
                                        </p:tav>
                                      </p:tavLst>
                                    </p:anim>
                                    <p:anim calcmode="lin" valueType="num">
                                      <p:cBhvr>
                                        <p:cTn id="20" dur="500" fill="hold"/>
                                        <p:tgtEl>
                                          <p:spTgt spid="24579">
                                            <p:txEl>
                                              <p:pRg st="4" end="4"/>
                                            </p:txEl>
                                          </p:spTgt>
                                        </p:tgtEl>
                                        <p:attrNameLst>
                                          <p:attrName>ppt_y</p:attrName>
                                        </p:attrNameLst>
                                      </p:cBhvr>
                                      <p:tavLst>
                                        <p:tav tm="100000">
                                          <p:val>
                                            <p:strVal val="1+#ppt_h/2"/>
                                          </p:val>
                                        </p:tav>
                                        <p:tav>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6" fill="hold" nodeType="clickEffect">
                                  <p:stCondLst>
                                    <p:cond delay="0"/>
                                  </p:stCondLst>
                                  <p:childTnLst>
                                    <p:set>
                                      <p:cBhvr additive="repl">
                                        <p:cTn id="24" dur="1" fill="hold">
                                          <p:stCondLst>
                                            <p:cond delay="0"/>
                                          </p:stCondLst>
                                        </p:cTn>
                                        <p:tgtEl>
                                          <p:spTgt spid="24579">
                                            <p:txEl>
                                              <p:pRg st="6" end="6"/>
                                            </p:txEl>
                                          </p:spTgt>
                                        </p:tgtEl>
                                        <p:attrNameLst>
                                          <p:attrName>style.visibility</p:attrName>
                                        </p:attrNameLst>
                                      </p:cBhvr>
                                      <p:to>
                                        <p:strVal val="visible"/>
                                      </p:to>
                                    </p:set>
                                    <p:anim calcmode="lin" valueType="num">
                                      <p:cBhvr>
                                        <p:cTn id="25" dur="500" fill="hold"/>
                                        <p:tgtEl>
                                          <p:spTgt spid="24579">
                                            <p:txEl>
                                              <p:pRg st="6" end="6"/>
                                            </p:txEl>
                                          </p:spTgt>
                                        </p:tgtEl>
                                        <p:attrNameLst>
                                          <p:attrName>ppt_x</p:attrName>
                                        </p:attrNameLst>
                                      </p:cBhvr>
                                      <p:tavLst>
                                        <p:tav tm="100000">
                                          <p:val>
                                            <p:strVal val="1+#ppt_w/2"/>
                                          </p:val>
                                        </p:tav>
                                        <p:tav>
                                          <p:val>
                                            <p:strVal val="#ppt_x"/>
                                          </p:val>
                                        </p:tav>
                                      </p:tavLst>
                                    </p:anim>
                                    <p:anim calcmode="lin" valueType="num">
                                      <p:cBhvr>
                                        <p:cTn id="26" dur="500" fill="hold"/>
                                        <p:tgtEl>
                                          <p:spTgt spid="24579">
                                            <p:txEl>
                                              <p:pRg st="6" end="6"/>
                                            </p:txEl>
                                          </p:spTgt>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defTabSz="914400">
              <a:buClrTx/>
              <a:buSzTx/>
              <a:buFontTx/>
              <a:buNone/>
              <a:defRPr/>
            </a:pPr>
            <a:r>
              <a:rPr lang="en-US" sz="4800" b="1" dirty="0">
                <a:solidFill>
                  <a:srgbClr val="333399">
                    <a:lumMod val="75000"/>
                  </a:srgbClr>
                </a:solidFill>
                <a:effectLst>
                  <a:glow rad="101600">
                    <a:srgbClr val="333399">
                      <a:lumMod val="60000"/>
                      <a:lumOff val="40000"/>
                      <a:alpha val="60000"/>
                    </a:srgbClr>
                  </a:glow>
                </a:effectLst>
                <a:latin typeface="Times New Roman" pitchFamily="18" charset="0"/>
                <a:ea typeface="MS PGothic" pitchFamily="34" charset="-128"/>
                <a:cs typeface="ＭＳ Ｐゴシック"/>
              </a:rPr>
              <a:t>Crossroads International Church</a:t>
            </a:r>
          </a:p>
        </p:txBody>
      </p:sp>
      <p:pic>
        <p:nvPicPr>
          <p:cNvPr id="911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39" name="Picture 6" descr="IMG_371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0" name="Picture 1" descr="IMG_036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1" name="Picture 4" descr="IMG_0376.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64088" y="4225925"/>
            <a:ext cx="4379912" cy="3284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142" name="Picture 5" descr="IMG_0355.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143" name="TextBox 2"/>
          <p:cNvSpPr txBox="1">
            <a:spLocks noChangeArrowheads="1"/>
          </p:cNvSpPr>
          <p:nvPr/>
        </p:nvSpPr>
        <p:spPr bwMode="auto">
          <a:xfrm>
            <a:off x="0" y="3122613"/>
            <a:ext cx="9144000" cy="707886"/>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a:buClrTx/>
              <a:buSzTx/>
              <a:buFontTx/>
              <a:buNone/>
            </a:pPr>
            <a:r>
              <a:rPr lang="zh-CN" altLang="en-US" sz="4000" b="1" dirty="0">
                <a:solidFill>
                  <a:srgbClr val="FFFFFF"/>
                </a:solidFill>
                <a:cs typeface="Arial" charset="0"/>
              </a:rPr>
              <a:t>我们的教会应如何更新对上帝的</a:t>
            </a:r>
            <a:r>
              <a:rPr lang="zh-CN" altLang="en-US" sz="4000" b="1" dirty="0">
                <a:solidFill>
                  <a:srgbClr val="FFFF00"/>
                </a:solidFill>
                <a:cs typeface="Arial" charset="0"/>
              </a:rPr>
              <a:t>承诺</a:t>
            </a:r>
            <a:r>
              <a:rPr lang="zh-CN" altLang="en-US" sz="4000" b="1" dirty="0">
                <a:solidFill>
                  <a:srgbClr val="FFFFFF"/>
                </a:solidFill>
                <a:cs typeface="Arial" charset="0"/>
              </a:rPr>
              <a:t>？</a:t>
            </a:r>
            <a:endParaRPr lang="en-US" sz="4000" b="1" dirty="0">
              <a:solidFill>
                <a:srgbClr val="FFFFFF"/>
              </a:solidFill>
              <a:cs typeface="Arial" charset="0"/>
            </a:endParaRPr>
          </a:p>
        </p:txBody>
      </p:sp>
    </p:spTree>
    <p:extLst>
      <p:ext uri="{BB962C8B-B14F-4D97-AF65-F5344CB8AC3E}">
        <p14:creationId xmlns:p14="http://schemas.microsoft.com/office/powerpoint/2010/main" val="1620801930"/>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9" name="Picture 2" descr="wedding_vows_free_sm"/>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6781800" cy="678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a:defRPr/>
            </a:pPr>
            <a:r>
              <a:rPr lang="zh-CN" altLang="en-US" sz="8000" dirty="0">
                <a:solidFill>
                  <a:schemeClr val="bg1"/>
                </a:solidFill>
                <a:latin typeface="Aramis Italic" charset="0"/>
              </a:rPr>
              <a:t>盟约</a:t>
            </a:r>
            <a:endParaRPr lang="en-US" dirty="0"/>
          </a:p>
        </p:txBody>
      </p:sp>
      <p:pic>
        <p:nvPicPr>
          <p:cNvPr id="89091" name="Picture 4" descr="F20041~Commitment-Poster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76875" y="2209800"/>
            <a:ext cx="3667125"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092" name="Picture 5" descr="commitment-main_Ful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3200400"/>
            <a:ext cx="2741613" cy="365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10341755"/>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9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96260" name="Rectangle 4"/>
          <p:cNvSpPr>
            <a:spLocks noGrp="1" noChangeArrowheads="1"/>
          </p:cNvSpPr>
          <p:nvPr>
            <p:ph type="ctrTitle" idx="4294967295"/>
          </p:nvPr>
        </p:nvSpPr>
        <p:spPr>
          <a:xfrm>
            <a:off x="304800" y="0"/>
            <a:ext cx="3962400" cy="1447800"/>
          </a:xfrm>
        </p:spPr>
        <p:txBody>
          <a:bodyPr anchor="ctr"/>
          <a:lstStyle/>
          <a:p>
            <a:r>
              <a:rPr lang="zh-CN" altLang="en-US" dirty="0">
                <a:latin typeface="Arial" charset="0"/>
                <a:ea typeface="ＭＳ Ｐゴシック" charset="0"/>
                <a:cs typeface="ＭＳ Ｐゴシック" charset="0"/>
              </a:rPr>
              <a:t>圣约更新</a:t>
            </a:r>
            <a:endParaRPr lang="en-US" sz="2800"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66651387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10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pSp>
        <p:nvGrpSpPr>
          <p:cNvPr id="99330" name="Group 3"/>
          <p:cNvGrpSpPr>
            <a:grpSpLocks/>
          </p:cNvGrpSpPr>
          <p:nvPr/>
        </p:nvGrpSpPr>
        <p:grpSpPr bwMode="auto">
          <a:xfrm>
            <a:off x="6019800" y="1600200"/>
            <a:ext cx="2971800" cy="5257800"/>
            <a:chOff x="3792" y="1008"/>
            <a:chExt cx="1872" cy="3312"/>
          </a:xfrm>
        </p:grpSpPr>
        <p:sp>
          <p:nvSpPr>
            <p:cNvPr id="99335" name="Rectangle 4"/>
            <p:cNvSpPr>
              <a:spLocks noChangeArrowheads="1"/>
            </p:cNvSpPr>
            <p:nvPr/>
          </p:nvSpPr>
          <p:spPr bwMode="auto">
            <a:xfrm>
              <a:off x="3936" y="1008"/>
              <a:ext cx="1584" cy="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ko-KR" altLang="en-US" sz="3600" b="0" i="0" u="none" strike="noStrike" kern="1200" cap="none" spc="0" normalizeH="0" baseline="0" noProof="0" dirty="0" err="1">
                  <a:ln>
                    <a:noFill/>
                  </a:ln>
                  <a:solidFill>
                    <a:srgbClr val="FFFFFF"/>
                  </a:solidFill>
                  <a:effectLst/>
                  <a:uLnTx/>
                  <a:uFillTx/>
                  <a:latin typeface="Arial" charset="0"/>
                </a:rPr>
                <a:t>尼希米记</a:t>
              </a:r>
              <a:r>
                <a:rPr kumimoji="0" lang="en-US" sz="3600" b="0" i="0" u="none" strike="noStrike" kern="1200" cap="none" spc="0" normalizeH="0" baseline="0" noProof="0" dirty="0">
                  <a:ln>
                    <a:noFill/>
                  </a:ln>
                  <a:solidFill>
                    <a:srgbClr val="FFFFFF"/>
                  </a:solidFill>
                  <a:effectLst/>
                  <a:uLnTx/>
                  <a:uFillTx/>
                  <a:latin typeface="Arial" charset="0"/>
                  <a:ea typeface="ＭＳ Ｐゴシック" charset="0"/>
                </a:rPr>
                <a:t> 10</a:t>
              </a:r>
              <a:endParaRPr kumimoji="0" lang="en-US" sz="36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grpSp>
          <p:nvGrpSpPr>
            <p:cNvPr id="99336" name="Group 5"/>
            <p:cNvGrpSpPr>
              <a:grpSpLocks/>
            </p:cNvGrpSpPr>
            <p:nvPr/>
          </p:nvGrpSpPr>
          <p:grpSpPr bwMode="auto">
            <a:xfrm>
              <a:off x="3792" y="1872"/>
              <a:ext cx="1872" cy="2448"/>
              <a:chOff x="3792" y="1872"/>
              <a:chExt cx="1872" cy="2448"/>
            </a:xfrm>
          </p:grpSpPr>
          <p:sp>
            <p:nvSpPr>
              <p:cNvPr id="99337" name="AutoShape 6" descr="Cork"/>
              <p:cNvSpPr>
                <a:spLocks noChangeArrowheads="1"/>
              </p:cNvSpPr>
              <p:nvPr/>
            </p:nvSpPr>
            <p:spPr bwMode="auto">
              <a:xfrm>
                <a:off x="3792" y="1872"/>
                <a:ext cx="1824" cy="2448"/>
              </a:xfrm>
              <a:prstGeom prst="roundRect">
                <a:avLst>
                  <a:gd name="adj" fmla="val 16667"/>
                </a:avLst>
              </a:prstGeom>
              <a:blipFill dpi="0" rotWithShape="0">
                <a:blip r:embed="rId2"/>
                <a:srcRect/>
                <a:tile tx="0" ty="0" sx="100000" sy="100000" flip="none" algn="tl"/>
              </a:blipFill>
              <a:ln w="9525">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99338" name="Rectangle 7"/>
              <p:cNvSpPr>
                <a:spLocks noChangeArrowheads="1"/>
              </p:cNvSpPr>
              <p:nvPr/>
            </p:nvSpPr>
            <p:spPr bwMode="auto">
              <a:xfrm>
                <a:off x="3792" y="2640"/>
                <a:ext cx="1872" cy="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000000"/>
                    </a:solidFill>
                    <a:effectLst/>
                    <a:uLnTx/>
                    <a:uFillTx/>
                    <a:latin typeface="Arial" charset="0"/>
                    <a:ea typeface="ＭＳ Ｐゴシック" charset="0"/>
                  </a:rPr>
                  <a:t>盟约</a:t>
                </a: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grpSp>
      </p:grpSp>
      <p:sp>
        <p:nvSpPr>
          <p:cNvPr id="166920" name="AutoShape 8"/>
          <p:cNvSpPr>
            <a:spLocks noChangeArrowheads="1"/>
          </p:cNvSpPr>
          <p:nvPr/>
        </p:nvSpPr>
        <p:spPr bwMode="auto">
          <a:xfrm>
            <a:off x="0" y="4724400"/>
            <a:ext cx="6096000" cy="2133600"/>
          </a:xfrm>
          <a:prstGeom prst="rightArrowCallout">
            <a:avLst>
              <a:gd name="adj1" fmla="val 44787"/>
              <a:gd name="adj2" fmla="val 26787"/>
              <a:gd name="adj3" fmla="val 23664"/>
              <a:gd name="adj4" fmla="val 86972"/>
            </a:avLst>
          </a:prstGeom>
          <a:solidFill>
            <a:schemeClr val="accent2"/>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6921" name="Rectangle 9"/>
          <p:cNvSpPr>
            <a:spLocks noGrp="1" noChangeArrowheads="1"/>
          </p:cNvSpPr>
          <p:nvPr>
            <p:ph type="title" idx="4294967295"/>
          </p:nvPr>
        </p:nvSpPr>
        <p:spPr>
          <a:xfrm>
            <a:off x="0" y="4572000"/>
            <a:ext cx="5334000" cy="2286000"/>
          </a:xfrm>
          <a:effectLst>
            <a:outerShdw blurRad="63500" dist="35921" dir="2700000" algn="ctr" rotWithShape="0">
              <a:schemeClr val="tx1">
                <a:alpha val="74998"/>
              </a:schemeClr>
            </a:outerShdw>
          </a:effectLst>
          <a:extLst>
            <a:ext uri="{909E8E84-426E-40DD-AFC4-6F175D3DCCD1}">
              <a14:hiddenFill xmlns:a14="http://schemas.microsoft.com/office/drawing/2010/main">
                <a:gradFill rotWithShape="0">
                  <a:gsLst>
                    <a:gs pos="0">
                      <a:schemeClr val="accent2"/>
                    </a:gs>
                    <a:gs pos="100000">
                      <a:schemeClr val="accent2">
                        <a:gamma/>
                        <a:shade val="46275"/>
                        <a:invGamma/>
                      </a:schemeClr>
                    </a:gs>
                  </a:gsLst>
                  <a:path path="shape">
                    <a:fillToRect l="50000" t="50000" r="50000" b="50000"/>
                  </a:path>
                </a:gradFill>
              </a14:hiddenFill>
            </a:ext>
          </a:extLst>
        </p:spPr>
        <p:txBody>
          <a:bodyPr/>
          <a:lstStyle/>
          <a:p>
            <a:pPr>
              <a:defRPr/>
            </a:pPr>
            <a:r>
              <a:rPr lang="en-US" sz="4000" b="1" i="1" dirty="0">
                <a:solidFill>
                  <a:schemeClr val="bg1"/>
                </a:solidFill>
                <a:latin typeface="Arial" charset="0"/>
              </a:rPr>
              <a:t>I. </a:t>
            </a:r>
            <a:r>
              <a:rPr lang="zh-CN" altLang="en-US" sz="4000" b="1" i="1" dirty="0">
                <a:solidFill>
                  <a:srgbClr val="FFFF00"/>
                </a:solidFill>
                <a:latin typeface="Arial" charset="0"/>
              </a:rPr>
              <a:t>领导者</a:t>
            </a:r>
            <a:r>
              <a:rPr lang="zh-CN" altLang="en-US" sz="4000" b="1" i="1" dirty="0">
                <a:solidFill>
                  <a:schemeClr val="bg1"/>
                </a:solidFill>
                <a:latin typeface="Arial" charset="0"/>
              </a:rPr>
              <a:t>必须在对上帝的承诺中</a:t>
            </a:r>
            <a:r>
              <a:rPr lang="zh-CN" altLang="en-US" sz="4000" b="1" i="1" dirty="0">
                <a:solidFill>
                  <a:srgbClr val="FFFF00"/>
                </a:solidFill>
                <a:latin typeface="Arial" charset="0"/>
              </a:rPr>
              <a:t>带头</a:t>
            </a:r>
            <a:r>
              <a:rPr lang="zh-CN" altLang="en-US" sz="4000" b="1" i="1" dirty="0">
                <a:solidFill>
                  <a:schemeClr val="bg1"/>
                </a:solidFill>
                <a:latin typeface="Arial" charset="0"/>
              </a:rPr>
              <a:t>（</a:t>
            </a:r>
            <a:r>
              <a:rPr lang="en-US" altLang="zh-CN" sz="4000" b="1" i="1" dirty="0">
                <a:solidFill>
                  <a:schemeClr val="bg1"/>
                </a:solidFill>
                <a:latin typeface="Arial" charset="0"/>
              </a:rPr>
              <a:t>9:38–10:27</a:t>
            </a:r>
            <a:r>
              <a:rPr lang="zh-CN" altLang="en-US" sz="4000" b="1" i="1" dirty="0">
                <a:solidFill>
                  <a:schemeClr val="bg1"/>
                </a:solidFill>
                <a:latin typeface="Arial" charset="0"/>
              </a:rPr>
              <a:t>）。”</a:t>
            </a:r>
            <a:endParaRPr lang="en-US" sz="4000" b="1" i="1" dirty="0"/>
          </a:p>
        </p:txBody>
      </p:sp>
      <p:sp>
        <p:nvSpPr>
          <p:cNvPr id="166922" name="Rectangle 10"/>
          <p:cNvSpPr>
            <a:spLocks noChangeArrowheads="1"/>
          </p:cNvSpPr>
          <p:nvPr/>
        </p:nvSpPr>
        <p:spPr bwMode="auto">
          <a:xfrm>
            <a:off x="0" y="0"/>
            <a:ext cx="9144000" cy="1447800"/>
          </a:xfrm>
          <a:prstGeom prst="rect">
            <a:avLst/>
          </a:prstGeom>
          <a:gradFill rotWithShape="0">
            <a:gsLst>
              <a:gs pos="0">
                <a:schemeClr val="accent2"/>
              </a:gs>
              <a:gs pos="100000">
                <a:schemeClr val="accent2">
                  <a:gamma/>
                  <a:shade val="46275"/>
                  <a:invGamma/>
                </a:schemeClr>
              </a:gs>
            </a:gsLst>
            <a:path path="shape">
              <a:fillToRect l="50000" t="50000" r="50000" b="50000"/>
            </a:path>
          </a:gradFill>
          <a:ln>
            <a:noFill/>
          </a:ln>
          <a:effectLst>
            <a:outerShdw blurRad="63500" dist="35921" dir="2700000" algn="ctr" rotWithShape="0">
              <a:schemeClr val="tx1">
                <a:alpha val="74998"/>
              </a:scheme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社区更新</a:t>
            </a:r>
            <a:br>
              <a:rPr kumimoji="0" lang="en-US" sz="44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br>
            <a:r>
              <a:rPr kumimoji="0" lang="ko-KR" altLang="en-US" sz="3600" b="1" i="1" u="none" strike="noStrike" kern="1200" cap="none" spc="0" normalizeH="0" baseline="0" noProof="0" dirty="0" err="1">
                <a:ln>
                  <a:noFill/>
                </a:ln>
                <a:solidFill>
                  <a:srgbClr val="FFFFFF"/>
                </a:solidFill>
                <a:effectLst>
                  <a:outerShdw blurRad="38100" dist="38100" dir="2700000" algn="tl">
                    <a:srgbClr val="000000"/>
                  </a:outerShdw>
                </a:effectLst>
                <a:uLnTx/>
                <a:uFillTx/>
                <a:latin typeface="Arial" charset="0"/>
              </a:rPr>
              <a:t>尼希米记</a:t>
            </a:r>
            <a:r>
              <a:rPr kumimoji="0" lang="en-US" sz="3600" b="1" i="1"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rPr>
              <a:t> 8–10</a:t>
            </a:r>
            <a:endParaRPr kumimoji="0" lang="en-US" sz="4400" b="1" i="1"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166923" name="Text Box 11"/>
          <p:cNvSpPr txBox="1">
            <a:spLocks noChangeArrowheads="1"/>
          </p:cNvSpPr>
          <p:nvPr/>
        </p:nvSpPr>
        <p:spPr bwMode="auto">
          <a:xfrm>
            <a:off x="6387015" y="5502414"/>
            <a:ext cx="2161169" cy="7078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1200" cap="none" spc="0" normalizeH="0" baseline="0" noProof="0" dirty="0">
                <a:ln>
                  <a:noFill/>
                </a:ln>
                <a:solidFill>
                  <a:srgbClr val="000000"/>
                </a:solidFill>
                <a:effectLst/>
                <a:uLnTx/>
                <a:uFillTx/>
                <a:latin typeface="Arial" charset="0"/>
                <a:ea typeface="ＭＳ Ｐゴシック" charset="0"/>
              </a:rPr>
              <a:t>I. </a:t>
            </a:r>
            <a:r>
              <a:rPr kumimoji="0" lang="en-US" sz="4000" b="1" i="0" u="none" strike="noStrike" kern="1200" cap="none" spc="0" normalizeH="0" baseline="0" noProof="0" dirty="0" err="1">
                <a:ln>
                  <a:noFill/>
                </a:ln>
                <a:solidFill>
                  <a:srgbClr val="000000"/>
                </a:solidFill>
                <a:effectLst/>
                <a:uLnTx/>
                <a:uFillTx/>
                <a:latin typeface="Arial" charset="0"/>
                <a:ea typeface="ＭＳ Ｐゴシック" charset="0"/>
              </a:rPr>
              <a:t>领导者</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29519856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6920"/>
                                        </p:tgtEl>
                                        <p:attrNameLst>
                                          <p:attrName>style.visibility</p:attrName>
                                        </p:attrNameLst>
                                      </p:cBhvr>
                                      <p:to>
                                        <p:strVal val="visible"/>
                                      </p:to>
                                    </p:set>
                                    <p:animEffect transition="in" filter="wipe(left)">
                                      <p:cBhvr>
                                        <p:cTn id="7" dur="500"/>
                                        <p:tgtEl>
                                          <p:spTgt spid="166920"/>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6921"/>
                                        </p:tgtEl>
                                        <p:attrNameLst>
                                          <p:attrName>style.visibility</p:attrName>
                                        </p:attrNameLst>
                                      </p:cBhvr>
                                      <p:to>
                                        <p:strVal val="visible"/>
                                      </p:to>
                                    </p:set>
                                    <p:animEffect transition="in" filter="wipe(left)">
                                      <p:cBhvr>
                                        <p:cTn id="11" dur="500"/>
                                        <p:tgtEl>
                                          <p:spTgt spid="16692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66923"/>
                                        </p:tgtEl>
                                        <p:attrNameLst>
                                          <p:attrName>style.visibility</p:attrName>
                                        </p:attrNameLst>
                                      </p:cBhvr>
                                      <p:to>
                                        <p:strVal val="visible"/>
                                      </p:to>
                                    </p:set>
                                    <p:animEffect transition="in" filter="wipe(left)">
                                      <p:cBhvr>
                                        <p:cTn id="15" dur="500"/>
                                        <p:tgtEl>
                                          <p:spTgt spid="166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920" grpId="0" animBg="1"/>
      <p:bldP spid="166921" grpId="0"/>
      <p:bldP spid="166923" grpId="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2"/>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chemeClr val="tx1"/>
                </a:solidFill>
                <a:miter lim="800000"/>
                <a:headEnd/>
                <a:tailEnd/>
              </a14:hiddenLine>
            </a:ext>
          </a:extLst>
        </p:spPr>
        <p:txBody>
          <a:bodyPr wrap="none" anchor="ctr"/>
          <a:lstStyle/>
          <a:p>
            <a:pPr defTabSz="914400">
              <a:buClrTx/>
              <a:buSzTx/>
              <a:buFontTx/>
              <a:buNone/>
            </a:pPr>
            <a:endParaRPr lang="en-US">
              <a:solidFill>
                <a:srgbClr val="000000"/>
              </a:solidFill>
              <a:latin typeface="Arial" charset="0"/>
            </a:endParaRPr>
          </a:p>
        </p:txBody>
      </p:sp>
      <p:sp>
        <p:nvSpPr>
          <p:cNvPr id="101378" name="Rectangle 3"/>
          <p:cNvSpPr>
            <a:spLocks noGrp="1" noChangeArrowheads="1"/>
          </p:cNvSpPr>
          <p:nvPr>
            <p:ph type="title" idx="4294967295"/>
          </p:nvPr>
        </p:nvSpPr>
        <p:spPr>
          <a:xfrm>
            <a:off x="2667000" y="609600"/>
            <a:ext cx="5334000" cy="1600200"/>
          </a:xfrm>
        </p:spPr>
        <p:txBody>
          <a:bodyPr/>
          <a:lstStyle/>
          <a:p>
            <a:r>
              <a:rPr lang="zh-CN" altLang="en-US" dirty="0">
                <a:solidFill>
                  <a:schemeClr val="bg1"/>
                </a:solidFill>
                <a:latin typeface="Arial" charset="0"/>
                <a:ea typeface="ＭＳ Ｐゴシック" charset="0"/>
                <a:cs typeface="ＭＳ Ｐゴシック" charset="0"/>
              </a:rPr>
              <a:t>盟约签署者</a:t>
            </a:r>
            <a:endParaRPr lang="en-US" dirty="0">
              <a:latin typeface="Times New Roman" charset="0"/>
              <a:ea typeface="ＭＳ Ｐゴシック" charset="0"/>
              <a:cs typeface="ＭＳ Ｐゴシック" charset="0"/>
            </a:endParaRPr>
          </a:p>
        </p:txBody>
      </p:sp>
      <p:sp>
        <p:nvSpPr>
          <p:cNvPr id="168964" name="Rectangle 4"/>
          <p:cNvSpPr>
            <a:spLocks noChangeArrowheads="1"/>
          </p:cNvSpPr>
          <p:nvPr/>
        </p:nvSpPr>
        <p:spPr bwMode="auto">
          <a:xfrm>
            <a:off x="1066800" y="2895600"/>
            <a:ext cx="78486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a:buClrTx/>
              <a:buSzTx/>
              <a:buFontTx/>
              <a:buNone/>
            </a:pPr>
            <a:r>
              <a:rPr lang="en-US" sz="3200" dirty="0">
                <a:solidFill>
                  <a:srgbClr val="FFFFFF"/>
                </a:solidFill>
                <a:latin typeface="Arial" charset="0"/>
              </a:rPr>
              <a:t>• </a:t>
            </a:r>
            <a:r>
              <a:rPr lang="zh-CN" altLang="en-US" sz="3200" dirty="0"/>
              <a:t>民政方面：尼希米记和西底家（</a:t>
            </a:r>
            <a:r>
              <a:rPr lang="en-US" altLang="zh-CN" sz="3200" dirty="0"/>
              <a:t>1</a:t>
            </a:r>
            <a:r>
              <a:rPr lang="en-US" sz="3200" dirty="0"/>
              <a:t>b）</a:t>
            </a:r>
            <a:endParaRPr lang="en-US" sz="3200" dirty="0">
              <a:solidFill>
                <a:srgbClr val="000000"/>
              </a:solidFill>
            </a:endParaRPr>
          </a:p>
        </p:txBody>
      </p:sp>
      <p:pic>
        <p:nvPicPr>
          <p:cNvPr id="101380" name="Picture 5" descr="Dotted-lin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2000" y="304800"/>
            <a:ext cx="2241550" cy="222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8966" name="Rectangle 6"/>
          <p:cNvSpPr>
            <a:spLocks noChangeArrowheads="1"/>
          </p:cNvSpPr>
          <p:nvPr/>
        </p:nvSpPr>
        <p:spPr bwMode="auto">
          <a:xfrm>
            <a:off x="1981200" y="3784600"/>
            <a:ext cx="6096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a:buClrTx/>
              <a:buSzTx/>
            </a:pPr>
            <a:r>
              <a:rPr lang="en-US" sz="3200" dirty="0">
                <a:solidFill>
                  <a:srgbClr val="FFFF00"/>
                </a:solidFill>
                <a:latin typeface="Arial" charset="0"/>
              </a:rPr>
              <a:t>• </a:t>
            </a:r>
            <a:r>
              <a:rPr lang="zh-CN" altLang="en-US" sz="3200" dirty="0">
                <a:solidFill>
                  <a:srgbClr val="FFFF00"/>
                </a:solidFill>
                <a:latin typeface="Arial" charset="0"/>
              </a:rPr>
              <a:t>宗教方面：祭司（</a:t>
            </a:r>
            <a:r>
              <a:rPr lang="en-US" altLang="zh-CN" sz="3200" dirty="0">
                <a:solidFill>
                  <a:srgbClr val="FFFF00"/>
                </a:solidFill>
                <a:latin typeface="Arial" charset="0"/>
              </a:rPr>
              <a:t>2-8</a:t>
            </a:r>
            <a:r>
              <a:rPr lang="zh-CN" altLang="en-US" sz="3200" dirty="0">
                <a:solidFill>
                  <a:srgbClr val="FFFF00"/>
                </a:solidFill>
                <a:latin typeface="Arial" charset="0"/>
              </a:rPr>
              <a:t>）</a:t>
            </a:r>
            <a:endParaRPr lang="en-US" sz="3200" dirty="0">
              <a:solidFill>
                <a:srgbClr val="FFFF00"/>
              </a:solidFill>
            </a:endParaRPr>
          </a:p>
        </p:txBody>
      </p:sp>
      <p:sp>
        <p:nvSpPr>
          <p:cNvPr id="168967" name="Rectangle 7"/>
          <p:cNvSpPr>
            <a:spLocks noChangeArrowheads="1"/>
          </p:cNvSpPr>
          <p:nvPr/>
        </p:nvSpPr>
        <p:spPr bwMode="auto">
          <a:xfrm>
            <a:off x="1981200" y="4673600"/>
            <a:ext cx="6096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a:buClrTx/>
              <a:buSzTx/>
            </a:pPr>
            <a:r>
              <a:rPr lang="en-US" sz="3200" dirty="0">
                <a:solidFill>
                  <a:srgbClr val="FFFF00"/>
                </a:solidFill>
                <a:latin typeface="Arial" charset="0"/>
              </a:rPr>
              <a:t>• </a:t>
            </a:r>
            <a:r>
              <a:rPr lang="zh-CN" altLang="en-US" sz="3200" dirty="0">
                <a:solidFill>
                  <a:srgbClr val="FFFF00"/>
                </a:solidFill>
                <a:latin typeface="Arial" charset="0"/>
              </a:rPr>
              <a:t>宗教方面：利未人（</a:t>
            </a:r>
            <a:r>
              <a:rPr lang="en-US" altLang="zh-CN" sz="3200" dirty="0">
                <a:solidFill>
                  <a:srgbClr val="FFFF00"/>
                </a:solidFill>
                <a:latin typeface="Arial" charset="0"/>
              </a:rPr>
              <a:t>9-13</a:t>
            </a:r>
            <a:r>
              <a:rPr lang="zh-CN" altLang="en-US" sz="3200" dirty="0">
                <a:solidFill>
                  <a:srgbClr val="FFFF00"/>
                </a:solidFill>
                <a:latin typeface="Arial" charset="0"/>
              </a:rPr>
              <a:t>）</a:t>
            </a:r>
            <a:endParaRPr lang="en-US" sz="3200" dirty="0">
              <a:solidFill>
                <a:srgbClr val="FFFF00"/>
              </a:solidFill>
              <a:latin typeface="Arial" charset="0"/>
            </a:endParaRPr>
          </a:p>
        </p:txBody>
      </p:sp>
      <p:sp>
        <p:nvSpPr>
          <p:cNvPr id="168968" name="Rectangle 8"/>
          <p:cNvSpPr>
            <a:spLocks noChangeArrowheads="1"/>
          </p:cNvSpPr>
          <p:nvPr/>
        </p:nvSpPr>
        <p:spPr bwMode="auto">
          <a:xfrm>
            <a:off x="1066800" y="5562600"/>
            <a:ext cx="78486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defTabSz="914400">
              <a:buClrTx/>
              <a:buSzTx/>
            </a:pPr>
            <a:r>
              <a:rPr lang="en-US" sz="3200" dirty="0">
                <a:solidFill>
                  <a:srgbClr val="FFFFFF"/>
                </a:solidFill>
                <a:latin typeface="Arial" charset="0"/>
              </a:rPr>
              <a:t>• </a:t>
            </a:r>
            <a:r>
              <a:rPr lang="zh-CN" altLang="en-US" sz="3200" dirty="0">
                <a:solidFill>
                  <a:srgbClr val="FFFFFF"/>
                </a:solidFill>
                <a:latin typeface="Arial" charset="0"/>
              </a:rPr>
              <a:t>民政方面：各支派的其他领导者（</a:t>
            </a:r>
            <a:r>
              <a:rPr lang="en-US" altLang="zh-CN" sz="3200" dirty="0">
                <a:solidFill>
                  <a:srgbClr val="FFFFFF"/>
                </a:solidFill>
                <a:latin typeface="Arial" charset="0"/>
              </a:rPr>
              <a:t>14-27</a:t>
            </a:r>
            <a:r>
              <a:rPr lang="zh-CN" altLang="en-US" sz="3200" dirty="0">
                <a:solidFill>
                  <a:srgbClr val="FFFFFF"/>
                </a:solidFill>
                <a:latin typeface="Arial" charset="0"/>
              </a:rPr>
              <a:t>）</a:t>
            </a:r>
            <a:endParaRPr lang="en-US" sz="3200" dirty="0">
              <a:solidFill>
                <a:srgbClr val="000000"/>
              </a:solidFill>
            </a:endParaRPr>
          </a:p>
        </p:txBody>
      </p:sp>
    </p:spTree>
    <p:extLst>
      <p:ext uri="{BB962C8B-B14F-4D97-AF65-F5344CB8AC3E}">
        <p14:creationId xmlns:p14="http://schemas.microsoft.com/office/powerpoint/2010/main" val="35915519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68964">
                                            <p:txEl>
                                              <p:pRg st="0" end="0"/>
                                            </p:txEl>
                                          </p:spTgt>
                                        </p:tgtEl>
                                        <p:attrNameLst>
                                          <p:attrName>style.visibility</p:attrName>
                                        </p:attrNameLst>
                                      </p:cBhvr>
                                      <p:to>
                                        <p:strVal val="visible"/>
                                      </p:to>
                                    </p:set>
                                    <p:animEffect transition="in" filter="wipe(left)">
                                      <p:cBhvr>
                                        <p:cTn id="7" dur="500"/>
                                        <p:tgtEl>
                                          <p:spTgt spid="16896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68966">
                                            <p:txEl>
                                              <p:pRg st="0" end="0"/>
                                            </p:txEl>
                                          </p:spTgt>
                                        </p:tgtEl>
                                        <p:attrNameLst>
                                          <p:attrName>style.visibility</p:attrName>
                                        </p:attrNameLst>
                                      </p:cBhvr>
                                      <p:to>
                                        <p:strVal val="visible"/>
                                      </p:to>
                                    </p:set>
                                    <p:animEffect transition="in" filter="wipe(left)">
                                      <p:cBhvr>
                                        <p:cTn id="12" dur="500"/>
                                        <p:tgtEl>
                                          <p:spTgt spid="168966">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68967">
                                            <p:txEl>
                                              <p:pRg st="0" end="0"/>
                                            </p:txEl>
                                          </p:spTgt>
                                        </p:tgtEl>
                                        <p:attrNameLst>
                                          <p:attrName>style.visibility</p:attrName>
                                        </p:attrNameLst>
                                      </p:cBhvr>
                                      <p:to>
                                        <p:strVal val="visible"/>
                                      </p:to>
                                    </p:set>
                                    <p:animEffect transition="in" filter="wipe(left)">
                                      <p:cBhvr>
                                        <p:cTn id="17" dur="500"/>
                                        <p:tgtEl>
                                          <p:spTgt spid="168967">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68968">
                                            <p:txEl>
                                              <p:pRg st="0" end="0"/>
                                            </p:txEl>
                                          </p:spTgt>
                                        </p:tgtEl>
                                        <p:attrNameLst>
                                          <p:attrName>style.visibility</p:attrName>
                                        </p:attrNameLst>
                                      </p:cBhvr>
                                      <p:to>
                                        <p:strVal val="visible"/>
                                      </p:to>
                                    </p:set>
                                    <p:animEffect transition="in" filter="wipe(left)">
                                      <p:cBhvr>
                                        <p:cTn id="22" dur="500"/>
                                        <p:tgtEl>
                                          <p:spTgt spid="16896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964" grpId="0" build="p" autoUpdateAnimBg="0"/>
      <p:bldP spid="168966" grpId="0" build="p" autoUpdateAnimBg="0"/>
      <p:bldP spid="168967" grpId="0" build="p" autoUpdateAnimBg="0"/>
      <p:bldP spid="168968" grpId="0" build="p" autoUpdateAnimBg="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4941168"/>
            <a:ext cx="8939050" cy="830997"/>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333399">
                    <a:lumMod val="75000"/>
                  </a:srgbClr>
                </a:solidFill>
                <a:effectLst>
                  <a:glow rad="101600">
                    <a:srgbClr val="333399">
                      <a:lumMod val="60000"/>
                      <a:lumOff val="40000"/>
                      <a:alpha val="60000"/>
                    </a:srgbClr>
                  </a:glow>
                </a:effectLst>
                <a:uLnTx/>
                <a:uFillTx/>
                <a:latin typeface="Times New Roman" pitchFamily="18" charset="0"/>
                <a:ea typeface="MS PGothic" pitchFamily="34" charset="-128"/>
                <a:cs typeface="ＭＳ Ｐゴシック"/>
              </a:rPr>
              <a:t>Crossroads International Church</a:t>
            </a:r>
          </a:p>
        </p:txBody>
      </p:sp>
      <p:pic>
        <p:nvPicPr>
          <p:cNvPr id="142338" name="Picture 4" descr="IMG_3794.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076825" y="3806825"/>
            <a:ext cx="4067175" cy="305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39" name="Picture 6" descr="IMG_371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794125"/>
            <a:ext cx="4984750" cy="37385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0" name="Picture 1" descr="IMG_0361.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79388"/>
            <a:ext cx="4427538" cy="33210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1" name="Picture 4" descr="IMG_0376.JPG"/>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764088" y="4225925"/>
            <a:ext cx="4379912" cy="3284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2342" name="Picture 5" descr="IMG_0355.JPG"/>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427538" y="0"/>
            <a:ext cx="4716462" cy="35369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3" name="TextBox 2"/>
          <p:cNvSpPr txBox="1">
            <a:spLocks noChangeArrowheads="1"/>
          </p:cNvSpPr>
          <p:nvPr/>
        </p:nvSpPr>
        <p:spPr bwMode="auto">
          <a:xfrm>
            <a:off x="0" y="3122613"/>
            <a:ext cx="9144000" cy="1323439"/>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我们的教会应当如何</a:t>
            </a:r>
            <a:r>
              <a:rPr lang="zh-CN" altLang="en-US" sz="4000" b="1" dirty="0">
                <a:solidFill>
                  <a:srgbClr val="FFFFFF"/>
                </a:solidFill>
                <a:cs typeface="Arial" charset="0"/>
              </a:rPr>
              <a:t>更新</a:t>
            </a:r>
            <a:endParaRPr lang="en-SG" altLang="zh-CN" sz="4000" b="1" dirty="0">
              <a:solidFill>
                <a:srgbClr val="FFFFFF"/>
              </a:solidFill>
              <a:cs typeface="Arial"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zh-CN" altLang="en-US" sz="4000" b="1" dirty="0">
                <a:solidFill>
                  <a:srgbClr val="FFFFFF"/>
                </a:solidFill>
                <a:cs typeface="Arial" charset="0"/>
              </a:rPr>
              <a:t>我们对神的委身</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sp>
        <p:nvSpPr>
          <p:cNvPr id="10" name="Title 3"/>
          <p:cNvSpPr>
            <a:spLocks/>
          </p:cNvSpPr>
          <p:nvPr/>
        </p:nvSpPr>
        <p:spPr bwMode="auto">
          <a:xfrm>
            <a:off x="0" y="4430713"/>
            <a:ext cx="9144000" cy="242093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a:t>
            </a: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而跟随者必须跟从</a:t>
            </a:r>
            <a:endParaRPr kumimoji="1" lang="en-US" sz="3200" b="1"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grpSp>
        <p:nvGrpSpPr>
          <p:cNvPr id="8" name="Group 7"/>
          <p:cNvGrpSpPr>
            <a:grpSpLocks/>
          </p:cNvGrpSpPr>
          <p:nvPr/>
        </p:nvGrpSpPr>
        <p:grpSpPr bwMode="auto">
          <a:xfrm>
            <a:off x="9525" y="-387350"/>
            <a:ext cx="9134475" cy="3511550"/>
            <a:chOff x="9981" y="-387424"/>
            <a:chExt cx="9134019" cy="3512291"/>
          </a:xfrm>
        </p:grpSpPr>
        <p:sp>
          <p:nvSpPr>
            <p:cNvPr id="9" name="Title 3"/>
            <p:cNvSpPr>
              <a:spLocks/>
            </p:cNvSpPr>
            <p:nvPr/>
          </p:nvSpPr>
          <p:spPr bwMode="auto">
            <a:xfrm>
              <a:off x="9981" y="-387424"/>
              <a:ext cx="4201903" cy="3501177"/>
            </a:xfrm>
            <a:prstGeom prst="rect">
              <a:avLst/>
            </a:prstGeom>
            <a:solidFill>
              <a:srgbClr val="FFFFFF"/>
            </a:solidFill>
            <a:ln>
              <a:noFill/>
            </a:ln>
            <a:effectLst>
              <a:outerShdw blurRad="63500" dist="35921" dir="2700000" algn="ctr" rotWithShape="0">
                <a:schemeClr val="bg1">
                  <a:alpha val="74998"/>
                </a:schemeClr>
              </a:outerShdw>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领袖必须</a:t>
              </a:r>
              <a:endParaRPr kumimoji="1" lang="en-SG" altLang="zh-CN" sz="5400" b="1" i="0" u="none" strike="noStrike" kern="1200" cap="none" spc="0" normalizeH="0" baseline="0" noProof="0" dirty="0">
                <a:ln>
                  <a:noFill/>
                </a:ln>
                <a:solidFill>
                  <a:srgbClr val="000000"/>
                </a:solidFill>
                <a:effectLst/>
                <a:uLnTx/>
                <a:uFillTx/>
                <a:latin typeface="Helvetica" charset="0"/>
                <a:ea typeface="Osaka" charset="0"/>
                <a:cs typeface="Osaka"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1" lang="zh-CN" alt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领导</a:t>
              </a:r>
              <a:r>
                <a:rPr kumimoji="1" lang="en-US" sz="5400" b="1" i="0" u="none" strike="noStrike" kern="1200" cap="none" spc="0" normalizeH="0" baseline="0" noProof="0" dirty="0">
                  <a:ln>
                    <a:noFill/>
                  </a:ln>
                  <a:solidFill>
                    <a:srgbClr val="000000"/>
                  </a:solidFill>
                  <a:effectLst/>
                  <a:uLnTx/>
                  <a:uFillTx/>
                  <a:latin typeface="Helvetica" charset="0"/>
                  <a:ea typeface="Osaka" charset="0"/>
                  <a:cs typeface="Osaka" charset="0"/>
                </a:rPr>
                <a:t>…</a:t>
              </a:r>
              <a:endParaRPr kumimoji="1" lang="en-US" sz="3200" b="1" i="0" u="none" strike="noStrike" kern="1200" cap="none" spc="0" normalizeH="0" baseline="0" noProof="0" dirty="0">
                <a:ln>
                  <a:noFill/>
                </a:ln>
                <a:solidFill>
                  <a:srgbClr val="000000"/>
                </a:solidFill>
                <a:effectLst/>
                <a:uLnTx/>
                <a:uFillTx/>
                <a:latin typeface="Helvetica" charset="0"/>
                <a:ea typeface="Osaka" charset="0"/>
                <a:cs typeface="Osaka" charset="0"/>
              </a:endParaRPr>
            </a:p>
          </p:txBody>
        </p:sp>
        <p:pic>
          <p:nvPicPr>
            <p:cNvPr id="142347" name="Picture 6"/>
            <p:cNvPicPr>
              <a:picLocks noChangeAspect="1"/>
            </p:cNvPicPr>
            <p:nvPr/>
          </p:nvPicPr>
          <p:blipFill>
            <a:blip r:embed="rId7">
              <a:extLst>
                <a:ext uri="{28A0092B-C50C-407E-A947-70E740481C1C}">
                  <a14:useLocalDpi xmlns:a14="http://schemas.microsoft.com/office/drawing/2010/main"/>
                </a:ext>
              </a:extLst>
            </a:blip>
            <a:srcRect/>
            <a:stretch>
              <a:fillRect/>
            </a:stretch>
          </p:blipFill>
          <p:spPr bwMode="auto">
            <a:xfrm>
              <a:off x="4139952" y="-315416"/>
              <a:ext cx="5004048" cy="34402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val="4592923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dissolve">
                                      <p:cBhvr>
                                        <p:cTn id="1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1362229755"/>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9025" name="Picture 4" descr="42 Jer OT"/>
          <p:cNvPicPr>
            <a:picLocks noGrp="1" noChangeAspect="1" noChangeArrowheads="1"/>
          </p:cNvPicPr>
          <p:nvPr>
            <p:ph idx="4294967295"/>
          </p:nvPr>
        </p:nvPicPr>
        <p:blipFill>
          <a:blip r:embed="rId3" cstate="screen">
            <a:extLst>
              <a:ext uri="{28A0092B-C50C-407E-A947-70E740481C1C}">
                <a14:useLocalDpi xmlns:a14="http://schemas.microsoft.com/office/drawing/2010/main"/>
              </a:ext>
            </a:extLst>
          </a:blip>
          <a:srcRect/>
          <a:stretch>
            <a:fillRect/>
          </a:stretch>
        </p:blipFill>
        <p:spPr>
          <a:xfrm>
            <a:off x="3048000" y="0"/>
            <a:ext cx="6103938" cy="6858000"/>
          </a:xfrm>
          <a:noFill/>
        </p:spPr>
      </p:pic>
      <p:sp>
        <p:nvSpPr>
          <p:cNvPr id="114695" name="Rectangle 7"/>
          <p:cNvSpPr>
            <a:spLocks noGrp="1" noRot="1" noChangeArrowheads="1"/>
          </p:cNvSpPr>
          <p:nvPr>
            <p:ph type="title" idx="4294967295"/>
          </p:nvPr>
        </p:nvSpPr>
        <p:spPr>
          <a:xfrm>
            <a:off x="0" y="0"/>
            <a:ext cx="9144000" cy="762000"/>
          </a:xfrm>
          <a:solidFill>
            <a:schemeClr val="bg2"/>
          </a:solidFill>
        </p:spPr>
        <p:txBody>
          <a:bodyPr/>
          <a:lstStyle/>
          <a:p>
            <a:pPr eaLnBrk="1" hangingPunct="1">
              <a:defRPr/>
            </a:pPr>
            <a:r>
              <a:rPr lang="ko-KR" altLang="en-US" dirty="0" err="1">
                <a:effectLst>
                  <a:outerShdw blurRad="38100" dist="38100" dir="2700000" algn="tl">
                    <a:srgbClr val="000000"/>
                  </a:outerShdw>
                </a:effectLst>
              </a:rPr>
              <a:t>尼希米记</a:t>
            </a:r>
            <a:r>
              <a:rPr lang="en-US" dirty="0">
                <a:effectLst>
                  <a:outerShdw blurRad="38100" dist="38100" dir="2700000" algn="tl">
                    <a:srgbClr val="000000"/>
                  </a:outerShdw>
                </a:effectLst>
              </a:rPr>
              <a:t> 11:1–12:26 </a:t>
            </a:r>
            <a:r>
              <a:rPr lang="en-US" dirty="0" err="1">
                <a:effectLst>
                  <a:outerShdw blurRad="38100" dist="38100" dir="2700000" algn="tl">
                    <a:srgbClr val="000000"/>
                  </a:outerShdw>
                </a:effectLst>
              </a:rPr>
              <a:t>的名字</a:t>
            </a:r>
            <a:endParaRPr lang="en-US" dirty="0">
              <a:effectLst>
                <a:outerShdw blurRad="38100" dist="38100" dir="2700000" algn="tl">
                  <a:srgbClr val="000000"/>
                </a:outerShdw>
              </a:effectLst>
            </a:endParaRPr>
          </a:p>
        </p:txBody>
      </p:sp>
      <p:sp>
        <p:nvSpPr>
          <p:cNvPr id="96260" name="Freeform 4"/>
          <p:cNvSpPr>
            <a:spLocks/>
          </p:cNvSpPr>
          <p:nvPr/>
        </p:nvSpPr>
        <p:spPr bwMode="auto">
          <a:xfrm>
            <a:off x="3046413" y="2322513"/>
            <a:ext cx="4532312" cy="4532312"/>
          </a:xfrm>
          <a:custGeom>
            <a:avLst/>
            <a:gdLst>
              <a:gd name="T0" fmla="*/ 2855 w 2855"/>
              <a:gd name="T1" fmla="*/ 2855 h 2855"/>
              <a:gd name="T2" fmla="*/ 2816 w 2855"/>
              <a:gd name="T3" fmla="*/ 2777 h 2855"/>
              <a:gd name="T4" fmla="*/ 2809 w 2855"/>
              <a:gd name="T5" fmla="*/ 2758 h 2855"/>
              <a:gd name="T6" fmla="*/ 2790 w 2855"/>
              <a:gd name="T7" fmla="*/ 2751 h 2855"/>
              <a:gd name="T8" fmla="*/ 2647 w 2855"/>
              <a:gd name="T9" fmla="*/ 2595 h 2855"/>
              <a:gd name="T10" fmla="*/ 2608 w 2855"/>
              <a:gd name="T11" fmla="*/ 2543 h 2855"/>
              <a:gd name="T12" fmla="*/ 2588 w 2855"/>
              <a:gd name="T13" fmla="*/ 2517 h 2855"/>
              <a:gd name="T14" fmla="*/ 2569 w 2855"/>
              <a:gd name="T15" fmla="*/ 2446 h 2855"/>
              <a:gd name="T16" fmla="*/ 2484 w 2855"/>
              <a:gd name="T17" fmla="*/ 2329 h 2855"/>
              <a:gd name="T18" fmla="*/ 2458 w 2855"/>
              <a:gd name="T19" fmla="*/ 2303 h 2855"/>
              <a:gd name="T20" fmla="*/ 2452 w 2855"/>
              <a:gd name="T21" fmla="*/ 2283 h 2855"/>
              <a:gd name="T22" fmla="*/ 2406 w 2855"/>
              <a:gd name="T23" fmla="*/ 2257 h 2855"/>
              <a:gd name="T24" fmla="*/ 2289 w 2855"/>
              <a:gd name="T25" fmla="*/ 2120 h 2855"/>
              <a:gd name="T26" fmla="*/ 2263 w 2855"/>
              <a:gd name="T27" fmla="*/ 2094 h 2855"/>
              <a:gd name="T28" fmla="*/ 2243 w 2855"/>
              <a:gd name="T29" fmla="*/ 2055 h 2855"/>
              <a:gd name="T30" fmla="*/ 2100 w 2855"/>
              <a:gd name="T31" fmla="*/ 1912 h 2855"/>
              <a:gd name="T32" fmla="*/ 2022 w 2855"/>
              <a:gd name="T33" fmla="*/ 1867 h 2855"/>
              <a:gd name="T34" fmla="*/ 1691 w 2855"/>
              <a:gd name="T35" fmla="*/ 1815 h 2855"/>
              <a:gd name="T36" fmla="*/ 1209 w 2855"/>
              <a:gd name="T37" fmla="*/ 1600 h 2855"/>
              <a:gd name="T38" fmla="*/ 637 w 2855"/>
              <a:gd name="T39" fmla="*/ 1581 h 2855"/>
              <a:gd name="T40" fmla="*/ 572 w 2855"/>
              <a:gd name="T41" fmla="*/ 1555 h 2855"/>
              <a:gd name="T42" fmla="*/ 442 w 2855"/>
              <a:gd name="T43" fmla="*/ 1470 h 2855"/>
              <a:gd name="T44" fmla="*/ 331 w 2855"/>
              <a:gd name="T45" fmla="*/ 1386 h 2855"/>
              <a:gd name="T46" fmla="*/ 273 w 2855"/>
              <a:gd name="T47" fmla="*/ 1295 h 2855"/>
              <a:gd name="T48" fmla="*/ 253 w 2855"/>
              <a:gd name="T49" fmla="*/ 1249 h 2855"/>
              <a:gd name="T50" fmla="*/ 188 w 2855"/>
              <a:gd name="T51" fmla="*/ 1145 h 2855"/>
              <a:gd name="T52" fmla="*/ 162 w 2855"/>
              <a:gd name="T53" fmla="*/ 1054 h 2855"/>
              <a:gd name="T54" fmla="*/ 136 w 2855"/>
              <a:gd name="T55" fmla="*/ 813 h 2855"/>
              <a:gd name="T56" fmla="*/ 97 w 2855"/>
              <a:gd name="T57" fmla="*/ 234 h 2855"/>
              <a:gd name="T58" fmla="*/ 58 w 2855"/>
              <a:gd name="T59" fmla="*/ 124 h 2855"/>
              <a:gd name="T60" fmla="*/ 13 w 2855"/>
              <a:gd name="T61" fmla="*/ 46 h 2855"/>
              <a:gd name="T62" fmla="*/ 6 w 2855"/>
              <a:gd name="T63" fmla="*/ 20 h 2855"/>
              <a:gd name="T64" fmla="*/ 0 w 2855"/>
              <a:gd name="T65" fmla="*/ 0 h 2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855" h="2855">
                <a:moveTo>
                  <a:pt x="2855" y="2855"/>
                </a:moveTo>
                <a:cubicBezTo>
                  <a:pt x="2844" y="2827"/>
                  <a:pt x="2829" y="2802"/>
                  <a:pt x="2816" y="2777"/>
                </a:cubicBezTo>
                <a:cubicBezTo>
                  <a:pt x="2812" y="2770"/>
                  <a:pt x="2813" y="2762"/>
                  <a:pt x="2809" y="2758"/>
                </a:cubicBezTo>
                <a:cubicBezTo>
                  <a:pt x="2804" y="2753"/>
                  <a:pt x="2796" y="2753"/>
                  <a:pt x="2790" y="2751"/>
                </a:cubicBezTo>
                <a:cubicBezTo>
                  <a:pt x="2746" y="2693"/>
                  <a:pt x="2691" y="2654"/>
                  <a:pt x="2647" y="2595"/>
                </a:cubicBezTo>
                <a:cubicBezTo>
                  <a:pt x="2634" y="2577"/>
                  <a:pt x="2621" y="2560"/>
                  <a:pt x="2608" y="2543"/>
                </a:cubicBezTo>
                <a:cubicBezTo>
                  <a:pt x="2601" y="2534"/>
                  <a:pt x="2588" y="2517"/>
                  <a:pt x="2588" y="2517"/>
                </a:cubicBezTo>
                <a:cubicBezTo>
                  <a:pt x="2581" y="2495"/>
                  <a:pt x="2578" y="2466"/>
                  <a:pt x="2569" y="2446"/>
                </a:cubicBezTo>
                <a:cubicBezTo>
                  <a:pt x="2547" y="2401"/>
                  <a:pt x="2509" y="2370"/>
                  <a:pt x="2484" y="2329"/>
                </a:cubicBezTo>
                <a:cubicBezTo>
                  <a:pt x="2468" y="2275"/>
                  <a:pt x="2492" y="2337"/>
                  <a:pt x="2458" y="2303"/>
                </a:cubicBezTo>
                <a:cubicBezTo>
                  <a:pt x="2453" y="2298"/>
                  <a:pt x="2456" y="2287"/>
                  <a:pt x="2452" y="2283"/>
                </a:cubicBezTo>
                <a:cubicBezTo>
                  <a:pt x="2439" y="2270"/>
                  <a:pt x="2420" y="2266"/>
                  <a:pt x="2406" y="2257"/>
                </a:cubicBezTo>
                <a:cubicBezTo>
                  <a:pt x="2385" y="2215"/>
                  <a:pt x="2334" y="2135"/>
                  <a:pt x="2289" y="2120"/>
                </a:cubicBezTo>
                <a:cubicBezTo>
                  <a:pt x="2274" y="2072"/>
                  <a:pt x="2296" y="2126"/>
                  <a:pt x="2263" y="2094"/>
                </a:cubicBezTo>
                <a:cubicBezTo>
                  <a:pt x="2252" y="2083"/>
                  <a:pt x="2250" y="2067"/>
                  <a:pt x="2243" y="2055"/>
                </a:cubicBezTo>
                <a:cubicBezTo>
                  <a:pt x="2227" y="2004"/>
                  <a:pt x="2152" y="1930"/>
                  <a:pt x="2100" y="1912"/>
                </a:cubicBezTo>
                <a:cubicBezTo>
                  <a:pt x="2083" y="1887"/>
                  <a:pt x="2050" y="1875"/>
                  <a:pt x="2022" y="1867"/>
                </a:cubicBezTo>
                <a:cubicBezTo>
                  <a:pt x="1912" y="1791"/>
                  <a:pt x="1846" y="1818"/>
                  <a:pt x="1691" y="1815"/>
                </a:cubicBezTo>
                <a:cubicBezTo>
                  <a:pt x="1522" y="1758"/>
                  <a:pt x="1384" y="1643"/>
                  <a:pt x="1209" y="1600"/>
                </a:cubicBezTo>
                <a:cubicBezTo>
                  <a:pt x="1041" y="1558"/>
                  <a:pt x="816" y="1586"/>
                  <a:pt x="637" y="1581"/>
                </a:cubicBezTo>
                <a:cubicBezTo>
                  <a:pt x="614" y="1572"/>
                  <a:pt x="593" y="1565"/>
                  <a:pt x="572" y="1555"/>
                </a:cubicBezTo>
                <a:cubicBezTo>
                  <a:pt x="541" y="1508"/>
                  <a:pt x="487" y="1495"/>
                  <a:pt x="442" y="1470"/>
                </a:cubicBezTo>
                <a:cubicBezTo>
                  <a:pt x="402" y="1447"/>
                  <a:pt x="366" y="1414"/>
                  <a:pt x="331" y="1386"/>
                </a:cubicBezTo>
                <a:cubicBezTo>
                  <a:pt x="313" y="1350"/>
                  <a:pt x="294" y="1325"/>
                  <a:pt x="273" y="1295"/>
                </a:cubicBezTo>
                <a:cubicBezTo>
                  <a:pt x="241" y="1250"/>
                  <a:pt x="274" y="1287"/>
                  <a:pt x="253" y="1249"/>
                </a:cubicBezTo>
                <a:cubicBezTo>
                  <a:pt x="232" y="1212"/>
                  <a:pt x="211" y="1179"/>
                  <a:pt x="188" y="1145"/>
                </a:cubicBezTo>
                <a:cubicBezTo>
                  <a:pt x="178" y="1114"/>
                  <a:pt x="170" y="1084"/>
                  <a:pt x="162" y="1054"/>
                </a:cubicBezTo>
                <a:cubicBezTo>
                  <a:pt x="155" y="974"/>
                  <a:pt x="150" y="891"/>
                  <a:pt x="136" y="813"/>
                </a:cubicBezTo>
                <a:cubicBezTo>
                  <a:pt x="138" y="655"/>
                  <a:pt x="203" y="397"/>
                  <a:pt x="97" y="234"/>
                </a:cubicBezTo>
                <a:cubicBezTo>
                  <a:pt x="92" y="169"/>
                  <a:pt x="104" y="154"/>
                  <a:pt x="58" y="124"/>
                </a:cubicBezTo>
                <a:cubicBezTo>
                  <a:pt x="49" y="94"/>
                  <a:pt x="34" y="67"/>
                  <a:pt x="13" y="46"/>
                </a:cubicBezTo>
                <a:cubicBezTo>
                  <a:pt x="10" y="37"/>
                  <a:pt x="8" y="28"/>
                  <a:pt x="6" y="20"/>
                </a:cubicBezTo>
                <a:cubicBezTo>
                  <a:pt x="4" y="13"/>
                  <a:pt x="0" y="0"/>
                  <a:pt x="0" y="0"/>
                </a:cubicBezTo>
              </a:path>
            </a:pathLst>
          </a:custGeom>
          <a:noFill/>
          <a:ln w="76200" cap="flat" cmpd="sng">
            <a:solidFill>
              <a:srgbClr val="FF0000"/>
            </a:solidFill>
            <a:prstDash val="solid"/>
            <a:round/>
            <a:headEnd/>
            <a:tailEnd/>
          </a:ln>
          <a:effectLst>
            <a:outerShdw blurRad="63500" dist="35921" dir="2700000" algn="ctr" rotWithShape="0">
              <a:schemeClr val="bg2">
                <a:alpha val="50000"/>
              </a:schemeClr>
            </a:outerShdw>
          </a:effectLst>
          <a:extLst>
            <a:ext uri="{909E8E84-426E-40DD-AFC4-6F175D3DCCD1}">
              <a14:hiddenFill xmlns:a14="http://schemas.microsoft.com/office/drawing/2010/main">
                <a:solidFill>
                  <a:srgbClr val="663300"/>
                </a:solidFill>
              </a14:hiddenFill>
            </a:ext>
          </a:extLst>
        </p:spPr>
        <p:txBody>
          <a:bodyPr wrap="none" anchor="ctr">
            <a:spAutoFit/>
          </a:bodyPr>
          <a:lstStyle/>
          <a:p>
            <a:pPr defTabSz="914400">
              <a:buClrTx/>
              <a:buSzTx/>
              <a:buFontTx/>
              <a:buNone/>
              <a:defRPr/>
            </a:pPr>
            <a:endParaRPr lang="en-US">
              <a:solidFill>
                <a:srgbClr val="FFFFFF"/>
              </a:solidFill>
              <a:latin typeface="Arial" charset="0"/>
            </a:endParaRPr>
          </a:p>
        </p:txBody>
      </p:sp>
      <p:sp>
        <p:nvSpPr>
          <p:cNvPr id="96264" name="Text Box 7"/>
          <p:cNvSpPr txBox="1">
            <a:spLocks noChangeArrowheads="1"/>
          </p:cNvSpPr>
          <p:nvPr/>
        </p:nvSpPr>
        <p:spPr bwMode="auto">
          <a:xfrm>
            <a:off x="228600" y="914400"/>
            <a:ext cx="8686800" cy="5078313"/>
          </a:xfrm>
          <a:prstGeom prst="rect">
            <a:avLst/>
          </a:prstGeom>
          <a:solidFill>
            <a:srgbClr val="00004E"/>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pPr>
            <a:endParaRPr lang="zh-CN" altLang="en-US" sz="1800" dirty="0">
              <a:solidFill>
                <a:srgbClr val="FFFFFF"/>
              </a:solidFill>
              <a:latin typeface="Times New Roman" charset="0"/>
            </a:endParaRPr>
          </a:p>
          <a:p>
            <a:pPr defTabSz="914400">
              <a:buClrTx/>
              <a:buSzTx/>
              <a:buFontTx/>
              <a:buNone/>
            </a:pPr>
            <a:r>
              <a:rPr lang="en-US" altLang="zh-CN" sz="1800" dirty="0">
                <a:solidFill>
                  <a:srgbClr val="FFFFFF"/>
                </a:solidFill>
                <a:latin typeface="Times New Roman" charset="0"/>
              </a:rPr>
              <a:t>- </a:t>
            </a:r>
            <a:r>
              <a:rPr lang="zh-CN" altLang="en-US" sz="1800" dirty="0">
                <a:solidFill>
                  <a:srgbClr val="FFFFFF"/>
                </a:solidFill>
                <a:latin typeface="Times New Roman" charset="0"/>
              </a:rPr>
              <a:t>从犹大支派：亚他雅，乌西雅的儿子，撒迦利亚的儿子，亚玛利雅的儿子，示法提雅的儿子，玛哈勒列的儿子，属于培勒斯家族。此外，还有玛西雅，巴录的儿子，歌罗斯的儿子，哈西亚的儿子，亚大雅的儿子，约雅立的儿子，撒迦利亚的儿子，属于示拉家族。在耶路撒冷居住的培勒斯后裔共有</a:t>
            </a:r>
            <a:r>
              <a:rPr lang="en-US" altLang="zh-CN" sz="1800" dirty="0">
                <a:solidFill>
                  <a:srgbClr val="FFFFFF"/>
                </a:solidFill>
                <a:latin typeface="Times New Roman" charset="0"/>
              </a:rPr>
              <a:t>468</a:t>
            </a:r>
            <a:r>
              <a:rPr lang="zh-CN" altLang="en-US" sz="1800" dirty="0">
                <a:solidFill>
                  <a:srgbClr val="FFFFFF"/>
                </a:solidFill>
                <a:latin typeface="Times New Roman" charset="0"/>
              </a:rPr>
              <a:t>人，都是卓越的人物。</a:t>
            </a:r>
          </a:p>
          <a:p>
            <a:pPr defTabSz="914400">
              <a:buClrTx/>
              <a:buSzTx/>
              <a:buFontTx/>
              <a:buNone/>
            </a:pPr>
            <a:r>
              <a:rPr lang="en-US" altLang="zh-CN" sz="1800" dirty="0">
                <a:solidFill>
                  <a:srgbClr val="FFFFFF"/>
                </a:solidFill>
                <a:latin typeface="Times New Roman" charset="0"/>
              </a:rPr>
              <a:t>- </a:t>
            </a:r>
            <a:r>
              <a:rPr lang="zh-CN" altLang="en-US" sz="1800" dirty="0">
                <a:solidFill>
                  <a:srgbClr val="FFFFFF"/>
                </a:solidFill>
                <a:latin typeface="Times New Roman" charset="0"/>
              </a:rPr>
              <a:t>从便雅悯支派：沙龙，米书兰的儿子，约叶得的儿子，毗大雅的儿子，哥赖雅的儿子，玛西雅的儿子，以铁的儿子，耶西亚的儿子。其后是迦拜和撒莱，共有</a:t>
            </a:r>
            <a:r>
              <a:rPr lang="en-US" altLang="zh-CN" sz="1800" dirty="0">
                <a:solidFill>
                  <a:srgbClr val="FFFFFF"/>
                </a:solidFill>
                <a:latin typeface="Times New Roman" charset="0"/>
              </a:rPr>
              <a:t>928</a:t>
            </a:r>
            <a:r>
              <a:rPr lang="zh-CN" altLang="en-US" sz="1800" dirty="0">
                <a:solidFill>
                  <a:srgbClr val="FFFFFF"/>
                </a:solidFill>
                <a:latin typeface="Times New Roman" charset="0"/>
              </a:rPr>
              <a:t>名亲属。他们的首领是约珥，齐基利的儿子，由犹大，哈西努亚的儿子，作为副手。</a:t>
            </a:r>
          </a:p>
          <a:p>
            <a:pPr defTabSz="914400">
              <a:buClrTx/>
              <a:buSzTx/>
              <a:buFontTx/>
              <a:buNone/>
            </a:pPr>
            <a:r>
              <a:rPr lang="en-US" altLang="zh-CN" sz="1800" dirty="0">
                <a:solidFill>
                  <a:srgbClr val="FFFFFF"/>
                </a:solidFill>
                <a:latin typeface="Times New Roman" charset="0"/>
              </a:rPr>
              <a:t>- </a:t>
            </a:r>
            <a:r>
              <a:rPr lang="zh-CN" altLang="en-US" sz="1800" dirty="0">
                <a:solidFill>
                  <a:srgbClr val="FFFFFF"/>
                </a:solidFill>
                <a:latin typeface="Times New Roman" charset="0"/>
              </a:rPr>
              <a:t>祭司：耶大雅，约雅立的儿子；雅斤；西莱雅，希勒家的儿子，米书兰的儿子，撒督的儿子，米拉约的儿子，亚希突的儿子，是上帝殿的监督。还有</a:t>
            </a:r>
            <a:r>
              <a:rPr lang="en-US" altLang="zh-CN" sz="1800" dirty="0">
                <a:solidFill>
                  <a:srgbClr val="FFFFFF"/>
                </a:solidFill>
                <a:latin typeface="Times New Roman" charset="0"/>
              </a:rPr>
              <a:t>822</a:t>
            </a:r>
            <a:r>
              <a:rPr lang="zh-CN" altLang="en-US" sz="1800" dirty="0">
                <a:solidFill>
                  <a:srgbClr val="FFFFFF"/>
                </a:solidFill>
                <a:latin typeface="Times New Roman" charset="0"/>
              </a:rPr>
              <a:t>名他们的同事，在殿里工作。还有亚大雅，耶罗罕的儿子，毗拉利雅的儿子，暗斯的儿子，撒迦利亚的儿子，巴施户珥的儿子，玛基雅的儿子。他还有</a:t>
            </a:r>
            <a:r>
              <a:rPr lang="en-US" altLang="zh-CN" sz="1800" dirty="0">
                <a:solidFill>
                  <a:srgbClr val="FFFFFF"/>
                </a:solidFill>
                <a:latin typeface="Times New Roman" charset="0"/>
              </a:rPr>
              <a:t>242</a:t>
            </a:r>
            <a:r>
              <a:rPr lang="zh-CN" altLang="en-US" sz="1800" dirty="0">
                <a:solidFill>
                  <a:srgbClr val="FFFFFF"/>
                </a:solidFill>
                <a:latin typeface="Times New Roman" charset="0"/>
              </a:rPr>
              <a:t>名族长的同事。还有阿玛希，亚撒利的儿子，亚赛的儿子，米示利末的儿子，以弥珥的儿子，以及</a:t>
            </a:r>
            <a:r>
              <a:rPr lang="en-US" altLang="zh-CN" sz="1800" dirty="0">
                <a:solidFill>
                  <a:srgbClr val="FFFFFF"/>
                </a:solidFill>
                <a:latin typeface="Times New Roman" charset="0"/>
              </a:rPr>
              <a:t>128</a:t>
            </a:r>
            <a:r>
              <a:rPr lang="zh-CN" altLang="en-US" sz="1800" dirty="0">
                <a:solidFill>
                  <a:srgbClr val="FFFFFF"/>
                </a:solidFill>
                <a:latin typeface="Times New Roman" charset="0"/>
              </a:rPr>
              <a:t>名他的杰出同事。他们的首领是萨巴第，哈该大利的儿子。</a:t>
            </a:r>
          </a:p>
          <a:p>
            <a:pPr defTabSz="914400">
              <a:buClrTx/>
              <a:buSzTx/>
              <a:buFontTx/>
              <a:buNone/>
            </a:pPr>
            <a:r>
              <a:rPr lang="en-US" altLang="zh-CN" sz="1800" dirty="0">
                <a:solidFill>
                  <a:srgbClr val="FFFFFF"/>
                </a:solidFill>
                <a:latin typeface="Times New Roman" charset="0"/>
              </a:rPr>
              <a:t>- </a:t>
            </a:r>
            <a:r>
              <a:rPr lang="zh-CN" altLang="en-US" sz="1800" dirty="0">
                <a:solidFill>
                  <a:srgbClr val="FFFFFF"/>
                </a:solidFill>
                <a:latin typeface="Times New Roman" charset="0"/>
              </a:rPr>
              <a:t>利未人：示玛雅，哈述的儿子，亚斯利甘的儿子，哈沙比雅的儿子，布尼的儿子。还有沙百泰和约萨拔，负责上帝殿外的工作。还有玛探雅，米迦的儿子，撒布第的后裔，他在感恩和祷告中带领。还有巴布比，玛探雅的助手，以及押大，沙母亚的儿子，迦勒的儿子，耶杜顿的儿子。总共有</a:t>
            </a:r>
            <a:r>
              <a:rPr lang="en-US" altLang="zh-CN" sz="1800" dirty="0">
                <a:solidFill>
                  <a:srgbClr val="FFFFFF"/>
                </a:solidFill>
                <a:latin typeface="Times New Roman" charset="0"/>
              </a:rPr>
              <a:t>284</a:t>
            </a:r>
            <a:r>
              <a:rPr lang="zh-CN" altLang="en-US" sz="1800" dirty="0">
                <a:solidFill>
                  <a:srgbClr val="FFFFFF"/>
                </a:solidFill>
                <a:latin typeface="Times New Roman" charset="0"/>
              </a:rPr>
              <a:t>名利未人在圣城中。</a:t>
            </a:r>
            <a:endParaRPr lang="en-US" sz="2800" dirty="0">
              <a:solidFill>
                <a:srgbClr val="FFFF00"/>
              </a:solidFill>
            </a:endParaRPr>
          </a:p>
        </p:txBody>
      </p:sp>
      <p:graphicFrame>
        <p:nvGraphicFramePr>
          <p:cNvPr id="96267" name="Object 11"/>
          <p:cNvGraphicFramePr>
            <a:graphicFrameLocks/>
          </p:cNvGraphicFramePr>
          <p:nvPr>
            <p:extLst>
              <p:ext uri="{D42A27DB-BD31-4B8C-83A1-F6EECF244321}">
                <p14:modId xmlns:p14="http://schemas.microsoft.com/office/powerpoint/2010/main" val="3699686517"/>
              </p:ext>
            </p:extLst>
          </p:nvPr>
        </p:nvGraphicFramePr>
        <p:xfrm>
          <a:off x="914400" y="685800"/>
          <a:ext cx="5743575" cy="4095750"/>
        </p:xfrm>
        <a:graphic>
          <a:graphicData uri="http://schemas.openxmlformats.org/presentationml/2006/ole">
            <mc:AlternateContent xmlns:mc="http://schemas.openxmlformats.org/markup-compatibility/2006">
              <mc:Choice xmlns:v="urn:schemas-microsoft-com:vml" Requires="v">
                <p:oleObj name="Microsoft ClipArt Gallery" r:id="rId4" imgW="3949700" imgH="2755900" progId="MS_ClipArt_Gallery">
                  <p:embed/>
                </p:oleObj>
              </mc:Choice>
              <mc:Fallback>
                <p:oleObj name="Microsoft ClipArt Gallery" r:id="rId4" imgW="3949700" imgH="2755900" progId="MS_ClipArt_Gallery">
                  <p:embed/>
                  <p:pic>
                    <p:nvPicPr>
                      <p:cNvPr id="0" name=""/>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4400" y="685800"/>
                        <a:ext cx="5743575" cy="4095750"/>
                      </a:xfrm>
                      <a:prstGeom prst="rect">
                        <a:avLst/>
                      </a:prstGeom>
                      <a:noFill/>
                      <a:ln>
                        <a:noFill/>
                      </a:ln>
                      <a:effectLst>
                        <a:outerShdw blurRad="63500" dist="144802" dir="2272499" algn="ctr" rotWithShape="0">
                          <a:schemeClr val="bg2">
                            <a:alpha val="74997"/>
                          </a:scheme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a:tailEnd/>
                          </a14:hiddenLine>
                        </a:ext>
                      </a:extLst>
                    </p:spPr>
                  </p:pic>
                </p:oleObj>
              </mc:Fallback>
            </mc:AlternateContent>
          </a:graphicData>
        </a:graphic>
      </p:graphicFrame>
      <p:sp>
        <p:nvSpPr>
          <p:cNvPr id="96266" name="Text Box 10"/>
          <p:cNvSpPr txBox="1">
            <a:spLocks noChangeArrowheads="1"/>
          </p:cNvSpPr>
          <p:nvPr/>
        </p:nvSpPr>
        <p:spPr bwMode="auto">
          <a:xfrm rot="20929214">
            <a:off x="469900" y="3064600"/>
            <a:ext cx="8489950" cy="1754326"/>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400">
              <a:buClrTx/>
              <a:buSzTx/>
              <a:buFontTx/>
              <a:buNone/>
            </a:pPr>
            <a:r>
              <a:rPr lang="zh-CN" altLang="en-US" sz="5400" dirty="0">
                <a:solidFill>
                  <a:srgbClr val="FFFFFF"/>
                </a:solidFill>
              </a:rPr>
              <a:t>我们可以通过三种方式来</a:t>
            </a:r>
            <a:r>
              <a:rPr lang="zh-CN" altLang="en-US" sz="5400" dirty="0">
                <a:solidFill>
                  <a:srgbClr val="FFFF00"/>
                </a:solidFill>
              </a:rPr>
              <a:t>实现</a:t>
            </a:r>
            <a:r>
              <a:rPr lang="zh-CN" altLang="en-US" sz="5400" dirty="0">
                <a:solidFill>
                  <a:srgbClr val="FFFFFF"/>
                </a:solidFill>
              </a:rPr>
              <a:t>对上帝的承诺</a:t>
            </a:r>
            <a:r>
              <a:rPr lang="en-US" altLang="zh-CN" sz="5400" dirty="0">
                <a:solidFill>
                  <a:srgbClr val="FFFFFF"/>
                </a:solidFill>
              </a:rPr>
              <a:t>……</a:t>
            </a:r>
            <a:endParaRPr lang="en-US" sz="5400" dirty="0">
              <a:solidFill>
                <a:srgbClr val="FFFFFF"/>
              </a:solidFill>
            </a:endParaRPr>
          </a:p>
        </p:txBody>
      </p:sp>
    </p:spTree>
    <p:extLst>
      <p:ext uri="{BB962C8B-B14F-4D97-AF65-F5344CB8AC3E}">
        <p14:creationId xmlns:p14="http://schemas.microsoft.com/office/powerpoint/2010/main" val="33298655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26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ntr" presetSubtype="16" fill="hold" nodeType="clickEffect">
                                  <p:stCondLst>
                                    <p:cond delay="0"/>
                                  </p:stCondLst>
                                  <p:childTnLst>
                                    <p:set>
                                      <p:cBhvr>
                                        <p:cTn id="10" dur="1" fill="hold">
                                          <p:stCondLst>
                                            <p:cond delay="0"/>
                                          </p:stCondLst>
                                        </p:cTn>
                                        <p:tgtEl>
                                          <p:spTgt spid="96267"/>
                                        </p:tgtEl>
                                        <p:attrNameLst>
                                          <p:attrName>style.visibility</p:attrName>
                                        </p:attrNameLst>
                                      </p:cBhvr>
                                      <p:to>
                                        <p:strVal val="visible"/>
                                      </p:to>
                                    </p:set>
                                    <p:animEffect transition="in" filter="circle(in)">
                                      <p:cBhvr>
                                        <p:cTn id="11" dur="2000"/>
                                        <p:tgtEl>
                                          <p:spTgt spid="9626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962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264" grpId="0" animBg="1"/>
      <p:bldP spid="96266"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1"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558800" y="0"/>
            <a:ext cx="10061575" cy="6858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4824413" y="76200"/>
            <a:ext cx="4319587" cy="762000"/>
          </a:xfrm>
          <a:solidFill>
            <a:srgbClr val="990000"/>
          </a:solidFill>
        </p:spPr>
        <p:txBody>
          <a:bodyPr anchor="ctr"/>
          <a:lstStyle/>
          <a:p>
            <a:pPr algn="ctr">
              <a:defRPr/>
            </a:pPr>
            <a:r>
              <a:rPr lang="ja-JP" altLang="en-US" sz="4000" b="1" dirty="0">
                <a:solidFill>
                  <a:schemeClr val="tx1"/>
                </a:solidFill>
                <a:effectLst>
                  <a:outerShdw blurRad="38100" dist="38100" dir="2700000" algn="tl">
                    <a:srgbClr val="666633"/>
                  </a:outerShdw>
                </a:effectLst>
                <a:latin typeface="Arial"/>
                <a:cs typeface="Arial"/>
              </a:rPr>
              <a:t>“</a:t>
            </a:r>
            <a:r>
              <a:rPr lang="zh-CN" altLang="en-US" sz="4000" b="1" dirty="0">
                <a:solidFill>
                  <a:schemeClr val="tx1"/>
                </a:solidFill>
                <a:effectLst>
                  <a:outerShdw blurRad="38100" dist="38100" dir="2700000" algn="tl">
                    <a:srgbClr val="666633"/>
                  </a:outerShdw>
                </a:effectLst>
                <a:latin typeface="Arial"/>
                <a:cs typeface="Arial"/>
              </a:rPr>
              <a:t>圣城</a:t>
            </a:r>
            <a:r>
              <a:rPr lang="ja-JP" altLang="en-US" sz="4000" b="1" dirty="0">
                <a:solidFill>
                  <a:schemeClr val="tx1"/>
                </a:solidFill>
                <a:effectLst>
                  <a:outerShdw blurRad="38100" dist="38100" dir="2700000" algn="tl">
                    <a:srgbClr val="666633"/>
                  </a:outerShdw>
                </a:effectLst>
                <a:latin typeface="Arial"/>
                <a:cs typeface="Arial"/>
              </a:rPr>
              <a:t>”</a:t>
            </a:r>
            <a:endParaRPr lang="en-US" sz="4000" b="1" dirty="0">
              <a:solidFill>
                <a:schemeClr val="tx1"/>
              </a:solidFill>
              <a:effectLst>
                <a:outerShdw blurRad="38100" dist="38100" dir="2700000" algn="tl">
                  <a:srgbClr val="666633"/>
                </a:outerShdw>
              </a:effectLst>
              <a:latin typeface="Arial"/>
              <a:cs typeface="Arial"/>
            </a:endParaRPr>
          </a:p>
        </p:txBody>
      </p:sp>
    </p:spTree>
    <p:extLst>
      <p:ext uri="{BB962C8B-B14F-4D97-AF65-F5344CB8AC3E}">
        <p14:creationId xmlns:p14="http://schemas.microsoft.com/office/powerpoint/2010/main" val="2461065336"/>
      </p:ext>
    </p:extLst>
  </p:cSld>
  <p:clrMapOvr>
    <a:masterClrMapping/>
  </p:clrMapOvr>
  <p:transition>
    <p:fade/>
  </p:transition>
</p:sld>
</file>

<file path=ppt/slides/slide37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98306" name="Rectangle 2"/>
          <p:cNvSpPr>
            <a:spLocks noChangeArrowheads="1"/>
          </p:cNvSpPr>
          <p:nvPr/>
        </p:nvSpPr>
        <p:spPr bwMode="auto">
          <a:xfrm>
            <a:off x="0" y="0"/>
            <a:ext cx="9144000" cy="6858000"/>
          </a:xfrm>
          <a:prstGeom prst="rect">
            <a:avLst/>
          </a:prstGeom>
          <a:solidFill>
            <a:schemeClr val="bg2"/>
          </a:solidFill>
          <a:ln>
            <a:noFill/>
          </a:ln>
          <a:effectLst>
            <a:outerShdw blurRad="63500" dist="35921" dir="2700000" algn="ctr" rotWithShape="0">
              <a:schemeClr val="bg2">
                <a:alpha val="50000"/>
              </a:schemeClr>
            </a:outerShdw>
          </a:effectLst>
          <a:extLst>
            <a:ext uri="{91240B29-F687-4F45-9708-019B960494DF}">
              <a14:hiddenLine xmlns:a14="http://schemas.microsoft.com/office/drawing/2010/main" w="9525">
                <a:solidFill>
                  <a:schemeClr val="accent1"/>
                </a:solidFill>
                <a:miter lim="800000"/>
                <a:headEnd/>
                <a:tailEnd/>
              </a14:hiddenLine>
            </a:ext>
          </a:extLst>
        </p:spPr>
        <p:txBody>
          <a:bodyPr wrap="none" anchor="ctr">
            <a:spAutoFit/>
          </a:bodyPr>
          <a:lstStyle/>
          <a:p>
            <a:pPr defTabSz="914400">
              <a:buClrTx/>
              <a:buSzTx/>
              <a:buFontTx/>
              <a:buNone/>
              <a:defRPr/>
            </a:pPr>
            <a:endParaRPr lang="en-US">
              <a:solidFill>
                <a:srgbClr val="FFFFFF"/>
              </a:solidFill>
              <a:latin typeface="Arial" charset="0"/>
            </a:endParaRPr>
          </a:p>
        </p:txBody>
      </p:sp>
      <p:sp>
        <p:nvSpPr>
          <p:cNvPr id="108553" name="Rectangle 9"/>
          <p:cNvSpPr>
            <a:spLocks noChangeArrowheads="1"/>
          </p:cNvSpPr>
          <p:nvPr/>
        </p:nvSpPr>
        <p:spPr bwMode="auto">
          <a:xfrm>
            <a:off x="0" y="3108325"/>
            <a:ext cx="184150" cy="641350"/>
          </a:xfrm>
          <a:prstGeom prst="rect">
            <a:avLst/>
          </a:prstGeom>
          <a:solidFill>
            <a:schemeClr val="bg2"/>
          </a:solidFill>
          <a:ln w="9525">
            <a:noFill/>
            <a:miter lim="800000"/>
            <a:headEnd/>
            <a:tailEnd/>
          </a:ln>
          <a:effectLst>
            <a:outerShdw blurRad="63500" dist="38099" dir="2700000" algn="ctr" rotWithShape="0">
              <a:schemeClr val="bg2">
                <a:alpha val="50000"/>
              </a:schemeClr>
            </a:outerShdw>
          </a:effectLst>
        </p:spPr>
        <p:txBody>
          <a:bodyPr wrap="none" anchor="ctr">
            <a:spAutoFit/>
          </a:bodyPr>
          <a:lstStyle/>
          <a:p>
            <a:pPr defTabSz="914400" fontAlgn="t">
              <a:spcBef>
                <a:spcPct val="50000"/>
              </a:spcBef>
              <a:buClrTx/>
              <a:buSzTx/>
              <a:buFontTx/>
              <a:buNone/>
              <a:defRPr/>
            </a:pPr>
            <a:endParaRPr lang="en-US" sz="3600">
              <a:solidFill>
                <a:srgbClr val="FFFFFF"/>
              </a:solidFill>
              <a:effectLst>
                <a:outerShdw blurRad="38100" dist="38100" dir="2700000" algn="tl">
                  <a:srgbClr val="000000"/>
                </a:outerShdw>
              </a:effectLst>
              <a:latin typeface="Garamond" charset="0"/>
            </a:endParaRPr>
          </a:p>
        </p:txBody>
      </p:sp>
      <p:pic>
        <p:nvPicPr>
          <p:cNvPr id="136196" name="Picture 6" descr="image006"/>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0"/>
            <a:ext cx="6645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551" name="Rectangle 7"/>
          <p:cNvSpPr>
            <a:spLocks noGrp="1" noChangeArrowheads="1"/>
          </p:cNvSpPr>
          <p:nvPr>
            <p:ph type="ctrTitle" idx="4294967295"/>
          </p:nvPr>
        </p:nvSpPr>
        <p:spPr>
          <a:xfrm>
            <a:off x="5148064" y="0"/>
            <a:ext cx="3995936" cy="4221088"/>
          </a:xfrm>
          <a:ln>
            <a:miter lim="800000"/>
            <a:headEnd/>
            <a:tailEnd/>
          </a:ln>
        </p:spPr>
        <p:txBody>
          <a:bodyPr/>
          <a:lstStyle/>
          <a:p>
            <a:pPr eaLnBrk="1" hangingPunct="1">
              <a:defRPr/>
            </a:pPr>
            <a:r>
              <a:rPr lang="zh-CN" altLang="en-US" sz="4000" dirty="0">
                <a:solidFill>
                  <a:schemeClr val="tx1"/>
                </a:solidFill>
                <a:effectLst>
                  <a:glow rad="215900">
                    <a:schemeClr val="bg2"/>
                  </a:glow>
                </a:effectLst>
                <a:latin typeface="Arial" charset="0"/>
              </a:rPr>
              <a:t>做门徒常常包括做一些我们不喜欢做的事情。</a:t>
            </a:r>
            <a:endParaRPr lang="en-US" sz="4800" dirty="0">
              <a:solidFill>
                <a:schemeClr val="tx1"/>
              </a:solidFill>
              <a:effectLst>
                <a:glow rad="215900">
                  <a:schemeClr val="bg2"/>
                </a:glow>
              </a:effectLst>
              <a:latin typeface="Times New Roman" charset="0"/>
            </a:endParaRPr>
          </a:p>
        </p:txBody>
      </p:sp>
    </p:spTree>
    <p:extLst>
      <p:ext uri="{BB962C8B-B14F-4D97-AF65-F5344CB8AC3E}">
        <p14:creationId xmlns:p14="http://schemas.microsoft.com/office/powerpoint/2010/main" val="393410237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BDD7E5"/>
        </a:solidFill>
        <a:effectLst/>
      </p:bgPr>
    </p:bg>
    <p:spTree>
      <p:nvGrpSpPr>
        <p:cNvPr id="1" name=""/>
        <p:cNvGrpSpPr/>
        <p:nvPr/>
      </p:nvGrpSpPr>
      <p:grpSpPr>
        <a:xfrm>
          <a:off x="0" y="0"/>
          <a:ext cx="0" cy="0"/>
          <a:chOff x="0" y="0"/>
          <a:chExt cx="0" cy="0"/>
        </a:xfrm>
      </p:grpSpPr>
      <p:sp>
        <p:nvSpPr>
          <p:cNvPr id="92162" name="Rectangle 1"/>
          <p:cNvSpPr>
            <a:spLocks noGrp="1" noChangeArrowheads="1"/>
          </p:cNvSpPr>
          <p:nvPr>
            <p:ph type="title" idx="4294967295"/>
          </p:nvPr>
        </p:nvSpPr>
        <p:spPr>
          <a:xfrm>
            <a:off x="1905000" y="152400"/>
            <a:ext cx="5257800" cy="838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Arial Black" charset="0"/>
                <a:cs typeface="宋体" charset="0"/>
              </a:rPr>
              <a:t>论点</a:t>
            </a:r>
          </a:p>
        </p:txBody>
      </p:sp>
      <p:sp>
        <p:nvSpPr>
          <p:cNvPr id="92163"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301</a:t>
            </a:r>
          </a:p>
        </p:txBody>
      </p:sp>
      <p:sp>
        <p:nvSpPr>
          <p:cNvPr id="25603" name="Rectangle 3"/>
          <p:cNvSpPr>
            <a:spLocks noChangeArrowheads="1"/>
          </p:cNvSpPr>
          <p:nvPr/>
        </p:nvSpPr>
        <p:spPr bwMode="auto">
          <a:xfrm>
            <a:off x="528638" y="1371600"/>
            <a:ext cx="8147050"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457200" marR="0" lvl="0" indent="-457200" algn="l" defTabSz="457200" rtl="0" eaLnBrk="0" fontAlgn="base" latinLnBrk="0" hangingPunct="0">
              <a:lnSpc>
                <a:spcPct val="90000"/>
              </a:lnSpc>
              <a:spcBef>
                <a:spcPts val="700"/>
              </a:spcBef>
              <a:spcAft>
                <a:spcPct val="0"/>
              </a:spcAft>
              <a:buClr>
                <a:srgbClr val="000000"/>
              </a:buClr>
              <a:buSzPct val="100000"/>
              <a:buFont typeface="Monotype Sorts" charset="0"/>
              <a:buChar cha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28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尼希米延续了以斯拉的叙述。由于他们原本是同一本书，他们具有相同的主题：在土地上恢复上帝的人。这是为了鼓励残余的人服从誓约，尤其是真诚的敬拜寺庙。</a:t>
            </a:r>
          </a:p>
          <a:p>
            <a:pPr marL="457200" marR="0" lvl="0" indent="-457200" algn="l" defTabSz="457200" rtl="0" eaLnBrk="0" fontAlgn="base" latinLnBrk="0" hangingPunct="0">
              <a:lnSpc>
                <a:spcPct val="90000"/>
              </a:lnSpc>
              <a:spcBef>
                <a:spcPts val="250"/>
              </a:spcBef>
              <a:spcAft>
                <a:spcPct val="0"/>
              </a:spcAft>
              <a:buClrTx/>
              <a:buSzTx/>
              <a:buFontTx/>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457200" marR="0" lvl="0" indent="-457200" algn="l" defTabSz="457200" rtl="0" eaLnBrk="0" fontAlgn="base" latinLnBrk="0" hangingPunct="0">
              <a:lnSpc>
                <a:spcPct val="90000"/>
              </a:lnSpc>
              <a:spcBef>
                <a:spcPts val="700"/>
              </a:spcBef>
              <a:spcAft>
                <a:spcPct val="0"/>
              </a:spcAft>
              <a:buClr>
                <a:srgbClr val="000000"/>
              </a:buClr>
              <a:buSzPct val="100000"/>
              <a:buFont typeface="Monotype Sorts" charset="0"/>
              <a:buChar cha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28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在尼希米记里，尼希米是在第三次及最后一次的回返，重建墙壁的（ 第1-7章） 。其后是恢复人民（第8-13章） 。</a:t>
            </a:r>
          </a:p>
          <a:p>
            <a:pPr marL="457200" marR="0" lvl="0" indent="-457200" algn="l" defTabSz="457200" rtl="0" eaLnBrk="0" fontAlgn="base" latinLnBrk="0" hangingPunct="0">
              <a:lnSpc>
                <a:spcPct val="90000"/>
              </a:lnSpc>
              <a:spcBef>
                <a:spcPts val="250"/>
              </a:spcBef>
              <a:spcAft>
                <a:spcPct val="0"/>
              </a:spcAft>
              <a:buClrTx/>
              <a:buSzTx/>
              <a:buFontTx/>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endParaRPr kumimoji="0" lang="en-US" sz="10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endParaRPr>
          </a:p>
          <a:p>
            <a:pPr marL="457200" marR="0" lvl="0" indent="-457200" algn="l" defTabSz="457200" rtl="0" eaLnBrk="0" fontAlgn="base" latinLnBrk="0" hangingPunct="0">
              <a:lnSpc>
                <a:spcPct val="90000"/>
              </a:lnSpc>
              <a:spcBef>
                <a:spcPts val="700"/>
              </a:spcBef>
              <a:spcAft>
                <a:spcPct val="0"/>
              </a:spcAft>
              <a:buClr>
                <a:srgbClr val="000000"/>
              </a:buClr>
              <a:buSzPct val="100000"/>
              <a:buFont typeface="Monotype Sorts" charset="0"/>
              <a:buChar cha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2800" b="1" i="0" u="none" strike="noStrike" kern="1200" cap="none" spc="0" normalizeH="0" baseline="0" noProof="0">
                <a:ln>
                  <a:noFill/>
                </a:ln>
                <a:solidFill>
                  <a:srgbClr val="333333"/>
                </a:solidFill>
                <a:effectLst/>
                <a:uLnTx/>
                <a:uFillTx/>
                <a:latin typeface="Times New Roman" charset="0"/>
                <a:ea typeface="ＭＳ Ｐゴシック" charset="0"/>
                <a:cs typeface="宋体" charset="0"/>
              </a:rPr>
              <a:t>这本书还包括了一些对领导原则（第1-7章） 、属灵原则（第8-10章） 、以及道德和社会原则（第11-13章）非常发人深省的指导。</a:t>
            </a:r>
          </a:p>
        </p:txBody>
      </p:sp>
    </p:spTree>
    <p:extLst>
      <p:ext uri="{BB962C8B-B14F-4D97-AF65-F5344CB8AC3E}">
        <p14:creationId xmlns:p14="http://schemas.microsoft.com/office/powerpoint/2010/main" val="153758598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nodeType="clickEffect">
                                  <p:stCondLst>
                                    <p:cond delay="0"/>
                                  </p:stCondLst>
                                  <p:childTnLst>
                                    <p:set>
                                      <p:cBhvr additive="repl">
                                        <p:cTn id="6" dur="1" fill="hold">
                                          <p:stCondLst>
                                            <p:cond delay="0"/>
                                          </p:stCondLst>
                                        </p:cTn>
                                        <p:tgtEl>
                                          <p:spTgt spid="25603">
                                            <p:txEl>
                                              <p:pRg st="0" end="0"/>
                                            </p:txEl>
                                          </p:spTgt>
                                        </p:tgtEl>
                                        <p:attrNameLst>
                                          <p:attrName>style.visibility</p:attrName>
                                        </p:attrNameLst>
                                      </p:cBhvr>
                                      <p:to>
                                        <p:strVal val="visible"/>
                                      </p:to>
                                    </p:set>
                                    <p:anim calcmode="lin" valueType="num">
                                      <p:cBhvr>
                                        <p:cTn id="7" dur="500" fill="hold"/>
                                        <p:tgtEl>
                                          <p:spTgt spid="25603">
                                            <p:txEl>
                                              <p:pRg st="0" end="0"/>
                                            </p:txEl>
                                          </p:spTgt>
                                        </p:tgtEl>
                                        <p:attrNameLst>
                                          <p:attrName>ppt_x</p:attrName>
                                        </p:attrNameLst>
                                      </p:cBhvr>
                                      <p:tavLst>
                                        <p:tav tm="100000">
                                          <p:val>
                                            <p:strVal val="1+#ppt_w/2"/>
                                          </p:val>
                                        </p:tav>
                                        <p:tav>
                                          <p:val>
                                            <p:strVal val="#ppt_x"/>
                                          </p:val>
                                        </p:tav>
                                      </p:tavLst>
                                    </p:anim>
                                    <p:anim calcmode="lin" valueType="num">
                                      <p:cBhvr>
                                        <p:cTn id="8" dur="500" fill="hold"/>
                                        <p:tgtEl>
                                          <p:spTgt spid="25603">
                                            <p:txEl>
                                              <p:pRg st="0" end="0"/>
                                            </p:txEl>
                                          </p:spTgt>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additive="repl">
                                        <p:cTn id="12" dur="1" fill="hold">
                                          <p:stCondLst>
                                            <p:cond delay="0"/>
                                          </p:stCondLst>
                                        </p:cTn>
                                        <p:tgtEl>
                                          <p:spTgt spid="25603">
                                            <p:txEl>
                                              <p:pRg st="2" end="2"/>
                                            </p:txEl>
                                          </p:spTgt>
                                        </p:tgtEl>
                                        <p:attrNameLst>
                                          <p:attrName>style.visibility</p:attrName>
                                        </p:attrNameLst>
                                      </p:cBhvr>
                                      <p:to>
                                        <p:strVal val="visible"/>
                                      </p:to>
                                    </p:set>
                                    <p:anim calcmode="lin" valueType="num">
                                      <p:cBhvr>
                                        <p:cTn id="13" dur="500" fill="hold"/>
                                        <p:tgtEl>
                                          <p:spTgt spid="25603">
                                            <p:txEl>
                                              <p:pRg st="2" end="2"/>
                                            </p:txEl>
                                          </p:spTgt>
                                        </p:tgtEl>
                                        <p:attrNameLst>
                                          <p:attrName>ppt_x</p:attrName>
                                        </p:attrNameLst>
                                      </p:cBhvr>
                                      <p:tavLst>
                                        <p:tav tm="100000">
                                          <p:val>
                                            <p:strVal val="1+#ppt_w/2"/>
                                          </p:val>
                                        </p:tav>
                                        <p:tav>
                                          <p:val>
                                            <p:strVal val="#ppt_x"/>
                                          </p:val>
                                        </p:tav>
                                      </p:tavLst>
                                    </p:anim>
                                    <p:anim calcmode="lin" valueType="num">
                                      <p:cBhvr>
                                        <p:cTn id="14" dur="500" fill="hold"/>
                                        <p:tgtEl>
                                          <p:spTgt spid="25603">
                                            <p:txEl>
                                              <p:pRg st="2" end="2"/>
                                            </p:txEl>
                                          </p:spTgt>
                                        </p:tgtEl>
                                        <p:attrNameLst>
                                          <p:attrName>ppt_y</p:attrName>
                                        </p:attrNameLst>
                                      </p:cBhvr>
                                      <p:tavLst>
                                        <p:tav tm="100000">
                                          <p:val>
                                            <p:strVal val="1+#ppt_h/2"/>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6" fill="hold" nodeType="clickEffect">
                                  <p:stCondLst>
                                    <p:cond delay="0"/>
                                  </p:stCondLst>
                                  <p:childTnLst>
                                    <p:set>
                                      <p:cBhvr additive="repl">
                                        <p:cTn id="18" dur="1" fill="hold">
                                          <p:stCondLst>
                                            <p:cond delay="0"/>
                                          </p:stCondLst>
                                        </p:cTn>
                                        <p:tgtEl>
                                          <p:spTgt spid="25603">
                                            <p:txEl>
                                              <p:pRg st="4" end="4"/>
                                            </p:txEl>
                                          </p:spTgt>
                                        </p:tgtEl>
                                        <p:attrNameLst>
                                          <p:attrName>style.visibility</p:attrName>
                                        </p:attrNameLst>
                                      </p:cBhvr>
                                      <p:to>
                                        <p:strVal val="visible"/>
                                      </p:to>
                                    </p:set>
                                    <p:anim calcmode="lin" valueType="num">
                                      <p:cBhvr>
                                        <p:cTn id="19" dur="500" fill="hold"/>
                                        <p:tgtEl>
                                          <p:spTgt spid="25603">
                                            <p:txEl>
                                              <p:pRg st="4" end="4"/>
                                            </p:txEl>
                                          </p:spTgt>
                                        </p:tgtEl>
                                        <p:attrNameLst>
                                          <p:attrName>ppt_x</p:attrName>
                                        </p:attrNameLst>
                                      </p:cBhvr>
                                      <p:tavLst>
                                        <p:tav tm="100000">
                                          <p:val>
                                            <p:strVal val="1+#ppt_w/2"/>
                                          </p:val>
                                        </p:tav>
                                        <p:tav>
                                          <p:val>
                                            <p:strVal val="#ppt_x"/>
                                          </p:val>
                                        </p:tav>
                                      </p:tavLst>
                                    </p:anim>
                                    <p:anim calcmode="lin" valueType="num">
                                      <p:cBhvr>
                                        <p:cTn id="20" dur="500" fill="hold"/>
                                        <p:tgtEl>
                                          <p:spTgt spid="25603">
                                            <p:txEl>
                                              <p:pRg st="4" end="4"/>
                                            </p:txEl>
                                          </p:spTgt>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065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88"/>
            <a:ext cx="9144000" cy="6859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pic>
      <p:sp>
        <p:nvSpPr>
          <p:cNvPr id="142338" name="Rectangle 3"/>
          <p:cNvSpPr>
            <a:spLocks noGrp="1" noChangeArrowheads="1"/>
          </p:cNvSpPr>
          <p:nvPr>
            <p:ph type="title" idx="4294967295"/>
          </p:nvPr>
        </p:nvSpPr>
        <p:spPr>
          <a:xfrm>
            <a:off x="0" y="5791200"/>
            <a:ext cx="9144000" cy="1066800"/>
          </a:xfrm>
          <a:solidFill>
            <a:srgbClr val="000000"/>
          </a:solidFill>
        </p:spPr>
        <p:txBody>
          <a:bodyPr/>
          <a:lstStyle/>
          <a:p>
            <a:pPr algn="ctr"/>
            <a:r>
              <a:rPr lang="en-US" sz="3200" dirty="0">
                <a:solidFill>
                  <a:srgbClr val="FFFFFF"/>
                </a:solidFill>
                <a:latin typeface="Arial" charset="0"/>
                <a:ea typeface="ＭＳ Ｐゴシック" charset="0"/>
              </a:rPr>
              <a:t>II. </a:t>
            </a:r>
            <a:r>
              <a:rPr lang="zh-CN" altLang="en-US" sz="3200" dirty="0">
                <a:solidFill>
                  <a:srgbClr val="FFFFFF"/>
                </a:solidFill>
                <a:latin typeface="Arial" charset="0"/>
                <a:ea typeface="ＭＳ Ｐゴシック" charset="0"/>
              </a:rPr>
              <a:t>我们大多数人通过做</a:t>
            </a:r>
            <a:r>
              <a:rPr lang="zh-CN" altLang="en-US" sz="3200" dirty="0">
                <a:solidFill>
                  <a:srgbClr val="FFFF00"/>
                </a:solidFill>
                <a:latin typeface="Arial" charset="0"/>
                <a:ea typeface="ＭＳ Ｐゴシック" charset="0"/>
              </a:rPr>
              <a:t>平常</a:t>
            </a:r>
            <a:r>
              <a:rPr lang="zh-CN" altLang="en-US" sz="3200" dirty="0">
                <a:solidFill>
                  <a:srgbClr val="FFFFFF"/>
                </a:solidFill>
                <a:latin typeface="Arial" charset="0"/>
                <a:ea typeface="ＭＳ Ｐゴシック" charset="0"/>
              </a:rPr>
              <a:t>的事情来使我们的承诺切实可行（</a:t>
            </a:r>
            <a:r>
              <a:rPr lang="en-US" altLang="zh-CN" sz="3200" dirty="0">
                <a:solidFill>
                  <a:srgbClr val="FFFFFF"/>
                </a:solidFill>
                <a:latin typeface="Arial" charset="0"/>
                <a:ea typeface="ＭＳ Ｐゴシック" charset="0"/>
              </a:rPr>
              <a:t>11:25-36</a:t>
            </a:r>
            <a:r>
              <a:rPr lang="zh-CN" altLang="en-US" sz="3200" dirty="0">
                <a:solidFill>
                  <a:srgbClr val="FFFFFF"/>
                </a:solidFill>
                <a:latin typeface="Arial" charset="0"/>
                <a:ea typeface="ＭＳ Ｐゴシック" charset="0"/>
              </a:rPr>
              <a:t>）。</a:t>
            </a:r>
            <a:endParaRPr lang="en-US" sz="3200" dirty="0">
              <a:solidFill>
                <a:srgbClr val="FFFFFF"/>
              </a:solidFill>
              <a:latin typeface="Arial" charset="0"/>
              <a:ea typeface="ＭＳ Ｐゴシック" charset="0"/>
            </a:endParaRPr>
          </a:p>
        </p:txBody>
      </p:sp>
      <p:sp>
        <p:nvSpPr>
          <p:cNvPr id="70662" name="Text Box 6"/>
          <p:cNvSpPr txBox="1">
            <a:spLocks noChangeArrowheads="1"/>
          </p:cNvSpPr>
          <p:nvPr/>
        </p:nvSpPr>
        <p:spPr bwMode="auto">
          <a:xfrm>
            <a:off x="0" y="3962400"/>
            <a:ext cx="9144000" cy="830997"/>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a:buClrTx/>
              <a:buSzTx/>
            </a:pPr>
            <a:r>
              <a:rPr lang="ja-JP" altLang="en-US">
                <a:solidFill>
                  <a:srgbClr val="FFFFFF"/>
                </a:solidFill>
              </a:rPr>
              <a:t>“至于村庄和属村庄的田地，有</a:t>
            </a:r>
            <a:r>
              <a:rPr lang="ja-JP" altLang="en-US">
                <a:solidFill>
                  <a:srgbClr val="FFFF00"/>
                </a:solidFill>
              </a:rPr>
              <a:t>犹大人</a:t>
            </a:r>
            <a:r>
              <a:rPr lang="ja-JP" altLang="en-US">
                <a:solidFill>
                  <a:srgbClr val="FFFFFF"/>
                </a:solidFill>
              </a:rPr>
              <a:t>住在基列</a:t>
            </a:r>
            <a:r>
              <a:rPr lang="en-US" altLang="ja-JP" dirty="0">
                <a:solidFill>
                  <a:srgbClr val="FFFFFF"/>
                </a:solidFill>
              </a:rPr>
              <a:t>‧</a:t>
            </a:r>
            <a:r>
              <a:rPr lang="ja-JP" altLang="en-US">
                <a:solidFill>
                  <a:srgbClr val="FFFFFF"/>
                </a:solidFill>
              </a:rPr>
              <a:t>亚巴和属基列</a:t>
            </a:r>
            <a:r>
              <a:rPr lang="en-US" altLang="ja-JP" dirty="0">
                <a:solidFill>
                  <a:srgbClr val="FFFFFF"/>
                </a:solidFill>
              </a:rPr>
              <a:t>‧</a:t>
            </a:r>
            <a:r>
              <a:rPr lang="ja-JP" altLang="en-US">
                <a:solidFill>
                  <a:srgbClr val="FFFFFF"/>
                </a:solidFill>
              </a:rPr>
              <a:t>亚巴的乡村；底本和属底本的乡村；叶甲薛和属叶甲薛的村庄”</a:t>
            </a:r>
            <a:r>
              <a:rPr lang="en-US" altLang="ja-JP" dirty="0">
                <a:solidFill>
                  <a:srgbClr val="FFFFFF"/>
                </a:solidFill>
              </a:rPr>
              <a:t> (11:25 ).</a:t>
            </a:r>
            <a:endParaRPr lang="en-US" dirty="0">
              <a:solidFill>
                <a:srgbClr val="FFFFFF"/>
              </a:solidFill>
            </a:endParaRPr>
          </a:p>
        </p:txBody>
      </p:sp>
      <p:pic>
        <p:nvPicPr>
          <p:cNvPr id="70675" name="Picture 19"/>
          <p:cNvPicPr>
            <a:picLocks noChangeAspect="1" noChangeArrowheads="1"/>
          </p:cNvPicPr>
          <p:nvPr/>
        </p:nvPicPr>
        <p:blipFill>
          <a:blip r:embed="rId4" cstate="screen">
            <a:extLst>
              <a:ext uri="{28A0092B-C50C-407E-A947-70E740481C1C}">
                <a14:useLocalDpi xmlns:a14="http://schemas.microsoft.com/office/drawing/2010/main"/>
              </a:ext>
            </a:extLst>
          </a:blip>
          <a:srcRect t="-4993"/>
          <a:stretch>
            <a:fillRect/>
          </a:stretch>
        </p:blipFill>
        <p:spPr bwMode="auto">
          <a:xfrm>
            <a:off x="533400" y="0"/>
            <a:ext cx="1295400" cy="1201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blurRad="63500" dist="35921" dir="2700000" algn="ctr" rotWithShape="0">
                    <a:schemeClr val="bg2"/>
                  </a:outerShdw>
                </a:effectLst>
              </a14:hiddenEffects>
            </a:ext>
          </a:extLst>
        </p:spPr>
      </p:pic>
      <p:sp>
        <p:nvSpPr>
          <p:cNvPr id="70674" name="Text Box 18"/>
          <p:cNvSpPr txBox="1">
            <a:spLocks noChangeArrowheads="1"/>
          </p:cNvSpPr>
          <p:nvPr/>
        </p:nvSpPr>
        <p:spPr bwMode="auto">
          <a:xfrm>
            <a:off x="0" y="0"/>
            <a:ext cx="9144000" cy="461665"/>
          </a:xfrm>
          <a:prstGeom prst="rect">
            <a:avLst/>
          </a:prstGeom>
          <a:solidFill>
            <a:srgbClr val="000000"/>
          </a:solidFill>
          <a:ln>
            <a:noFill/>
          </a:ln>
          <a:extLst>
            <a:ext uri="{91240B29-F687-4F45-9708-019B960494DF}">
              <a14:hiddenLine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914400">
              <a:buClrTx/>
              <a:buSzTx/>
              <a:buFontTx/>
              <a:buNone/>
            </a:pPr>
            <a:r>
              <a:rPr lang="ja-JP" altLang="en-US">
                <a:solidFill>
                  <a:srgbClr val="FFFFFF"/>
                </a:solidFill>
              </a:rPr>
              <a:t>“</a:t>
            </a:r>
            <a:r>
              <a:rPr lang="ja-JP" altLang="en-US">
                <a:solidFill>
                  <a:srgbClr val="FFFF00"/>
                </a:solidFill>
              </a:rPr>
              <a:t>便雅悯</a:t>
            </a:r>
            <a:r>
              <a:rPr lang="ja-JP" altLang="en-US">
                <a:solidFill>
                  <a:srgbClr val="FFFFFF"/>
                </a:solidFill>
              </a:rPr>
              <a:t>的一些人住在迦巴、密抹</a:t>
            </a:r>
            <a:r>
              <a:rPr lang="en-US" altLang="ja-JP" dirty="0">
                <a:solidFill>
                  <a:srgbClr val="FFFFFF"/>
                </a:solidFill>
              </a:rPr>
              <a:t>…”</a:t>
            </a:r>
            <a:r>
              <a:rPr lang="ja-JP" altLang="en-US">
                <a:solidFill>
                  <a:srgbClr val="FFFFFF"/>
                </a:solidFill>
              </a:rPr>
              <a:t>（新约圣经 </a:t>
            </a:r>
            <a:r>
              <a:rPr lang="en-US" altLang="ja-JP" dirty="0">
                <a:solidFill>
                  <a:srgbClr val="FFFFFF"/>
                </a:solidFill>
              </a:rPr>
              <a:t>11:31</a:t>
            </a:r>
            <a:r>
              <a:rPr lang="ja-JP" altLang="en-US">
                <a:solidFill>
                  <a:srgbClr val="FFFFFF"/>
                </a:solidFill>
              </a:rPr>
              <a:t>）。</a:t>
            </a:r>
            <a:endParaRPr lang="en-US" dirty="0">
              <a:solidFill>
                <a:srgbClr val="FFFFFF"/>
              </a:solidFill>
            </a:endParaRPr>
          </a:p>
        </p:txBody>
      </p:sp>
    </p:spTree>
    <p:extLst>
      <p:ext uri="{BB962C8B-B14F-4D97-AF65-F5344CB8AC3E}">
        <p14:creationId xmlns:p14="http://schemas.microsoft.com/office/powerpoint/2010/main" val="334525907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066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06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2" grpId="0" animBg="1" autoUpdateAnimBg="0"/>
      <p:bldP spid="70674" grpId="0" animBg="1" autoUpdateAnimBg="0"/>
    </p:bldLst>
  </p:timing>
</p:sld>
</file>

<file path=ppt/slides/slide38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2971800" y="76200"/>
            <a:ext cx="6172200" cy="2971800"/>
          </a:xfrm>
          <a:solidFill>
            <a:srgbClr val="000000"/>
          </a:solidFill>
        </p:spPr>
        <p:txBody>
          <a:bodyPr/>
          <a:lstStyle/>
          <a:p>
            <a:pPr marL="1052513" indent="-1052513" eaLnBrk="1" hangingPunct="1">
              <a:defRPr/>
            </a:pPr>
            <a:r>
              <a:rPr kumimoji="1" lang="en-US" sz="3600" dirty="0">
                <a:solidFill>
                  <a:schemeClr val="tx1"/>
                </a:solidFill>
                <a:latin typeface="Arial Black" charset="0"/>
              </a:rPr>
              <a:t>III. </a:t>
            </a:r>
            <a:r>
              <a:rPr kumimoji="1" lang="zh-CN" altLang="en-US" sz="3600" dirty="0">
                <a:solidFill>
                  <a:schemeClr val="tx1"/>
                </a:solidFill>
                <a:latin typeface="Arial Black" charset="0"/>
              </a:rPr>
              <a:t>我们所有人都要跟随</a:t>
            </a:r>
            <a:r>
              <a:rPr kumimoji="1" lang="zh-CN" altLang="en-US" sz="3600" dirty="0">
                <a:solidFill>
                  <a:srgbClr val="FFFF00"/>
                </a:solidFill>
                <a:latin typeface="Arial Black" charset="0"/>
              </a:rPr>
              <a:t>上帝的领袖</a:t>
            </a:r>
            <a:r>
              <a:rPr kumimoji="1" lang="zh-CN" altLang="en-US" sz="3600" dirty="0">
                <a:solidFill>
                  <a:schemeClr val="tx1"/>
                </a:solidFill>
                <a:latin typeface="Arial Black" charset="0"/>
              </a:rPr>
              <a:t>，使我们的承诺切实可行（</a:t>
            </a:r>
            <a:r>
              <a:rPr kumimoji="1" lang="en-US" altLang="zh-CN" sz="3600" dirty="0">
                <a:solidFill>
                  <a:schemeClr val="tx1"/>
                </a:solidFill>
                <a:latin typeface="Arial Black" charset="0"/>
              </a:rPr>
              <a:t>12:1-26</a:t>
            </a:r>
            <a:r>
              <a:rPr kumimoji="1" lang="zh-CN" altLang="en-US" sz="3600" dirty="0">
                <a:solidFill>
                  <a:schemeClr val="tx1"/>
                </a:solidFill>
                <a:latin typeface="Arial Black" charset="0"/>
              </a:rPr>
              <a:t>）。</a:t>
            </a:r>
            <a:endParaRPr lang="en-US" u="sng" dirty="0">
              <a:solidFill>
                <a:schemeClr val="tx1"/>
              </a:solidFill>
              <a:latin typeface="Times New Roman" charset="0"/>
            </a:endParaRPr>
          </a:p>
        </p:txBody>
      </p:sp>
      <p:pic>
        <p:nvPicPr>
          <p:cNvPr id="148483" name="Picture 4" descr="Living Jesus Syllab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285273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484"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752600" y="0"/>
            <a:ext cx="10668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71688348"/>
      </p:ext>
    </p:extLst>
  </p:cSld>
  <p:clrMapOvr>
    <a:masterClrMapping/>
  </p:clrMapOvr>
  <p:transition/>
</p:sld>
</file>

<file path=ppt/slides/slide38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56674" name="Picture 9" descr="commitment_plan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847725"/>
            <a:ext cx="9144000" cy="601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90" name="Rectangle 2"/>
          <p:cNvSpPr>
            <a:spLocks noGrp="1" noChangeArrowheads="1"/>
          </p:cNvSpPr>
          <p:nvPr>
            <p:ph type="title"/>
          </p:nvPr>
        </p:nvSpPr>
        <p:spPr>
          <a:xfrm>
            <a:off x="723900" y="381000"/>
            <a:ext cx="7696200" cy="762000"/>
          </a:xfrm>
          <a:solidFill>
            <a:srgbClr val="094707"/>
          </a:solidFill>
          <a:extLst>
            <a:ext uri="{91240B29-F687-4F45-9708-019B960494DF}">
              <a14:hiddenLine xmlns:a14="http://schemas.microsoft.com/office/drawing/2010/main" w="9525">
                <a:solidFill>
                  <a:srgbClr val="FFFF00"/>
                </a:solidFill>
                <a:miter lim="800000"/>
                <a:headEnd/>
                <a:tailEnd/>
              </a14:hiddenLine>
            </a:ext>
          </a:extLst>
        </p:spPr>
        <p:txBody>
          <a:bodyPr/>
          <a:lstStyle/>
          <a:p>
            <a:pPr eaLnBrk="1" hangingPunct="1">
              <a:defRPr/>
            </a:pPr>
            <a:r>
              <a:rPr kumimoji="1" lang="en-US" sz="3600" dirty="0">
                <a:solidFill>
                  <a:schemeClr val="tx1"/>
                </a:solidFill>
                <a:latin typeface="Arial Black" charset="0"/>
              </a:rPr>
              <a:t>Key Idea of </a:t>
            </a:r>
            <a:r>
              <a:rPr kumimoji="1" lang="ko-KR" altLang="en-US" sz="3600" dirty="0" err="1">
                <a:solidFill>
                  <a:schemeClr val="tx1"/>
                </a:solidFill>
                <a:latin typeface="Arial Black" charset="0"/>
              </a:rPr>
              <a:t>尼希米记</a:t>
            </a:r>
            <a:r>
              <a:rPr kumimoji="1" lang="en-US" sz="3600" dirty="0">
                <a:solidFill>
                  <a:schemeClr val="tx1"/>
                </a:solidFill>
                <a:latin typeface="Arial Black" charset="0"/>
              </a:rPr>
              <a:t> 11</a:t>
            </a:r>
            <a:endParaRPr kumimoji="1" lang="en-US" dirty="0">
              <a:solidFill>
                <a:schemeClr val="tx1"/>
              </a:solidFill>
            </a:endParaRPr>
          </a:p>
        </p:txBody>
      </p:sp>
      <p:sp>
        <p:nvSpPr>
          <p:cNvPr id="12292" name="Rectangle 4"/>
          <p:cNvSpPr>
            <a:spLocks noChangeArrowheads="1"/>
          </p:cNvSpPr>
          <p:nvPr/>
        </p:nvSpPr>
        <p:spPr bwMode="auto">
          <a:xfrm>
            <a:off x="762000" y="2209800"/>
            <a:ext cx="7543800" cy="1752600"/>
          </a:xfrm>
          <a:prstGeom prst="rect">
            <a:avLst/>
          </a:prstGeom>
          <a:noFill/>
          <a:ln>
            <a:noFill/>
          </a:ln>
          <a:effectLst/>
          <a:extLst>
            <a:ext uri="{909E8E84-426E-40DD-AFC4-6F175D3DCCD1}">
              <a14:hiddenFill xmlns:a14="http://schemas.microsoft.com/office/drawing/2010/main">
                <a:solidFill>
                  <a:srgbClr val="000000"/>
                </a:solidFill>
              </a14:hiddenFill>
            </a:ext>
            <a:ext uri="{91240B29-F687-4F45-9708-019B960494DF}">
              <a14:hiddenLine xmlns:a14="http://schemas.microsoft.com/office/drawing/2010/main" w="9525">
                <a:solidFill>
                  <a:schemeClr val="tx1"/>
                </a:solidFill>
                <a:miter lim="800000"/>
                <a:headEnd/>
                <a:tailEnd/>
              </a14:hiddenLine>
            </a:ext>
          </a:extLst>
        </p:spPr>
        <p:txBody>
          <a:bodyPr anchor="b"/>
          <a:lstStyle/>
          <a:p>
            <a:pPr algn="ctr" defTabSz="914400" eaLnBrk="1" hangingPunct="1">
              <a:buClrTx/>
              <a:buSzTx/>
              <a:buFontTx/>
              <a:buNone/>
              <a:defRPr/>
            </a:pPr>
            <a:r>
              <a:rPr lang="zh-CN" altLang="en-US" sz="3600" b="1" dirty="0">
                <a:solidFill>
                  <a:srgbClr val="EAE8E2"/>
                </a:solidFill>
                <a:effectLst>
                  <a:outerShdw blurRad="50800" dist="88900" dir="2700000" algn="tl" rotWithShape="0">
                    <a:srgbClr val="000000"/>
                  </a:outerShdw>
                </a:effectLst>
                <a:latin typeface="Arial Black" charset="0"/>
              </a:rPr>
              <a:t>遵循上帝为你制定的</a:t>
            </a:r>
            <a:r>
              <a:rPr lang="zh-CN" altLang="en-US" sz="3600" b="1" dirty="0">
                <a:solidFill>
                  <a:srgbClr val="FFFF00"/>
                </a:solidFill>
                <a:effectLst>
                  <a:outerShdw blurRad="50800" dist="88900" dir="2700000" algn="tl" rotWithShape="0">
                    <a:srgbClr val="000000"/>
                  </a:outerShdw>
                </a:effectLst>
                <a:latin typeface="Arial Black" charset="0"/>
              </a:rPr>
              <a:t>个人计划</a:t>
            </a:r>
            <a:r>
              <a:rPr lang="zh-CN" altLang="en-US" sz="3600" b="1" dirty="0">
                <a:solidFill>
                  <a:srgbClr val="EAE8E2"/>
                </a:solidFill>
                <a:effectLst>
                  <a:outerShdw blurRad="50800" dist="88900" dir="2700000" algn="tl" rotWithShape="0">
                    <a:srgbClr val="000000"/>
                  </a:outerShdw>
                </a:effectLst>
                <a:latin typeface="Arial Black" charset="0"/>
              </a:rPr>
              <a:t>，让你对上帝的承诺变得切实可行！</a:t>
            </a:r>
            <a:endParaRPr lang="en-US" sz="4400" dirty="0">
              <a:solidFill>
                <a:srgbClr val="EAE8E2"/>
              </a:solidFill>
              <a:effectLst>
                <a:outerShdw blurRad="50800" dist="88900" dir="2700000" algn="tl" rotWithShape="0">
                  <a:srgbClr val="000000"/>
                </a:outerShdw>
              </a:effectLst>
            </a:endParaRPr>
          </a:p>
        </p:txBody>
      </p:sp>
    </p:spTree>
    <p:extLst>
      <p:ext uri="{BB962C8B-B14F-4D97-AF65-F5344CB8AC3E}">
        <p14:creationId xmlns:p14="http://schemas.microsoft.com/office/powerpoint/2010/main" val="19013163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29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p:bldLst>
  </p:timing>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3180832519"/>
      </p:ext>
    </p:extLst>
  </p:cSld>
  <p:clrMapOvr>
    <a:overrideClrMapping bg1="lt1" tx1="dk1" bg2="lt2" tx2="dk2" accent1="accent1" accent2="accent2" accent3="accent3" accent4="accent4" accent5="accent5" accent6="accent6" hlink="hlink" folHlink="folHlink"/>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75778" name="Rectangle 1"/>
          <p:cNvSpPr>
            <a:spLocks noGrp="1" noChangeArrowheads="1"/>
          </p:cNvSpPr>
          <p:nvPr>
            <p:ph type="title" idx="4294967295"/>
          </p:nvPr>
        </p:nvSpPr>
        <p:spPr>
          <a:xfrm>
            <a:off x="2667000" y="-77788"/>
            <a:ext cx="4784725" cy="763588"/>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dirty="0" err="1">
                <a:solidFill>
                  <a:schemeClr val="tx1"/>
                </a:solidFill>
                <a:latin typeface="Times New Roman" charset="0"/>
                <a:cs typeface="SimSun" charset="0"/>
              </a:rPr>
              <a:t>概览</a:t>
            </a:r>
            <a:endParaRPr lang="en-US" b="1" dirty="0">
              <a:solidFill>
                <a:schemeClr val="tx1"/>
              </a:solidFill>
              <a:latin typeface="Times New Roman" charset="0"/>
              <a:cs typeface="SimSun" charset="0"/>
            </a:endParaRPr>
          </a:p>
        </p:txBody>
      </p:sp>
      <p:sp>
        <p:nvSpPr>
          <p:cNvPr id="75779" name="Text Box 2"/>
          <p:cNvSpPr txBox="1">
            <a:spLocks noChangeArrowheads="1"/>
          </p:cNvSpPr>
          <p:nvPr/>
        </p:nvSpPr>
        <p:spPr bwMode="auto">
          <a:xfrm>
            <a:off x="81534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grpSp>
        <p:nvGrpSpPr>
          <p:cNvPr id="75780" name="Group 3"/>
          <p:cNvGrpSpPr>
            <a:grpSpLocks/>
          </p:cNvGrpSpPr>
          <p:nvPr/>
        </p:nvGrpSpPr>
        <p:grpSpPr bwMode="auto">
          <a:xfrm>
            <a:off x="-7938" y="685800"/>
            <a:ext cx="9158288" cy="727075"/>
            <a:chOff x="-5" y="432"/>
            <a:chExt cx="5769" cy="458"/>
          </a:xfrm>
          <a:solidFill>
            <a:schemeClr val="tx1"/>
          </a:solidFill>
        </p:grpSpPr>
        <p:sp>
          <p:nvSpPr>
            <p:cNvPr id="75852" name="Rectangle 5"/>
            <p:cNvSpPr>
              <a:spLocks noChangeArrowheads="1"/>
            </p:cNvSpPr>
            <p:nvPr/>
          </p:nvSpPr>
          <p:spPr bwMode="auto">
            <a:xfrm>
              <a:off x="-5" y="432"/>
              <a:ext cx="5770" cy="459"/>
            </a:xfrm>
            <a:prstGeom prst="rect">
              <a:avLst/>
            </a:prstGeom>
            <a:grpFill/>
            <a:ln w="9525">
              <a:solidFill>
                <a:srgbClr val="A0A0A0"/>
              </a:solidFill>
              <a:miter lim="800000"/>
              <a:headEnd/>
              <a:tailEnd/>
            </a:ln>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5851" name="Rectangle 4"/>
            <p:cNvSpPr>
              <a:spLocks noChangeArrowheads="1"/>
            </p:cNvSpPr>
            <p:nvPr/>
          </p:nvSpPr>
          <p:spPr bwMode="auto">
            <a:xfrm>
              <a:off x="27" y="432"/>
              <a:ext cx="5706" cy="45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4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重建人与</a:t>
              </a:r>
              <a:r>
                <a:rPr kumimoji="0" lang="zh-CN" alt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城</a:t>
              </a:r>
              <a:r>
                <a:rPr kumimoji="0" 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墙</a:t>
              </a:r>
            </a:p>
          </p:txBody>
        </p:sp>
      </p:grpSp>
      <p:grpSp>
        <p:nvGrpSpPr>
          <p:cNvPr id="75781" name="Group 6"/>
          <p:cNvGrpSpPr>
            <a:grpSpLocks/>
          </p:cNvGrpSpPr>
          <p:nvPr/>
        </p:nvGrpSpPr>
        <p:grpSpPr bwMode="auto">
          <a:xfrm>
            <a:off x="-7938" y="1414463"/>
            <a:ext cx="4568826" cy="687387"/>
            <a:chOff x="-5" y="891"/>
            <a:chExt cx="2878" cy="433"/>
          </a:xfrm>
        </p:grpSpPr>
        <p:sp>
          <p:nvSpPr>
            <p:cNvPr id="75849" name="Rectangle 7"/>
            <p:cNvSpPr>
              <a:spLocks noChangeArrowheads="1"/>
            </p:cNvSpPr>
            <p:nvPr/>
          </p:nvSpPr>
          <p:spPr bwMode="auto">
            <a:xfrm>
              <a:off x="24" y="891"/>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城</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墙</a:t>
              </a:r>
            </a:p>
          </p:txBody>
        </p:sp>
        <p:sp>
          <p:nvSpPr>
            <p:cNvPr id="75850" name="Rectangle 8"/>
            <p:cNvSpPr>
              <a:spLocks noChangeArrowheads="1"/>
            </p:cNvSpPr>
            <p:nvPr/>
          </p:nvSpPr>
          <p:spPr bwMode="auto">
            <a:xfrm>
              <a:off x="-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2" name="Group 9"/>
          <p:cNvGrpSpPr>
            <a:grpSpLocks/>
          </p:cNvGrpSpPr>
          <p:nvPr/>
        </p:nvGrpSpPr>
        <p:grpSpPr bwMode="auto">
          <a:xfrm>
            <a:off x="4564063" y="1414463"/>
            <a:ext cx="4568825" cy="687387"/>
            <a:chOff x="2875" y="891"/>
            <a:chExt cx="2878" cy="433"/>
          </a:xfrm>
        </p:grpSpPr>
        <p:sp>
          <p:nvSpPr>
            <p:cNvPr id="75847" name="Rectangle 10"/>
            <p:cNvSpPr>
              <a:spLocks noChangeArrowheads="1"/>
            </p:cNvSpPr>
            <p:nvPr/>
          </p:nvSpPr>
          <p:spPr bwMode="auto">
            <a:xfrm>
              <a:off x="2910" y="891"/>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人民</a:t>
              </a:r>
            </a:p>
          </p:txBody>
        </p:sp>
        <p:sp>
          <p:nvSpPr>
            <p:cNvPr id="75848" name="Rectangle 11"/>
            <p:cNvSpPr>
              <a:spLocks noChangeArrowheads="1"/>
            </p:cNvSpPr>
            <p:nvPr/>
          </p:nvSpPr>
          <p:spPr bwMode="auto">
            <a:xfrm>
              <a:off x="287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3" name="Group 12"/>
          <p:cNvGrpSpPr>
            <a:grpSpLocks/>
          </p:cNvGrpSpPr>
          <p:nvPr/>
        </p:nvGrpSpPr>
        <p:grpSpPr bwMode="auto">
          <a:xfrm>
            <a:off x="-7938" y="2103438"/>
            <a:ext cx="4568826" cy="685800"/>
            <a:chOff x="-5" y="1325"/>
            <a:chExt cx="2878" cy="432"/>
          </a:xfrm>
        </p:grpSpPr>
        <p:sp>
          <p:nvSpPr>
            <p:cNvPr id="75845" name="Rectangle 13"/>
            <p:cNvSpPr>
              <a:spLocks noChangeArrowheads="1"/>
            </p:cNvSpPr>
            <p:nvPr/>
          </p:nvSpPr>
          <p:spPr bwMode="auto">
            <a:xfrm>
              <a:off x="24" y="1325"/>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第</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1—7</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章</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p:txBody>
        </p:sp>
        <p:sp>
          <p:nvSpPr>
            <p:cNvPr id="75846" name="Rectangle 14"/>
            <p:cNvSpPr>
              <a:spLocks noChangeArrowheads="1"/>
            </p:cNvSpPr>
            <p:nvPr/>
          </p:nvSpPr>
          <p:spPr bwMode="auto">
            <a:xfrm>
              <a:off x="-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4" name="Group 15"/>
          <p:cNvGrpSpPr>
            <a:grpSpLocks/>
          </p:cNvGrpSpPr>
          <p:nvPr/>
        </p:nvGrpSpPr>
        <p:grpSpPr bwMode="auto">
          <a:xfrm>
            <a:off x="4564063" y="2103438"/>
            <a:ext cx="4568825" cy="685800"/>
            <a:chOff x="2875" y="1325"/>
            <a:chExt cx="2878" cy="432"/>
          </a:xfrm>
        </p:grpSpPr>
        <p:sp>
          <p:nvSpPr>
            <p:cNvPr id="75843" name="Rectangle 16"/>
            <p:cNvSpPr>
              <a:spLocks noChangeArrowheads="1"/>
            </p:cNvSpPr>
            <p:nvPr/>
          </p:nvSpPr>
          <p:spPr bwMode="auto">
            <a:xfrm>
              <a:off x="2910" y="1325"/>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第</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8—13</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章</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75844" name="Rectangle 17"/>
            <p:cNvSpPr>
              <a:spLocks noChangeArrowheads="1"/>
            </p:cNvSpPr>
            <p:nvPr/>
          </p:nvSpPr>
          <p:spPr bwMode="auto">
            <a:xfrm>
              <a:off x="287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5" name="Group 18"/>
          <p:cNvGrpSpPr>
            <a:grpSpLocks/>
          </p:cNvGrpSpPr>
          <p:nvPr/>
        </p:nvGrpSpPr>
        <p:grpSpPr bwMode="auto">
          <a:xfrm>
            <a:off x="-7938" y="2790825"/>
            <a:ext cx="4568826" cy="687388"/>
            <a:chOff x="-5" y="1758"/>
            <a:chExt cx="2878" cy="433"/>
          </a:xfrm>
        </p:grpSpPr>
        <p:sp>
          <p:nvSpPr>
            <p:cNvPr id="75841" name="Rectangle 19"/>
            <p:cNvSpPr>
              <a:spLocks noChangeArrowheads="1"/>
            </p:cNvSpPr>
            <p:nvPr/>
          </p:nvSpPr>
          <p:spPr bwMode="auto">
            <a:xfrm>
              <a:off x="24" y="1758"/>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建设</a:t>
              </a:r>
            </a:p>
          </p:txBody>
        </p:sp>
        <p:sp>
          <p:nvSpPr>
            <p:cNvPr id="75842" name="Rectangle 20"/>
            <p:cNvSpPr>
              <a:spLocks noChangeArrowheads="1"/>
            </p:cNvSpPr>
            <p:nvPr/>
          </p:nvSpPr>
          <p:spPr bwMode="auto">
            <a:xfrm>
              <a:off x="-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6" name="Group 21"/>
          <p:cNvGrpSpPr>
            <a:grpSpLocks/>
          </p:cNvGrpSpPr>
          <p:nvPr/>
        </p:nvGrpSpPr>
        <p:grpSpPr bwMode="auto">
          <a:xfrm>
            <a:off x="4564063" y="2790825"/>
            <a:ext cx="4568825" cy="687388"/>
            <a:chOff x="2875" y="1758"/>
            <a:chExt cx="2878" cy="433"/>
          </a:xfrm>
        </p:grpSpPr>
        <p:sp>
          <p:nvSpPr>
            <p:cNvPr id="75839" name="Rectangle 22"/>
            <p:cNvSpPr>
              <a:spLocks noChangeArrowheads="1"/>
            </p:cNvSpPr>
            <p:nvPr/>
          </p:nvSpPr>
          <p:spPr bwMode="auto">
            <a:xfrm>
              <a:off x="2910" y="1758"/>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指导</a:t>
              </a:r>
            </a:p>
          </p:txBody>
        </p:sp>
        <p:sp>
          <p:nvSpPr>
            <p:cNvPr id="75840" name="Rectangle 23"/>
            <p:cNvSpPr>
              <a:spLocks noChangeArrowheads="1"/>
            </p:cNvSpPr>
            <p:nvPr/>
          </p:nvSpPr>
          <p:spPr bwMode="auto">
            <a:xfrm>
              <a:off x="287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7" name="Group 24"/>
          <p:cNvGrpSpPr>
            <a:grpSpLocks/>
          </p:cNvGrpSpPr>
          <p:nvPr/>
        </p:nvGrpSpPr>
        <p:grpSpPr bwMode="auto">
          <a:xfrm>
            <a:off x="-7938" y="3479800"/>
            <a:ext cx="4568826" cy="685800"/>
            <a:chOff x="-5" y="2192"/>
            <a:chExt cx="2878" cy="432"/>
          </a:xfrm>
        </p:grpSpPr>
        <p:sp>
          <p:nvSpPr>
            <p:cNvPr id="75837" name="Rectangle 25"/>
            <p:cNvSpPr>
              <a:spLocks noChangeArrowheads="1"/>
            </p:cNvSpPr>
            <p:nvPr/>
          </p:nvSpPr>
          <p:spPr bwMode="auto">
            <a:xfrm>
              <a:off x="24" y="2192"/>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政治</a:t>
              </a:r>
            </a:p>
          </p:txBody>
        </p:sp>
        <p:sp>
          <p:nvSpPr>
            <p:cNvPr id="75838" name="Rectangle 26"/>
            <p:cNvSpPr>
              <a:spLocks noChangeArrowheads="1"/>
            </p:cNvSpPr>
            <p:nvPr/>
          </p:nvSpPr>
          <p:spPr bwMode="auto">
            <a:xfrm>
              <a:off x="-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8" name="Group 27"/>
          <p:cNvGrpSpPr>
            <a:grpSpLocks/>
          </p:cNvGrpSpPr>
          <p:nvPr/>
        </p:nvGrpSpPr>
        <p:grpSpPr bwMode="auto">
          <a:xfrm>
            <a:off x="4564063" y="3479800"/>
            <a:ext cx="4568825" cy="685800"/>
            <a:chOff x="2875" y="2192"/>
            <a:chExt cx="2878" cy="432"/>
          </a:xfrm>
        </p:grpSpPr>
        <p:sp>
          <p:nvSpPr>
            <p:cNvPr id="75835" name="Rectangle 28"/>
            <p:cNvSpPr>
              <a:spLocks noChangeArrowheads="1"/>
            </p:cNvSpPr>
            <p:nvPr/>
          </p:nvSpPr>
          <p:spPr bwMode="auto">
            <a:xfrm>
              <a:off x="2910" y="2192"/>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属灵</a:t>
              </a:r>
            </a:p>
          </p:txBody>
        </p:sp>
        <p:sp>
          <p:nvSpPr>
            <p:cNvPr id="75836" name="Rectangle 29"/>
            <p:cNvSpPr>
              <a:spLocks noChangeArrowheads="1"/>
            </p:cNvSpPr>
            <p:nvPr/>
          </p:nvSpPr>
          <p:spPr bwMode="auto">
            <a:xfrm>
              <a:off x="287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9" name="Group 30"/>
          <p:cNvGrpSpPr>
            <a:grpSpLocks/>
          </p:cNvGrpSpPr>
          <p:nvPr/>
        </p:nvGrpSpPr>
        <p:grpSpPr bwMode="auto">
          <a:xfrm>
            <a:off x="-7938" y="4167188"/>
            <a:ext cx="2284413" cy="811212"/>
            <a:chOff x="-5" y="2625"/>
            <a:chExt cx="1439" cy="511"/>
          </a:xfrm>
        </p:grpSpPr>
        <p:sp>
          <p:nvSpPr>
            <p:cNvPr id="75833" name="Rectangle 31"/>
            <p:cNvSpPr>
              <a:spLocks noChangeArrowheads="1"/>
            </p:cNvSpPr>
            <p:nvPr/>
          </p:nvSpPr>
          <p:spPr bwMode="auto">
            <a:xfrm>
              <a:off x="22" y="2625"/>
              <a:ext cx="1385"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归回</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1—2</a:t>
              </a:r>
            </a:p>
          </p:txBody>
        </p:sp>
        <p:sp>
          <p:nvSpPr>
            <p:cNvPr id="75834" name="Rectangle 32"/>
            <p:cNvSpPr>
              <a:spLocks noChangeArrowheads="1"/>
            </p:cNvSpPr>
            <p:nvPr/>
          </p:nvSpPr>
          <p:spPr bwMode="auto">
            <a:xfrm>
              <a:off x="-5"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0" name="Group 33"/>
          <p:cNvGrpSpPr>
            <a:grpSpLocks/>
          </p:cNvGrpSpPr>
          <p:nvPr/>
        </p:nvGrpSpPr>
        <p:grpSpPr bwMode="auto">
          <a:xfrm>
            <a:off x="2287588" y="4167188"/>
            <a:ext cx="2284412" cy="811212"/>
            <a:chOff x="1441" y="2625"/>
            <a:chExt cx="1439" cy="511"/>
          </a:xfrm>
        </p:grpSpPr>
        <p:sp>
          <p:nvSpPr>
            <p:cNvPr id="75831" name="Rectangle 34"/>
            <p:cNvSpPr>
              <a:spLocks noChangeArrowheads="1"/>
            </p:cNvSpPr>
            <p:nvPr/>
          </p:nvSpPr>
          <p:spPr bwMode="auto">
            <a:xfrm>
              <a:off x="1473" y="2625"/>
              <a:ext cx="1376"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重建</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p:txBody>
        </p:sp>
        <p:sp>
          <p:nvSpPr>
            <p:cNvPr id="75832" name="Rectangle 35"/>
            <p:cNvSpPr>
              <a:spLocks noChangeArrowheads="1"/>
            </p:cNvSpPr>
            <p:nvPr/>
          </p:nvSpPr>
          <p:spPr bwMode="auto">
            <a:xfrm>
              <a:off x="144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1" name="Group 36"/>
          <p:cNvGrpSpPr>
            <a:grpSpLocks/>
          </p:cNvGrpSpPr>
          <p:nvPr/>
        </p:nvGrpSpPr>
        <p:grpSpPr bwMode="auto">
          <a:xfrm>
            <a:off x="4573588" y="4167188"/>
            <a:ext cx="2284412" cy="811212"/>
            <a:chOff x="2881" y="2625"/>
            <a:chExt cx="1439" cy="511"/>
          </a:xfrm>
        </p:grpSpPr>
        <p:sp>
          <p:nvSpPr>
            <p:cNvPr id="75829" name="Rectangle 37"/>
            <p:cNvSpPr>
              <a:spLocks noChangeArrowheads="1"/>
            </p:cNvSpPr>
            <p:nvPr/>
          </p:nvSpPr>
          <p:spPr bwMode="auto">
            <a:xfrm>
              <a:off x="2916"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更新</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8—10</a:t>
              </a:r>
            </a:p>
          </p:txBody>
        </p:sp>
        <p:sp>
          <p:nvSpPr>
            <p:cNvPr id="75830" name="Rectangle 38"/>
            <p:cNvSpPr>
              <a:spLocks noChangeArrowheads="1"/>
            </p:cNvSpPr>
            <p:nvPr/>
          </p:nvSpPr>
          <p:spPr bwMode="auto">
            <a:xfrm>
              <a:off x="288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2" name="Group 39"/>
          <p:cNvGrpSpPr>
            <a:grpSpLocks/>
          </p:cNvGrpSpPr>
          <p:nvPr/>
        </p:nvGrpSpPr>
        <p:grpSpPr bwMode="auto">
          <a:xfrm>
            <a:off x="6858000" y="4167188"/>
            <a:ext cx="2284413" cy="811212"/>
            <a:chOff x="4320" y="2625"/>
            <a:chExt cx="1439" cy="511"/>
          </a:xfrm>
        </p:grpSpPr>
        <p:sp>
          <p:nvSpPr>
            <p:cNvPr id="75827" name="Rectangle 40"/>
            <p:cNvSpPr>
              <a:spLocks noChangeArrowheads="1"/>
            </p:cNvSpPr>
            <p:nvPr/>
          </p:nvSpPr>
          <p:spPr bwMode="auto">
            <a:xfrm>
              <a:off x="4355"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改革</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11—13</a:t>
              </a:r>
            </a:p>
          </p:txBody>
        </p:sp>
        <p:sp>
          <p:nvSpPr>
            <p:cNvPr id="75828" name="Rectangle 41"/>
            <p:cNvSpPr>
              <a:spLocks noChangeArrowheads="1"/>
            </p:cNvSpPr>
            <p:nvPr/>
          </p:nvSpPr>
          <p:spPr bwMode="auto">
            <a:xfrm>
              <a:off x="4320"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3" name="Group 42"/>
          <p:cNvGrpSpPr>
            <a:grpSpLocks/>
          </p:cNvGrpSpPr>
          <p:nvPr/>
        </p:nvGrpSpPr>
        <p:grpSpPr bwMode="auto">
          <a:xfrm>
            <a:off x="-7938" y="4979988"/>
            <a:ext cx="912813" cy="1062037"/>
            <a:chOff x="-5" y="3137"/>
            <a:chExt cx="575" cy="669"/>
          </a:xfrm>
        </p:grpSpPr>
        <p:sp>
          <p:nvSpPr>
            <p:cNvPr id="75825" name="Rectangle 43"/>
            <p:cNvSpPr>
              <a:spLocks noChangeArrowheads="1"/>
            </p:cNvSpPr>
            <p:nvPr/>
          </p:nvSpPr>
          <p:spPr bwMode="auto">
            <a:xfrm>
              <a:off x="20"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5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波斯</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5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祷告</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a:t>
              </a:r>
            </a:p>
          </p:txBody>
        </p:sp>
        <p:sp>
          <p:nvSpPr>
            <p:cNvPr id="75826" name="Rectangle 44"/>
            <p:cNvSpPr>
              <a:spLocks noChangeArrowheads="1"/>
            </p:cNvSpPr>
            <p:nvPr/>
          </p:nvSpPr>
          <p:spPr bwMode="auto">
            <a:xfrm>
              <a:off x="-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4" name="Group 45"/>
          <p:cNvGrpSpPr>
            <a:grpSpLocks/>
          </p:cNvGrpSpPr>
          <p:nvPr/>
        </p:nvGrpSpPr>
        <p:grpSpPr bwMode="auto">
          <a:xfrm>
            <a:off x="917575" y="4979988"/>
            <a:ext cx="912813" cy="1062037"/>
            <a:chOff x="578" y="3137"/>
            <a:chExt cx="575" cy="669"/>
          </a:xfrm>
        </p:grpSpPr>
        <p:sp>
          <p:nvSpPr>
            <p:cNvPr id="75823" name="Rectangle 46"/>
            <p:cNvSpPr>
              <a:spLocks noChangeArrowheads="1"/>
            </p:cNvSpPr>
            <p:nvPr/>
          </p:nvSpPr>
          <p:spPr bwMode="auto">
            <a:xfrm>
              <a:off x="603"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耶路撒冷 审查</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2</a:t>
              </a:r>
            </a:p>
          </p:txBody>
        </p:sp>
        <p:sp>
          <p:nvSpPr>
            <p:cNvPr id="75824" name="Rectangle 47"/>
            <p:cNvSpPr>
              <a:spLocks noChangeArrowheads="1"/>
            </p:cNvSpPr>
            <p:nvPr/>
          </p:nvSpPr>
          <p:spPr bwMode="auto">
            <a:xfrm>
              <a:off x="57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5" name="Group 48"/>
          <p:cNvGrpSpPr>
            <a:grpSpLocks/>
          </p:cNvGrpSpPr>
          <p:nvPr/>
        </p:nvGrpSpPr>
        <p:grpSpPr bwMode="auto">
          <a:xfrm>
            <a:off x="1830388" y="4989513"/>
            <a:ext cx="912812" cy="1063625"/>
            <a:chOff x="1153" y="3143"/>
            <a:chExt cx="575" cy="670"/>
          </a:xfrm>
        </p:grpSpPr>
        <p:sp>
          <p:nvSpPr>
            <p:cNvPr id="75821" name="Rectangle 49"/>
            <p:cNvSpPr>
              <a:spLocks noChangeArrowheads="1"/>
            </p:cNvSpPr>
            <p:nvPr/>
          </p:nvSpPr>
          <p:spPr bwMode="auto">
            <a:xfrm>
              <a:off x="1187" y="3143"/>
              <a:ext cx="507" cy="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分配工作</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3</a:t>
              </a:r>
            </a:p>
          </p:txBody>
        </p:sp>
        <p:sp>
          <p:nvSpPr>
            <p:cNvPr id="75822" name="Rectangle 50"/>
            <p:cNvSpPr>
              <a:spLocks noChangeArrowheads="1"/>
            </p:cNvSpPr>
            <p:nvPr/>
          </p:nvSpPr>
          <p:spPr bwMode="auto">
            <a:xfrm>
              <a:off x="1153" y="3143"/>
              <a:ext cx="576" cy="671"/>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6" name="Group 51"/>
          <p:cNvGrpSpPr>
            <a:grpSpLocks/>
          </p:cNvGrpSpPr>
          <p:nvPr/>
        </p:nvGrpSpPr>
        <p:grpSpPr bwMode="auto">
          <a:xfrm>
            <a:off x="2744788" y="4979988"/>
            <a:ext cx="912812" cy="1062037"/>
            <a:chOff x="1729" y="3137"/>
            <a:chExt cx="575" cy="669"/>
          </a:xfrm>
        </p:grpSpPr>
        <p:sp>
          <p:nvSpPr>
            <p:cNvPr id="75819" name="Rectangle 52"/>
            <p:cNvSpPr>
              <a:spLocks noChangeArrowheads="1"/>
            </p:cNvSpPr>
            <p:nvPr/>
          </p:nvSpPr>
          <p:spPr bwMode="auto">
            <a:xfrm>
              <a:off x="1762"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反对 / </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完</a:t>
              </a:r>
              <a:r>
                <a:rPr kumimoji="0" lang="zh-CN" alt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工</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4—6</a:t>
              </a:r>
            </a:p>
          </p:txBody>
        </p:sp>
        <p:sp>
          <p:nvSpPr>
            <p:cNvPr id="75820" name="Rectangle 53"/>
            <p:cNvSpPr>
              <a:spLocks noChangeArrowheads="1"/>
            </p:cNvSpPr>
            <p:nvPr/>
          </p:nvSpPr>
          <p:spPr bwMode="auto">
            <a:xfrm>
              <a:off x="1729"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7" name="Group 54"/>
          <p:cNvGrpSpPr>
            <a:grpSpLocks/>
          </p:cNvGrpSpPr>
          <p:nvPr/>
        </p:nvGrpSpPr>
        <p:grpSpPr bwMode="auto">
          <a:xfrm>
            <a:off x="3659188" y="4979988"/>
            <a:ext cx="912812" cy="1062037"/>
            <a:chOff x="2305" y="3137"/>
            <a:chExt cx="575" cy="669"/>
          </a:xfrm>
        </p:grpSpPr>
        <p:sp>
          <p:nvSpPr>
            <p:cNvPr id="75817" name="Rectangle 55"/>
            <p:cNvSpPr>
              <a:spLocks noChangeArrowheads="1"/>
            </p:cNvSpPr>
            <p:nvPr/>
          </p:nvSpPr>
          <p:spPr bwMode="auto">
            <a:xfrm>
              <a:off x="2338"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有组织的</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7</a:t>
              </a:r>
            </a:p>
          </p:txBody>
        </p:sp>
        <p:sp>
          <p:nvSpPr>
            <p:cNvPr id="75818" name="Rectangle 56"/>
            <p:cNvSpPr>
              <a:spLocks noChangeArrowheads="1"/>
            </p:cNvSpPr>
            <p:nvPr/>
          </p:nvSpPr>
          <p:spPr bwMode="auto">
            <a:xfrm>
              <a:off x="230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8" name="Group 57"/>
          <p:cNvGrpSpPr>
            <a:grpSpLocks/>
          </p:cNvGrpSpPr>
          <p:nvPr/>
        </p:nvGrpSpPr>
        <p:grpSpPr bwMode="auto">
          <a:xfrm>
            <a:off x="4573588" y="4979988"/>
            <a:ext cx="912812" cy="1062037"/>
            <a:chOff x="2881" y="3137"/>
            <a:chExt cx="575" cy="669"/>
          </a:xfrm>
        </p:grpSpPr>
        <p:sp>
          <p:nvSpPr>
            <p:cNvPr id="75815" name="Rectangle 58"/>
            <p:cNvSpPr>
              <a:spLocks noChangeArrowheads="1"/>
            </p:cNvSpPr>
            <p:nvPr/>
          </p:nvSpPr>
          <p:spPr bwMode="auto">
            <a:xfrm>
              <a:off x="2914"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信念</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8</a:t>
              </a:r>
            </a:p>
          </p:txBody>
        </p:sp>
        <p:sp>
          <p:nvSpPr>
            <p:cNvPr id="75816" name="Rectangle 59"/>
            <p:cNvSpPr>
              <a:spLocks noChangeArrowheads="1"/>
            </p:cNvSpPr>
            <p:nvPr/>
          </p:nvSpPr>
          <p:spPr bwMode="auto">
            <a:xfrm>
              <a:off x="2881"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75799" name="Rectangle 60"/>
          <p:cNvSpPr>
            <a:spLocks noChangeArrowheads="1"/>
          </p:cNvSpPr>
          <p:nvPr/>
        </p:nvSpPr>
        <p:spPr bwMode="auto">
          <a:xfrm>
            <a:off x="5543550" y="4953000"/>
            <a:ext cx="8763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忏悔</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a:t>
            </a:r>
          </a:p>
        </p:txBody>
      </p:sp>
      <p:grpSp>
        <p:nvGrpSpPr>
          <p:cNvPr id="75800" name="Group 61"/>
          <p:cNvGrpSpPr>
            <a:grpSpLocks/>
          </p:cNvGrpSpPr>
          <p:nvPr/>
        </p:nvGrpSpPr>
        <p:grpSpPr bwMode="auto">
          <a:xfrm>
            <a:off x="6324600" y="4979988"/>
            <a:ext cx="989013" cy="1062037"/>
            <a:chOff x="3984" y="3137"/>
            <a:chExt cx="623" cy="669"/>
          </a:xfrm>
        </p:grpSpPr>
        <p:sp>
          <p:nvSpPr>
            <p:cNvPr id="75813" name="Rectangle 62"/>
            <p:cNvSpPr>
              <a:spLocks noChangeArrowheads="1"/>
            </p:cNvSpPr>
            <p:nvPr/>
          </p:nvSpPr>
          <p:spPr bwMode="auto">
            <a:xfrm>
              <a:off x="4029" y="3137"/>
              <a:ext cx="534"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盟约</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10</a:t>
              </a:r>
            </a:p>
          </p:txBody>
        </p:sp>
        <p:sp>
          <p:nvSpPr>
            <p:cNvPr id="75814" name="Rectangle 63"/>
            <p:cNvSpPr>
              <a:spLocks noChangeArrowheads="1"/>
            </p:cNvSpPr>
            <p:nvPr/>
          </p:nvSpPr>
          <p:spPr bwMode="auto">
            <a:xfrm>
              <a:off x="3984" y="3137"/>
              <a:ext cx="624"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1" name="Group 64"/>
          <p:cNvGrpSpPr>
            <a:grpSpLocks/>
          </p:cNvGrpSpPr>
          <p:nvPr/>
        </p:nvGrpSpPr>
        <p:grpSpPr bwMode="auto">
          <a:xfrm>
            <a:off x="7315200" y="4979988"/>
            <a:ext cx="912813" cy="1062037"/>
            <a:chOff x="4608" y="3137"/>
            <a:chExt cx="575" cy="669"/>
          </a:xfrm>
        </p:grpSpPr>
        <p:sp>
          <p:nvSpPr>
            <p:cNvPr id="75811" name="Rectangle 65"/>
            <p:cNvSpPr>
              <a:spLocks noChangeArrowheads="1"/>
            </p:cNvSpPr>
            <p:nvPr/>
          </p:nvSpPr>
          <p:spPr bwMode="auto">
            <a:xfrm>
              <a:off x="4641"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更新</a:t>
              </a: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安置与</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奉献</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11—12</a:t>
              </a:r>
            </a:p>
          </p:txBody>
        </p:sp>
        <p:sp>
          <p:nvSpPr>
            <p:cNvPr id="75812" name="Rectangle 66"/>
            <p:cNvSpPr>
              <a:spLocks noChangeArrowheads="1"/>
            </p:cNvSpPr>
            <p:nvPr/>
          </p:nvSpPr>
          <p:spPr bwMode="auto">
            <a:xfrm>
              <a:off x="460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2" name="Group 67"/>
          <p:cNvGrpSpPr>
            <a:grpSpLocks/>
          </p:cNvGrpSpPr>
          <p:nvPr/>
        </p:nvGrpSpPr>
        <p:grpSpPr bwMode="auto">
          <a:xfrm>
            <a:off x="8229600" y="4979988"/>
            <a:ext cx="912813" cy="1062037"/>
            <a:chOff x="5184" y="3137"/>
            <a:chExt cx="575" cy="669"/>
          </a:xfrm>
        </p:grpSpPr>
        <p:sp>
          <p:nvSpPr>
            <p:cNvPr id="75809" name="Rectangle 68"/>
            <p:cNvSpPr>
              <a:spLocks noChangeArrowheads="1"/>
            </p:cNvSpPr>
            <p:nvPr/>
          </p:nvSpPr>
          <p:spPr bwMode="auto">
            <a:xfrm>
              <a:off x="5217"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rPr>
                <a:t>安息日</a:t>
              </a: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t>与</a:t>
              </a:r>
              <a:br>
                <a:rPr kumimoji="0" lang="en-US" altLang="ja-JP"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b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t>通婚改革</a:t>
              </a:r>
              <a:r>
                <a:rPr kumimoji="0" lang="en-US" altLang="ja-JP"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13</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75810" name="Rectangle 69"/>
            <p:cNvSpPr>
              <a:spLocks noChangeArrowheads="1"/>
            </p:cNvSpPr>
            <p:nvPr/>
          </p:nvSpPr>
          <p:spPr bwMode="auto">
            <a:xfrm>
              <a:off x="5184"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3" name="Group 70"/>
          <p:cNvGrpSpPr>
            <a:grpSpLocks/>
          </p:cNvGrpSpPr>
          <p:nvPr/>
        </p:nvGrpSpPr>
        <p:grpSpPr bwMode="auto">
          <a:xfrm>
            <a:off x="-4763" y="6070600"/>
            <a:ext cx="8224838" cy="812800"/>
            <a:chOff x="-3" y="3824"/>
            <a:chExt cx="5181" cy="512"/>
          </a:xfrm>
        </p:grpSpPr>
        <p:sp>
          <p:nvSpPr>
            <p:cNvPr id="75807" name="Rectangle 71"/>
            <p:cNvSpPr>
              <a:spLocks noChangeArrowheads="1"/>
            </p:cNvSpPr>
            <p:nvPr/>
          </p:nvSpPr>
          <p:spPr bwMode="auto">
            <a:xfrm>
              <a:off x="39" y="3824"/>
              <a:ext cx="5097"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p>
              <a:pPr marL="0" marR="0" lvl="0" indent="0" algn="l"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-----52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天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(6:15)----</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公元前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445-433 </a:t>
              </a:r>
            </a:p>
            <a:p>
              <a:pPr marL="0" marR="0" lvl="0" indent="0" algn="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13:6a</a:t>
              </a:r>
            </a:p>
          </p:txBody>
        </p:sp>
        <p:sp>
          <p:nvSpPr>
            <p:cNvPr id="75808" name="Rectangle 72"/>
            <p:cNvSpPr>
              <a:spLocks noChangeArrowheads="1"/>
            </p:cNvSpPr>
            <p:nvPr/>
          </p:nvSpPr>
          <p:spPr bwMode="auto">
            <a:xfrm>
              <a:off x="-3" y="3824"/>
              <a:ext cx="5182"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4" name="Group 73"/>
          <p:cNvGrpSpPr>
            <a:grpSpLocks/>
          </p:cNvGrpSpPr>
          <p:nvPr/>
        </p:nvGrpSpPr>
        <p:grpSpPr bwMode="auto">
          <a:xfrm>
            <a:off x="8229600" y="6043613"/>
            <a:ext cx="912813" cy="812800"/>
            <a:chOff x="5184" y="3807"/>
            <a:chExt cx="575" cy="512"/>
          </a:xfrm>
        </p:grpSpPr>
        <p:sp>
          <p:nvSpPr>
            <p:cNvPr id="75805" name="Rectangle 74"/>
            <p:cNvSpPr>
              <a:spLocks noChangeArrowheads="1"/>
            </p:cNvSpPr>
            <p:nvPr/>
          </p:nvSpPr>
          <p:spPr bwMode="auto">
            <a:xfrm>
              <a:off x="5194" y="3807"/>
              <a:ext cx="556"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公元前425 ?</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420 ?</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 </a:t>
              </a:r>
            </a:p>
            <a:p>
              <a:pPr marL="0" marR="0" lvl="0" indent="0" algn="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13:6b</a:t>
              </a:r>
            </a:p>
          </p:txBody>
        </p:sp>
        <p:sp>
          <p:nvSpPr>
            <p:cNvPr id="75806" name="Rectangle 75"/>
            <p:cNvSpPr>
              <a:spLocks noChangeArrowheads="1"/>
            </p:cNvSpPr>
            <p:nvPr/>
          </p:nvSpPr>
          <p:spPr bwMode="auto">
            <a:xfrm>
              <a:off x="5184" y="3807"/>
              <a:ext cx="576"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77" name="Oval 77">
            <a:extLst>
              <a:ext uri="{FF2B5EF4-FFF2-40B4-BE49-F238E27FC236}">
                <a16:creationId xmlns:a16="http://schemas.microsoft.com/office/drawing/2014/main" id="{FF42C7F3-F54A-4A19-9F55-34D242E4FD9A}"/>
              </a:ext>
            </a:extLst>
          </p:cNvPr>
          <p:cNvSpPr>
            <a:spLocks noChangeArrowheads="1"/>
          </p:cNvSpPr>
          <p:nvPr/>
        </p:nvSpPr>
        <p:spPr bwMode="auto">
          <a:xfrm>
            <a:off x="7239000" y="4800600"/>
            <a:ext cx="990600" cy="1524000"/>
          </a:xfrm>
          <a:prstGeom prst="ellipse">
            <a:avLst/>
          </a:prstGeom>
          <a:noFill/>
          <a:ln w="508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a:buClrTx/>
              <a:buSzTx/>
              <a:buFontTx/>
              <a:buNone/>
            </a:pPr>
            <a:endParaRPr lang="en-US">
              <a:solidFill>
                <a:srgbClr val="FF0000"/>
              </a:solidFill>
              <a:latin typeface="Arial" charset="0"/>
            </a:endParaRPr>
          </a:p>
        </p:txBody>
      </p:sp>
    </p:spTree>
    <p:extLst>
      <p:ext uri="{BB962C8B-B14F-4D97-AF65-F5344CB8AC3E}">
        <p14:creationId xmlns:p14="http://schemas.microsoft.com/office/powerpoint/2010/main" val="15721749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5.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ko-KR" altLang="en-US" sz="4800" dirty="0" err="1">
                <a:latin typeface="Garamond" charset="0"/>
                <a:cs typeface="Arial" charset="0"/>
              </a:rPr>
              <a:t>尼希米记</a:t>
            </a:r>
            <a:r>
              <a:rPr lang="en-US" sz="4800" dirty="0">
                <a:latin typeface="Garamond" charset="0"/>
                <a:cs typeface="Arial" charset="0"/>
              </a:rPr>
              <a:t> 12:27-47</a:t>
            </a:r>
          </a:p>
        </p:txBody>
      </p:sp>
      <p:sp>
        <p:nvSpPr>
          <p:cNvPr id="7" name="Subtitle 6"/>
          <p:cNvSpPr>
            <a:spLocks noGrp="1"/>
          </p:cNvSpPr>
          <p:nvPr>
            <p:ph type="subTitle" sz="quarter" idx="1"/>
          </p:nvPr>
        </p:nvSpPr>
        <p:spPr>
          <a:xfrm>
            <a:off x="2057400" y="1600200"/>
            <a:ext cx="6248400" cy="4419600"/>
          </a:xfrm>
        </p:spPr>
        <p:txBody>
          <a:bodyPr anchor="ctr"/>
          <a:lstStyle/>
          <a:p>
            <a:pPr marL="514350" indent="-514350"/>
            <a:r>
              <a:rPr lang="zh-CN" altLang="en-US" sz="4800" b="1" dirty="0">
                <a:latin typeface="Garamond" charset="0"/>
                <a:cs typeface="Arial" charset="0"/>
              </a:rPr>
              <a:t>音乐之声</a:t>
            </a:r>
          </a:p>
          <a:p>
            <a:pPr marL="514350" indent="-514350"/>
            <a:endParaRPr lang="zh-CN" altLang="en-US" sz="4800" b="1" dirty="0">
              <a:latin typeface="Garamond" charset="0"/>
              <a:cs typeface="Arial" charset="0"/>
            </a:endParaRPr>
          </a:p>
          <a:p>
            <a:pPr marL="514350" indent="-514350"/>
            <a:r>
              <a:rPr lang="zh-CN" altLang="en-US" sz="4800" b="1" dirty="0">
                <a:latin typeface="Garamond" charset="0"/>
                <a:cs typeface="Arial" charset="0"/>
              </a:rPr>
              <a:t>欢乐之声</a:t>
            </a:r>
            <a:endParaRPr lang="en-US" sz="4400" b="1" dirty="0">
              <a:latin typeface="Garamond" charset="0"/>
              <a:cs typeface="Arial" charset="0"/>
            </a:endParaRPr>
          </a:p>
        </p:txBody>
      </p:sp>
      <p:cxnSp>
        <p:nvCxnSpPr>
          <p:cNvPr id="9" name="Straight Connector 8"/>
          <p:cNvCxnSpPr>
            <a:cxnSpLocks/>
          </p:cNvCxnSpPr>
          <p:nvPr/>
        </p:nvCxnSpPr>
        <p:spPr>
          <a:xfrm>
            <a:off x="3491880" y="2998540"/>
            <a:ext cx="3312368" cy="0"/>
          </a:xfrm>
          <a:prstGeom prst="line">
            <a:avLst/>
          </a:prstGeom>
          <a:ln w="698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416483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533400"/>
            <a:ext cx="7772400" cy="854075"/>
          </a:xfrm>
        </p:spPr>
        <p:txBody>
          <a:bodyPr/>
          <a:lstStyle/>
          <a:p>
            <a:r>
              <a:rPr lang="ko-KR" altLang="en-US" sz="4800" dirty="0" err="1">
                <a:latin typeface="Garamond" charset="0"/>
                <a:cs typeface="Arial" charset="0"/>
              </a:rPr>
              <a:t>尼希米记</a:t>
            </a:r>
            <a:r>
              <a:rPr lang="en-US" sz="4800" dirty="0">
                <a:latin typeface="Garamond" charset="0"/>
                <a:cs typeface="Arial" charset="0"/>
              </a:rPr>
              <a:t> 12:27-47</a:t>
            </a:r>
          </a:p>
        </p:txBody>
      </p:sp>
      <p:sp>
        <p:nvSpPr>
          <p:cNvPr id="7" name="Subtitle 6"/>
          <p:cNvSpPr>
            <a:spLocks noGrp="1"/>
          </p:cNvSpPr>
          <p:nvPr>
            <p:ph type="subTitle" sz="quarter" idx="1"/>
          </p:nvPr>
        </p:nvSpPr>
        <p:spPr>
          <a:xfrm>
            <a:off x="2057400" y="1600200"/>
            <a:ext cx="6248400" cy="4419600"/>
          </a:xfrm>
        </p:spPr>
        <p:txBody>
          <a:bodyPr anchor="ctr"/>
          <a:lstStyle/>
          <a:p>
            <a:pPr marL="514350" indent="-514350" algn="l">
              <a:buFont typeface="Wingdings" charset="0"/>
              <a:buNone/>
            </a:pPr>
            <a:r>
              <a:rPr lang="en-US" altLang="zh-CN" sz="4400" b="1" dirty="0">
                <a:latin typeface="Garamond" charset="0"/>
                <a:cs typeface="Arial" charset="0"/>
              </a:rPr>
              <a:t>1. </a:t>
            </a:r>
            <a:r>
              <a:rPr lang="zh-CN" altLang="en-US" sz="4400" b="1" dirty="0">
                <a:latin typeface="Garamond" charset="0"/>
                <a:cs typeface="Arial" charset="0"/>
              </a:rPr>
              <a:t>盛大游行</a:t>
            </a:r>
          </a:p>
          <a:p>
            <a:pPr marL="514350" indent="-514350" algn="l">
              <a:buFont typeface="Wingdings" charset="0"/>
              <a:buNone/>
            </a:pPr>
            <a:endParaRPr lang="zh-CN" altLang="en-US" sz="4400" b="1" dirty="0">
              <a:latin typeface="Garamond" charset="0"/>
              <a:cs typeface="Arial" charset="0"/>
            </a:endParaRPr>
          </a:p>
          <a:p>
            <a:pPr marL="514350" indent="-514350" algn="l">
              <a:buFont typeface="Wingdings" charset="0"/>
              <a:buNone/>
            </a:pPr>
            <a:r>
              <a:rPr lang="en-US" altLang="zh-CN" sz="4400" b="1" dirty="0">
                <a:latin typeface="Garamond" charset="0"/>
                <a:cs typeface="Arial" charset="0"/>
              </a:rPr>
              <a:t>2. </a:t>
            </a:r>
            <a:r>
              <a:rPr lang="zh-CN" altLang="en-US" sz="4400" b="1" dirty="0">
                <a:latin typeface="Garamond" charset="0"/>
                <a:cs typeface="Arial" charset="0"/>
              </a:rPr>
              <a:t>盛大献祭</a:t>
            </a:r>
            <a:endParaRPr lang="en-US" sz="4400" b="1" dirty="0">
              <a:latin typeface="Garamond" charset="0"/>
              <a:cs typeface="Arial" charset="0"/>
            </a:endParaRPr>
          </a:p>
        </p:txBody>
      </p:sp>
    </p:spTree>
    <p:extLst>
      <p:ext uri="{BB962C8B-B14F-4D97-AF65-F5344CB8AC3E}">
        <p14:creationId xmlns:p14="http://schemas.microsoft.com/office/powerpoint/2010/main" val="3469662807"/>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6" name="Title 5"/>
          <p:cNvSpPr>
            <a:spLocks noGrp="1"/>
          </p:cNvSpPr>
          <p:nvPr>
            <p:ph type="ctrTitle" sz="quarter"/>
          </p:nvPr>
        </p:nvSpPr>
        <p:spPr>
          <a:xfrm>
            <a:off x="0" y="609600"/>
            <a:ext cx="7772400" cy="854075"/>
          </a:xfrm>
        </p:spPr>
        <p:txBody>
          <a:bodyPr/>
          <a:lstStyle/>
          <a:p>
            <a:r>
              <a:rPr lang="zh-CN" altLang="en-US" sz="4800" dirty="0">
                <a:latin typeface="Garamond" charset="0"/>
                <a:cs typeface="Arial" charset="0"/>
              </a:rPr>
              <a:t>尼希米 </a:t>
            </a:r>
            <a:r>
              <a:rPr lang="en-US" sz="4800" dirty="0">
                <a:latin typeface="Garamond" charset="0"/>
                <a:cs typeface="Arial" charset="0"/>
              </a:rPr>
              <a:t>12:31 </a:t>
            </a:r>
            <a:r>
              <a:rPr lang="en-US" altLang="zh-CN" sz="4800" dirty="0">
                <a:latin typeface="Garamond" charset="0"/>
                <a:cs typeface="Arial" charset="0"/>
              </a:rPr>
              <a:t>CNVS</a:t>
            </a:r>
            <a:endParaRPr lang="en-US" sz="4800" dirty="0">
              <a:latin typeface="Garamond" charset="0"/>
              <a:cs typeface="Arial" charset="0"/>
            </a:endParaRPr>
          </a:p>
        </p:txBody>
      </p:sp>
      <p:sp>
        <p:nvSpPr>
          <p:cNvPr id="7" name="Subtitle 6"/>
          <p:cNvSpPr>
            <a:spLocks noGrp="1"/>
          </p:cNvSpPr>
          <p:nvPr>
            <p:ph type="subTitle" sz="quarter" idx="1"/>
          </p:nvPr>
        </p:nvSpPr>
        <p:spPr>
          <a:xfrm>
            <a:off x="533400" y="2209800"/>
            <a:ext cx="8458200" cy="4419600"/>
          </a:xfrm>
        </p:spPr>
        <p:txBody>
          <a:bodyPr anchor="ctr"/>
          <a:lstStyle/>
          <a:p>
            <a:r>
              <a:rPr lang="zh-CN" altLang="en-US" sz="4000" b="1" dirty="0">
                <a:latin typeface="Garamond" charset="0"/>
                <a:cs typeface="Arial" charset="0"/>
              </a:rPr>
              <a:t>我带领犹大的领袖上了城墙，组织了两大队颂赞的人，一队在城墙右边，向着粪门前进。</a:t>
            </a:r>
            <a:endParaRPr lang="en-US" sz="4000" dirty="0">
              <a:latin typeface="Garamond" charset="0"/>
              <a:cs typeface="Arial" charset="0"/>
            </a:endParaRPr>
          </a:p>
        </p:txBody>
      </p:sp>
    </p:spTree>
    <p:extLst>
      <p:ext uri="{BB962C8B-B14F-4D97-AF65-F5344CB8AC3E}">
        <p14:creationId xmlns:p14="http://schemas.microsoft.com/office/powerpoint/2010/main" val="1711579081"/>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5113" y="0"/>
            <a:ext cx="60848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11266" name="Freeform 2"/>
          <p:cNvSpPr>
            <a:spLocks noChangeArrowheads="1"/>
          </p:cNvSpPr>
          <p:nvPr/>
        </p:nvSpPr>
        <p:spPr bwMode="auto">
          <a:xfrm>
            <a:off x="1981200" y="152400"/>
            <a:ext cx="4270375" cy="4649788"/>
          </a:xfrm>
          <a:custGeom>
            <a:avLst/>
            <a:gdLst/>
            <a:ahLst/>
            <a:cxnLst>
              <a:cxn ang="0">
                <a:pos x="2436" y="0"/>
              </a:cxn>
              <a:cxn ang="0">
                <a:pos x="2052" y="48"/>
              </a:cxn>
              <a:cxn ang="0">
                <a:pos x="1920" y="72"/>
              </a:cxn>
              <a:cxn ang="0">
                <a:pos x="1908" y="108"/>
              </a:cxn>
              <a:cxn ang="0">
                <a:pos x="1800" y="132"/>
              </a:cxn>
              <a:cxn ang="0">
                <a:pos x="1572" y="168"/>
              </a:cxn>
              <a:cxn ang="0">
                <a:pos x="1500" y="192"/>
              </a:cxn>
              <a:cxn ang="0">
                <a:pos x="1464" y="204"/>
              </a:cxn>
              <a:cxn ang="0">
                <a:pos x="1428" y="216"/>
              </a:cxn>
              <a:cxn ang="0">
                <a:pos x="1380" y="288"/>
              </a:cxn>
              <a:cxn ang="0">
                <a:pos x="1368" y="336"/>
              </a:cxn>
              <a:cxn ang="0">
                <a:pos x="1152" y="372"/>
              </a:cxn>
              <a:cxn ang="0">
                <a:pos x="1116" y="384"/>
              </a:cxn>
              <a:cxn ang="0">
                <a:pos x="972" y="540"/>
              </a:cxn>
              <a:cxn ang="0">
                <a:pos x="756" y="696"/>
              </a:cxn>
              <a:cxn ang="0">
                <a:pos x="720" y="732"/>
              </a:cxn>
              <a:cxn ang="0">
                <a:pos x="648" y="780"/>
              </a:cxn>
              <a:cxn ang="0">
                <a:pos x="588" y="840"/>
              </a:cxn>
              <a:cxn ang="0">
                <a:pos x="492" y="936"/>
              </a:cxn>
              <a:cxn ang="0">
                <a:pos x="432" y="984"/>
              </a:cxn>
              <a:cxn ang="0">
                <a:pos x="408" y="1020"/>
              </a:cxn>
              <a:cxn ang="0">
                <a:pos x="252" y="1104"/>
              </a:cxn>
              <a:cxn ang="0">
                <a:pos x="144" y="1248"/>
              </a:cxn>
              <a:cxn ang="0">
                <a:pos x="72" y="1320"/>
              </a:cxn>
              <a:cxn ang="0">
                <a:pos x="24" y="1392"/>
              </a:cxn>
              <a:cxn ang="0">
                <a:pos x="0" y="1428"/>
              </a:cxn>
              <a:cxn ang="0">
                <a:pos x="12" y="1536"/>
              </a:cxn>
              <a:cxn ang="0">
                <a:pos x="48" y="1560"/>
              </a:cxn>
              <a:cxn ang="0">
                <a:pos x="96" y="1632"/>
              </a:cxn>
              <a:cxn ang="0">
                <a:pos x="192" y="1776"/>
              </a:cxn>
              <a:cxn ang="0">
                <a:pos x="216" y="1824"/>
              </a:cxn>
              <a:cxn ang="0">
                <a:pos x="288" y="1872"/>
              </a:cxn>
              <a:cxn ang="0">
                <a:pos x="432" y="2004"/>
              </a:cxn>
              <a:cxn ang="0">
                <a:pos x="408" y="2112"/>
              </a:cxn>
              <a:cxn ang="0">
                <a:pos x="384" y="2208"/>
              </a:cxn>
              <a:cxn ang="0">
                <a:pos x="396" y="2724"/>
              </a:cxn>
              <a:cxn ang="0">
                <a:pos x="408" y="2808"/>
              </a:cxn>
              <a:cxn ang="0">
                <a:pos x="732" y="2856"/>
              </a:cxn>
              <a:cxn ang="0">
                <a:pos x="768" y="2880"/>
              </a:cxn>
              <a:cxn ang="0">
                <a:pos x="792" y="2916"/>
              </a:cxn>
              <a:cxn ang="0">
                <a:pos x="852" y="2928"/>
              </a:cxn>
              <a:cxn ang="0">
                <a:pos x="1020" y="2916"/>
              </a:cxn>
              <a:cxn ang="0">
                <a:pos x="1128" y="2892"/>
              </a:cxn>
              <a:cxn ang="0">
                <a:pos x="1200" y="2856"/>
              </a:cxn>
              <a:cxn ang="0">
                <a:pos x="1284" y="2844"/>
              </a:cxn>
              <a:cxn ang="0">
                <a:pos x="1392" y="2784"/>
              </a:cxn>
              <a:cxn ang="0">
                <a:pos x="1548" y="2544"/>
              </a:cxn>
              <a:cxn ang="0">
                <a:pos x="1620" y="2412"/>
              </a:cxn>
              <a:cxn ang="0">
                <a:pos x="1776" y="2400"/>
              </a:cxn>
              <a:cxn ang="0">
                <a:pos x="2016" y="2364"/>
              </a:cxn>
              <a:cxn ang="0">
                <a:pos x="2136" y="2304"/>
              </a:cxn>
              <a:cxn ang="0">
                <a:pos x="2196" y="2136"/>
              </a:cxn>
              <a:cxn ang="0">
                <a:pos x="2208" y="2028"/>
              </a:cxn>
              <a:cxn ang="0">
                <a:pos x="2316" y="1980"/>
              </a:cxn>
              <a:cxn ang="0">
                <a:pos x="2616" y="1968"/>
              </a:cxn>
              <a:cxn ang="0">
                <a:pos x="2664" y="1824"/>
              </a:cxn>
              <a:cxn ang="0">
                <a:pos x="2616" y="1368"/>
              </a:cxn>
              <a:cxn ang="0">
                <a:pos x="2568" y="900"/>
              </a:cxn>
              <a:cxn ang="0">
                <a:pos x="2556" y="516"/>
              </a:cxn>
              <a:cxn ang="0">
                <a:pos x="2496" y="120"/>
              </a:cxn>
              <a:cxn ang="0">
                <a:pos x="2472" y="36"/>
              </a:cxn>
              <a:cxn ang="0">
                <a:pos x="2436" y="0"/>
              </a:cxn>
            </a:cxnLst>
            <a:rect l="0" t="0" r="r" b="b"/>
            <a:pathLst>
              <a:path w="2690" h="2929">
                <a:moveTo>
                  <a:pt x="2436" y="0"/>
                </a:moveTo>
                <a:cubicBezTo>
                  <a:pt x="2308" y="16"/>
                  <a:pt x="2180" y="34"/>
                  <a:pt x="2052" y="48"/>
                </a:cubicBezTo>
                <a:cubicBezTo>
                  <a:pt x="2009" y="59"/>
                  <a:pt x="1960" y="52"/>
                  <a:pt x="1920" y="72"/>
                </a:cubicBezTo>
                <a:cubicBezTo>
                  <a:pt x="1909" y="78"/>
                  <a:pt x="1918" y="100"/>
                  <a:pt x="1908" y="108"/>
                </a:cubicBezTo>
                <a:cubicBezTo>
                  <a:pt x="1879" y="131"/>
                  <a:pt x="1836" y="122"/>
                  <a:pt x="1800" y="132"/>
                </a:cubicBezTo>
                <a:cubicBezTo>
                  <a:pt x="1641" y="175"/>
                  <a:pt x="1831" y="148"/>
                  <a:pt x="1572" y="168"/>
                </a:cubicBezTo>
                <a:cubicBezTo>
                  <a:pt x="1548" y="176"/>
                  <a:pt x="1524" y="184"/>
                  <a:pt x="1500" y="192"/>
                </a:cubicBezTo>
                <a:cubicBezTo>
                  <a:pt x="1488" y="196"/>
                  <a:pt x="1476" y="200"/>
                  <a:pt x="1464" y="204"/>
                </a:cubicBezTo>
                <a:cubicBezTo>
                  <a:pt x="1452" y="208"/>
                  <a:pt x="1428" y="216"/>
                  <a:pt x="1428" y="216"/>
                </a:cubicBezTo>
                <a:cubicBezTo>
                  <a:pt x="1412" y="240"/>
                  <a:pt x="1396" y="264"/>
                  <a:pt x="1380" y="288"/>
                </a:cubicBezTo>
                <a:cubicBezTo>
                  <a:pt x="1371" y="302"/>
                  <a:pt x="1381" y="325"/>
                  <a:pt x="1368" y="336"/>
                </a:cubicBezTo>
                <a:cubicBezTo>
                  <a:pt x="1330" y="369"/>
                  <a:pt x="1170" y="371"/>
                  <a:pt x="1152" y="372"/>
                </a:cubicBezTo>
                <a:cubicBezTo>
                  <a:pt x="1140" y="376"/>
                  <a:pt x="1125" y="375"/>
                  <a:pt x="1116" y="384"/>
                </a:cubicBezTo>
                <a:cubicBezTo>
                  <a:pt x="1064" y="436"/>
                  <a:pt x="1046" y="515"/>
                  <a:pt x="972" y="540"/>
                </a:cubicBezTo>
                <a:cubicBezTo>
                  <a:pt x="908" y="604"/>
                  <a:pt x="817" y="635"/>
                  <a:pt x="756" y="696"/>
                </a:cubicBezTo>
                <a:cubicBezTo>
                  <a:pt x="744" y="708"/>
                  <a:pt x="733" y="722"/>
                  <a:pt x="720" y="732"/>
                </a:cubicBezTo>
                <a:cubicBezTo>
                  <a:pt x="697" y="750"/>
                  <a:pt x="648" y="780"/>
                  <a:pt x="648" y="780"/>
                </a:cubicBezTo>
                <a:cubicBezTo>
                  <a:pt x="604" y="846"/>
                  <a:pt x="648" y="790"/>
                  <a:pt x="588" y="840"/>
                </a:cubicBezTo>
                <a:cubicBezTo>
                  <a:pt x="550" y="872"/>
                  <a:pt x="534" y="908"/>
                  <a:pt x="492" y="936"/>
                </a:cubicBezTo>
                <a:cubicBezTo>
                  <a:pt x="423" y="1039"/>
                  <a:pt x="515" y="918"/>
                  <a:pt x="432" y="984"/>
                </a:cubicBezTo>
                <a:cubicBezTo>
                  <a:pt x="421" y="993"/>
                  <a:pt x="418" y="1010"/>
                  <a:pt x="408" y="1020"/>
                </a:cubicBezTo>
                <a:cubicBezTo>
                  <a:pt x="361" y="1067"/>
                  <a:pt x="316" y="1088"/>
                  <a:pt x="252" y="1104"/>
                </a:cubicBezTo>
                <a:cubicBezTo>
                  <a:pt x="209" y="1147"/>
                  <a:pt x="186" y="1206"/>
                  <a:pt x="144" y="1248"/>
                </a:cubicBezTo>
                <a:cubicBezTo>
                  <a:pt x="120" y="1272"/>
                  <a:pt x="91" y="1292"/>
                  <a:pt x="72" y="1320"/>
                </a:cubicBezTo>
                <a:cubicBezTo>
                  <a:pt x="56" y="1344"/>
                  <a:pt x="40" y="1368"/>
                  <a:pt x="24" y="1392"/>
                </a:cubicBezTo>
                <a:cubicBezTo>
                  <a:pt x="16" y="1404"/>
                  <a:pt x="0" y="1428"/>
                  <a:pt x="0" y="1428"/>
                </a:cubicBezTo>
                <a:cubicBezTo>
                  <a:pt x="4" y="1464"/>
                  <a:pt x="0" y="1502"/>
                  <a:pt x="12" y="1536"/>
                </a:cubicBezTo>
                <a:cubicBezTo>
                  <a:pt x="17" y="1550"/>
                  <a:pt x="39" y="1549"/>
                  <a:pt x="48" y="1560"/>
                </a:cubicBezTo>
                <a:cubicBezTo>
                  <a:pt x="67" y="1582"/>
                  <a:pt x="80" y="1608"/>
                  <a:pt x="96" y="1632"/>
                </a:cubicBezTo>
                <a:cubicBezTo>
                  <a:pt x="127" y="1679"/>
                  <a:pt x="167" y="1726"/>
                  <a:pt x="192" y="1776"/>
                </a:cubicBezTo>
                <a:cubicBezTo>
                  <a:pt x="200" y="1792"/>
                  <a:pt x="203" y="1811"/>
                  <a:pt x="216" y="1824"/>
                </a:cubicBezTo>
                <a:cubicBezTo>
                  <a:pt x="236" y="1844"/>
                  <a:pt x="268" y="1852"/>
                  <a:pt x="288" y="1872"/>
                </a:cubicBezTo>
                <a:cubicBezTo>
                  <a:pt x="336" y="1920"/>
                  <a:pt x="385" y="1957"/>
                  <a:pt x="432" y="2004"/>
                </a:cubicBezTo>
                <a:cubicBezTo>
                  <a:pt x="407" y="2153"/>
                  <a:pt x="433" y="2019"/>
                  <a:pt x="408" y="2112"/>
                </a:cubicBezTo>
                <a:cubicBezTo>
                  <a:pt x="399" y="2144"/>
                  <a:pt x="384" y="2208"/>
                  <a:pt x="384" y="2208"/>
                </a:cubicBezTo>
                <a:cubicBezTo>
                  <a:pt x="388" y="2380"/>
                  <a:pt x="389" y="2552"/>
                  <a:pt x="396" y="2724"/>
                </a:cubicBezTo>
                <a:cubicBezTo>
                  <a:pt x="397" y="2752"/>
                  <a:pt x="391" y="2786"/>
                  <a:pt x="408" y="2808"/>
                </a:cubicBezTo>
                <a:cubicBezTo>
                  <a:pt x="437" y="2846"/>
                  <a:pt x="732" y="2856"/>
                  <a:pt x="732" y="2856"/>
                </a:cubicBezTo>
                <a:cubicBezTo>
                  <a:pt x="744" y="2864"/>
                  <a:pt x="758" y="2870"/>
                  <a:pt x="768" y="2880"/>
                </a:cubicBezTo>
                <a:cubicBezTo>
                  <a:pt x="778" y="2890"/>
                  <a:pt x="779" y="2909"/>
                  <a:pt x="792" y="2916"/>
                </a:cubicBezTo>
                <a:cubicBezTo>
                  <a:pt x="810" y="2926"/>
                  <a:pt x="832" y="2924"/>
                  <a:pt x="852" y="2928"/>
                </a:cubicBezTo>
                <a:cubicBezTo>
                  <a:pt x="908" y="2924"/>
                  <a:pt x="965" y="2929"/>
                  <a:pt x="1020" y="2916"/>
                </a:cubicBezTo>
                <a:cubicBezTo>
                  <a:pt x="1174" y="2880"/>
                  <a:pt x="894" y="2853"/>
                  <a:pt x="1128" y="2892"/>
                </a:cubicBezTo>
                <a:cubicBezTo>
                  <a:pt x="1153" y="2884"/>
                  <a:pt x="1174" y="2864"/>
                  <a:pt x="1200" y="2856"/>
                </a:cubicBezTo>
                <a:cubicBezTo>
                  <a:pt x="1227" y="2848"/>
                  <a:pt x="1256" y="2848"/>
                  <a:pt x="1284" y="2844"/>
                </a:cubicBezTo>
                <a:cubicBezTo>
                  <a:pt x="1367" y="2789"/>
                  <a:pt x="1329" y="2805"/>
                  <a:pt x="1392" y="2784"/>
                </a:cubicBezTo>
                <a:cubicBezTo>
                  <a:pt x="1413" y="2679"/>
                  <a:pt x="1438" y="2581"/>
                  <a:pt x="1548" y="2544"/>
                </a:cubicBezTo>
                <a:cubicBezTo>
                  <a:pt x="1564" y="2520"/>
                  <a:pt x="1598" y="2420"/>
                  <a:pt x="1620" y="2412"/>
                </a:cubicBezTo>
                <a:cubicBezTo>
                  <a:pt x="1669" y="2394"/>
                  <a:pt x="1724" y="2404"/>
                  <a:pt x="1776" y="2400"/>
                </a:cubicBezTo>
                <a:cubicBezTo>
                  <a:pt x="1853" y="2374"/>
                  <a:pt x="1936" y="2377"/>
                  <a:pt x="2016" y="2364"/>
                </a:cubicBezTo>
                <a:cubicBezTo>
                  <a:pt x="2102" y="2307"/>
                  <a:pt x="2060" y="2323"/>
                  <a:pt x="2136" y="2304"/>
                </a:cubicBezTo>
                <a:cubicBezTo>
                  <a:pt x="2170" y="2254"/>
                  <a:pt x="2181" y="2195"/>
                  <a:pt x="2196" y="2136"/>
                </a:cubicBezTo>
                <a:cubicBezTo>
                  <a:pt x="2200" y="2100"/>
                  <a:pt x="2196" y="2062"/>
                  <a:pt x="2208" y="2028"/>
                </a:cubicBezTo>
                <a:cubicBezTo>
                  <a:pt x="2214" y="2011"/>
                  <a:pt x="2301" y="1981"/>
                  <a:pt x="2316" y="1980"/>
                </a:cubicBezTo>
                <a:cubicBezTo>
                  <a:pt x="2416" y="1976"/>
                  <a:pt x="2516" y="1972"/>
                  <a:pt x="2616" y="1968"/>
                </a:cubicBezTo>
                <a:cubicBezTo>
                  <a:pt x="2690" y="1943"/>
                  <a:pt x="2664" y="1964"/>
                  <a:pt x="2664" y="1824"/>
                </a:cubicBezTo>
                <a:cubicBezTo>
                  <a:pt x="2664" y="1578"/>
                  <a:pt x="2647" y="1555"/>
                  <a:pt x="2616" y="1368"/>
                </a:cubicBezTo>
                <a:cubicBezTo>
                  <a:pt x="2588" y="995"/>
                  <a:pt x="2610" y="1151"/>
                  <a:pt x="2568" y="900"/>
                </a:cubicBezTo>
                <a:cubicBezTo>
                  <a:pt x="2563" y="807"/>
                  <a:pt x="2530" y="622"/>
                  <a:pt x="2556" y="516"/>
                </a:cubicBezTo>
                <a:cubicBezTo>
                  <a:pt x="2530" y="384"/>
                  <a:pt x="2515" y="254"/>
                  <a:pt x="2496" y="120"/>
                </a:cubicBezTo>
                <a:cubicBezTo>
                  <a:pt x="2495" y="115"/>
                  <a:pt x="2478" y="45"/>
                  <a:pt x="2472" y="36"/>
                </a:cubicBezTo>
                <a:cubicBezTo>
                  <a:pt x="2463" y="22"/>
                  <a:pt x="2436" y="0"/>
                  <a:pt x="2436" y="0"/>
                </a:cubicBezTo>
                <a:close/>
              </a:path>
            </a:pathLst>
          </a:custGeom>
          <a:noFill/>
          <a:ln w="76320">
            <a:solidFill>
              <a:srgbClr val="00FFFF"/>
            </a:solidFill>
            <a:prstDash val="dash"/>
            <a:round/>
            <a:headEnd/>
            <a:tailEnd/>
          </a:ln>
          <a:effectLst>
            <a:outerShdw blurRad="63500" dist="17819" dir="2700000" algn="ctr" rotWithShape="0">
              <a:srgbClr val="FFFFFF"/>
            </a:outerShdw>
          </a:effectLst>
        </p:spPr>
        <p:txBody>
          <a:bodyPr wrap="none" anchor="ctr"/>
          <a:lstStyle/>
          <a:p>
            <a:endParaRPr lang="en-US">
              <a:solidFill>
                <a:srgbClr val="FFFFFF"/>
              </a:solidFill>
              <a:ea typeface="Osaka" charset="0"/>
              <a:cs typeface="Osaka" charset="0"/>
            </a:endParaRPr>
          </a:p>
        </p:txBody>
      </p:sp>
      <p:sp>
        <p:nvSpPr>
          <p:cNvPr id="11267" name="Rectangle 3"/>
          <p:cNvSpPr>
            <a:spLocks noChangeArrowheads="1"/>
          </p:cNvSpPr>
          <p:nvPr/>
        </p:nvSpPr>
        <p:spPr bwMode="auto">
          <a:xfrm rot="-540000">
            <a:off x="5049838" y="1749425"/>
            <a:ext cx="1066800" cy="1676400"/>
          </a:xfrm>
          <a:prstGeom prst="rect">
            <a:avLst/>
          </a:prstGeom>
          <a:noFill/>
          <a:ln w="76320">
            <a:solidFill>
              <a:srgbClr val="66FF66"/>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268" name="Freeform 4"/>
          <p:cNvSpPr>
            <a:spLocks noChangeArrowheads="1"/>
          </p:cNvSpPr>
          <p:nvPr/>
        </p:nvSpPr>
        <p:spPr bwMode="auto">
          <a:xfrm>
            <a:off x="4800600" y="2209800"/>
            <a:ext cx="1131888" cy="3521075"/>
          </a:xfrm>
          <a:custGeom>
            <a:avLst/>
            <a:gdLst>
              <a:gd name="T0" fmla="*/ 120 w 713"/>
              <a:gd name="T1" fmla="*/ 2208 h 2218"/>
              <a:gd name="T2" fmla="*/ 88 w 713"/>
              <a:gd name="T3" fmla="*/ 2168 h 2218"/>
              <a:gd name="T4" fmla="*/ 40 w 713"/>
              <a:gd name="T5" fmla="*/ 2072 h 2218"/>
              <a:gd name="T6" fmla="*/ 16 w 713"/>
              <a:gd name="T7" fmla="*/ 1928 h 2218"/>
              <a:gd name="T8" fmla="*/ 0 w 713"/>
              <a:gd name="T9" fmla="*/ 1880 h 2218"/>
              <a:gd name="T10" fmla="*/ 24 w 713"/>
              <a:gd name="T11" fmla="*/ 1776 h 2218"/>
              <a:gd name="T12" fmla="*/ 40 w 713"/>
              <a:gd name="T13" fmla="*/ 1728 h 2218"/>
              <a:gd name="T14" fmla="*/ 48 w 713"/>
              <a:gd name="T15" fmla="*/ 1704 h 2218"/>
              <a:gd name="T16" fmla="*/ 152 w 713"/>
              <a:gd name="T17" fmla="*/ 1416 h 2218"/>
              <a:gd name="T18" fmla="*/ 216 w 713"/>
              <a:gd name="T19" fmla="*/ 1344 h 2218"/>
              <a:gd name="T20" fmla="*/ 312 w 713"/>
              <a:gd name="T21" fmla="*/ 1200 h 2218"/>
              <a:gd name="T22" fmla="*/ 360 w 713"/>
              <a:gd name="T23" fmla="*/ 1040 h 2218"/>
              <a:gd name="T24" fmla="*/ 336 w 713"/>
              <a:gd name="T25" fmla="*/ 840 h 2218"/>
              <a:gd name="T26" fmla="*/ 376 w 713"/>
              <a:gd name="T27" fmla="*/ 704 h 2218"/>
              <a:gd name="T28" fmla="*/ 400 w 713"/>
              <a:gd name="T29" fmla="*/ 632 h 2218"/>
              <a:gd name="T30" fmla="*/ 408 w 713"/>
              <a:gd name="T31" fmla="*/ 608 h 2218"/>
              <a:gd name="T32" fmla="*/ 352 w 713"/>
              <a:gd name="T33" fmla="*/ 512 h 2218"/>
              <a:gd name="T34" fmla="*/ 336 w 713"/>
              <a:gd name="T35" fmla="*/ 488 h 2218"/>
              <a:gd name="T36" fmla="*/ 312 w 713"/>
              <a:gd name="T37" fmla="*/ 472 h 2218"/>
              <a:gd name="T38" fmla="*/ 280 w 713"/>
              <a:gd name="T39" fmla="*/ 424 h 2218"/>
              <a:gd name="T40" fmla="*/ 264 w 713"/>
              <a:gd name="T41" fmla="*/ 400 h 2218"/>
              <a:gd name="T42" fmla="*/ 248 w 713"/>
              <a:gd name="T43" fmla="*/ 352 h 2218"/>
              <a:gd name="T44" fmla="*/ 216 w 713"/>
              <a:gd name="T45" fmla="*/ 296 h 2218"/>
              <a:gd name="T46" fmla="*/ 200 w 713"/>
              <a:gd name="T47" fmla="*/ 112 h 2218"/>
              <a:gd name="T48" fmla="*/ 224 w 713"/>
              <a:gd name="T49" fmla="*/ 56 h 2218"/>
              <a:gd name="T50" fmla="*/ 344 w 713"/>
              <a:gd name="T51" fmla="*/ 16 h 2218"/>
              <a:gd name="T52" fmla="*/ 392 w 713"/>
              <a:gd name="T53" fmla="*/ 0 h 2218"/>
              <a:gd name="T54" fmla="*/ 592 w 713"/>
              <a:gd name="T55" fmla="*/ 8 h 2218"/>
              <a:gd name="T56" fmla="*/ 656 w 713"/>
              <a:gd name="T57" fmla="*/ 96 h 2218"/>
              <a:gd name="T58" fmla="*/ 712 w 713"/>
              <a:gd name="T59" fmla="*/ 360 h 2218"/>
              <a:gd name="T60" fmla="*/ 696 w 713"/>
              <a:gd name="T61" fmla="*/ 488 h 2218"/>
              <a:gd name="T62" fmla="*/ 632 w 713"/>
              <a:gd name="T63" fmla="*/ 632 h 2218"/>
              <a:gd name="T64" fmla="*/ 608 w 713"/>
              <a:gd name="T65" fmla="*/ 760 h 2218"/>
              <a:gd name="T66" fmla="*/ 544 w 713"/>
              <a:gd name="T67" fmla="*/ 824 h 2218"/>
              <a:gd name="T68" fmla="*/ 512 w 713"/>
              <a:gd name="T69" fmla="*/ 872 h 2218"/>
              <a:gd name="T70" fmla="*/ 488 w 713"/>
              <a:gd name="T71" fmla="*/ 944 h 2218"/>
              <a:gd name="T72" fmla="*/ 440 w 713"/>
              <a:gd name="T73" fmla="*/ 1160 h 2218"/>
              <a:gd name="T74" fmla="*/ 448 w 713"/>
              <a:gd name="T75" fmla="*/ 1264 h 2218"/>
              <a:gd name="T76" fmla="*/ 496 w 713"/>
              <a:gd name="T77" fmla="*/ 1296 h 2218"/>
              <a:gd name="T78" fmla="*/ 536 w 713"/>
              <a:gd name="T79" fmla="*/ 1368 h 2218"/>
              <a:gd name="T80" fmla="*/ 456 w 713"/>
              <a:gd name="T81" fmla="*/ 1592 h 2218"/>
              <a:gd name="T82" fmla="*/ 408 w 713"/>
              <a:gd name="T83" fmla="*/ 1760 h 2218"/>
              <a:gd name="T84" fmla="*/ 344 w 713"/>
              <a:gd name="T85" fmla="*/ 1880 h 2218"/>
              <a:gd name="T86" fmla="*/ 192 w 713"/>
              <a:gd name="T87" fmla="*/ 2136 h 2218"/>
              <a:gd name="T88" fmla="*/ 152 w 713"/>
              <a:gd name="T89" fmla="*/ 2176 h 2218"/>
              <a:gd name="T90" fmla="*/ 112 w 713"/>
              <a:gd name="T91" fmla="*/ 2216 h 2218"/>
              <a:gd name="T92" fmla="*/ 120 w 713"/>
              <a:gd name="T93" fmla="*/ 2208 h 221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13"/>
              <a:gd name="T142" fmla="*/ 0 h 2218"/>
              <a:gd name="T143" fmla="*/ 713 w 713"/>
              <a:gd name="T144" fmla="*/ 2218 h 221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13" h="2218">
                <a:moveTo>
                  <a:pt x="120" y="2208"/>
                </a:moveTo>
                <a:cubicBezTo>
                  <a:pt x="104" y="2161"/>
                  <a:pt x="124" y="2204"/>
                  <a:pt x="88" y="2168"/>
                </a:cubicBezTo>
                <a:cubicBezTo>
                  <a:pt x="71" y="2151"/>
                  <a:pt x="48" y="2096"/>
                  <a:pt x="40" y="2072"/>
                </a:cubicBezTo>
                <a:cubicBezTo>
                  <a:pt x="31" y="1959"/>
                  <a:pt x="42" y="2006"/>
                  <a:pt x="16" y="1928"/>
                </a:cubicBezTo>
                <a:cubicBezTo>
                  <a:pt x="11" y="1912"/>
                  <a:pt x="0" y="1880"/>
                  <a:pt x="0" y="1880"/>
                </a:cubicBezTo>
                <a:cubicBezTo>
                  <a:pt x="6" y="1844"/>
                  <a:pt x="14" y="1811"/>
                  <a:pt x="24" y="1776"/>
                </a:cubicBezTo>
                <a:cubicBezTo>
                  <a:pt x="29" y="1760"/>
                  <a:pt x="35" y="1744"/>
                  <a:pt x="40" y="1728"/>
                </a:cubicBezTo>
                <a:cubicBezTo>
                  <a:pt x="43" y="1720"/>
                  <a:pt x="48" y="1704"/>
                  <a:pt x="48" y="1704"/>
                </a:cubicBezTo>
                <a:cubicBezTo>
                  <a:pt x="61" y="1610"/>
                  <a:pt x="64" y="1475"/>
                  <a:pt x="152" y="1416"/>
                </a:cubicBezTo>
                <a:cubicBezTo>
                  <a:pt x="170" y="1389"/>
                  <a:pt x="198" y="1371"/>
                  <a:pt x="216" y="1344"/>
                </a:cubicBezTo>
                <a:cubicBezTo>
                  <a:pt x="239" y="1310"/>
                  <a:pt x="299" y="1238"/>
                  <a:pt x="312" y="1200"/>
                </a:cubicBezTo>
                <a:cubicBezTo>
                  <a:pt x="330" y="1147"/>
                  <a:pt x="349" y="1095"/>
                  <a:pt x="360" y="1040"/>
                </a:cubicBezTo>
                <a:cubicBezTo>
                  <a:pt x="355" y="970"/>
                  <a:pt x="346" y="908"/>
                  <a:pt x="336" y="840"/>
                </a:cubicBezTo>
                <a:cubicBezTo>
                  <a:pt x="344" y="777"/>
                  <a:pt x="353" y="756"/>
                  <a:pt x="376" y="704"/>
                </a:cubicBezTo>
                <a:cubicBezTo>
                  <a:pt x="376" y="704"/>
                  <a:pt x="396" y="644"/>
                  <a:pt x="400" y="632"/>
                </a:cubicBezTo>
                <a:cubicBezTo>
                  <a:pt x="403" y="624"/>
                  <a:pt x="408" y="608"/>
                  <a:pt x="408" y="608"/>
                </a:cubicBezTo>
                <a:cubicBezTo>
                  <a:pt x="397" y="565"/>
                  <a:pt x="390" y="538"/>
                  <a:pt x="352" y="512"/>
                </a:cubicBezTo>
                <a:cubicBezTo>
                  <a:pt x="347" y="504"/>
                  <a:pt x="343" y="495"/>
                  <a:pt x="336" y="488"/>
                </a:cubicBezTo>
                <a:cubicBezTo>
                  <a:pt x="329" y="481"/>
                  <a:pt x="318" y="479"/>
                  <a:pt x="312" y="472"/>
                </a:cubicBezTo>
                <a:cubicBezTo>
                  <a:pt x="299" y="458"/>
                  <a:pt x="291" y="440"/>
                  <a:pt x="280" y="424"/>
                </a:cubicBezTo>
                <a:cubicBezTo>
                  <a:pt x="275" y="416"/>
                  <a:pt x="267" y="409"/>
                  <a:pt x="264" y="400"/>
                </a:cubicBezTo>
                <a:cubicBezTo>
                  <a:pt x="259" y="384"/>
                  <a:pt x="248" y="352"/>
                  <a:pt x="248" y="352"/>
                </a:cubicBezTo>
                <a:cubicBezTo>
                  <a:pt x="260" y="317"/>
                  <a:pt x="250" y="307"/>
                  <a:pt x="216" y="296"/>
                </a:cubicBezTo>
                <a:cubicBezTo>
                  <a:pt x="179" y="241"/>
                  <a:pt x="193" y="175"/>
                  <a:pt x="200" y="112"/>
                </a:cubicBezTo>
                <a:cubicBezTo>
                  <a:pt x="202" y="98"/>
                  <a:pt x="210" y="65"/>
                  <a:pt x="224" y="56"/>
                </a:cubicBezTo>
                <a:cubicBezTo>
                  <a:pt x="255" y="37"/>
                  <a:pt x="308" y="28"/>
                  <a:pt x="344" y="16"/>
                </a:cubicBezTo>
                <a:cubicBezTo>
                  <a:pt x="360" y="11"/>
                  <a:pt x="392" y="0"/>
                  <a:pt x="392" y="0"/>
                </a:cubicBezTo>
                <a:cubicBezTo>
                  <a:pt x="459" y="3"/>
                  <a:pt x="526" y="1"/>
                  <a:pt x="592" y="8"/>
                </a:cubicBezTo>
                <a:cubicBezTo>
                  <a:pt x="616" y="11"/>
                  <a:pt x="648" y="84"/>
                  <a:pt x="656" y="96"/>
                </a:cubicBezTo>
                <a:cubicBezTo>
                  <a:pt x="698" y="160"/>
                  <a:pt x="697" y="285"/>
                  <a:pt x="712" y="360"/>
                </a:cubicBezTo>
                <a:cubicBezTo>
                  <a:pt x="710" y="380"/>
                  <a:pt x="713" y="453"/>
                  <a:pt x="696" y="488"/>
                </a:cubicBezTo>
                <a:cubicBezTo>
                  <a:pt x="673" y="534"/>
                  <a:pt x="641" y="579"/>
                  <a:pt x="632" y="632"/>
                </a:cubicBezTo>
                <a:cubicBezTo>
                  <a:pt x="625" y="673"/>
                  <a:pt x="627" y="723"/>
                  <a:pt x="608" y="760"/>
                </a:cubicBezTo>
                <a:cubicBezTo>
                  <a:pt x="593" y="790"/>
                  <a:pt x="564" y="798"/>
                  <a:pt x="544" y="824"/>
                </a:cubicBezTo>
                <a:cubicBezTo>
                  <a:pt x="532" y="839"/>
                  <a:pt x="523" y="856"/>
                  <a:pt x="512" y="872"/>
                </a:cubicBezTo>
                <a:cubicBezTo>
                  <a:pt x="498" y="893"/>
                  <a:pt x="496" y="920"/>
                  <a:pt x="488" y="944"/>
                </a:cubicBezTo>
                <a:cubicBezTo>
                  <a:pt x="465" y="1013"/>
                  <a:pt x="452" y="1089"/>
                  <a:pt x="440" y="1160"/>
                </a:cubicBezTo>
                <a:cubicBezTo>
                  <a:pt x="443" y="1195"/>
                  <a:pt x="435" y="1232"/>
                  <a:pt x="448" y="1264"/>
                </a:cubicBezTo>
                <a:cubicBezTo>
                  <a:pt x="455" y="1282"/>
                  <a:pt x="496" y="1296"/>
                  <a:pt x="496" y="1296"/>
                </a:cubicBezTo>
                <a:cubicBezTo>
                  <a:pt x="533" y="1351"/>
                  <a:pt x="522" y="1326"/>
                  <a:pt x="536" y="1368"/>
                </a:cubicBezTo>
                <a:cubicBezTo>
                  <a:pt x="524" y="1451"/>
                  <a:pt x="489" y="1517"/>
                  <a:pt x="456" y="1592"/>
                </a:cubicBezTo>
                <a:cubicBezTo>
                  <a:pt x="432" y="1645"/>
                  <a:pt x="426" y="1705"/>
                  <a:pt x="408" y="1760"/>
                </a:cubicBezTo>
                <a:cubicBezTo>
                  <a:pt x="396" y="1797"/>
                  <a:pt x="361" y="1843"/>
                  <a:pt x="344" y="1880"/>
                </a:cubicBezTo>
                <a:cubicBezTo>
                  <a:pt x="306" y="1964"/>
                  <a:pt x="273" y="2082"/>
                  <a:pt x="192" y="2136"/>
                </a:cubicBezTo>
                <a:cubicBezTo>
                  <a:pt x="149" y="2200"/>
                  <a:pt x="205" y="2123"/>
                  <a:pt x="152" y="2176"/>
                </a:cubicBezTo>
                <a:cubicBezTo>
                  <a:pt x="120" y="2208"/>
                  <a:pt x="155" y="2195"/>
                  <a:pt x="112" y="2216"/>
                </a:cubicBezTo>
                <a:cubicBezTo>
                  <a:pt x="109" y="2218"/>
                  <a:pt x="117" y="2211"/>
                  <a:pt x="120" y="2208"/>
                </a:cubicBezTo>
                <a:close/>
              </a:path>
            </a:pathLst>
          </a:custGeom>
          <a:solidFill>
            <a:srgbClr val="FF0066"/>
          </a:solidFill>
          <a:ln w="76320">
            <a:solidFill>
              <a:srgbClr val="FFFFFF"/>
            </a:solidFill>
            <a:round/>
            <a:headEnd/>
            <a:tailEnd/>
          </a:ln>
        </p:spPr>
        <p:txBody>
          <a:bodyPr wrap="none" anchor="ctr"/>
          <a:lstStyle/>
          <a:p>
            <a:endParaRPr lang="en-US">
              <a:solidFill>
                <a:srgbClr val="FFFFFF"/>
              </a:solidFill>
              <a:ea typeface="Osaka" charset="0"/>
              <a:cs typeface="Osaka" charset="0"/>
            </a:endParaRPr>
          </a:p>
        </p:txBody>
      </p:sp>
      <p:sp>
        <p:nvSpPr>
          <p:cNvPr id="11269" name="Oval 5"/>
          <p:cNvSpPr>
            <a:spLocks noChangeArrowheads="1"/>
          </p:cNvSpPr>
          <p:nvPr/>
        </p:nvSpPr>
        <p:spPr bwMode="auto">
          <a:xfrm>
            <a:off x="5257800" y="2362200"/>
            <a:ext cx="381000" cy="381000"/>
          </a:xfrm>
          <a:prstGeom prst="ellipse">
            <a:avLst/>
          </a:prstGeom>
          <a:solidFill>
            <a:srgbClr val="FFFF00"/>
          </a:solidFill>
          <a:ln w="9360">
            <a:solidFill>
              <a:srgbClr val="FFFFFF"/>
            </a:solidFill>
            <a:miter lim="800000"/>
            <a:headEnd/>
            <a:tailEnd/>
          </a:ln>
        </p:spPr>
        <p:txBody>
          <a:bodyPr wrap="none" anchor="ctr"/>
          <a:lstStyle/>
          <a:p>
            <a:endParaRPr lang="en-US">
              <a:solidFill>
                <a:srgbClr val="FFFFFF"/>
              </a:solidFill>
              <a:ea typeface="Osaka" charset="0"/>
              <a:cs typeface="Osaka" charset="0"/>
            </a:endParaRPr>
          </a:p>
        </p:txBody>
      </p:sp>
      <p:sp>
        <p:nvSpPr>
          <p:cNvPr id="63495" name="Text Box 6"/>
          <p:cNvSpPr txBox="1">
            <a:spLocks noChangeArrowheads="1"/>
          </p:cNvSpPr>
          <p:nvPr/>
        </p:nvSpPr>
        <p:spPr bwMode="auto">
          <a:xfrm>
            <a:off x="7315200" y="1676400"/>
            <a:ext cx="1752600"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250"/>
              </a:spcBef>
            </a:pPr>
            <a:r>
              <a:rPr lang="en-US" sz="3600" b="1">
                <a:solidFill>
                  <a:srgbClr val="FFFFFF"/>
                </a:solidFill>
                <a:latin typeface="Arial" charset="0"/>
                <a:cs typeface="宋体" charset="0"/>
              </a:rPr>
              <a:t>橄榄山</a:t>
            </a:r>
          </a:p>
        </p:txBody>
      </p:sp>
      <p:sp>
        <p:nvSpPr>
          <p:cNvPr id="11271" name="Text Box 7"/>
          <p:cNvSpPr txBox="1">
            <a:spLocks noChangeArrowheads="1"/>
          </p:cNvSpPr>
          <p:nvPr/>
        </p:nvSpPr>
        <p:spPr bwMode="auto">
          <a:xfrm>
            <a:off x="0" y="220663"/>
            <a:ext cx="4343400" cy="1312862"/>
          </a:xfrm>
          <a:prstGeom prst="rect">
            <a:avLst/>
          </a:prstGeom>
          <a:solidFill>
            <a:srgbClr val="000000"/>
          </a:solidFill>
          <a:ln w="9525">
            <a:noFill/>
            <a:round/>
            <a:headEnd/>
            <a:tailEnd/>
          </a:ln>
          <a:effectLst>
            <a:outerShdw blurRad="63500" dist="36147" dir="2700000" algn="ctr" rotWithShape="0">
              <a:srgbClr val="000000"/>
            </a:outerShdw>
          </a:effectLst>
        </p:spPr>
        <p:txBody>
          <a:bodyPr lIns="90000" tIns="46800" rIns="90000" bIns="46800" anchor="ct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eaLnBrk="1" hangingPunct="1"/>
            <a:r>
              <a:rPr lang="en-US" sz="4000" b="1">
                <a:solidFill>
                  <a:srgbClr val="FFFFFF"/>
                </a:solidFill>
                <a:latin typeface="Arial" charset="0"/>
                <a:cs typeface="宋体" charset="0"/>
              </a:rPr>
              <a:t>围墙简介</a:t>
            </a:r>
            <a:br>
              <a:rPr lang="en-US" sz="4000" b="1">
                <a:solidFill>
                  <a:srgbClr val="FFFFFF"/>
                </a:solidFill>
                <a:latin typeface="Arial" charset="0"/>
                <a:cs typeface="宋体" charset="0"/>
              </a:rPr>
            </a:br>
            <a:r>
              <a:rPr lang="en-US" sz="4000" b="1">
                <a:solidFill>
                  <a:srgbClr val="FFFFFF"/>
                </a:solidFill>
                <a:latin typeface="Arial" charset="0"/>
                <a:ea typeface="Osaka" charset="0"/>
                <a:cs typeface="Osaka" charset="0"/>
              </a:rPr>
              <a:t>(</a:t>
            </a:r>
            <a:r>
              <a:rPr lang="en-US" sz="4000" b="1">
                <a:solidFill>
                  <a:srgbClr val="FFFFFF"/>
                </a:solidFill>
                <a:latin typeface="Arial" charset="0"/>
                <a:cs typeface="宋体" charset="0"/>
              </a:rPr>
              <a:t>尼</a:t>
            </a:r>
            <a:r>
              <a:rPr lang="en-US" altLang="ja-JP" sz="4000" b="1">
                <a:solidFill>
                  <a:srgbClr val="FFFFFF"/>
                </a:solidFill>
                <a:latin typeface="Arial" charset="0"/>
                <a:ea typeface="Osaka" charset="0"/>
                <a:cs typeface="Osaka" charset="0"/>
              </a:rPr>
              <a:t>2–3</a:t>
            </a:r>
            <a:r>
              <a:rPr lang="en-US" sz="4000" b="1">
                <a:solidFill>
                  <a:srgbClr val="FFFFFF"/>
                </a:solidFill>
                <a:latin typeface="Arial" charset="0"/>
                <a:cs typeface="宋体" charset="0"/>
              </a:rPr>
              <a:t>；</a:t>
            </a:r>
            <a:r>
              <a:rPr lang="en-US" altLang="ja-JP" sz="4000" b="1">
                <a:solidFill>
                  <a:srgbClr val="FFFFFF"/>
                </a:solidFill>
                <a:latin typeface="Arial" charset="0"/>
                <a:ea typeface="Osaka" charset="0"/>
                <a:cs typeface="Osaka" charset="0"/>
              </a:rPr>
              <a:t>12)</a:t>
            </a:r>
            <a:endParaRPr lang="en-US" sz="4000" b="1">
              <a:solidFill>
                <a:srgbClr val="FFFFFF"/>
              </a:solidFill>
              <a:latin typeface="Arial" charset="0"/>
              <a:ea typeface="Osaka" charset="0"/>
              <a:cs typeface="Osaka" charset="0"/>
            </a:endParaRPr>
          </a:p>
        </p:txBody>
      </p:sp>
      <p:sp>
        <p:nvSpPr>
          <p:cNvPr id="11272" name="Freeform 8"/>
          <p:cNvSpPr>
            <a:spLocks noChangeArrowheads="1"/>
          </p:cNvSpPr>
          <p:nvPr/>
        </p:nvSpPr>
        <p:spPr bwMode="auto">
          <a:xfrm>
            <a:off x="4806950" y="4111625"/>
            <a:ext cx="1049338" cy="1571625"/>
          </a:xfrm>
          <a:custGeom>
            <a:avLst/>
            <a:gdLst>
              <a:gd name="T0" fmla="*/ 168 w 661"/>
              <a:gd name="T1" fmla="*/ 6 h 990"/>
              <a:gd name="T2" fmla="*/ 236 w 661"/>
              <a:gd name="T3" fmla="*/ 18 h 990"/>
              <a:gd name="T4" fmla="*/ 252 w 661"/>
              <a:gd name="T5" fmla="*/ 54 h 990"/>
              <a:gd name="T6" fmla="*/ 228 w 661"/>
              <a:gd name="T7" fmla="*/ 102 h 990"/>
              <a:gd name="T8" fmla="*/ 196 w 661"/>
              <a:gd name="T9" fmla="*/ 146 h 990"/>
              <a:gd name="T10" fmla="*/ 176 w 661"/>
              <a:gd name="T11" fmla="*/ 174 h 990"/>
              <a:gd name="T12" fmla="*/ 132 w 661"/>
              <a:gd name="T13" fmla="*/ 218 h 990"/>
              <a:gd name="T14" fmla="*/ 112 w 661"/>
              <a:gd name="T15" fmla="*/ 242 h 990"/>
              <a:gd name="T16" fmla="*/ 84 w 661"/>
              <a:gd name="T17" fmla="*/ 290 h 990"/>
              <a:gd name="T18" fmla="*/ 68 w 661"/>
              <a:gd name="T19" fmla="*/ 326 h 990"/>
              <a:gd name="T20" fmla="*/ 36 w 661"/>
              <a:gd name="T21" fmla="*/ 458 h 990"/>
              <a:gd name="T22" fmla="*/ 12 w 661"/>
              <a:gd name="T23" fmla="*/ 578 h 990"/>
              <a:gd name="T24" fmla="*/ 24 w 661"/>
              <a:gd name="T25" fmla="*/ 794 h 990"/>
              <a:gd name="T26" fmla="*/ 44 w 661"/>
              <a:gd name="T27" fmla="*/ 862 h 990"/>
              <a:gd name="T28" fmla="*/ 68 w 661"/>
              <a:gd name="T29" fmla="*/ 898 h 990"/>
              <a:gd name="T30" fmla="*/ 116 w 661"/>
              <a:gd name="T31" fmla="*/ 990 h 990"/>
              <a:gd name="T32" fmla="*/ 180 w 661"/>
              <a:gd name="T33" fmla="*/ 966 h 990"/>
              <a:gd name="T34" fmla="*/ 200 w 661"/>
              <a:gd name="T35" fmla="*/ 926 h 990"/>
              <a:gd name="T36" fmla="*/ 232 w 661"/>
              <a:gd name="T37" fmla="*/ 894 h 990"/>
              <a:gd name="T38" fmla="*/ 292 w 661"/>
              <a:gd name="T39" fmla="*/ 778 h 990"/>
              <a:gd name="T40" fmla="*/ 312 w 661"/>
              <a:gd name="T41" fmla="*/ 738 h 990"/>
              <a:gd name="T42" fmla="*/ 320 w 661"/>
              <a:gd name="T43" fmla="*/ 726 h 990"/>
              <a:gd name="T44" fmla="*/ 348 w 661"/>
              <a:gd name="T45" fmla="*/ 674 h 990"/>
              <a:gd name="T46" fmla="*/ 364 w 661"/>
              <a:gd name="T47" fmla="*/ 606 h 990"/>
              <a:gd name="T48" fmla="*/ 376 w 661"/>
              <a:gd name="T49" fmla="*/ 570 h 990"/>
              <a:gd name="T50" fmla="*/ 452 w 661"/>
              <a:gd name="T51" fmla="*/ 546 h 990"/>
              <a:gd name="T52" fmla="*/ 532 w 661"/>
              <a:gd name="T53" fmla="*/ 514 h 990"/>
              <a:gd name="T54" fmla="*/ 564 w 661"/>
              <a:gd name="T55" fmla="*/ 466 h 990"/>
              <a:gd name="T56" fmla="*/ 584 w 661"/>
              <a:gd name="T57" fmla="*/ 402 h 990"/>
              <a:gd name="T58" fmla="*/ 616 w 661"/>
              <a:gd name="T59" fmla="*/ 362 h 990"/>
              <a:gd name="T60" fmla="*/ 636 w 661"/>
              <a:gd name="T61" fmla="*/ 326 h 990"/>
              <a:gd name="T62" fmla="*/ 660 w 661"/>
              <a:gd name="T63" fmla="*/ 218 h 990"/>
              <a:gd name="T64" fmla="*/ 640 w 661"/>
              <a:gd name="T65" fmla="*/ 158 h 990"/>
              <a:gd name="T66" fmla="*/ 624 w 661"/>
              <a:gd name="T67" fmla="*/ 106 h 990"/>
              <a:gd name="T68" fmla="*/ 440 w 661"/>
              <a:gd name="T69" fmla="*/ 50 h 990"/>
              <a:gd name="T70" fmla="*/ 280 w 661"/>
              <a:gd name="T71" fmla="*/ 38 h 990"/>
              <a:gd name="T72" fmla="*/ 168 w 661"/>
              <a:gd name="T73" fmla="*/ 6 h 99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61"/>
              <a:gd name="T112" fmla="*/ 0 h 990"/>
              <a:gd name="T113" fmla="*/ 661 w 661"/>
              <a:gd name="T114" fmla="*/ 990 h 99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61" h="990">
                <a:moveTo>
                  <a:pt x="168" y="6"/>
                </a:moveTo>
                <a:cubicBezTo>
                  <a:pt x="190" y="7"/>
                  <a:pt x="218" y="0"/>
                  <a:pt x="236" y="18"/>
                </a:cubicBezTo>
                <a:cubicBezTo>
                  <a:pt x="245" y="27"/>
                  <a:pt x="252" y="54"/>
                  <a:pt x="252" y="54"/>
                </a:cubicBezTo>
                <a:cubicBezTo>
                  <a:pt x="248" y="80"/>
                  <a:pt x="249" y="87"/>
                  <a:pt x="228" y="102"/>
                </a:cubicBezTo>
                <a:cubicBezTo>
                  <a:pt x="221" y="121"/>
                  <a:pt x="212" y="134"/>
                  <a:pt x="196" y="146"/>
                </a:cubicBezTo>
                <a:cubicBezTo>
                  <a:pt x="186" y="174"/>
                  <a:pt x="196" y="167"/>
                  <a:pt x="176" y="174"/>
                </a:cubicBezTo>
                <a:cubicBezTo>
                  <a:pt x="162" y="187"/>
                  <a:pt x="147" y="207"/>
                  <a:pt x="132" y="218"/>
                </a:cubicBezTo>
                <a:cubicBezTo>
                  <a:pt x="128" y="223"/>
                  <a:pt x="112" y="241"/>
                  <a:pt x="112" y="242"/>
                </a:cubicBezTo>
                <a:cubicBezTo>
                  <a:pt x="100" y="258"/>
                  <a:pt x="98" y="275"/>
                  <a:pt x="84" y="290"/>
                </a:cubicBezTo>
                <a:cubicBezTo>
                  <a:pt x="79" y="302"/>
                  <a:pt x="70" y="312"/>
                  <a:pt x="68" y="326"/>
                </a:cubicBezTo>
                <a:cubicBezTo>
                  <a:pt x="58" y="370"/>
                  <a:pt x="44" y="413"/>
                  <a:pt x="36" y="458"/>
                </a:cubicBezTo>
                <a:cubicBezTo>
                  <a:pt x="32" y="500"/>
                  <a:pt x="25" y="538"/>
                  <a:pt x="12" y="578"/>
                </a:cubicBezTo>
                <a:cubicBezTo>
                  <a:pt x="5" y="652"/>
                  <a:pt x="0" y="722"/>
                  <a:pt x="24" y="794"/>
                </a:cubicBezTo>
                <a:cubicBezTo>
                  <a:pt x="30" y="814"/>
                  <a:pt x="35" y="842"/>
                  <a:pt x="44" y="862"/>
                </a:cubicBezTo>
                <a:cubicBezTo>
                  <a:pt x="49" y="875"/>
                  <a:pt x="68" y="898"/>
                  <a:pt x="68" y="898"/>
                </a:cubicBezTo>
                <a:cubicBezTo>
                  <a:pt x="74" y="956"/>
                  <a:pt x="69" y="958"/>
                  <a:pt x="116" y="990"/>
                </a:cubicBezTo>
                <a:cubicBezTo>
                  <a:pt x="194" y="983"/>
                  <a:pt x="143" y="990"/>
                  <a:pt x="180" y="966"/>
                </a:cubicBezTo>
                <a:cubicBezTo>
                  <a:pt x="185" y="948"/>
                  <a:pt x="186" y="939"/>
                  <a:pt x="200" y="926"/>
                </a:cubicBezTo>
                <a:cubicBezTo>
                  <a:pt x="205" y="908"/>
                  <a:pt x="217" y="904"/>
                  <a:pt x="232" y="894"/>
                </a:cubicBezTo>
                <a:cubicBezTo>
                  <a:pt x="242" y="850"/>
                  <a:pt x="276" y="819"/>
                  <a:pt x="292" y="778"/>
                </a:cubicBezTo>
                <a:cubicBezTo>
                  <a:pt x="305" y="741"/>
                  <a:pt x="280" y="785"/>
                  <a:pt x="312" y="738"/>
                </a:cubicBezTo>
                <a:cubicBezTo>
                  <a:pt x="314" y="734"/>
                  <a:pt x="320" y="726"/>
                  <a:pt x="320" y="726"/>
                </a:cubicBezTo>
                <a:cubicBezTo>
                  <a:pt x="324" y="706"/>
                  <a:pt x="333" y="688"/>
                  <a:pt x="348" y="674"/>
                </a:cubicBezTo>
                <a:cubicBezTo>
                  <a:pt x="355" y="651"/>
                  <a:pt x="356" y="627"/>
                  <a:pt x="364" y="606"/>
                </a:cubicBezTo>
                <a:cubicBezTo>
                  <a:pt x="368" y="594"/>
                  <a:pt x="365" y="577"/>
                  <a:pt x="376" y="570"/>
                </a:cubicBezTo>
                <a:cubicBezTo>
                  <a:pt x="399" y="554"/>
                  <a:pt x="425" y="554"/>
                  <a:pt x="452" y="546"/>
                </a:cubicBezTo>
                <a:cubicBezTo>
                  <a:pt x="479" y="536"/>
                  <a:pt x="504" y="523"/>
                  <a:pt x="532" y="514"/>
                </a:cubicBezTo>
                <a:cubicBezTo>
                  <a:pt x="542" y="497"/>
                  <a:pt x="555" y="483"/>
                  <a:pt x="564" y="466"/>
                </a:cubicBezTo>
                <a:cubicBezTo>
                  <a:pt x="572" y="448"/>
                  <a:pt x="572" y="418"/>
                  <a:pt x="584" y="402"/>
                </a:cubicBezTo>
                <a:cubicBezTo>
                  <a:pt x="593" y="388"/>
                  <a:pt x="608" y="378"/>
                  <a:pt x="616" y="362"/>
                </a:cubicBezTo>
                <a:cubicBezTo>
                  <a:pt x="631" y="326"/>
                  <a:pt x="614" y="347"/>
                  <a:pt x="636" y="326"/>
                </a:cubicBezTo>
                <a:cubicBezTo>
                  <a:pt x="648" y="289"/>
                  <a:pt x="653" y="256"/>
                  <a:pt x="660" y="218"/>
                </a:cubicBezTo>
                <a:cubicBezTo>
                  <a:pt x="657" y="192"/>
                  <a:pt x="661" y="172"/>
                  <a:pt x="640" y="158"/>
                </a:cubicBezTo>
                <a:cubicBezTo>
                  <a:pt x="636" y="147"/>
                  <a:pt x="630" y="114"/>
                  <a:pt x="624" y="106"/>
                </a:cubicBezTo>
                <a:cubicBezTo>
                  <a:pt x="581" y="51"/>
                  <a:pt x="501" y="53"/>
                  <a:pt x="440" y="50"/>
                </a:cubicBezTo>
                <a:cubicBezTo>
                  <a:pt x="389" y="33"/>
                  <a:pt x="280" y="38"/>
                  <a:pt x="280" y="38"/>
                </a:cubicBezTo>
                <a:cubicBezTo>
                  <a:pt x="242" y="28"/>
                  <a:pt x="206" y="12"/>
                  <a:pt x="168" y="6"/>
                </a:cubicBezTo>
                <a:close/>
              </a:path>
            </a:pathLst>
          </a:custGeom>
          <a:noFill/>
          <a:ln w="76320">
            <a:solidFill>
              <a:srgbClr val="96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273" name="Text Box 9"/>
          <p:cNvSpPr txBox="1">
            <a:spLocks noChangeArrowheads="1"/>
          </p:cNvSpPr>
          <p:nvPr/>
        </p:nvSpPr>
        <p:spPr bwMode="auto">
          <a:xfrm>
            <a:off x="5867400" y="2057400"/>
            <a:ext cx="1166813"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羊门</a:t>
            </a:r>
          </a:p>
        </p:txBody>
      </p:sp>
      <p:sp>
        <p:nvSpPr>
          <p:cNvPr id="11274" name="Text Box 10"/>
          <p:cNvSpPr txBox="1">
            <a:spLocks noChangeArrowheads="1"/>
          </p:cNvSpPr>
          <p:nvPr/>
        </p:nvSpPr>
        <p:spPr bwMode="auto">
          <a:xfrm>
            <a:off x="5105400" y="1676400"/>
            <a:ext cx="1122363"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哈米亚楼</a:t>
            </a:r>
          </a:p>
        </p:txBody>
      </p:sp>
      <p:sp>
        <p:nvSpPr>
          <p:cNvPr id="11275" name="Text Box 11"/>
          <p:cNvSpPr txBox="1">
            <a:spLocks noChangeArrowheads="1"/>
          </p:cNvSpPr>
          <p:nvPr/>
        </p:nvSpPr>
        <p:spPr bwMode="auto">
          <a:xfrm>
            <a:off x="3962400" y="1676400"/>
            <a:ext cx="10668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哈楠业楼</a:t>
            </a:r>
          </a:p>
        </p:txBody>
      </p:sp>
      <p:sp>
        <p:nvSpPr>
          <p:cNvPr id="11276" name="Text Box 12"/>
          <p:cNvSpPr txBox="1">
            <a:spLocks noChangeArrowheads="1"/>
          </p:cNvSpPr>
          <p:nvPr/>
        </p:nvSpPr>
        <p:spPr bwMode="auto">
          <a:xfrm>
            <a:off x="4038600" y="2286000"/>
            <a:ext cx="10668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鱼门</a:t>
            </a:r>
          </a:p>
        </p:txBody>
      </p:sp>
      <p:sp>
        <p:nvSpPr>
          <p:cNvPr id="11277" name="Text Box 13"/>
          <p:cNvSpPr txBox="1">
            <a:spLocks noChangeArrowheads="1"/>
          </p:cNvSpPr>
          <p:nvPr/>
        </p:nvSpPr>
        <p:spPr bwMode="auto">
          <a:xfrm>
            <a:off x="3810000" y="26670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古门</a:t>
            </a:r>
          </a:p>
        </p:txBody>
      </p:sp>
      <p:sp>
        <p:nvSpPr>
          <p:cNvPr id="11278" name="Text Box 14"/>
          <p:cNvSpPr txBox="1">
            <a:spLocks noChangeArrowheads="1"/>
          </p:cNvSpPr>
          <p:nvPr/>
        </p:nvSpPr>
        <p:spPr bwMode="auto">
          <a:xfrm>
            <a:off x="3962400" y="3276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宽墙</a:t>
            </a:r>
          </a:p>
        </p:txBody>
      </p:sp>
      <p:sp>
        <p:nvSpPr>
          <p:cNvPr id="11279" name="Text Box 15"/>
          <p:cNvSpPr txBox="1">
            <a:spLocks noChangeArrowheads="1"/>
          </p:cNvSpPr>
          <p:nvPr/>
        </p:nvSpPr>
        <p:spPr bwMode="auto">
          <a:xfrm>
            <a:off x="3886200" y="3657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炉楼</a:t>
            </a:r>
          </a:p>
        </p:txBody>
      </p:sp>
      <p:sp>
        <p:nvSpPr>
          <p:cNvPr id="11280" name="Text Box 16"/>
          <p:cNvSpPr txBox="1">
            <a:spLocks noChangeArrowheads="1"/>
          </p:cNvSpPr>
          <p:nvPr/>
        </p:nvSpPr>
        <p:spPr bwMode="auto">
          <a:xfrm>
            <a:off x="3810000" y="42672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谷门</a:t>
            </a:r>
          </a:p>
        </p:txBody>
      </p:sp>
      <p:sp>
        <p:nvSpPr>
          <p:cNvPr id="11281" name="Text Box 17"/>
          <p:cNvSpPr txBox="1">
            <a:spLocks noChangeArrowheads="1"/>
          </p:cNvSpPr>
          <p:nvPr/>
        </p:nvSpPr>
        <p:spPr bwMode="auto">
          <a:xfrm>
            <a:off x="3429000" y="51816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粪门</a:t>
            </a:r>
          </a:p>
        </p:txBody>
      </p:sp>
      <p:sp>
        <p:nvSpPr>
          <p:cNvPr id="11282" name="Text Box 18"/>
          <p:cNvSpPr txBox="1">
            <a:spLocks noChangeArrowheads="1"/>
          </p:cNvSpPr>
          <p:nvPr/>
        </p:nvSpPr>
        <p:spPr bwMode="auto">
          <a:xfrm>
            <a:off x="3124200" y="5715000"/>
            <a:ext cx="1600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西罗亚池</a:t>
            </a:r>
          </a:p>
        </p:txBody>
      </p:sp>
      <p:sp>
        <p:nvSpPr>
          <p:cNvPr id="11283" name="Text Box 19"/>
          <p:cNvSpPr txBox="1">
            <a:spLocks noChangeArrowheads="1"/>
          </p:cNvSpPr>
          <p:nvPr/>
        </p:nvSpPr>
        <p:spPr bwMode="auto">
          <a:xfrm>
            <a:off x="4800600" y="5638800"/>
            <a:ext cx="1600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泉门</a:t>
            </a:r>
          </a:p>
        </p:txBody>
      </p:sp>
      <p:sp>
        <p:nvSpPr>
          <p:cNvPr id="11284" name="Text Box 20"/>
          <p:cNvSpPr txBox="1">
            <a:spLocks noChangeArrowheads="1"/>
          </p:cNvSpPr>
          <p:nvPr/>
        </p:nvSpPr>
        <p:spPr bwMode="auto">
          <a:xfrm>
            <a:off x="5334000" y="5029200"/>
            <a:ext cx="1219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城墙弯角</a:t>
            </a:r>
          </a:p>
        </p:txBody>
      </p:sp>
      <p:sp>
        <p:nvSpPr>
          <p:cNvPr id="11285" name="Text Box 21"/>
          <p:cNvSpPr txBox="1">
            <a:spLocks noChangeArrowheads="1"/>
          </p:cNvSpPr>
          <p:nvPr/>
        </p:nvSpPr>
        <p:spPr bwMode="auto">
          <a:xfrm>
            <a:off x="5486400" y="4495800"/>
            <a:ext cx="1219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水门</a:t>
            </a:r>
          </a:p>
        </p:txBody>
      </p:sp>
      <p:sp>
        <p:nvSpPr>
          <p:cNvPr id="11286" name="Text Box 22"/>
          <p:cNvSpPr txBox="1">
            <a:spLocks noChangeArrowheads="1"/>
          </p:cNvSpPr>
          <p:nvPr/>
        </p:nvSpPr>
        <p:spPr bwMode="auto">
          <a:xfrm>
            <a:off x="5562600" y="3810000"/>
            <a:ext cx="23622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凸出的大楼</a:t>
            </a:r>
          </a:p>
        </p:txBody>
      </p:sp>
      <p:sp>
        <p:nvSpPr>
          <p:cNvPr id="11287" name="Text Box 23"/>
          <p:cNvSpPr txBox="1">
            <a:spLocks noChangeArrowheads="1"/>
          </p:cNvSpPr>
          <p:nvPr/>
        </p:nvSpPr>
        <p:spPr bwMode="auto">
          <a:xfrm>
            <a:off x="5562600" y="3467100"/>
            <a:ext cx="15240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俄斐勒的墙</a:t>
            </a:r>
          </a:p>
        </p:txBody>
      </p:sp>
      <p:sp>
        <p:nvSpPr>
          <p:cNvPr id="11288" name="Text Box 24"/>
          <p:cNvSpPr txBox="1">
            <a:spLocks noChangeArrowheads="1"/>
          </p:cNvSpPr>
          <p:nvPr/>
        </p:nvSpPr>
        <p:spPr bwMode="auto">
          <a:xfrm>
            <a:off x="5791200" y="31242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马门</a:t>
            </a:r>
          </a:p>
        </p:txBody>
      </p:sp>
      <p:sp>
        <p:nvSpPr>
          <p:cNvPr id="11289" name="Text Box 25"/>
          <p:cNvSpPr txBox="1">
            <a:spLocks noChangeArrowheads="1"/>
          </p:cNvSpPr>
          <p:nvPr/>
        </p:nvSpPr>
        <p:spPr bwMode="auto">
          <a:xfrm>
            <a:off x="5867400" y="2781300"/>
            <a:ext cx="12954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东门</a:t>
            </a:r>
          </a:p>
        </p:txBody>
      </p:sp>
      <p:sp>
        <p:nvSpPr>
          <p:cNvPr id="11290" name="Text Box 26"/>
          <p:cNvSpPr txBox="1">
            <a:spLocks noChangeArrowheads="1"/>
          </p:cNvSpPr>
          <p:nvPr/>
        </p:nvSpPr>
        <p:spPr bwMode="auto">
          <a:xfrm>
            <a:off x="5867400" y="2438400"/>
            <a:ext cx="1524000" cy="306388"/>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1400" b="1">
                <a:solidFill>
                  <a:srgbClr val="FFFFFF"/>
                </a:solidFill>
                <a:latin typeface="Arial" charset="0"/>
                <a:cs typeface="宋体" charset="0"/>
              </a:rPr>
              <a:t>检查门</a:t>
            </a:r>
          </a:p>
        </p:txBody>
      </p:sp>
      <p:sp>
        <p:nvSpPr>
          <p:cNvPr id="11291" name="Text Box 27"/>
          <p:cNvSpPr txBox="1">
            <a:spLocks noChangeArrowheads="1"/>
          </p:cNvSpPr>
          <p:nvPr/>
        </p:nvSpPr>
        <p:spPr bwMode="auto">
          <a:xfrm>
            <a:off x="7900988" y="76200"/>
            <a:ext cx="1166812" cy="460375"/>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b="1">
                <a:solidFill>
                  <a:srgbClr val="FFFFFF"/>
                </a:solidFill>
                <a:latin typeface="Arial" charset="0"/>
              </a:rPr>
              <a:t>304</a:t>
            </a:r>
          </a:p>
        </p:txBody>
      </p:sp>
      <p:sp>
        <p:nvSpPr>
          <p:cNvPr id="63517" name="Line 28"/>
          <p:cNvSpPr>
            <a:spLocks noChangeShapeType="1"/>
          </p:cNvSpPr>
          <p:nvPr/>
        </p:nvSpPr>
        <p:spPr bwMode="auto">
          <a:xfrm>
            <a:off x="152400" y="4876800"/>
            <a:ext cx="515938" cy="1588"/>
          </a:xfrm>
          <a:prstGeom prst="line">
            <a:avLst/>
          </a:prstGeom>
          <a:noFill/>
          <a:ln w="76320">
            <a:solidFill>
              <a:srgbClr val="960000"/>
            </a:solidFill>
            <a:miter lim="800000"/>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11293" name="Text Box 29"/>
          <p:cNvSpPr txBox="1">
            <a:spLocks noChangeArrowheads="1"/>
          </p:cNvSpPr>
          <p:nvPr/>
        </p:nvSpPr>
        <p:spPr bwMode="auto">
          <a:xfrm>
            <a:off x="533400" y="46926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1600" b="1">
                <a:solidFill>
                  <a:srgbClr val="FFFFFF"/>
                </a:solidFill>
                <a:latin typeface="Arial" charset="0"/>
                <a:cs typeface="宋体" charset="0"/>
              </a:rPr>
              <a:t>检测 </a:t>
            </a:r>
            <a:r>
              <a:rPr lang="en-US" sz="1600" b="1">
                <a:solidFill>
                  <a:srgbClr val="FFFFFF"/>
                </a:solidFill>
                <a:latin typeface="Arial" charset="0"/>
              </a:rPr>
              <a:t>(</a:t>
            </a:r>
            <a:r>
              <a:rPr lang="en-US" sz="1600" b="1">
                <a:solidFill>
                  <a:srgbClr val="FFFFFF"/>
                </a:solidFill>
                <a:latin typeface="Arial" charset="0"/>
                <a:cs typeface="宋体" charset="0"/>
              </a:rPr>
              <a:t>尼 </a:t>
            </a:r>
            <a:r>
              <a:rPr lang="en-US" sz="1600" b="1">
                <a:solidFill>
                  <a:srgbClr val="FFFFFF"/>
                </a:solidFill>
                <a:latin typeface="Arial" charset="0"/>
              </a:rPr>
              <a:t>2)</a:t>
            </a:r>
          </a:p>
        </p:txBody>
      </p:sp>
      <p:sp>
        <p:nvSpPr>
          <p:cNvPr id="63519" name="Line 30"/>
          <p:cNvSpPr>
            <a:spLocks noChangeShapeType="1"/>
          </p:cNvSpPr>
          <p:nvPr/>
        </p:nvSpPr>
        <p:spPr bwMode="auto">
          <a:xfrm>
            <a:off x="152400" y="5181600"/>
            <a:ext cx="515938" cy="1588"/>
          </a:xfrm>
          <a:prstGeom prst="line">
            <a:avLst/>
          </a:prstGeom>
          <a:noFill/>
          <a:ln w="76320">
            <a:solidFill>
              <a:srgbClr val="FFFFFF"/>
            </a:solidFill>
            <a:miter lim="800000"/>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11295" name="Text Box 31"/>
          <p:cNvSpPr txBox="1">
            <a:spLocks noChangeArrowheads="1"/>
          </p:cNvSpPr>
          <p:nvPr/>
        </p:nvSpPr>
        <p:spPr bwMode="auto">
          <a:xfrm>
            <a:off x="533400" y="49974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1600" b="1">
                <a:solidFill>
                  <a:srgbClr val="FFFFFF"/>
                </a:solidFill>
                <a:latin typeface="Arial" charset="0"/>
                <a:cs typeface="宋体" charset="0"/>
              </a:rPr>
              <a:t>围墙的建造 </a:t>
            </a:r>
            <a:r>
              <a:rPr lang="en-US" sz="1600" b="1">
                <a:solidFill>
                  <a:srgbClr val="FFFFFF"/>
                </a:solidFill>
                <a:latin typeface="Arial" charset="0"/>
              </a:rPr>
              <a:t>(</a:t>
            </a:r>
            <a:r>
              <a:rPr lang="en-US" sz="1600" b="1">
                <a:solidFill>
                  <a:srgbClr val="FFFFFF"/>
                </a:solidFill>
                <a:latin typeface="Arial" charset="0"/>
                <a:cs typeface="宋体" charset="0"/>
              </a:rPr>
              <a:t>尼 </a:t>
            </a:r>
            <a:r>
              <a:rPr lang="en-US" sz="1600" b="1">
                <a:solidFill>
                  <a:srgbClr val="FFFFFF"/>
                </a:solidFill>
                <a:latin typeface="Arial" charset="0"/>
              </a:rPr>
              <a:t>3)</a:t>
            </a:r>
          </a:p>
        </p:txBody>
      </p:sp>
      <p:sp>
        <p:nvSpPr>
          <p:cNvPr id="63521" name="Line 32"/>
          <p:cNvSpPr>
            <a:spLocks noChangeShapeType="1"/>
          </p:cNvSpPr>
          <p:nvPr/>
        </p:nvSpPr>
        <p:spPr bwMode="auto">
          <a:xfrm>
            <a:off x="152400" y="5486400"/>
            <a:ext cx="515938" cy="1588"/>
          </a:xfrm>
          <a:prstGeom prst="line">
            <a:avLst/>
          </a:prstGeom>
          <a:noFill/>
          <a:ln w="76320">
            <a:solidFill>
              <a:srgbClr val="FFFF00"/>
            </a:solidFill>
            <a:miter lim="800000"/>
            <a:headEnd/>
            <a:tailEnd/>
          </a:ln>
          <a:extLst>
            <a:ext uri="{909E8E84-426E-40DD-AFC4-6F175D3DCCD1}">
              <a14:hiddenFill xmlns:a14="http://schemas.microsoft.com/office/drawing/2010/main">
                <a:noFill/>
              </a14:hiddenFill>
            </a:ext>
          </a:extLst>
        </p:spPr>
        <p:txBody>
          <a:bodyPr/>
          <a:lstStyle/>
          <a:p>
            <a:endParaRPr lang="en-US">
              <a:solidFill>
                <a:srgbClr val="FFFFFF"/>
              </a:solidFill>
            </a:endParaRPr>
          </a:p>
        </p:txBody>
      </p:sp>
      <p:sp>
        <p:nvSpPr>
          <p:cNvPr id="11297" name="Text Box 33"/>
          <p:cNvSpPr txBox="1">
            <a:spLocks noChangeArrowheads="1"/>
          </p:cNvSpPr>
          <p:nvPr/>
        </p:nvSpPr>
        <p:spPr bwMode="auto">
          <a:xfrm>
            <a:off x="533400" y="5302250"/>
            <a:ext cx="2819400" cy="336550"/>
          </a:xfrm>
          <a:prstGeom prst="rect">
            <a:avLst/>
          </a:prstGeom>
          <a:solidFill>
            <a:srgbClr val="000000"/>
          </a:solidFill>
          <a:ln w="9525">
            <a:noFill/>
            <a:round/>
            <a:headEnd/>
            <a:tailEnd/>
          </a:ln>
          <a:effectLst>
            <a:outerShdw blurRad="63500" dist="17819" dir="2700000" algn="ctr" rotWithShape="0">
              <a:srgbClr val="000000"/>
            </a:outerShdw>
          </a:effec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1600" b="1">
                <a:solidFill>
                  <a:srgbClr val="FFFFFF"/>
                </a:solidFill>
                <a:latin typeface="Arial" charset="0"/>
                <a:cs typeface="宋体" charset="0"/>
              </a:rPr>
              <a:t>游行 </a:t>
            </a:r>
            <a:r>
              <a:rPr lang="en-US" sz="1600" b="1">
                <a:solidFill>
                  <a:srgbClr val="FFFFFF"/>
                </a:solidFill>
                <a:latin typeface="Arial" charset="0"/>
              </a:rPr>
              <a:t>(</a:t>
            </a:r>
            <a:r>
              <a:rPr lang="en-US" sz="1600" b="1">
                <a:solidFill>
                  <a:srgbClr val="FFFFFF"/>
                </a:solidFill>
                <a:latin typeface="Arial" charset="0"/>
                <a:cs typeface="宋体" charset="0"/>
              </a:rPr>
              <a:t>尼</a:t>
            </a:r>
            <a:r>
              <a:rPr lang="en-US" altLang="ja-JP" sz="1600" b="1">
                <a:solidFill>
                  <a:srgbClr val="FFFFFF"/>
                </a:solidFill>
                <a:latin typeface="Arial" charset="0"/>
              </a:rPr>
              <a:t>12:27-43)</a:t>
            </a:r>
            <a:endParaRPr lang="en-US" sz="1600" b="1">
              <a:solidFill>
                <a:srgbClr val="FFFFFF"/>
              </a:solidFill>
              <a:latin typeface="Arial" charset="0"/>
            </a:endParaRPr>
          </a:p>
        </p:txBody>
      </p:sp>
      <p:sp>
        <p:nvSpPr>
          <p:cNvPr id="11298" name="Freeform 34"/>
          <p:cNvSpPr>
            <a:spLocks noChangeArrowheads="1"/>
          </p:cNvSpPr>
          <p:nvPr/>
        </p:nvSpPr>
        <p:spPr bwMode="auto">
          <a:xfrm>
            <a:off x="4800600" y="4106863"/>
            <a:ext cx="439738" cy="1666875"/>
          </a:xfrm>
          <a:custGeom>
            <a:avLst/>
            <a:gdLst>
              <a:gd name="T0" fmla="*/ 176 w 277"/>
              <a:gd name="T1" fmla="*/ 0 h 1050"/>
              <a:gd name="T2" fmla="*/ 240 w 277"/>
              <a:gd name="T3" fmla="*/ 16 h 1050"/>
              <a:gd name="T4" fmla="*/ 267 w 277"/>
              <a:gd name="T5" fmla="*/ 48 h 1050"/>
              <a:gd name="T6" fmla="*/ 277 w 277"/>
              <a:gd name="T7" fmla="*/ 80 h 1050"/>
              <a:gd name="T8" fmla="*/ 208 w 277"/>
              <a:gd name="T9" fmla="*/ 144 h 1050"/>
              <a:gd name="T10" fmla="*/ 128 w 277"/>
              <a:gd name="T11" fmla="*/ 245 h 1050"/>
              <a:gd name="T12" fmla="*/ 107 w 277"/>
              <a:gd name="T13" fmla="*/ 277 h 1050"/>
              <a:gd name="T14" fmla="*/ 85 w 277"/>
              <a:gd name="T15" fmla="*/ 330 h 1050"/>
              <a:gd name="T16" fmla="*/ 53 w 277"/>
              <a:gd name="T17" fmla="*/ 421 h 1050"/>
              <a:gd name="T18" fmla="*/ 43 w 277"/>
              <a:gd name="T19" fmla="*/ 512 h 1050"/>
              <a:gd name="T20" fmla="*/ 27 w 277"/>
              <a:gd name="T21" fmla="*/ 560 h 1050"/>
              <a:gd name="T22" fmla="*/ 0 w 277"/>
              <a:gd name="T23" fmla="*/ 688 h 1050"/>
              <a:gd name="T24" fmla="*/ 43 w 277"/>
              <a:gd name="T25" fmla="*/ 789 h 1050"/>
              <a:gd name="T26" fmla="*/ 75 w 277"/>
              <a:gd name="T27" fmla="*/ 949 h 1050"/>
              <a:gd name="T28" fmla="*/ 80 w 277"/>
              <a:gd name="T29" fmla="*/ 965 h 1050"/>
              <a:gd name="T30" fmla="*/ 91 w 277"/>
              <a:gd name="T31" fmla="*/ 981 h 1050"/>
              <a:gd name="T32" fmla="*/ 117 w 277"/>
              <a:gd name="T33" fmla="*/ 1050 h 10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7"/>
              <a:gd name="T52" fmla="*/ 0 h 1050"/>
              <a:gd name="T53" fmla="*/ 277 w 277"/>
              <a:gd name="T54" fmla="*/ 1050 h 10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7" h="1050">
                <a:moveTo>
                  <a:pt x="176" y="0"/>
                </a:moveTo>
                <a:cubicBezTo>
                  <a:pt x="200" y="3"/>
                  <a:pt x="217" y="7"/>
                  <a:pt x="240" y="16"/>
                </a:cubicBezTo>
                <a:cubicBezTo>
                  <a:pt x="247" y="27"/>
                  <a:pt x="260" y="35"/>
                  <a:pt x="267" y="48"/>
                </a:cubicBezTo>
                <a:cubicBezTo>
                  <a:pt x="272" y="57"/>
                  <a:pt x="277" y="80"/>
                  <a:pt x="277" y="80"/>
                </a:cubicBezTo>
                <a:cubicBezTo>
                  <a:pt x="267" y="110"/>
                  <a:pt x="233" y="126"/>
                  <a:pt x="208" y="144"/>
                </a:cubicBezTo>
                <a:cubicBezTo>
                  <a:pt x="184" y="178"/>
                  <a:pt x="157" y="215"/>
                  <a:pt x="128" y="245"/>
                </a:cubicBezTo>
                <a:cubicBezTo>
                  <a:pt x="116" y="280"/>
                  <a:pt x="132" y="240"/>
                  <a:pt x="107" y="277"/>
                </a:cubicBezTo>
                <a:cubicBezTo>
                  <a:pt x="98" y="288"/>
                  <a:pt x="90" y="316"/>
                  <a:pt x="85" y="330"/>
                </a:cubicBezTo>
                <a:cubicBezTo>
                  <a:pt x="72" y="360"/>
                  <a:pt x="71" y="393"/>
                  <a:pt x="53" y="421"/>
                </a:cubicBezTo>
                <a:cubicBezTo>
                  <a:pt x="38" y="465"/>
                  <a:pt x="55" y="408"/>
                  <a:pt x="43" y="512"/>
                </a:cubicBezTo>
                <a:cubicBezTo>
                  <a:pt x="40" y="528"/>
                  <a:pt x="27" y="560"/>
                  <a:pt x="27" y="560"/>
                </a:cubicBezTo>
                <a:cubicBezTo>
                  <a:pt x="21" y="606"/>
                  <a:pt x="13" y="644"/>
                  <a:pt x="0" y="688"/>
                </a:cubicBezTo>
                <a:cubicBezTo>
                  <a:pt x="5" y="725"/>
                  <a:pt x="29" y="752"/>
                  <a:pt x="43" y="789"/>
                </a:cubicBezTo>
                <a:cubicBezTo>
                  <a:pt x="46" y="843"/>
                  <a:pt x="43" y="902"/>
                  <a:pt x="75" y="949"/>
                </a:cubicBezTo>
                <a:cubicBezTo>
                  <a:pt x="76" y="954"/>
                  <a:pt x="77" y="960"/>
                  <a:pt x="80" y="965"/>
                </a:cubicBezTo>
                <a:cubicBezTo>
                  <a:pt x="82" y="970"/>
                  <a:pt x="88" y="975"/>
                  <a:pt x="91" y="981"/>
                </a:cubicBezTo>
                <a:cubicBezTo>
                  <a:pt x="99" y="999"/>
                  <a:pt x="101" y="1034"/>
                  <a:pt x="117" y="105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299" name="Freeform 35"/>
          <p:cNvSpPr>
            <a:spLocks noChangeArrowheads="1"/>
          </p:cNvSpPr>
          <p:nvPr/>
        </p:nvSpPr>
        <p:spPr bwMode="auto">
          <a:xfrm>
            <a:off x="4978400" y="2743200"/>
            <a:ext cx="950913" cy="3055938"/>
          </a:xfrm>
          <a:custGeom>
            <a:avLst/>
            <a:gdLst>
              <a:gd name="T0" fmla="*/ 0 w 599"/>
              <a:gd name="T1" fmla="*/ 1925 h 1925"/>
              <a:gd name="T2" fmla="*/ 53 w 599"/>
              <a:gd name="T3" fmla="*/ 1856 h 1925"/>
              <a:gd name="T4" fmla="*/ 128 w 599"/>
              <a:gd name="T5" fmla="*/ 1755 h 1925"/>
              <a:gd name="T6" fmla="*/ 133 w 599"/>
              <a:gd name="T7" fmla="*/ 1701 h 1925"/>
              <a:gd name="T8" fmla="*/ 176 w 599"/>
              <a:gd name="T9" fmla="*/ 1648 h 1925"/>
              <a:gd name="T10" fmla="*/ 208 w 599"/>
              <a:gd name="T11" fmla="*/ 1552 h 1925"/>
              <a:gd name="T12" fmla="*/ 245 w 599"/>
              <a:gd name="T13" fmla="*/ 1504 h 1925"/>
              <a:gd name="T14" fmla="*/ 293 w 599"/>
              <a:gd name="T15" fmla="*/ 1403 h 1925"/>
              <a:gd name="T16" fmla="*/ 309 w 599"/>
              <a:gd name="T17" fmla="*/ 1333 h 1925"/>
              <a:gd name="T18" fmla="*/ 368 w 599"/>
              <a:gd name="T19" fmla="*/ 1184 h 1925"/>
              <a:gd name="T20" fmla="*/ 389 w 599"/>
              <a:gd name="T21" fmla="*/ 1120 h 1925"/>
              <a:gd name="T22" fmla="*/ 411 w 599"/>
              <a:gd name="T23" fmla="*/ 1088 h 1925"/>
              <a:gd name="T24" fmla="*/ 400 w 599"/>
              <a:gd name="T25" fmla="*/ 1013 h 1925"/>
              <a:gd name="T26" fmla="*/ 363 w 599"/>
              <a:gd name="T27" fmla="*/ 971 h 1925"/>
              <a:gd name="T28" fmla="*/ 336 w 599"/>
              <a:gd name="T29" fmla="*/ 901 h 1925"/>
              <a:gd name="T30" fmla="*/ 352 w 599"/>
              <a:gd name="T31" fmla="*/ 693 h 1925"/>
              <a:gd name="T32" fmla="*/ 411 w 599"/>
              <a:gd name="T33" fmla="*/ 528 h 1925"/>
              <a:gd name="T34" fmla="*/ 475 w 599"/>
              <a:gd name="T35" fmla="*/ 453 h 1925"/>
              <a:gd name="T36" fmla="*/ 491 w 599"/>
              <a:gd name="T37" fmla="*/ 437 h 1925"/>
              <a:gd name="T38" fmla="*/ 539 w 599"/>
              <a:gd name="T39" fmla="*/ 240 h 1925"/>
              <a:gd name="T40" fmla="*/ 592 w 599"/>
              <a:gd name="T41" fmla="*/ 96 h 1925"/>
              <a:gd name="T42" fmla="*/ 597 w 599"/>
              <a:gd name="T43" fmla="*/ 43 h 1925"/>
              <a:gd name="T44" fmla="*/ 469 w 599"/>
              <a:gd name="T45" fmla="*/ 0 h 19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99"/>
              <a:gd name="T70" fmla="*/ 0 h 1925"/>
              <a:gd name="T71" fmla="*/ 599 w 599"/>
              <a:gd name="T72" fmla="*/ 1925 h 192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99" h="1925">
                <a:moveTo>
                  <a:pt x="0" y="1925"/>
                </a:moveTo>
                <a:cubicBezTo>
                  <a:pt x="5" y="1874"/>
                  <a:pt x="7" y="1870"/>
                  <a:pt x="53" y="1856"/>
                </a:cubicBezTo>
                <a:cubicBezTo>
                  <a:pt x="83" y="1825"/>
                  <a:pt x="91" y="1782"/>
                  <a:pt x="128" y="1755"/>
                </a:cubicBezTo>
                <a:cubicBezTo>
                  <a:pt x="129" y="1737"/>
                  <a:pt x="125" y="1717"/>
                  <a:pt x="133" y="1701"/>
                </a:cubicBezTo>
                <a:cubicBezTo>
                  <a:pt x="141" y="1680"/>
                  <a:pt x="166" y="1668"/>
                  <a:pt x="176" y="1648"/>
                </a:cubicBezTo>
                <a:cubicBezTo>
                  <a:pt x="190" y="1616"/>
                  <a:pt x="194" y="1583"/>
                  <a:pt x="208" y="1552"/>
                </a:cubicBezTo>
                <a:cubicBezTo>
                  <a:pt x="215" y="1533"/>
                  <a:pt x="234" y="1520"/>
                  <a:pt x="245" y="1504"/>
                </a:cubicBezTo>
                <a:cubicBezTo>
                  <a:pt x="256" y="1463"/>
                  <a:pt x="262" y="1433"/>
                  <a:pt x="293" y="1403"/>
                </a:cubicBezTo>
                <a:cubicBezTo>
                  <a:pt x="301" y="1380"/>
                  <a:pt x="302" y="1356"/>
                  <a:pt x="309" y="1333"/>
                </a:cubicBezTo>
                <a:cubicBezTo>
                  <a:pt x="323" y="1283"/>
                  <a:pt x="338" y="1226"/>
                  <a:pt x="368" y="1184"/>
                </a:cubicBezTo>
                <a:cubicBezTo>
                  <a:pt x="373" y="1167"/>
                  <a:pt x="380" y="1132"/>
                  <a:pt x="389" y="1120"/>
                </a:cubicBezTo>
                <a:cubicBezTo>
                  <a:pt x="396" y="1109"/>
                  <a:pt x="411" y="1088"/>
                  <a:pt x="411" y="1088"/>
                </a:cubicBezTo>
                <a:cubicBezTo>
                  <a:pt x="419" y="1060"/>
                  <a:pt x="416" y="1036"/>
                  <a:pt x="400" y="1013"/>
                </a:cubicBezTo>
                <a:cubicBezTo>
                  <a:pt x="393" y="991"/>
                  <a:pt x="382" y="982"/>
                  <a:pt x="363" y="971"/>
                </a:cubicBezTo>
                <a:cubicBezTo>
                  <a:pt x="353" y="946"/>
                  <a:pt x="351" y="923"/>
                  <a:pt x="336" y="901"/>
                </a:cubicBezTo>
                <a:cubicBezTo>
                  <a:pt x="345" y="829"/>
                  <a:pt x="330" y="762"/>
                  <a:pt x="352" y="693"/>
                </a:cubicBezTo>
                <a:cubicBezTo>
                  <a:pt x="358" y="635"/>
                  <a:pt x="377" y="576"/>
                  <a:pt x="411" y="528"/>
                </a:cubicBezTo>
                <a:cubicBezTo>
                  <a:pt x="419" y="501"/>
                  <a:pt x="455" y="472"/>
                  <a:pt x="475" y="453"/>
                </a:cubicBezTo>
                <a:cubicBezTo>
                  <a:pt x="480" y="447"/>
                  <a:pt x="491" y="437"/>
                  <a:pt x="491" y="437"/>
                </a:cubicBezTo>
                <a:cubicBezTo>
                  <a:pt x="511" y="371"/>
                  <a:pt x="498" y="298"/>
                  <a:pt x="539" y="240"/>
                </a:cubicBezTo>
                <a:cubicBezTo>
                  <a:pt x="554" y="190"/>
                  <a:pt x="576" y="145"/>
                  <a:pt x="592" y="96"/>
                </a:cubicBezTo>
                <a:cubicBezTo>
                  <a:pt x="593" y="78"/>
                  <a:pt x="599" y="60"/>
                  <a:pt x="597" y="43"/>
                </a:cubicBezTo>
                <a:cubicBezTo>
                  <a:pt x="591" y="6"/>
                  <a:pt x="482" y="0"/>
                  <a:pt x="469" y="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300" name="Freeform 36"/>
          <p:cNvSpPr>
            <a:spLocks noChangeArrowheads="1"/>
          </p:cNvSpPr>
          <p:nvPr/>
        </p:nvSpPr>
        <p:spPr bwMode="auto">
          <a:xfrm>
            <a:off x="5091113" y="2311400"/>
            <a:ext cx="346075" cy="1722438"/>
          </a:xfrm>
          <a:custGeom>
            <a:avLst/>
            <a:gdLst>
              <a:gd name="T0" fmla="*/ 30 w 218"/>
              <a:gd name="T1" fmla="*/ 1061 h 1085"/>
              <a:gd name="T2" fmla="*/ 100 w 218"/>
              <a:gd name="T3" fmla="*/ 1077 h 1085"/>
              <a:gd name="T4" fmla="*/ 158 w 218"/>
              <a:gd name="T5" fmla="*/ 1061 h 1085"/>
              <a:gd name="T6" fmla="*/ 153 w 218"/>
              <a:gd name="T7" fmla="*/ 1013 h 1085"/>
              <a:gd name="T8" fmla="*/ 164 w 218"/>
              <a:gd name="T9" fmla="*/ 944 h 1085"/>
              <a:gd name="T10" fmla="*/ 174 w 218"/>
              <a:gd name="T11" fmla="*/ 912 h 1085"/>
              <a:gd name="T12" fmla="*/ 158 w 218"/>
              <a:gd name="T13" fmla="*/ 816 h 1085"/>
              <a:gd name="T14" fmla="*/ 180 w 218"/>
              <a:gd name="T15" fmla="*/ 688 h 1085"/>
              <a:gd name="T16" fmla="*/ 196 w 218"/>
              <a:gd name="T17" fmla="*/ 629 h 1085"/>
              <a:gd name="T18" fmla="*/ 206 w 218"/>
              <a:gd name="T19" fmla="*/ 597 h 1085"/>
              <a:gd name="T20" fmla="*/ 174 w 218"/>
              <a:gd name="T21" fmla="*/ 464 h 1085"/>
              <a:gd name="T22" fmla="*/ 126 w 218"/>
              <a:gd name="T23" fmla="*/ 405 h 1085"/>
              <a:gd name="T24" fmla="*/ 105 w 218"/>
              <a:gd name="T25" fmla="*/ 373 h 1085"/>
              <a:gd name="T26" fmla="*/ 94 w 218"/>
              <a:gd name="T27" fmla="*/ 357 h 1085"/>
              <a:gd name="T28" fmla="*/ 57 w 218"/>
              <a:gd name="T29" fmla="*/ 261 h 1085"/>
              <a:gd name="T30" fmla="*/ 25 w 218"/>
              <a:gd name="T31" fmla="*/ 219 h 1085"/>
              <a:gd name="T32" fmla="*/ 20 w 218"/>
              <a:gd name="T33" fmla="*/ 11 h 1085"/>
              <a:gd name="T34" fmla="*/ 36 w 218"/>
              <a:gd name="T35" fmla="*/ 0 h 108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8"/>
              <a:gd name="T55" fmla="*/ 0 h 1085"/>
              <a:gd name="T56" fmla="*/ 218 w 218"/>
              <a:gd name="T57" fmla="*/ 1085 h 108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8" h="1085">
                <a:moveTo>
                  <a:pt x="30" y="1061"/>
                </a:moveTo>
                <a:cubicBezTo>
                  <a:pt x="54" y="1070"/>
                  <a:pt x="72" y="1073"/>
                  <a:pt x="100" y="1077"/>
                </a:cubicBezTo>
                <a:cubicBezTo>
                  <a:pt x="128" y="1085"/>
                  <a:pt x="137" y="1081"/>
                  <a:pt x="158" y="1061"/>
                </a:cubicBezTo>
                <a:cubicBezTo>
                  <a:pt x="165" y="1040"/>
                  <a:pt x="159" y="1033"/>
                  <a:pt x="153" y="1013"/>
                </a:cubicBezTo>
                <a:cubicBezTo>
                  <a:pt x="156" y="981"/>
                  <a:pt x="156" y="971"/>
                  <a:pt x="164" y="944"/>
                </a:cubicBezTo>
                <a:cubicBezTo>
                  <a:pt x="166" y="933"/>
                  <a:pt x="174" y="912"/>
                  <a:pt x="174" y="912"/>
                </a:cubicBezTo>
                <a:cubicBezTo>
                  <a:pt x="169" y="879"/>
                  <a:pt x="162" y="848"/>
                  <a:pt x="158" y="816"/>
                </a:cubicBezTo>
                <a:cubicBezTo>
                  <a:pt x="161" y="771"/>
                  <a:pt x="164" y="729"/>
                  <a:pt x="180" y="688"/>
                </a:cubicBezTo>
                <a:cubicBezTo>
                  <a:pt x="183" y="666"/>
                  <a:pt x="189" y="649"/>
                  <a:pt x="196" y="629"/>
                </a:cubicBezTo>
                <a:cubicBezTo>
                  <a:pt x="199" y="618"/>
                  <a:pt x="206" y="597"/>
                  <a:pt x="206" y="597"/>
                </a:cubicBezTo>
                <a:cubicBezTo>
                  <a:pt x="213" y="547"/>
                  <a:pt x="218" y="494"/>
                  <a:pt x="174" y="464"/>
                </a:cubicBezTo>
                <a:cubicBezTo>
                  <a:pt x="166" y="440"/>
                  <a:pt x="146" y="419"/>
                  <a:pt x="126" y="405"/>
                </a:cubicBezTo>
                <a:cubicBezTo>
                  <a:pt x="119" y="394"/>
                  <a:pt x="112" y="383"/>
                  <a:pt x="105" y="373"/>
                </a:cubicBezTo>
                <a:cubicBezTo>
                  <a:pt x="101" y="367"/>
                  <a:pt x="94" y="357"/>
                  <a:pt x="94" y="357"/>
                </a:cubicBezTo>
                <a:cubicBezTo>
                  <a:pt x="83" y="324"/>
                  <a:pt x="76" y="289"/>
                  <a:pt x="57" y="261"/>
                </a:cubicBezTo>
                <a:cubicBezTo>
                  <a:pt x="50" y="240"/>
                  <a:pt x="37" y="236"/>
                  <a:pt x="25" y="219"/>
                </a:cubicBezTo>
                <a:cubicBezTo>
                  <a:pt x="0" y="139"/>
                  <a:pt x="2" y="160"/>
                  <a:pt x="20" y="11"/>
                </a:cubicBezTo>
                <a:cubicBezTo>
                  <a:pt x="20" y="4"/>
                  <a:pt x="36" y="0"/>
                  <a:pt x="36" y="0"/>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
        <p:nvSpPr>
          <p:cNvPr id="11301" name="Freeform 37"/>
          <p:cNvSpPr>
            <a:spLocks noChangeArrowheads="1"/>
          </p:cNvSpPr>
          <p:nvPr/>
        </p:nvSpPr>
        <p:spPr bwMode="auto">
          <a:xfrm>
            <a:off x="5122863" y="2201863"/>
            <a:ext cx="787400" cy="458787"/>
          </a:xfrm>
          <a:custGeom>
            <a:avLst/>
            <a:gdLst>
              <a:gd name="T0" fmla="*/ 0 w 496"/>
              <a:gd name="T1" fmla="*/ 80 h 289"/>
              <a:gd name="T2" fmla="*/ 149 w 496"/>
              <a:gd name="T3" fmla="*/ 21 h 289"/>
              <a:gd name="T4" fmla="*/ 282 w 496"/>
              <a:gd name="T5" fmla="*/ 0 h 289"/>
              <a:gd name="T6" fmla="*/ 346 w 496"/>
              <a:gd name="T7" fmla="*/ 21 h 289"/>
              <a:gd name="T8" fmla="*/ 448 w 496"/>
              <a:gd name="T9" fmla="*/ 37 h 289"/>
              <a:gd name="T10" fmla="*/ 496 w 496"/>
              <a:gd name="T11" fmla="*/ 202 h 289"/>
              <a:gd name="T12" fmla="*/ 490 w 496"/>
              <a:gd name="T13" fmla="*/ 272 h 289"/>
              <a:gd name="T14" fmla="*/ 485 w 496"/>
              <a:gd name="T15" fmla="*/ 288 h 289"/>
              <a:gd name="T16" fmla="*/ 410 w 496"/>
              <a:gd name="T17" fmla="*/ 272 h 28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96"/>
              <a:gd name="T28" fmla="*/ 0 h 289"/>
              <a:gd name="T29" fmla="*/ 496 w 496"/>
              <a:gd name="T30" fmla="*/ 289 h 28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96" h="289">
                <a:moveTo>
                  <a:pt x="0" y="80"/>
                </a:moveTo>
                <a:cubicBezTo>
                  <a:pt x="31" y="29"/>
                  <a:pt x="95" y="25"/>
                  <a:pt x="149" y="21"/>
                </a:cubicBezTo>
                <a:cubicBezTo>
                  <a:pt x="199" y="8"/>
                  <a:pt x="222" y="3"/>
                  <a:pt x="282" y="0"/>
                </a:cubicBezTo>
                <a:cubicBezTo>
                  <a:pt x="303" y="6"/>
                  <a:pt x="324" y="14"/>
                  <a:pt x="346" y="21"/>
                </a:cubicBezTo>
                <a:cubicBezTo>
                  <a:pt x="381" y="17"/>
                  <a:pt x="424" y="3"/>
                  <a:pt x="448" y="37"/>
                </a:cubicBezTo>
                <a:cubicBezTo>
                  <a:pt x="465" y="91"/>
                  <a:pt x="475" y="148"/>
                  <a:pt x="496" y="202"/>
                </a:cubicBezTo>
                <a:cubicBezTo>
                  <a:pt x="494" y="225"/>
                  <a:pt x="492" y="248"/>
                  <a:pt x="490" y="272"/>
                </a:cubicBezTo>
                <a:cubicBezTo>
                  <a:pt x="489" y="277"/>
                  <a:pt x="490" y="285"/>
                  <a:pt x="485" y="288"/>
                </a:cubicBezTo>
                <a:cubicBezTo>
                  <a:pt x="481" y="289"/>
                  <a:pt x="410" y="277"/>
                  <a:pt x="410" y="272"/>
                </a:cubicBezTo>
              </a:path>
            </a:pathLst>
          </a:custGeom>
          <a:noFill/>
          <a:ln w="76320">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solidFill>
                <a:srgbClr val="FFFFFF"/>
              </a:solidFill>
              <a:ea typeface="Osaka" charset="0"/>
              <a:cs typeface="Osaka" charset="0"/>
            </a:endParaRPr>
          </a:p>
        </p:txBody>
      </p:sp>
    </p:spTree>
    <p:extLst>
      <p:ext uri="{BB962C8B-B14F-4D97-AF65-F5344CB8AC3E}">
        <p14:creationId xmlns:p14="http://schemas.microsoft.com/office/powerpoint/2010/main" val="12043058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afterEffect">
                                  <p:stCondLst>
                                    <p:cond delay="0"/>
                                  </p:stCondLst>
                                  <p:childTnLst>
                                    <p:set>
                                      <p:cBhvr additive="repl">
                                        <p:cTn id="6" dur="1" fill="hold">
                                          <p:stCondLst>
                                            <p:cond delay="0"/>
                                          </p:stCondLst>
                                        </p:cTn>
                                        <p:tgtEl>
                                          <p:spTgt spid="11269"/>
                                        </p:tgtEl>
                                        <p:attrNameLst>
                                          <p:attrName>style.visibility</p:attrName>
                                        </p:attrNameLst>
                                      </p:cBhvr>
                                      <p:to>
                                        <p:strVal val="visible"/>
                                      </p:to>
                                    </p:set>
                                    <p:anim calcmode="lin" valueType="num">
                                      <p:cBhvr additive="repl">
                                        <p:cTn id="7" dur="500" fill="hold"/>
                                        <p:tgtEl>
                                          <p:spTgt spid="11269"/>
                                        </p:tgtEl>
                                        <p:attrNameLst>
                                          <p:attrName>ppt_w</p:attrName>
                                        </p:attrNameLst>
                                      </p:cBhvr>
                                      <p:tavLst>
                                        <p:tav tm="100000">
                                          <p:val>
                                            <p:fltVal val="0"/>
                                          </p:val>
                                        </p:tav>
                                        <p:tav>
                                          <p:val>
                                            <p:strVal val="#ppt_w"/>
                                          </p:val>
                                        </p:tav>
                                      </p:tavLst>
                                    </p:anim>
                                    <p:anim calcmode="lin" valueType="num">
                                      <p:cBhvr additive="repl">
                                        <p:cTn id="8" dur="500" fill="hold"/>
                                        <p:tgtEl>
                                          <p:spTgt spid="11269"/>
                                        </p:tgtEl>
                                        <p:attrNameLst>
                                          <p:attrName>ppt_h</p:attrName>
                                        </p:attrNameLst>
                                      </p:cBhvr>
                                      <p:tavLst>
                                        <p:tav tm="100000">
                                          <p:val>
                                            <p:fltVal val="0"/>
                                          </p:val>
                                        </p:tav>
                                        <p:tav>
                                          <p:val>
                                            <p:strVal val="#ppt_h"/>
                                          </p:val>
                                        </p:tav>
                                      </p:tavLst>
                                    </p:anim>
                                  </p:childTnLst>
                                </p:cTn>
                              </p:par>
                            </p:childTnLst>
                          </p:cTn>
                        </p:par>
                        <p:par>
                          <p:cTn id="9" fill="hold" nodeType="afterGroup">
                            <p:stCondLst>
                              <p:cond delay="2500"/>
                            </p:stCondLst>
                            <p:childTnLst>
                              <p:par>
                                <p:cTn id="10" presetID="5" presetClass="entr" presetSubtype="10" fill="hold" grpId="0" nodeType="afterEffect">
                                  <p:stCondLst>
                                    <p:cond delay="0"/>
                                  </p:stCondLst>
                                  <p:childTnLst>
                                    <p:set>
                                      <p:cBhvr additive="repl">
                                        <p:cTn id="11" dur="1" fill="hold">
                                          <p:stCondLst>
                                            <p:cond delay="0"/>
                                          </p:stCondLst>
                                        </p:cTn>
                                        <p:tgtEl>
                                          <p:spTgt spid="11266"/>
                                        </p:tgtEl>
                                        <p:attrNameLst>
                                          <p:attrName>style.visibility</p:attrName>
                                        </p:attrNameLst>
                                      </p:cBhvr>
                                      <p:to>
                                        <p:strVal val="visible"/>
                                      </p:to>
                                    </p:set>
                                    <p:animEffect transition="in" filter="checkerboard(across)">
                                      <p:cBhvr additive="repl">
                                        <p:cTn id="12" dur="500"/>
                                        <p:tgtEl>
                                          <p:spTgt spid="11266"/>
                                        </p:tgtEl>
                                      </p:cBhvr>
                                    </p:animEffect>
                                  </p:childTnLst>
                                </p:cTn>
                              </p:par>
                            </p:childTnLst>
                          </p:cTn>
                        </p:par>
                        <p:par>
                          <p:cTn id="13" fill="hold" nodeType="afterGroup">
                            <p:stCondLst>
                              <p:cond delay="8000"/>
                            </p:stCondLst>
                            <p:childTnLst>
                              <p:par>
                                <p:cTn id="14" presetID="5" presetClass="entr" presetSubtype="10" fill="hold" grpId="0" nodeType="afterEffect">
                                  <p:stCondLst>
                                    <p:cond delay="0"/>
                                  </p:stCondLst>
                                  <p:childTnLst>
                                    <p:set>
                                      <p:cBhvr additive="repl">
                                        <p:cTn id="15" dur="1" fill="hold">
                                          <p:stCondLst>
                                            <p:cond delay="0"/>
                                          </p:stCondLst>
                                        </p:cTn>
                                        <p:tgtEl>
                                          <p:spTgt spid="11267"/>
                                        </p:tgtEl>
                                        <p:attrNameLst>
                                          <p:attrName>style.visibility</p:attrName>
                                        </p:attrNameLst>
                                      </p:cBhvr>
                                      <p:to>
                                        <p:strVal val="visible"/>
                                      </p:to>
                                    </p:set>
                                    <p:animEffect transition="in" filter="checkerboard(across)">
                                      <p:cBhvr additive="repl">
                                        <p:cTn id="16" dur="500"/>
                                        <p:tgtEl>
                                          <p:spTgt spid="11267"/>
                                        </p:tgtEl>
                                      </p:cBhvr>
                                    </p:animEffect>
                                  </p:childTnLst>
                                </p:cTn>
                              </p:par>
                            </p:childTnLst>
                          </p:cTn>
                        </p:par>
                        <p:par>
                          <p:cTn id="17" fill="hold" nodeType="afterGroup">
                            <p:stCondLst>
                              <p:cond delay="13500"/>
                            </p:stCondLst>
                            <p:childTnLst>
                              <p:par>
                                <p:cTn id="18" presetID="5" presetClass="entr" presetSubtype="10" fill="hold" grpId="0" nodeType="afterEffect">
                                  <p:stCondLst>
                                    <p:cond delay="0"/>
                                  </p:stCondLst>
                                  <p:childTnLst>
                                    <p:set>
                                      <p:cBhvr additive="repl">
                                        <p:cTn id="19" dur="1" fill="hold">
                                          <p:stCondLst>
                                            <p:cond delay="0"/>
                                          </p:stCondLst>
                                        </p:cTn>
                                        <p:tgtEl>
                                          <p:spTgt spid="11268"/>
                                        </p:tgtEl>
                                        <p:attrNameLst>
                                          <p:attrName>style.visibility</p:attrName>
                                        </p:attrNameLst>
                                      </p:cBhvr>
                                      <p:to>
                                        <p:strVal val="visible"/>
                                      </p:to>
                                    </p:set>
                                    <p:animEffect transition="in" filter="checkerboard(across)">
                                      <p:cBhvr additive="repl">
                                        <p:cTn id="20" dur="500"/>
                                        <p:tgtEl>
                                          <p:spTgt spid="1126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grpId="0" nodeType="clickEffect">
                                  <p:stCondLst>
                                    <p:cond delay="0"/>
                                  </p:stCondLst>
                                  <p:childTnLst>
                                    <p:set>
                                      <p:cBhvr additive="repl">
                                        <p:cTn id="24" dur="1" fill="hold">
                                          <p:stCondLst>
                                            <p:cond delay="0"/>
                                          </p:stCondLst>
                                        </p:cTn>
                                        <p:tgtEl>
                                          <p:spTgt spid="11272"/>
                                        </p:tgtEl>
                                        <p:attrNameLst>
                                          <p:attrName>style.visibility</p:attrName>
                                        </p:attrNameLst>
                                      </p:cBhvr>
                                      <p:to>
                                        <p:strVal val="visible"/>
                                      </p:to>
                                    </p:set>
                                    <p:animEffect transition="in" filter="wipe(left)">
                                      <p:cBhvr additive="repl">
                                        <p:cTn id="25" dur="500"/>
                                        <p:tgtEl>
                                          <p:spTgt spid="1127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fill="hold" nodeType="clickEffect">
                                  <p:stCondLst>
                                    <p:cond delay="0"/>
                                  </p:stCondLst>
                                  <p:childTnLst>
                                    <p:set>
                                      <p:cBhvr additive="repl">
                                        <p:cTn id="29" dur="1" fill="hold">
                                          <p:stCondLst>
                                            <p:cond delay="0"/>
                                          </p:stCondLst>
                                        </p:cTn>
                                        <p:tgtEl>
                                          <p:spTgt spid="11273"/>
                                        </p:tgtEl>
                                        <p:attrNameLst>
                                          <p:attrName>style.visibility</p:attrName>
                                        </p:attrNameLst>
                                      </p:cBhvr>
                                      <p:to>
                                        <p:strVal val="visible"/>
                                      </p:to>
                                    </p:set>
                                    <p:animEffect transition="in" filter="dissolve">
                                      <p:cBhvr additive="repl">
                                        <p:cTn id="30" dur="500"/>
                                        <p:tgtEl>
                                          <p:spTgt spid="1127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fill="hold" nodeType="clickEffect">
                                  <p:stCondLst>
                                    <p:cond delay="0"/>
                                  </p:stCondLst>
                                  <p:childTnLst>
                                    <p:set>
                                      <p:cBhvr additive="repl">
                                        <p:cTn id="34" dur="1" fill="hold">
                                          <p:stCondLst>
                                            <p:cond delay="0"/>
                                          </p:stCondLst>
                                        </p:cTn>
                                        <p:tgtEl>
                                          <p:spTgt spid="11274"/>
                                        </p:tgtEl>
                                        <p:attrNameLst>
                                          <p:attrName>style.visibility</p:attrName>
                                        </p:attrNameLst>
                                      </p:cBhvr>
                                      <p:to>
                                        <p:strVal val="visible"/>
                                      </p:to>
                                    </p:set>
                                    <p:animEffect transition="in" filter="dissolve">
                                      <p:cBhvr additive="repl">
                                        <p:cTn id="35" dur="500"/>
                                        <p:tgtEl>
                                          <p:spTgt spid="11274"/>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9" presetClass="entr" fill="hold" nodeType="clickEffect">
                                  <p:stCondLst>
                                    <p:cond delay="0"/>
                                  </p:stCondLst>
                                  <p:childTnLst>
                                    <p:set>
                                      <p:cBhvr additive="repl">
                                        <p:cTn id="39" dur="1" fill="hold">
                                          <p:stCondLst>
                                            <p:cond delay="0"/>
                                          </p:stCondLst>
                                        </p:cTn>
                                        <p:tgtEl>
                                          <p:spTgt spid="11275"/>
                                        </p:tgtEl>
                                        <p:attrNameLst>
                                          <p:attrName>style.visibility</p:attrName>
                                        </p:attrNameLst>
                                      </p:cBhvr>
                                      <p:to>
                                        <p:strVal val="visible"/>
                                      </p:to>
                                    </p:set>
                                    <p:animEffect transition="in" filter="dissolve">
                                      <p:cBhvr additive="repl">
                                        <p:cTn id="40" dur="500"/>
                                        <p:tgtEl>
                                          <p:spTgt spid="11275"/>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ntr" fill="hold" nodeType="clickEffect">
                                  <p:stCondLst>
                                    <p:cond delay="0"/>
                                  </p:stCondLst>
                                  <p:childTnLst>
                                    <p:set>
                                      <p:cBhvr additive="repl">
                                        <p:cTn id="44" dur="1" fill="hold">
                                          <p:stCondLst>
                                            <p:cond delay="0"/>
                                          </p:stCondLst>
                                        </p:cTn>
                                        <p:tgtEl>
                                          <p:spTgt spid="11276"/>
                                        </p:tgtEl>
                                        <p:attrNameLst>
                                          <p:attrName>style.visibility</p:attrName>
                                        </p:attrNameLst>
                                      </p:cBhvr>
                                      <p:to>
                                        <p:strVal val="visible"/>
                                      </p:to>
                                    </p:set>
                                    <p:animEffect transition="in" filter="dissolve">
                                      <p:cBhvr additive="repl">
                                        <p:cTn id="45" dur="500"/>
                                        <p:tgtEl>
                                          <p:spTgt spid="11276"/>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9" presetClass="entr" fill="hold" nodeType="clickEffect">
                                  <p:stCondLst>
                                    <p:cond delay="0"/>
                                  </p:stCondLst>
                                  <p:childTnLst>
                                    <p:set>
                                      <p:cBhvr additive="repl">
                                        <p:cTn id="49" dur="1" fill="hold">
                                          <p:stCondLst>
                                            <p:cond delay="0"/>
                                          </p:stCondLst>
                                        </p:cTn>
                                        <p:tgtEl>
                                          <p:spTgt spid="11277"/>
                                        </p:tgtEl>
                                        <p:attrNameLst>
                                          <p:attrName>style.visibility</p:attrName>
                                        </p:attrNameLst>
                                      </p:cBhvr>
                                      <p:to>
                                        <p:strVal val="visible"/>
                                      </p:to>
                                    </p:set>
                                    <p:animEffect transition="in" filter="dissolve">
                                      <p:cBhvr additive="repl">
                                        <p:cTn id="50" dur="500"/>
                                        <p:tgtEl>
                                          <p:spTgt spid="11277"/>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ntr" fill="hold" nodeType="clickEffect">
                                  <p:stCondLst>
                                    <p:cond delay="0"/>
                                  </p:stCondLst>
                                  <p:childTnLst>
                                    <p:set>
                                      <p:cBhvr additive="repl">
                                        <p:cTn id="54" dur="1" fill="hold">
                                          <p:stCondLst>
                                            <p:cond delay="0"/>
                                          </p:stCondLst>
                                        </p:cTn>
                                        <p:tgtEl>
                                          <p:spTgt spid="11278"/>
                                        </p:tgtEl>
                                        <p:attrNameLst>
                                          <p:attrName>style.visibility</p:attrName>
                                        </p:attrNameLst>
                                      </p:cBhvr>
                                      <p:to>
                                        <p:strVal val="visible"/>
                                      </p:to>
                                    </p:set>
                                    <p:animEffect transition="in" filter="dissolve">
                                      <p:cBhvr additive="repl">
                                        <p:cTn id="55" dur="500"/>
                                        <p:tgtEl>
                                          <p:spTgt spid="1127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9" presetClass="entr" fill="hold" nodeType="clickEffect">
                                  <p:stCondLst>
                                    <p:cond delay="0"/>
                                  </p:stCondLst>
                                  <p:childTnLst>
                                    <p:set>
                                      <p:cBhvr additive="repl">
                                        <p:cTn id="59" dur="1" fill="hold">
                                          <p:stCondLst>
                                            <p:cond delay="0"/>
                                          </p:stCondLst>
                                        </p:cTn>
                                        <p:tgtEl>
                                          <p:spTgt spid="11279"/>
                                        </p:tgtEl>
                                        <p:attrNameLst>
                                          <p:attrName>style.visibility</p:attrName>
                                        </p:attrNameLst>
                                      </p:cBhvr>
                                      <p:to>
                                        <p:strVal val="visible"/>
                                      </p:to>
                                    </p:set>
                                    <p:animEffect transition="in" filter="dissolve">
                                      <p:cBhvr additive="repl">
                                        <p:cTn id="60" dur="500"/>
                                        <p:tgtEl>
                                          <p:spTgt spid="11279"/>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9" presetClass="entr" fill="hold" nodeType="clickEffect">
                                  <p:stCondLst>
                                    <p:cond delay="0"/>
                                  </p:stCondLst>
                                  <p:childTnLst>
                                    <p:set>
                                      <p:cBhvr additive="repl">
                                        <p:cTn id="64" dur="1" fill="hold">
                                          <p:stCondLst>
                                            <p:cond delay="0"/>
                                          </p:stCondLst>
                                        </p:cTn>
                                        <p:tgtEl>
                                          <p:spTgt spid="11280"/>
                                        </p:tgtEl>
                                        <p:attrNameLst>
                                          <p:attrName>style.visibility</p:attrName>
                                        </p:attrNameLst>
                                      </p:cBhvr>
                                      <p:to>
                                        <p:strVal val="visible"/>
                                      </p:to>
                                    </p:set>
                                    <p:animEffect transition="in" filter="dissolve">
                                      <p:cBhvr additive="repl">
                                        <p:cTn id="65" dur="500"/>
                                        <p:tgtEl>
                                          <p:spTgt spid="11280"/>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9" presetClass="entr" fill="hold" nodeType="clickEffect">
                                  <p:stCondLst>
                                    <p:cond delay="0"/>
                                  </p:stCondLst>
                                  <p:childTnLst>
                                    <p:set>
                                      <p:cBhvr additive="repl">
                                        <p:cTn id="69" dur="1" fill="hold">
                                          <p:stCondLst>
                                            <p:cond delay="0"/>
                                          </p:stCondLst>
                                        </p:cTn>
                                        <p:tgtEl>
                                          <p:spTgt spid="11281"/>
                                        </p:tgtEl>
                                        <p:attrNameLst>
                                          <p:attrName>style.visibility</p:attrName>
                                        </p:attrNameLst>
                                      </p:cBhvr>
                                      <p:to>
                                        <p:strVal val="visible"/>
                                      </p:to>
                                    </p:set>
                                    <p:animEffect transition="in" filter="dissolve">
                                      <p:cBhvr additive="repl">
                                        <p:cTn id="70" dur="500"/>
                                        <p:tgtEl>
                                          <p:spTgt spid="11281"/>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9" presetClass="entr" fill="hold" nodeType="clickEffect">
                                  <p:stCondLst>
                                    <p:cond delay="0"/>
                                  </p:stCondLst>
                                  <p:childTnLst>
                                    <p:set>
                                      <p:cBhvr additive="repl">
                                        <p:cTn id="74" dur="1" fill="hold">
                                          <p:stCondLst>
                                            <p:cond delay="0"/>
                                          </p:stCondLst>
                                        </p:cTn>
                                        <p:tgtEl>
                                          <p:spTgt spid="11282"/>
                                        </p:tgtEl>
                                        <p:attrNameLst>
                                          <p:attrName>style.visibility</p:attrName>
                                        </p:attrNameLst>
                                      </p:cBhvr>
                                      <p:to>
                                        <p:strVal val="visible"/>
                                      </p:to>
                                    </p:set>
                                    <p:animEffect transition="in" filter="dissolve">
                                      <p:cBhvr additive="repl">
                                        <p:cTn id="75" dur="500"/>
                                        <p:tgtEl>
                                          <p:spTgt spid="11282"/>
                                        </p:tgtEl>
                                      </p:cBhvr>
                                    </p:animEffect>
                                  </p:childTnLst>
                                </p:cTn>
                              </p:par>
                            </p:childTnLst>
                          </p:cTn>
                        </p:par>
                      </p:childTnLst>
                    </p:cTn>
                  </p:par>
                  <p:par>
                    <p:cTn id="76" fill="hold" nodeType="clickPar">
                      <p:stCondLst>
                        <p:cond delay="indefinite"/>
                      </p:stCondLst>
                      <p:childTnLst>
                        <p:par>
                          <p:cTn id="77" fill="hold" nodeType="withGroup">
                            <p:stCondLst>
                              <p:cond delay="0"/>
                            </p:stCondLst>
                            <p:childTnLst>
                              <p:par>
                                <p:cTn id="78" presetID="9" presetClass="entr" fill="hold" nodeType="clickEffect">
                                  <p:stCondLst>
                                    <p:cond delay="0"/>
                                  </p:stCondLst>
                                  <p:childTnLst>
                                    <p:set>
                                      <p:cBhvr additive="repl">
                                        <p:cTn id="79" dur="1" fill="hold">
                                          <p:stCondLst>
                                            <p:cond delay="0"/>
                                          </p:stCondLst>
                                        </p:cTn>
                                        <p:tgtEl>
                                          <p:spTgt spid="11283"/>
                                        </p:tgtEl>
                                        <p:attrNameLst>
                                          <p:attrName>style.visibility</p:attrName>
                                        </p:attrNameLst>
                                      </p:cBhvr>
                                      <p:to>
                                        <p:strVal val="visible"/>
                                      </p:to>
                                    </p:set>
                                    <p:animEffect transition="in" filter="dissolve">
                                      <p:cBhvr additive="repl">
                                        <p:cTn id="80" dur="500"/>
                                        <p:tgtEl>
                                          <p:spTgt spid="11283"/>
                                        </p:tgtEl>
                                      </p:cBhvr>
                                    </p:animEffect>
                                  </p:childTnLst>
                                </p:cTn>
                              </p:par>
                            </p:childTnLst>
                          </p:cTn>
                        </p:par>
                      </p:childTnLst>
                    </p:cTn>
                  </p:par>
                  <p:par>
                    <p:cTn id="81" fill="hold" nodeType="clickPar">
                      <p:stCondLst>
                        <p:cond delay="indefinite"/>
                      </p:stCondLst>
                      <p:childTnLst>
                        <p:par>
                          <p:cTn id="82" fill="hold" nodeType="withGroup">
                            <p:stCondLst>
                              <p:cond delay="0"/>
                            </p:stCondLst>
                            <p:childTnLst>
                              <p:par>
                                <p:cTn id="83" presetID="9" presetClass="entr" fill="hold" nodeType="clickEffect">
                                  <p:stCondLst>
                                    <p:cond delay="0"/>
                                  </p:stCondLst>
                                  <p:childTnLst>
                                    <p:set>
                                      <p:cBhvr additive="repl">
                                        <p:cTn id="84" dur="1" fill="hold">
                                          <p:stCondLst>
                                            <p:cond delay="0"/>
                                          </p:stCondLst>
                                        </p:cTn>
                                        <p:tgtEl>
                                          <p:spTgt spid="11284"/>
                                        </p:tgtEl>
                                        <p:attrNameLst>
                                          <p:attrName>style.visibility</p:attrName>
                                        </p:attrNameLst>
                                      </p:cBhvr>
                                      <p:to>
                                        <p:strVal val="visible"/>
                                      </p:to>
                                    </p:set>
                                    <p:animEffect transition="in" filter="dissolve">
                                      <p:cBhvr additive="repl">
                                        <p:cTn id="85" dur="500"/>
                                        <p:tgtEl>
                                          <p:spTgt spid="11284"/>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ntr" fill="hold" nodeType="clickEffect">
                                  <p:stCondLst>
                                    <p:cond delay="0"/>
                                  </p:stCondLst>
                                  <p:childTnLst>
                                    <p:set>
                                      <p:cBhvr additive="repl">
                                        <p:cTn id="89" dur="1" fill="hold">
                                          <p:stCondLst>
                                            <p:cond delay="0"/>
                                          </p:stCondLst>
                                        </p:cTn>
                                        <p:tgtEl>
                                          <p:spTgt spid="11285"/>
                                        </p:tgtEl>
                                        <p:attrNameLst>
                                          <p:attrName>style.visibility</p:attrName>
                                        </p:attrNameLst>
                                      </p:cBhvr>
                                      <p:to>
                                        <p:strVal val="visible"/>
                                      </p:to>
                                    </p:set>
                                    <p:animEffect transition="in" filter="dissolve">
                                      <p:cBhvr additive="repl">
                                        <p:cTn id="90" dur="500"/>
                                        <p:tgtEl>
                                          <p:spTgt spid="11285"/>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9" presetClass="entr" fill="hold" nodeType="clickEffect">
                                  <p:stCondLst>
                                    <p:cond delay="0"/>
                                  </p:stCondLst>
                                  <p:childTnLst>
                                    <p:set>
                                      <p:cBhvr additive="repl">
                                        <p:cTn id="94" dur="1" fill="hold">
                                          <p:stCondLst>
                                            <p:cond delay="0"/>
                                          </p:stCondLst>
                                        </p:cTn>
                                        <p:tgtEl>
                                          <p:spTgt spid="11286"/>
                                        </p:tgtEl>
                                        <p:attrNameLst>
                                          <p:attrName>style.visibility</p:attrName>
                                        </p:attrNameLst>
                                      </p:cBhvr>
                                      <p:to>
                                        <p:strVal val="visible"/>
                                      </p:to>
                                    </p:set>
                                    <p:animEffect transition="in" filter="dissolve">
                                      <p:cBhvr additive="repl">
                                        <p:cTn id="95" dur="500"/>
                                        <p:tgtEl>
                                          <p:spTgt spid="11286"/>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9" presetClass="entr" fill="hold" nodeType="clickEffect">
                                  <p:stCondLst>
                                    <p:cond delay="0"/>
                                  </p:stCondLst>
                                  <p:childTnLst>
                                    <p:set>
                                      <p:cBhvr additive="repl">
                                        <p:cTn id="99" dur="1" fill="hold">
                                          <p:stCondLst>
                                            <p:cond delay="0"/>
                                          </p:stCondLst>
                                        </p:cTn>
                                        <p:tgtEl>
                                          <p:spTgt spid="11287"/>
                                        </p:tgtEl>
                                        <p:attrNameLst>
                                          <p:attrName>style.visibility</p:attrName>
                                        </p:attrNameLst>
                                      </p:cBhvr>
                                      <p:to>
                                        <p:strVal val="visible"/>
                                      </p:to>
                                    </p:set>
                                    <p:animEffect transition="in" filter="dissolve">
                                      <p:cBhvr additive="repl">
                                        <p:cTn id="100" dur="500"/>
                                        <p:tgtEl>
                                          <p:spTgt spid="11287"/>
                                        </p:tgtEl>
                                      </p:cBhvr>
                                    </p:animEffec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9" presetClass="entr" fill="hold" nodeType="clickEffect">
                                  <p:stCondLst>
                                    <p:cond delay="0"/>
                                  </p:stCondLst>
                                  <p:childTnLst>
                                    <p:set>
                                      <p:cBhvr additive="repl">
                                        <p:cTn id="104" dur="1" fill="hold">
                                          <p:stCondLst>
                                            <p:cond delay="0"/>
                                          </p:stCondLst>
                                        </p:cTn>
                                        <p:tgtEl>
                                          <p:spTgt spid="11288"/>
                                        </p:tgtEl>
                                        <p:attrNameLst>
                                          <p:attrName>style.visibility</p:attrName>
                                        </p:attrNameLst>
                                      </p:cBhvr>
                                      <p:to>
                                        <p:strVal val="visible"/>
                                      </p:to>
                                    </p:set>
                                    <p:animEffect transition="in" filter="dissolve">
                                      <p:cBhvr additive="repl">
                                        <p:cTn id="105" dur="500"/>
                                        <p:tgtEl>
                                          <p:spTgt spid="11288"/>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9" presetClass="entr" fill="hold" nodeType="clickEffect">
                                  <p:stCondLst>
                                    <p:cond delay="0"/>
                                  </p:stCondLst>
                                  <p:childTnLst>
                                    <p:set>
                                      <p:cBhvr additive="repl">
                                        <p:cTn id="109" dur="1" fill="hold">
                                          <p:stCondLst>
                                            <p:cond delay="0"/>
                                          </p:stCondLst>
                                        </p:cTn>
                                        <p:tgtEl>
                                          <p:spTgt spid="11289"/>
                                        </p:tgtEl>
                                        <p:attrNameLst>
                                          <p:attrName>style.visibility</p:attrName>
                                        </p:attrNameLst>
                                      </p:cBhvr>
                                      <p:to>
                                        <p:strVal val="visible"/>
                                      </p:to>
                                    </p:set>
                                    <p:animEffect transition="in" filter="dissolve">
                                      <p:cBhvr additive="repl">
                                        <p:cTn id="110" dur="500"/>
                                        <p:tgtEl>
                                          <p:spTgt spid="11289"/>
                                        </p:tgtEl>
                                      </p:cBhvr>
                                    </p:animEffec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9" presetClass="entr" fill="hold" nodeType="clickEffect">
                                  <p:stCondLst>
                                    <p:cond delay="0"/>
                                  </p:stCondLst>
                                  <p:childTnLst>
                                    <p:set>
                                      <p:cBhvr additive="repl">
                                        <p:cTn id="114" dur="1" fill="hold">
                                          <p:stCondLst>
                                            <p:cond delay="0"/>
                                          </p:stCondLst>
                                        </p:cTn>
                                        <p:tgtEl>
                                          <p:spTgt spid="11290"/>
                                        </p:tgtEl>
                                        <p:attrNameLst>
                                          <p:attrName>style.visibility</p:attrName>
                                        </p:attrNameLst>
                                      </p:cBhvr>
                                      <p:to>
                                        <p:strVal val="visible"/>
                                      </p:to>
                                    </p:set>
                                    <p:animEffect transition="in" filter="dissolve">
                                      <p:cBhvr additive="repl">
                                        <p:cTn id="115" dur="500"/>
                                        <p:tgtEl>
                                          <p:spTgt spid="11290"/>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2" presetClass="entr" presetSubtype="1" fill="hold" grpId="0" nodeType="clickEffect">
                                  <p:stCondLst>
                                    <p:cond delay="0"/>
                                  </p:stCondLst>
                                  <p:childTnLst>
                                    <p:set>
                                      <p:cBhvr additive="repl">
                                        <p:cTn id="119" dur="1" fill="hold">
                                          <p:stCondLst>
                                            <p:cond delay="0"/>
                                          </p:stCondLst>
                                        </p:cTn>
                                        <p:tgtEl>
                                          <p:spTgt spid="11298"/>
                                        </p:tgtEl>
                                        <p:attrNameLst>
                                          <p:attrName>style.visibility</p:attrName>
                                        </p:attrNameLst>
                                      </p:cBhvr>
                                      <p:to>
                                        <p:strVal val="visible"/>
                                      </p:to>
                                    </p:set>
                                    <p:animEffect transition="in" filter="wipe(up)">
                                      <p:cBhvr additive="repl">
                                        <p:cTn id="120" dur="500"/>
                                        <p:tgtEl>
                                          <p:spTgt spid="11298"/>
                                        </p:tgtEl>
                                      </p:cBhvr>
                                    </p:animEffect>
                                  </p:childTnLst>
                                </p:cTn>
                              </p:par>
                            </p:childTnLst>
                          </p:cTn>
                        </p:par>
                        <p:par>
                          <p:cTn id="121" fill="hold" nodeType="afterGroup">
                            <p:stCondLst>
                              <p:cond delay="500"/>
                            </p:stCondLst>
                            <p:childTnLst>
                              <p:par>
                                <p:cTn id="122" presetID="22" presetClass="entr" presetSubtype="4" fill="hold" grpId="0" nodeType="afterEffect">
                                  <p:stCondLst>
                                    <p:cond delay="0"/>
                                  </p:stCondLst>
                                  <p:childTnLst>
                                    <p:set>
                                      <p:cBhvr additive="repl">
                                        <p:cTn id="123" dur="1" fill="hold">
                                          <p:stCondLst>
                                            <p:cond delay="0"/>
                                          </p:stCondLst>
                                        </p:cTn>
                                        <p:tgtEl>
                                          <p:spTgt spid="11299"/>
                                        </p:tgtEl>
                                        <p:attrNameLst>
                                          <p:attrName>style.visibility</p:attrName>
                                        </p:attrNameLst>
                                      </p:cBhvr>
                                      <p:to>
                                        <p:strVal val="visible"/>
                                      </p:to>
                                    </p:set>
                                    <p:animEffect transition="in" filter="wipe(down)">
                                      <p:cBhvr additive="repl">
                                        <p:cTn id="124" dur="500"/>
                                        <p:tgtEl>
                                          <p:spTgt spid="11299"/>
                                        </p:tgtEl>
                                      </p:cBhvr>
                                    </p:animEffec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2" presetClass="entr" presetSubtype="4" fill="hold" grpId="0" nodeType="clickEffect">
                                  <p:stCondLst>
                                    <p:cond delay="0"/>
                                  </p:stCondLst>
                                  <p:childTnLst>
                                    <p:set>
                                      <p:cBhvr additive="repl">
                                        <p:cTn id="128" dur="1" fill="hold">
                                          <p:stCondLst>
                                            <p:cond delay="0"/>
                                          </p:stCondLst>
                                        </p:cTn>
                                        <p:tgtEl>
                                          <p:spTgt spid="11300"/>
                                        </p:tgtEl>
                                        <p:attrNameLst>
                                          <p:attrName>style.visibility</p:attrName>
                                        </p:attrNameLst>
                                      </p:cBhvr>
                                      <p:to>
                                        <p:strVal val="visible"/>
                                      </p:to>
                                    </p:set>
                                    <p:animEffect transition="in" filter="wipe(down)">
                                      <p:cBhvr additive="repl">
                                        <p:cTn id="129" dur="500"/>
                                        <p:tgtEl>
                                          <p:spTgt spid="11300"/>
                                        </p:tgtEl>
                                      </p:cBhvr>
                                    </p:animEffect>
                                  </p:childTnLst>
                                </p:cTn>
                              </p:par>
                            </p:childTnLst>
                          </p:cTn>
                        </p:par>
                        <p:par>
                          <p:cTn id="130" fill="hold" nodeType="afterGroup">
                            <p:stCondLst>
                              <p:cond delay="500"/>
                            </p:stCondLst>
                            <p:childTnLst>
                              <p:par>
                                <p:cTn id="131" presetID="22" presetClass="entr" presetSubtype="8" fill="hold" grpId="0" nodeType="afterEffect">
                                  <p:stCondLst>
                                    <p:cond delay="0"/>
                                  </p:stCondLst>
                                  <p:childTnLst>
                                    <p:set>
                                      <p:cBhvr additive="repl">
                                        <p:cTn id="132" dur="1" fill="hold">
                                          <p:stCondLst>
                                            <p:cond delay="0"/>
                                          </p:stCondLst>
                                        </p:cTn>
                                        <p:tgtEl>
                                          <p:spTgt spid="11301"/>
                                        </p:tgtEl>
                                        <p:attrNameLst>
                                          <p:attrName>style.visibility</p:attrName>
                                        </p:attrNameLst>
                                      </p:cBhvr>
                                      <p:to>
                                        <p:strVal val="visible"/>
                                      </p:to>
                                    </p:set>
                                    <p:animEffect transition="in" filter="wipe(left)">
                                      <p:cBhvr additive="repl">
                                        <p:cTn id="133" dur="500"/>
                                        <p:tgtEl>
                                          <p:spTgt spid="11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6" grpId="0" animBg="1"/>
      <p:bldP spid="11267" grpId="0" animBg="1"/>
      <p:bldP spid="11268" grpId="0" animBg="1"/>
      <p:bldP spid="11269" grpId="0" animBg="1"/>
      <p:bldP spid="11272" grpId="0" animBg="1"/>
      <p:bldP spid="11298" grpId="0" animBg="1"/>
      <p:bldP spid="11299" grpId="0" animBg="1"/>
      <p:bldP spid="11300" grpId="0" animBg="1"/>
      <p:bldP spid="11301"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Rot="1" noChangeArrowheads="1"/>
          </p:cNvSpPr>
          <p:nvPr>
            <p:ph type="title"/>
          </p:nvPr>
        </p:nvSpPr>
        <p:spPr/>
        <p:txBody>
          <a:bodyPr/>
          <a:lstStyle/>
          <a:p>
            <a:pPr eaLnBrk="1" hangingPunct="1">
              <a:defRPr/>
            </a:pPr>
            <a:endParaRPr lang="en-US">
              <a:ea typeface="+mj-ea"/>
            </a:endParaRPr>
          </a:p>
        </p:txBody>
      </p:sp>
      <p:pic>
        <p:nvPicPr>
          <p:cNvPr id="77827" name="Picture 4" descr="david"/>
          <p:cNvPicPr>
            <a:picLocks noGrp="1" noChangeAspect="1" noChangeArrowheads="1"/>
          </p:cNvPicPr>
          <p:nvPr>
            <p:ph type="body" idx="1"/>
          </p:nvPr>
        </p:nvPicPr>
        <p:blipFill>
          <a:blip r:embed="rId3">
            <a:extLst>
              <a:ext uri="{28A0092B-C50C-407E-A947-70E740481C1C}">
                <a14:useLocalDpi xmlns:a14="http://schemas.microsoft.com/office/drawing/2010/main"/>
              </a:ext>
            </a:extLst>
          </a:blip>
          <a:srcRect/>
          <a:stretch>
            <a:fillRect/>
          </a:stretch>
        </p:blipFill>
        <p:spPr>
          <a:xfrm>
            <a:off x="0" y="0"/>
            <a:ext cx="9144000" cy="6867525"/>
          </a:xfr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45858847"/>
      </p:ext>
    </p:extLst>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D2AAD2"/>
        </a:solidFill>
        <a:effectLst/>
      </p:bgPr>
    </p:bg>
    <p:spTree>
      <p:nvGrpSpPr>
        <p:cNvPr id="1" name=""/>
        <p:cNvGrpSpPr/>
        <p:nvPr/>
      </p:nvGrpSpPr>
      <p:grpSpPr>
        <a:xfrm>
          <a:off x="0" y="0"/>
          <a:ext cx="0" cy="0"/>
          <a:chOff x="0" y="0"/>
          <a:chExt cx="0" cy="0"/>
        </a:xfrm>
      </p:grpSpPr>
      <p:sp>
        <p:nvSpPr>
          <p:cNvPr id="94210" name="Rectangle 1"/>
          <p:cNvSpPr>
            <a:spLocks noGrp="1" noChangeArrowheads="1"/>
          </p:cNvSpPr>
          <p:nvPr>
            <p:ph type="title" idx="4294967295"/>
          </p:nvPr>
        </p:nvSpPr>
        <p:spPr>
          <a:xfrm>
            <a:off x="1905000" y="152400"/>
            <a:ext cx="5257800" cy="838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Times New Roman" charset="0"/>
                <a:cs typeface="宋体" charset="0"/>
              </a:rPr>
              <a:t>综合</a:t>
            </a:r>
          </a:p>
        </p:txBody>
      </p:sp>
      <p:sp>
        <p:nvSpPr>
          <p:cNvPr id="94211"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301</a:t>
            </a:r>
          </a:p>
        </p:txBody>
      </p:sp>
      <p:sp>
        <p:nvSpPr>
          <p:cNvPr id="26627" name="Text Box 3"/>
          <p:cNvSpPr txBox="1">
            <a:spLocks noChangeArrowheads="1"/>
          </p:cNvSpPr>
          <p:nvPr/>
        </p:nvSpPr>
        <p:spPr bwMode="auto">
          <a:xfrm>
            <a:off x="838200" y="2916238"/>
            <a:ext cx="4343400" cy="581025"/>
          </a:xfrm>
          <a:prstGeom prst="rect">
            <a:avLst/>
          </a:prstGeom>
          <a:solidFill>
            <a:srgbClr val="000000"/>
          </a:solidFill>
          <a:ln w="9360">
            <a:solidFill>
              <a:srgbClr val="000000"/>
            </a:solidFill>
            <a:miter lim="800000"/>
            <a:headEnd/>
            <a:tailEnd/>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cs typeface="宋体" charset="0"/>
              </a:rPr>
              <a:t>1—7	围墙</a:t>
            </a:r>
          </a:p>
        </p:txBody>
      </p:sp>
      <p:sp>
        <p:nvSpPr>
          <p:cNvPr id="94213" name="Text Box 4"/>
          <p:cNvSpPr txBox="1">
            <a:spLocks noChangeArrowheads="1"/>
          </p:cNvSpPr>
          <p:nvPr/>
        </p:nvSpPr>
        <p:spPr bwMode="auto">
          <a:xfrm>
            <a:off x="762000" y="1336675"/>
            <a:ext cx="7543800" cy="581025"/>
          </a:xfrm>
          <a:prstGeom prst="rect">
            <a:avLst/>
          </a:prstGeom>
          <a:solidFill>
            <a:srgbClr val="FFFFFF"/>
          </a:solidFill>
          <a:ln w="9360">
            <a:solidFill>
              <a:srgbClr val="000000"/>
            </a:solidFill>
            <a:miter lim="800000"/>
            <a:headEnd/>
            <a:tailEnd/>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3200" b="1" i="0" u="none" strike="noStrike" kern="1200" cap="none" spc="0" normalizeH="0" baseline="0" noProof="0">
                <a:ln>
                  <a:noFill/>
                </a:ln>
                <a:solidFill>
                  <a:srgbClr val="000000"/>
                </a:solidFill>
                <a:effectLst/>
                <a:uLnTx/>
                <a:uFillTx/>
                <a:latin typeface="Arial Black" charset="0"/>
                <a:ea typeface="ＭＳ Ｐゴシック" charset="0"/>
                <a:cs typeface="宋体" charset="0"/>
              </a:rPr>
              <a:t>重建人与围墙</a:t>
            </a:r>
          </a:p>
        </p:txBody>
      </p:sp>
      <p:sp>
        <p:nvSpPr>
          <p:cNvPr id="26629" name="Text Box 5"/>
          <p:cNvSpPr txBox="1">
            <a:spLocks noChangeArrowheads="1"/>
          </p:cNvSpPr>
          <p:nvPr/>
        </p:nvSpPr>
        <p:spPr bwMode="auto">
          <a:xfrm>
            <a:off x="4648200" y="5486400"/>
            <a:ext cx="3714750" cy="581025"/>
          </a:xfrm>
          <a:prstGeom prst="rect">
            <a:avLst/>
          </a:prstGeom>
          <a:solidFill>
            <a:srgbClr val="000000"/>
          </a:solidFill>
          <a:ln w="9360">
            <a:solidFill>
              <a:srgbClr val="000000"/>
            </a:solidFill>
            <a:miter lim="800000"/>
            <a:headEnd/>
            <a:tailEnd/>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3200" b="1" i="0" u="none" strike="noStrike" kern="1200" cap="none" spc="0" normalizeH="0" baseline="0" noProof="0">
                <a:ln>
                  <a:noFill/>
                </a:ln>
                <a:solidFill>
                  <a:srgbClr val="FFFFFF"/>
                </a:solidFill>
                <a:effectLst/>
                <a:uLnTx/>
                <a:uFillTx/>
                <a:latin typeface="Arial Black" charset="0"/>
                <a:ea typeface="ＭＳ Ｐゴシック" charset="0"/>
                <a:cs typeface="宋体" charset="0"/>
              </a:rPr>
              <a:t>8—13	人</a:t>
            </a:r>
          </a:p>
        </p:txBody>
      </p:sp>
    </p:spTree>
    <p:extLst>
      <p:ext uri="{BB962C8B-B14F-4D97-AF65-F5344CB8AC3E}">
        <p14:creationId xmlns:p14="http://schemas.microsoft.com/office/powerpoint/2010/main" val="1695714059"/>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additive="repl">
                                        <p:cTn id="6" dur="1" fill="hold">
                                          <p:stCondLst>
                                            <p:cond delay="0"/>
                                          </p:stCondLst>
                                        </p:cTn>
                                        <p:tgtEl>
                                          <p:spTgt spid="26627"/>
                                        </p:tgtEl>
                                        <p:attrNameLst>
                                          <p:attrName>style.visibility</p:attrName>
                                        </p:attrNameLst>
                                      </p:cBhvr>
                                      <p:to>
                                        <p:strVal val="visible"/>
                                      </p:to>
                                    </p:set>
                                    <p:anim calcmode="lin" valueType="num">
                                      <p:cBhvr>
                                        <p:cTn id="7" dur="500" fill="hold"/>
                                        <p:tgtEl>
                                          <p:spTgt spid="26627"/>
                                        </p:tgtEl>
                                        <p:attrNameLst>
                                          <p:attrName>ppt_x</p:attrName>
                                        </p:attrNameLst>
                                      </p:cBhvr>
                                      <p:tavLst>
                                        <p:tav tm="100000">
                                          <p:val>
                                            <p:strVal val="0-#ppt_w/2"/>
                                          </p:val>
                                        </p:tav>
                                        <p:tav>
                                          <p:val>
                                            <p:strVal val="#ppt_x"/>
                                          </p:val>
                                        </p:tav>
                                      </p:tavLst>
                                    </p:anim>
                                    <p:anim calcmode="lin" valueType="num">
                                      <p:cBhvr>
                                        <p:cTn id="8" dur="500" fill="hold"/>
                                        <p:tgtEl>
                                          <p:spTgt spid="26627"/>
                                        </p:tgtEl>
                                        <p:attrNameLst>
                                          <p:attrName>ppt_y</p:attrName>
                                        </p:attrNameLst>
                                      </p:cBhvr>
                                      <p:tavLst>
                                        <p:tav tm="100000">
                                          <p:val>
                                            <p:strVal val="#ppt_y"/>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additive="repl">
                                        <p:cTn id="12" dur="1" fill="hold">
                                          <p:stCondLst>
                                            <p:cond delay="0"/>
                                          </p:stCondLst>
                                        </p:cTn>
                                        <p:tgtEl>
                                          <p:spTgt spid="26629"/>
                                        </p:tgtEl>
                                        <p:attrNameLst>
                                          <p:attrName>style.visibility</p:attrName>
                                        </p:attrNameLst>
                                      </p:cBhvr>
                                      <p:to>
                                        <p:strVal val="visible"/>
                                      </p:to>
                                    </p:set>
                                    <p:anim calcmode="lin" valueType="num">
                                      <p:cBhvr>
                                        <p:cTn id="13" dur="500" fill="hold"/>
                                        <p:tgtEl>
                                          <p:spTgt spid="26629"/>
                                        </p:tgtEl>
                                        <p:attrNameLst>
                                          <p:attrName>ppt_x</p:attrName>
                                        </p:attrNameLst>
                                      </p:cBhvr>
                                      <p:tavLst>
                                        <p:tav tm="100000">
                                          <p:val>
                                            <p:strVal val="0-#ppt_w/2"/>
                                          </p:val>
                                        </p:tav>
                                        <p:tav>
                                          <p:val>
                                            <p:strVal val="#ppt_x"/>
                                          </p:val>
                                        </p:tav>
                                      </p:tavLst>
                                    </p:anim>
                                    <p:anim calcmode="lin" valueType="num">
                                      <p:cBhvr>
                                        <p:cTn id="14" dur="500" fill="hold"/>
                                        <p:tgtEl>
                                          <p:spTgt spid="26629"/>
                                        </p:tgtEl>
                                        <p:attrNameLst>
                                          <p:attrName>ppt_y</p:attrName>
                                        </p:attrNameLst>
                                      </p:cBhvr>
                                      <p:tavLst>
                                        <p:tav tm="100000">
                                          <p:val>
                                            <p:strVal val="#ppt_y"/>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1260057683"/>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30723" name="Rectangle 3"/>
          <p:cNvSpPr>
            <a:spLocks noGrp="1" noChangeArrowheads="1"/>
          </p:cNvSpPr>
          <p:nvPr>
            <p:ph type="body" idx="1"/>
          </p:nvPr>
        </p:nvSpPr>
        <p:spPr>
          <a:xfrm>
            <a:off x="2996000" y="288985"/>
            <a:ext cx="6148000" cy="1752600"/>
          </a:xfrm>
        </p:spPr>
        <p:txBody>
          <a:bodyPr/>
          <a:lstStyle/>
          <a:p>
            <a:pPr algn="ctr" eaLnBrk="1" hangingPunct="1">
              <a:buFont typeface="Wingdings" charset="0"/>
              <a:buNone/>
            </a:pPr>
            <a:r>
              <a:rPr lang="zh-CN" altLang="en-US" dirty="0">
                <a:latin typeface="Arial Narrow" charset="0"/>
                <a:ea typeface="ＭＳ Ｐゴシック" charset="0"/>
                <a:cs typeface="ＭＳ Ｐゴシック" charset="0"/>
              </a:rPr>
              <a:t>以斯拉和尼希米</a:t>
            </a:r>
            <a:r>
              <a:rPr lang="zh-TW" altLang="en-US" dirty="0">
                <a:latin typeface="Arial Narrow" charset="0"/>
                <a:ea typeface="ＭＳ Ｐゴシック" charset="0"/>
                <a:cs typeface="ＭＳ Ｐゴシック" charset="0"/>
              </a:rPr>
              <a:t>是否</a:t>
            </a:r>
            <a:r>
              <a:rPr lang="zh-CN" altLang="en-US" dirty="0">
                <a:latin typeface="Arial Narrow" charset="0"/>
                <a:ea typeface="ＭＳ Ｐゴシック" charset="0"/>
                <a:cs typeface="ＭＳ Ｐゴシック" charset="0"/>
              </a:rPr>
              <a:t>教</a:t>
            </a:r>
            <a:r>
              <a:rPr lang="zh-TW" altLang="en-US" dirty="0">
                <a:latin typeface="Arial Narrow" charset="0"/>
                <a:ea typeface="ＭＳ Ｐゴシック" charset="0"/>
                <a:cs typeface="ＭＳ Ｐゴシック" charset="0"/>
              </a:rPr>
              <a:t>導</a:t>
            </a:r>
            <a:r>
              <a:rPr lang="zh-CN" altLang="en-US" dirty="0">
                <a:latin typeface="Arial Narrow" charset="0"/>
                <a:ea typeface="ＭＳ Ｐゴシック" charset="0"/>
                <a:cs typeface="ＭＳ Ｐゴシック" charset="0"/>
              </a:rPr>
              <a:t>我们正确的</a:t>
            </a:r>
            <a:endParaRPr lang="en-US" altLang="zh-CN" dirty="0">
              <a:latin typeface="Arial Narrow" charset="0"/>
              <a:ea typeface="ＭＳ Ｐゴシック" charset="0"/>
              <a:cs typeface="ＭＳ Ｐゴシック" charset="0"/>
            </a:endParaRPr>
          </a:p>
          <a:p>
            <a:pPr algn="ctr" eaLnBrk="1" hangingPunct="1">
              <a:buFont typeface="Wingdings" charset="0"/>
              <a:buNone/>
            </a:pPr>
            <a:r>
              <a:rPr lang="zh-CN" altLang="en-US" dirty="0">
                <a:latin typeface="Arial Narrow" charset="0"/>
                <a:ea typeface="ＭＳ Ｐゴシック" charset="0"/>
                <a:cs typeface="ＭＳ Ｐゴシック" charset="0"/>
              </a:rPr>
              <a:t>领导风格？</a:t>
            </a:r>
            <a:br>
              <a:rPr lang="zh-CN" dirty="0">
                <a:latin typeface="Arial Narrow" charset="0"/>
                <a:ea typeface="ＭＳ Ｐゴシック" charset="0"/>
                <a:cs typeface="ＭＳ Ｐゴシック" charset="0"/>
              </a:rPr>
            </a:br>
            <a:r>
              <a:rPr lang="zh-CN" altLang="en-US" dirty="0">
                <a:latin typeface="Arial Narrow" charset="0"/>
                <a:ea typeface="ＭＳ Ｐゴシック" charset="0"/>
                <a:cs typeface="ＭＳ Ｐゴシック" charset="0"/>
              </a:rPr>
              <a:t>如果是这样，那么你应该遵循谁</a:t>
            </a:r>
            <a:r>
              <a:rPr lang="en-US" altLang="zh-TW" dirty="0">
                <a:latin typeface="Arial Narrow" charset="0"/>
                <a:ea typeface="ＭＳ Ｐゴシック" charset="0"/>
                <a:cs typeface="ＭＳ Ｐゴシック" charset="0"/>
              </a:rPr>
              <a:t>?</a:t>
            </a:r>
            <a:endParaRPr lang="en-US" b="1" dirty="0">
              <a:solidFill>
                <a:srgbClr val="FFFFFF"/>
              </a:solidFill>
              <a:latin typeface="Comic Sans MS" charset="0"/>
              <a:ea typeface="ＭＳ Ｐゴシック" charset="0"/>
              <a:cs typeface="ＭＳ Ｐゴシック" charset="0"/>
            </a:endParaRPr>
          </a:p>
        </p:txBody>
      </p:sp>
      <p:sp>
        <p:nvSpPr>
          <p:cNvPr id="126979" name="Text Box 4"/>
          <p:cNvSpPr txBox="1">
            <a:spLocks noChangeArrowheads="1"/>
          </p:cNvSpPr>
          <p:nvPr/>
        </p:nvSpPr>
        <p:spPr bwMode="auto">
          <a:xfrm>
            <a:off x="8412163" y="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b="1">
                <a:solidFill>
                  <a:srgbClr val="FFFFFF"/>
                </a:solidFill>
              </a:rPr>
              <a:t>294</a:t>
            </a:r>
          </a:p>
        </p:txBody>
      </p:sp>
      <p:sp>
        <p:nvSpPr>
          <p:cNvPr id="30727" name="Text Box 7"/>
          <p:cNvSpPr txBox="1">
            <a:spLocks noChangeArrowheads="1"/>
          </p:cNvSpPr>
          <p:nvPr/>
        </p:nvSpPr>
        <p:spPr bwMode="auto">
          <a:xfrm>
            <a:off x="228600" y="4343400"/>
            <a:ext cx="8915400" cy="1446213"/>
          </a:xfrm>
          <a:prstGeom prst="rect">
            <a:avLst/>
          </a:prstGeom>
          <a:solidFill>
            <a:schemeClr val="bg2"/>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20000"/>
              </a:spcBef>
              <a:buClr>
                <a:srgbClr val="A7C1CB"/>
              </a:buClr>
              <a:buSzPct val="80000"/>
              <a:buFont typeface="Wingdings" charset="0"/>
              <a:buChar char="Ü"/>
            </a:pPr>
            <a:r>
              <a:rPr lang="zh-CN" altLang="en-US" sz="3200">
                <a:solidFill>
                  <a:srgbClr val="EAE8E2"/>
                </a:solidFill>
              </a:rPr>
              <a:t>通婚导</a:t>
            </a:r>
            <a:r>
              <a:rPr lang="zh-TW" altLang="en-US" sz="3200">
                <a:solidFill>
                  <a:srgbClr val="EAE8E2"/>
                </a:solidFill>
              </a:rPr>
              <a:t>致尼希米扯</a:t>
            </a:r>
            <a:r>
              <a:rPr lang="zh-CN" altLang="en-US" sz="3200">
                <a:solidFill>
                  <a:srgbClr val="EAE8E2"/>
                </a:solidFill>
              </a:rPr>
              <a:t>了他自己的头发</a:t>
            </a:r>
            <a:r>
              <a:rPr lang="en-US" altLang="zh-CN" sz="3200" b="1">
                <a:solidFill>
                  <a:srgbClr val="FFFFFF"/>
                </a:solidFill>
                <a:latin typeface="Comic Sans MS" charset="0"/>
                <a:cs typeface="Times New Roman" charset="0"/>
              </a:rPr>
              <a:t>(</a:t>
            </a:r>
            <a:r>
              <a:rPr lang="zh-TW" altLang="en-US" sz="3200" b="1">
                <a:solidFill>
                  <a:srgbClr val="FFFFFF"/>
                </a:solidFill>
                <a:latin typeface="Comic Sans MS" charset="0"/>
                <a:cs typeface="Times New Roman" charset="0"/>
              </a:rPr>
              <a:t>尼希米</a:t>
            </a:r>
            <a:r>
              <a:rPr lang="en-US" altLang="zh-CN" sz="3200" b="1">
                <a:solidFill>
                  <a:srgbClr val="FFFFFF"/>
                </a:solidFill>
                <a:latin typeface="Comic Sans MS" charset="0"/>
                <a:cs typeface="Times New Roman" charset="0"/>
              </a:rPr>
              <a:t> 13:25)!</a:t>
            </a:r>
          </a:p>
          <a:p>
            <a:pPr defTabSz="914400" eaLnBrk="1" hangingPunct="1">
              <a:buClrTx/>
              <a:buSzTx/>
              <a:buFontTx/>
              <a:buNone/>
            </a:pPr>
            <a:endParaRPr lang="en-US">
              <a:solidFill>
                <a:srgbClr val="EAE8E2"/>
              </a:solidFill>
              <a:cs typeface="Times New Roman" charset="0"/>
            </a:endParaRPr>
          </a:p>
        </p:txBody>
      </p:sp>
      <p:sp>
        <p:nvSpPr>
          <p:cNvPr id="30728" name="Text Box 8"/>
          <p:cNvSpPr txBox="1">
            <a:spLocks noChangeArrowheads="1"/>
          </p:cNvSpPr>
          <p:nvPr/>
        </p:nvSpPr>
        <p:spPr bwMode="auto">
          <a:xfrm>
            <a:off x="228600" y="2844800"/>
            <a:ext cx="8229600" cy="1446213"/>
          </a:xfrm>
          <a:prstGeom prst="rect">
            <a:avLst/>
          </a:prstGeom>
          <a:solidFill>
            <a:schemeClr val="bg2"/>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eaLnBrk="1" hangingPunct="1">
              <a:spcBef>
                <a:spcPct val="20000"/>
              </a:spcBef>
              <a:buClr>
                <a:srgbClr val="A7C1CB"/>
              </a:buClr>
              <a:buSzPct val="80000"/>
              <a:buFont typeface="Wingdings" charset="0"/>
              <a:buChar char="Ü"/>
            </a:pPr>
            <a:r>
              <a:rPr lang="zh-CN" altLang="en-US" sz="3200">
                <a:solidFill>
                  <a:srgbClr val="EAE8E2"/>
                </a:solidFill>
              </a:rPr>
              <a:t>通婚导致以斯拉</a:t>
            </a:r>
            <a:r>
              <a:rPr lang="zh-TW" altLang="en-US" sz="3200">
                <a:solidFill>
                  <a:srgbClr val="EAE8E2"/>
                </a:solidFill>
              </a:rPr>
              <a:t>扯</a:t>
            </a:r>
            <a:r>
              <a:rPr lang="zh-CN" altLang="en-US" sz="3200">
                <a:solidFill>
                  <a:srgbClr val="EAE8E2"/>
                </a:solidFill>
              </a:rPr>
              <a:t>了他自己的头发</a:t>
            </a:r>
            <a:r>
              <a:rPr lang="en-US" altLang="zh-CN" sz="3200" b="1">
                <a:solidFill>
                  <a:srgbClr val="FFFFFF"/>
                </a:solidFill>
                <a:latin typeface="Comic Sans MS" charset="0"/>
                <a:cs typeface="Times New Roman" charset="0"/>
              </a:rPr>
              <a:t> (</a:t>
            </a:r>
            <a:r>
              <a:rPr lang="zh-TW" altLang="en-US" sz="3200" b="1">
                <a:solidFill>
                  <a:srgbClr val="FFFFFF"/>
                </a:solidFill>
                <a:latin typeface="Comic Sans MS" charset="0"/>
                <a:cs typeface="Times New Roman" charset="0"/>
              </a:rPr>
              <a:t>以斯拉</a:t>
            </a:r>
            <a:r>
              <a:rPr lang="en-US" altLang="zh-CN" sz="3200" b="1">
                <a:solidFill>
                  <a:srgbClr val="FFFFFF"/>
                </a:solidFill>
                <a:latin typeface="Comic Sans MS" charset="0"/>
                <a:cs typeface="Times New Roman" charset="0"/>
              </a:rPr>
              <a:t> 9:13)</a:t>
            </a:r>
          </a:p>
          <a:p>
            <a:pPr defTabSz="914400" eaLnBrk="1" hangingPunct="1">
              <a:buClrTx/>
              <a:buSzTx/>
              <a:buFontTx/>
              <a:buNone/>
            </a:pPr>
            <a:endParaRPr lang="en-US">
              <a:solidFill>
                <a:srgbClr val="EAE8E2"/>
              </a:solidFill>
              <a:cs typeface="Times New Roman" charset="0"/>
            </a:endParaRPr>
          </a:p>
        </p:txBody>
      </p:sp>
      <p:sp>
        <p:nvSpPr>
          <p:cNvPr id="6" name="Title 5"/>
          <p:cNvSpPr>
            <a:spLocks noGrp="1"/>
          </p:cNvSpPr>
          <p:nvPr>
            <p:ph type="title"/>
          </p:nvPr>
        </p:nvSpPr>
        <p:spPr>
          <a:xfrm>
            <a:off x="1676400" y="5410200"/>
            <a:ext cx="6553200" cy="1143000"/>
          </a:xfrm>
        </p:spPr>
        <p:txBody>
          <a:bodyPr/>
          <a:lstStyle/>
          <a:p>
            <a:pPr algn="ctr"/>
            <a:r>
              <a:rPr lang="zh-TW" altLang="en-US" sz="6000">
                <a:latin typeface="Impact" charset="0"/>
                <a:ea typeface="ＭＳ Ｐゴシック" charset="0"/>
                <a:cs typeface="ＭＳ Ｐゴシック" charset="0"/>
              </a:rPr>
              <a:t>領導</a:t>
            </a:r>
            <a:r>
              <a:rPr lang="en-US" altLang="ja-JP" sz="6000">
                <a:latin typeface="Impact" charset="0"/>
                <a:ea typeface="ＭＳ Ｐゴシック" charset="0"/>
                <a:cs typeface="ＭＳ Ｐゴシック" charset="0"/>
              </a:rPr>
              <a:t>?</a:t>
            </a:r>
            <a:endParaRPr lang="en-US" sz="6000">
              <a:latin typeface="Impact" charset="0"/>
              <a:ea typeface="ＭＳ Ｐゴシック" charset="0"/>
              <a:cs typeface="ＭＳ Ｐゴシック" charset="0"/>
            </a:endParaRPr>
          </a:p>
        </p:txBody>
      </p:sp>
      <p:pic>
        <p:nvPicPr>
          <p:cNvPr id="8" name="Picture 7"/>
          <p:cNvPicPr>
            <a:picLocks noChangeAspect="1"/>
          </p:cNvPicPr>
          <p:nvPr/>
        </p:nvPicPr>
        <p:blipFill>
          <a:blip r:embed="rId3"/>
          <a:stretch>
            <a:fillRect/>
          </a:stretch>
        </p:blipFill>
        <p:spPr>
          <a:xfrm>
            <a:off x="179512" y="692696"/>
            <a:ext cx="2422184" cy="1937747"/>
          </a:xfrm>
          <a:prstGeom prst="rect">
            <a:avLst/>
          </a:prstGeom>
        </p:spPr>
      </p:pic>
    </p:spTree>
    <p:extLst>
      <p:ext uri="{BB962C8B-B14F-4D97-AF65-F5344CB8AC3E}">
        <p14:creationId xmlns:p14="http://schemas.microsoft.com/office/powerpoint/2010/main" val="3640060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3">
                                            <p:txEl>
                                              <p:pRg st="0" end="0"/>
                                            </p:txEl>
                                          </p:spTgt>
                                        </p:tgtEl>
                                        <p:attrNameLst>
                                          <p:attrName>style.visibility</p:attrName>
                                        </p:attrNameLst>
                                      </p:cBhvr>
                                      <p:to>
                                        <p:strVal val="visible"/>
                                      </p:to>
                                    </p:set>
                                    <p:anim calcmode="lin" valueType="num">
                                      <p:cBhvr additive="base">
                                        <p:cTn id="7" dur="500" fill="hold"/>
                                        <p:tgtEl>
                                          <p:spTgt spid="3072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3">
                                            <p:txEl>
                                              <p:pRg st="1" end="1"/>
                                            </p:txEl>
                                          </p:spTgt>
                                        </p:tgtEl>
                                        <p:attrNameLst>
                                          <p:attrName>style.visibility</p:attrName>
                                        </p:attrNameLst>
                                      </p:cBhvr>
                                      <p:to>
                                        <p:strVal val="visible"/>
                                      </p:to>
                                    </p:set>
                                    <p:anim calcmode="lin" valueType="num">
                                      <p:cBhvr additive="base">
                                        <p:cTn id="13" dur="500" fill="hold"/>
                                        <p:tgtEl>
                                          <p:spTgt spid="3072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0728"/>
                                        </p:tgtEl>
                                        <p:attrNameLst>
                                          <p:attrName>style.visibility</p:attrName>
                                        </p:attrNameLst>
                                      </p:cBhvr>
                                      <p:to>
                                        <p:strVal val="visible"/>
                                      </p:to>
                                    </p:set>
                                    <p:anim calcmode="lin" valueType="num">
                                      <p:cBhvr additive="base">
                                        <p:cTn id="19" dur="500" fill="hold"/>
                                        <p:tgtEl>
                                          <p:spTgt spid="30728"/>
                                        </p:tgtEl>
                                        <p:attrNameLst>
                                          <p:attrName>ppt_x</p:attrName>
                                        </p:attrNameLst>
                                      </p:cBhvr>
                                      <p:tavLst>
                                        <p:tav tm="0">
                                          <p:val>
                                            <p:strVal val="0-#ppt_w/2"/>
                                          </p:val>
                                        </p:tav>
                                        <p:tav tm="100000">
                                          <p:val>
                                            <p:strVal val="#ppt_x"/>
                                          </p:val>
                                        </p:tav>
                                      </p:tavLst>
                                    </p:anim>
                                    <p:anim calcmode="lin" valueType="num">
                                      <p:cBhvr additive="base">
                                        <p:cTn id="20" dur="500" fill="hold"/>
                                        <p:tgtEl>
                                          <p:spTgt spid="3072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0727"/>
                                        </p:tgtEl>
                                        <p:attrNameLst>
                                          <p:attrName>style.visibility</p:attrName>
                                        </p:attrNameLst>
                                      </p:cBhvr>
                                      <p:to>
                                        <p:strVal val="visible"/>
                                      </p:to>
                                    </p:set>
                                    <p:anim calcmode="lin" valueType="num">
                                      <p:cBhvr additive="base">
                                        <p:cTn id="25" dur="500" fill="hold"/>
                                        <p:tgtEl>
                                          <p:spTgt spid="30727"/>
                                        </p:tgtEl>
                                        <p:attrNameLst>
                                          <p:attrName>ppt_x</p:attrName>
                                        </p:attrNameLst>
                                      </p:cBhvr>
                                      <p:tavLst>
                                        <p:tav tm="0">
                                          <p:val>
                                            <p:strVal val="0-#ppt_w/2"/>
                                          </p:val>
                                        </p:tav>
                                        <p:tav tm="100000">
                                          <p:val>
                                            <p:strVal val="#ppt_x"/>
                                          </p:val>
                                        </p:tav>
                                      </p:tavLst>
                                    </p:anim>
                                    <p:anim calcmode="lin" valueType="num">
                                      <p:cBhvr additive="base">
                                        <p:cTn id="26" dur="500" fill="hold"/>
                                        <p:tgtEl>
                                          <p:spTgt spid="307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3" grpId="0" build="p" autoUpdateAnimBg="0"/>
      <p:bldP spid="30727" grpId="0" animBg="1" autoUpdateAnimBg="0"/>
      <p:bldP spid="30728" grpId="0" animBg="1" autoUpdateAnimBg="0"/>
    </p:bldLst>
  </p:timing>
</p:sld>
</file>

<file path=ppt/slides/slide3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634769"/>
          </a:xfrm>
          <a:prstGeom prst="rect">
            <a:avLst/>
          </a:prstGeom>
        </p:spPr>
      </p:pic>
      <p:sp>
        <p:nvSpPr>
          <p:cNvPr id="4" name="Title 3"/>
          <p:cNvSpPr>
            <a:spLocks noGrp="1"/>
          </p:cNvSpPr>
          <p:nvPr>
            <p:ph type="title"/>
          </p:nvPr>
        </p:nvSpPr>
        <p:spPr>
          <a:xfrm>
            <a:off x="755576" y="3645024"/>
            <a:ext cx="2158008" cy="720080"/>
          </a:xfrm>
          <a:solidFill>
            <a:srgbClr val="000000"/>
          </a:solidFill>
        </p:spPr>
        <p:txBody>
          <a:bodyPr/>
          <a:lstStyle/>
          <a:p>
            <a:pPr algn="ctr"/>
            <a:r>
              <a:rPr lang="zh-CN" altLang="en-US" b="1" dirty="0">
                <a:solidFill>
                  <a:srgbClr val="FFFFFF"/>
                </a:solidFill>
                <a:latin typeface="Arial"/>
                <a:cs typeface="Arial"/>
              </a:rPr>
              <a:t>以斯拉</a:t>
            </a:r>
            <a:endParaRPr lang="en-US" b="1" dirty="0">
              <a:solidFill>
                <a:srgbClr val="FFFFFF"/>
              </a:solidFill>
              <a:latin typeface="Arial"/>
              <a:cs typeface="Arial"/>
            </a:endParaRPr>
          </a:p>
        </p:txBody>
      </p:sp>
      <p:sp>
        <p:nvSpPr>
          <p:cNvPr id="5" name="Title 3"/>
          <p:cNvSpPr txBox="1">
            <a:spLocks/>
          </p:cNvSpPr>
          <p:nvPr/>
        </p:nvSpPr>
        <p:spPr bwMode="auto">
          <a:xfrm>
            <a:off x="755576" y="2060848"/>
            <a:ext cx="2158008" cy="720080"/>
          </a:xfrm>
          <a:prstGeom prst="rect">
            <a:avLst/>
          </a:prstGeom>
          <a:solidFill>
            <a:srgbClr val="000000"/>
          </a:solidFill>
          <a:ln w="9525">
            <a:noFill/>
            <a:miter lim="800000"/>
            <a:headEnd/>
            <a:tailEnd/>
          </a:ln>
          <a:effectLst>
            <a:outerShdw blurRad="63500" dist="38099" dir="2700000" algn="ctr" rotWithShape="0">
              <a:schemeClr val="bg2">
                <a:alpha val="50000"/>
              </a:schemeClr>
            </a:outerShdw>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err="1">
                <a:ln>
                  <a:noFill/>
                </a:ln>
                <a:solidFill>
                  <a:srgbClr val="FFFFFF"/>
                </a:solidFill>
                <a:effectLst/>
                <a:uLnTx/>
                <a:uFillTx/>
                <a:latin typeface="Arial"/>
                <a:ea typeface="ＭＳ Ｐゴシック" pitchFamily="-112" charset="-128"/>
                <a:cs typeface="Arial"/>
              </a:rPr>
              <a:t>谁</a:t>
            </a:r>
            <a:endParaRPr kumimoji="0" lang="en-US" sz="4400" b="1" i="0" u="none" strike="noStrike" kern="1200" cap="none" spc="0" normalizeH="0" baseline="0" noProof="0" dirty="0">
              <a:ln>
                <a:noFill/>
              </a:ln>
              <a:solidFill>
                <a:srgbClr val="FFFFFF"/>
              </a:solidFill>
              <a:effectLst/>
              <a:uLnTx/>
              <a:uFillTx/>
              <a:latin typeface="Arial"/>
              <a:ea typeface="ＭＳ Ｐゴシック" pitchFamily="-112" charset="-128"/>
              <a:cs typeface="Arial"/>
            </a:endParaRPr>
          </a:p>
        </p:txBody>
      </p:sp>
    </p:spTree>
    <p:extLst>
      <p:ext uri="{BB962C8B-B14F-4D97-AF65-F5344CB8AC3E}">
        <p14:creationId xmlns:p14="http://schemas.microsoft.com/office/powerpoint/2010/main" val="1017488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9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a:t>Whose hair?</a:t>
            </a:r>
          </a:p>
        </p:txBody>
      </p:sp>
      <p:pic>
        <p:nvPicPr>
          <p:cNvPr id="7" name="Picture 6"/>
          <p:cNvPicPr>
            <a:picLocks noChangeAspect="1"/>
          </p:cNvPicPr>
          <p:nvPr/>
        </p:nvPicPr>
        <p:blipFill>
          <a:blip r:embed="rId3"/>
          <a:stretch>
            <a:fillRect/>
          </a:stretch>
        </p:blipFill>
        <p:spPr>
          <a:xfrm>
            <a:off x="0" y="2600"/>
            <a:ext cx="9144000" cy="6855399"/>
          </a:xfrm>
          <a:prstGeom prst="rect">
            <a:avLst/>
          </a:prstGeom>
        </p:spPr>
      </p:pic>
      <p:sp>
        <p:nvSpPr>
          <p:cNvPr id="5" name="Title 3"/>
          <p:cNvSpPr txBox="1">
            <a:spLocks/>
          </p:cNvSpPr>
          <p:nvPr/>
        </p:nvSpPr>
        <p:spPr bwMode="auto">
          <a:xfrm>
            <a:off x="467544" y="5301208"/>
            <a:ext cx="3024336" cy="720080"/>
          </a:xfrm>
          <a:prstGeom prst="rect">
            <a:avLst/>
          </a:prstGeom>
          <a:solidFill>
            <a:srgbClr val="000000"/>
          </a:solidFill>
          <a:ln w="9525">
            <a:noFill/>
            <a:miter lim="800000"/>
            <a:headEnd/>
            <a:tailEnd/>
          </a:ln>
          <a:effectLst/>
        </p:spPr>
        <p:txBody>
          <a:bodyPr vert="horz" wrap="square" lIns="91440" tIns="45720" rIns="91440" bIns="45720" numCol="1" anchor="b"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err="1">
                <a:ln>
                  <a:noFill/>
                </a:ln>
                <a:solidFill>
                  <a:srgbClr val="FFFFFF"/>
                </a:solidFill>
                <a:effectLst/>
                <a:uLnTx/>
                <a:uFillTx/>
                <a:latin typeface="Arial"/>
                <a:ea typeface="ＭＳ Ｐゴシック" pitchFamily="-112" charset="-128"/>
                <a:cs typeface="Arial"/>
              </a:rPr>
              <a:t>尼希米</a:t>
            </a:r>
            <a:endParaRPr kumimoji="0" lang="en-US" sz="4400" b="1" i="0" u="none" strike="noStrike" kern="1200" cap="none" spc="0" normalizeH="0" baseline="0" noProof="0" dirty="0">
              <a:ln>
                <a:noFill/>
              </a:ln>
              <a:solidFill>
                <a:srgbClr val="FFFFFF"/>
              </a:solidFill>
              <a:effectLst/>
              <a:uLnTx/>
              <a:uFillTx/>
              <a:latin typeface="Arial"/>
              <a:ea typeface="ＭＳ Ｐゴシック" pitchFamily="-112" charset="-128"/>
              <a:cs typeface="Arial"/>
            </a:endParaRPr>
          </a:p>
        </p:txBody>
      </p:sp>
      <p:sp>
        <p:nvSpPr>
          <p:cNvPr id="6" name="Title 3"/>
          <p:cNvSpPr txBox="1">
            <a:spLocks/>
          </p:cNvSpPr>
          <p:nvPr/>
        </p:nvSpPr>
        <p:spPr bwMode="auto">
          <a:xfrm>
            <a:off x="467544" y="3717032"/>
            <a:ext cx="2158008" cy="720080"/>
          </a:xfrm>
          <a:prstGeom prst="rect">
            <a:avLst/>
          </a:prstGeom>
          <a:solidFill>
            <a:srgbClr val="00000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2pPr>
            <a:lvl3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3pPr>
            <a:lvl4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4pPr>
            <a:lvl5pPr algn="l" rtl="0" eaLnBrk="0" fontAlgn="base" hangingPunct="0">
              <a:spcBef>
                <a:spcPct val="0"/>
              </a:spcBef>
              <a:spcAft>
                <a:spcPct val="0"/>
              </a:spcAft>
              <a:defRPr sz="4400">
                <a:solidFill>
                  <a:schemeClr val="tx2"/>
                </a:solidFill>
                <a:latin typeface="Impact" pitchFamily="-111" charset="0"/>
                <a:ea typeface="ＭＳ Ｐゴシック" pitchFamily="-112" charset="-128"/>
                <a:cs typeface="ＭＳ Ｐゴシック" pitchFamily="-112" charset="-128"/>
              </a:defRPr>
            </a:lvl5pPr>
            <a:lvl6pPr marL="457200" algn="l" rtl="0" fontAlgn="base">
              <a:spcBef>
                <a:spcPct val="0"/>
              </a:spcBef>
              <a:spcAft>
                <a:spcPct val="0"/>
              </a:spcAft>
              <a:defRPr sz="4400">
                <a:solidFill>
                  <a:schemeClr val="tx2"/>
                </a:solidFill>
                <a:latin typeface="Impact" pitchFamily="-111" charset="0"/>
              </a:defRPr>
            </a:lvl6pPr>
            <a:lvl7pPr marL="914400" algn="l" rtl="0" fontAlgn="base">
              <a:spcBef>
                <a:spcPct val="0"/>
              </a:spcBef>
              <a:spcAft>
                <a:spcPct val="0"/>
              </a:spcAft>
              <a:defRPr sz="4400">
                <a:solidFill>
                  <a:schemeClr val="tx2"/>
                </a:solidFill>
                <a:latin typeface="Impact" pitchFamily="-111" charset="0"/>
              </a:defRPr>
            </a:lvl7pPr>
            <a:lvl8pPr marL="1371600" algn="l" rtl="0" fontAlgn="base">
              <a:spcBef>
                <a:spcPct val="0"/>
              </a:spcBef>
              <a:spcAft>
                <a:spcPct val="0"/>
              </a:spcAft>
              <a:defRPr sz="4400">
                <a:solidFill>
                  <a:schemeClr val="tx2"/>
                </a:solidFill>
                <a:latin typeface="Impact" pitchFamily="-111" charset="0"/>
              </a:defRPr>
            </a:lvl8pPr>
            <a:lvl9pPr marL="1828800" algn="l" rtl="0" fontAlgn="base">
              <a:spcBef>
                <a:spcPct val="0"/>
              </a:spcBef>
              <a:spcAft>
                <a:spcPct val="0"/>
              </a:spcAft>
              <a:defRPr sz="4400">
                <a:solidFill>
                  <a:schemeClr val="tx2"/>
                </a:solidFill>
                <a:latin typeface="Impact" pitchFamily="-111"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en-US" sz="4400" b="1" i="0" u="none" strike="noStrike" kern="1200" cap="none" spc="0" normalizeH="0" baseline="0" noProof="0" dirty="0" err="1">
                <a:ln>
                  <a:noFill/>
                </a:ln>
                <a:solidFill>
                  <a:srgbClr val="FFFFFF"/>
                </a:solidFill>
                <a:effectLst/>
                <a:uLnTx/>
                <a:uFillTx/>
                <a:latin typeface="Arial"/>
                <a:ea typeface="ＭＳ Ｐゴシック" pitchFamily="-112" charset="-128"/>
                <a:cs typeface="Arial"/>
              </a:rPr>
              <a:t>谁</a:t>
            </a:r>
            <a:r>
              <a:rPr kumimoji="0" lang="zh-CN" altLang="en-US" sz="4400" b="1" i="0" u="none" strike="noStrike" kern="1200" cap="none" spc="0" normalizeH="0" baseline="0" noProof="0" dirty="0">
                <a:ln>
                  <a:noFill/>
                </a:ln>
                <a:solidFill>
                  <a:srgbClr val="FFFFFF"/>
                </a:solidFill>
                <a:effectLst/>
                <a:uLnTx/>
                <a:uFillTx/>
                <a:latin typeface="Arial"/>
                <a:ea typeface="ＭＳ Ｐゴシック" pitchFamily="-112" charset="-128"/>
                <a:cs typeface="Arial"/>
              </a:rPr>
              <a:t>？</a:t>
            </a:r>
            <a:endParaRPr kumimoji="0" lang="en-US" sz="4400" b="1" i="0" u="none" strike="noStrike" kern="1200" cap="none" spc="0" normalizeH="0" baseline="0" noProof="0" dirty="0">
              <a:ln>
                <a:noFill/>
              </a:ln>
              <a:solidFill>
                <a:srgbClr val="FFFFFF"/>
              </a:solidFill>
              <a:effectLst/>
              <a:uLnTx/>
              <a:uFillTx/>
              <a:latin typeface="Arial"/>
              <a:ea typeface="ＭＳ Ｐゴシック" pitchFamily="-112" charset="-128"/>
              <a:cs typeface="Arial"/>
            </a:endParaRPr>
          </a:p>
        </p:txBody>
      </p:sp>
    </p:spTree>
    <p:extLst>
      <p:ext uri="{BB962C8B-B14F-4D97-AF65-F5344CB8AC3E}">
        <p14:creationId xmlns:p14="http://schemas.microsoft.com/office/powerpoint/2010/main" val="3997789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76200" y="0"/>
            <a:ext cx="9525000" cy="698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12290" name="Freeform 2"/>
          <p:cNvSpPr>
            <a:spLocks noChangeArrowheads="1"/>
          </p:cNvSpPr>
          <p:nvPr/>
        </p:nvSpPr>
        <p:spPr bwMode="auto">
          <a:xfrm>
            <a:off x="-419100" y="2286000"/>
            <a:ext cx="9701213" cy="1597025"/>
          </a:xfrm>
          <a:custGeom>
            <a:avLst/>
            <a:gdLst/>
            <a:ahLst/>
            <a:cxnLst>
              <a:cxn ang="0">
                <a:pos x="180" y="816"/>
              </a:cxn>
              <a:cxn ang="0">
                <a:pos x="876" y="828"/>
              </a:cxn>
              <a:cxn ang="0">
                <a:pos x="1152" y="744"/>
              </a:cxn>
              <a:cxn ang="0">
                <a:pos x="1308" y="720"/>
              </a:cxn>
              <a:cxn ang="0">
                <a:pos x="1932" y="612"/>
              </a:cxn>
              <a:cxn ang="0">
                <a:pos x="2172" y="576"/>
              </a:cxn>
              <a:cxn ang="0">
                <a:pos x="2352" y="516"/>
              </a:cxn>
              <a:cxn ang="0">
                <a:pos x="2592" y="432"/>
              </a:cxn>
              <a:cxn ang="0">
                <a:pos x="2964" y="408"/>
              </a:cxn>
              <a:cxn ang="0">
                <a:pos x="3336" y="360"/>
              </a:cxn>
              <a:cxn ang="0">
                <a:pos x="4428" y="372"/>
              </a:cxn>
              <a:cxn ang="0">
                <a:pos x="6048" y="312"/>
              </a:cxn>
              <a:cxn ang="0">
                <a:pos x="6108" y="204"/>
              </a:cxn>
              <a:cxn ang="0">
                <a:pos x="6096" y="120"/>
              </a:cxn>
              <a:cxn ang="0">
                <a:pos x="6024" y="72"/>
              </a:cxn>
              <a:cxn ang="0">
                <a:pos x="5736" y="12"/>
              </a:cxn>
              <a:cxn ang="0">
                <a:pos x="5580" y="0"/>
              </a:cxn>
              <a:cxn ang="0">
                <a:pos x="4632" y="12"/>
              </a:cxn>
              <a:cxn ang="0">
                <a:pos x="3792" y="108"/>
              </a:cxn>
              <a:cxn ang="0">
                <a:pos x="2388" y="192"/>
              </a:cxn>
              <a:cxn ang="0">
                <a:pos x="1896" y="252"/>
              </a:cxn>
              <a:cxn ang="0">
                <a:pos x="1644" y="324"/>
              </a:cxn>
              <a:cxn ang="0">
                <a:pos x="1236" y="420"/>
              </a:cxn>
              <a:cxn ang="0">
                <a:pos x="732" y="528"/>
              </a:cxn>
              <a:cxn ang="0">
                <a:pos x="288" y="480"/>
              </a:cxn>
              <a:cxn ang="0">
                <a:pos x="96" y="456"/>
              </a:cxn>
              <a:cxn ang="0">
                <a:pos x="0" y="444"/>
              </a:cxn>
            </a:cxnLst>
            <a:rect l="0" t="0" r="r" b="b"/>
            <a:pathLst>
              <a:path w="6111" h="874">
                <a:moveTo>
                  <a:pt x="180" y="816"/>
                </a:moveTo>
                <a:cubicBezTo>
                  <a:pt x="353" y="874"/>
                  <a:pt x="743" y="832"/>
                  <a:pt x="876" y="828"/>
                </a:cubicBezTo>
                <a:cubicBezTo>
                  <a:pt x="972" y="809"/>
                  <a:pt x="1059" y="775"/>
                  <a:pt x="1152" y="744"/>
                </a:cubicBezTo>
                <a:cubicBezTo>
                  <a:pt x="1202" y="727"/>
                  <a:pt x="1256" y="728"/>
                  <a:pt x="1308" y="720"/>
                </a:cubicBezTo>
                <a:cubicBezTo>
                  <a:pt x="1504" y="642"/>
                  <a:pt x="1725" y="640"/>
                  <a:pt x="1932" y="612"/>
                </a:cubicBezTo>
                <a:cubicBezTo>
                  <a:pt x="2012" y="601"/>
                  <a:pt x="2172" y="576"/>
                  <a:pt x="2172" y="576"/>
                </a:cubicBezTo>
                <a:cubicBezTo>
                  <a:pt x="2231" y="556"/>
                  <a:pt x="2296" y="544"/>
                  <a:pt x="2352" y="516"/>
                </a:cubicBezTo>
                <a:cubicBezTo>
                  <a:pt x="2429" y="477"/>
                  <a:pt x="2503" y="439"/>
                  <a:pt x="2592" y="432"/>
                </a:cubicBezTo>
                <a:cubicBezTo>
                  <a:pt x="2716" y="422"/>
                  <a:pt x="2964" y="408"/>
                  <a:pt x="2964" y="408"/>
                </a:cubicBezTo>
                <a:cubicBezTo>
                  <a:pt x="3090" y="390"/>
                  <a:pt x="3209" y="370"/>
                  <a:pt x="3336" y="360"/>
                </a:cubicBezTo>
                <a:cubicBezTo>
                  <a:pt x="3700" y="364"/>
                  <a:pt x="4064" y="372"/>
                  <a:pt x="4428" y="372"/>
                </a:cubicBezTo>
                <a:cubicBezTo>
                  <a:pt x="4968" y="372"/>
                  <a:pt x="5598" y="612"/>
                  <a:pt x="6048" y="312"/>
                </a:cubicBezTo>
                <a:cubicBezTo>
                  <a:pt x="6103" y="229"/>
                  <a:pt x="6087" y="267"/>
                  <a:pt x="6108" y="204"/>
                </a:cubicBezTo>
                <a:cubicBezTo>
                  <a:pt x="6104" y="176"/>
                  <a:pt x="6111" y="144"/>
                  <a:pt x="6096" y="120"/>
                </a:cubicBezTo>
                <a:cubicBezTo>
                  <a:pt x="6081" y="96"/>
                  <a:pt x="6051" y="81"/>
                  <a:pt x="6024" y="72"/>
                </a:cubicBezTo>
                <a:cubicBezTo>
                  <a:pt x="5931" y="41"/>
                  <a:pt x="5834" y="22"/>
                  <a:pt x="5736" y="12"/>
                </a:cubicBezTo>
                <a:cubicBezTo>
                  <a:pt x="5684" y="7"/>
                  <a:pt x="5632" y="4"/>
                  <a:pt x="5580" y="0"/>
                </a:cubicBezTo>
                <a:cubicBezTo>
                  <a:pt x="5264" y="4"/>
                  <a:pt x="4948" y="2"/>
                  <a:pt x="4632" y="12"/>
                </a:cubicBezTo>
                <a:cubicBezTo>
                  <a:pt x="4350" y="21"/>
                  <a:pt x="4072" y="86"/>
                  <a:pt x="3792" y="108"/>
                </a:cubicBezTo>
                <a:cubicBezTo>
                  <a:pt x="3340" y="208"/>
                  <a:pt x="2843" y="183"/>
                  <a:pt x="2388" y="192"/>
                </a:cubicBezTo>
                <a:cubicBezTo>
                  <a:pt x="2218" y="203"/>
                  <a:pt x="2064" y="220"/>
                  <a:pt x="1896" y="252"/>
                </a:cubicBezTo>
                <a:cubicBezTo>
                  <a:pt x="1810" y="268"/>
                  <a:pt x="1728" y="303"/>
                  <a:pt x="1644" y="324"/>
                </a:cubicBezTo>
                <a:cubicBezTo>
                  <a:pt x="1509" y="358"/>
                  <a:pt x="1374" y="397"/>
                  <a:pt x="1236" y="420"/>
                </a:cubicBezTo>
                <a:cubicBezTo>
                  <a:pt x="1094" y="514"/>
                  <a:pt x="895" y="516"/>
                  <a:pt x="732" y="528"/>
                </a:cubicBezTo>
                <a:cubicBezTo>
                  <a:pt x="575" y="520"/>
                  <a:pt x="440" y="501"/>
                  <a:pt x="288" y="480"/>
                </a:cubicBezTo>
                <a:cubicBezTo>
                  <a:pt x="224" y="471"/>
                  <a:pt x="160" y="464"/>
                  <a:pt x="96" y="456"/>
                </a:cubicBezTo>
                <a:cubicBezTo>
                  <a:pt x="64" y="452"/>
                  <a:pt x="0" y="444"/>
                  <a:pt x="0" y="444"/>
                </a:cubicBezTo>
              </a:path>
            </a:pathLst>
          </a:custGeom>
          <a:noFill/>
          <a:ln w="76320">
            <a:solidFill>
              <a:srgbClr val="FF0066"/>
            </a:solidFill>
            <a:prstDash val="dash"/>
            <a:round/>
            <a:headEnd/>
            <a:tailEnd/>
          </a:ln>
          <a:effectLst>
            <a:outerShdw blurRad="63500" dist="36147" dir="2700000" algn="ctr" rotWithShape="0">
              <a:srgbClr val="333333"/>
            </a:outerShdw>
          </a:effectLst>
        </p:spPr>
        <p:txBody>
          <a:bodyPr wrap="none" anchor="ctr"/>
          <a:lstStyle/>
          <a:p>
            <a:endParaRPr lang="en-US"/>
          </a:p>
        </p:txBody>
      </p:sp>
      <p:sp>
        <p:nvSpPr>
          <p:cNvPr id="65540" name="Text Box 3"/>
          <p:cNvSpPr txBox="1">
            <a:spLocks noChangeArrowheads="1"/>
          </p:cNvSpPr>
          <p:nvPr/>
        </p:nvSpPr>
        <p:spPr bwMode="auto">
          <a:xfrm>
            <a:off x="0" y="377825"/>
            <a:ext cx="9144000" cy="763588"/>
          </a:xfrm>
          <a:prstGeom prst="rect">
            <a:avLst/>
          </a:prstGeom>
          <a:solidFill>
            <a:schemeClr val="tx1"/>
          </a:solidFill>
          <a:ln>
            <a:noFill/>
          </a:ln>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r>
              <a:rPr lang="en-US" sz="4400" b="1">
                <a:cs typeface="宋体" charset="0"/>
              </a:rPr>
              <a:t>今天围墙的南翼没有以往延伸得远</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afterEffect">
                                  <p:stCondLst>
                                    <p:cond delay="0"/>
                                  </p:stCondLst>
                                  <p:childTnLst>
                                    <p:set>
                                      <p:cBhvr additive="repl">
                                        <p:cTn id="6" dur="1" fill="hold">
                                          <p:stCondLst>
                                            <p:cond delay="0"/>
                                          </p:stCondLst>
                                        </p:cTn>
                                        <p:tgtEl>
                                          <p:spTgt spid="12290"/>
                                        </p:tgtEl>
                                        <p:attrNameLst>
                                          <p:attrName>style.visibility</p:attrName>
                                        </p:attrNameLst>
                                      </p:cBhvr>
                                      <p:to>
                                        <p:strVal val="visible"/>
                                      </p:to>
                                    </p:set>
                                    <p:animEffect transition="in" filter="wipe(down)">
                                      <p:cBhvr additive="repl">
                                        <p:cTn id="7" dur="500"/>
                                        <p:tgtEl>
                                          <p:spTgt spid="122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0" grpId="0" animBg="1"/>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13314" name="Text Box 2"/>
          <p:cNvSpPr txBox="1">
            <a:spLocks noChangeArrowheads="1"/>
          </p:cNvSpPr>
          <p:nvPr/>
        </p:nvSpPr>
        <p:spPr bwMode="auto">
          <a:xfrm rot="-4260000">
            <a:off x="5033169" y="2358232"/>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复兴</a:t>
            </a:r>
            <a:r>
              <a:rPr lang="en-US" altLang="ja-JP" sz="3600" b="1">
                <a:solidFill>
                  <a:srgbClr val="FFFFFF"/>
                </a:solidFill>
                <a:cs typeface="宋体" charset="0"/>
              </a:rPr>
              <a:t> </a:t>
            </a:r>
            <a:r>
              <a:rPr lang="en-US" altLang="ja-JP" sz="3600" b="1">
                <a:solidFill>
                  <a:srgbClr val="FFFFFF"/>
                </a:solidFill>
              </a:rPr>
              <a:t>8-12</a:t>
            </a:r>
            <a:endParaRPr lang="en-US" sz="3600" b="1">
              <a:solidFill>
                <a:srgbClr val="FFFFFF"/>
              </a:solidFill>
            </a:endParaRPr>
          </a:p>
        </p:txBody>
      </p:sp>
      <p:sp>
        <p:nvSpPr>
          <p:cNvPr id="13315" name="Text Box 3"/>
          <p:cNvSpPr txBox="1">
            <a:spLocks noChangeArrowheads="1"/>
          </p:cNvSpPr>
          <p:nvPr/>
        </p:nvSpPr>
        <p:spPr bwMode="auto">
          <a:xfrm rot="-4260000">
            <a:off x="5860256" y="2391569"/>
            <a:ext cx="392112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改革 </a:t>
            </a:r>
            <a:r>
              <a:rPr lang="en-US" sz="3600" b="1">
                <a:solidFill>
                  <a:srgbClr val="FFFFFF"/>
                </a:solidFill>
              </a:rPr>
              <a:t>13 </a:t>
            </a:r>
          </a:p>
        </p:txBody>
      </p:sp>
      <p:sp>
        <p:nvSpPr>
          <p:cNvPr id="13316" name="Line 4"/>
          <p:cNvSpPr>
            <a:spLocks noChangeShapeType="1"/>
          </p:cNvSpPr>
          <p:nvPr/>
        </p:nvSpPr>
        <p:spPr bwMode="auto">
          <a:xfrm flipH="1">
            <a:off x="531813" y="1473200"/>
            <a:ext cx="1069975" cy="3152775"/>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17" name="Line 5"/>
          <p:cNvSpPr>
            <a:spLocks noChangeShapeType="1"/>
          </p:cNvSpPr>
          <p:nvPr/>
        </p:nvSpPr>
        <p:spPr bwMode="auto">
          <a:xfrm flipH="1">
            <a:off x="7523163" y="1447800"/>
            <a:ext cx="1165225" cy="32067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18" name="Line 6"/>
          <p:cNvSpPr>
            <a:spLocks noChangeShapeType="1"/>
          </p:cNvSpPr>
          <p:nvPr/>
        </p:nvSpPr>
        <p:spPr bwMode="auto">
          <a:xfrm flipH="1">
            <a:off x="59229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19" name="Line 7"/>
          <p:cNvSpPr>
            <a:spLocks noChangeShapeType="1"/>
          </p:cNvSpPr>
          <p:nvPr/>
        </p:nvSpPr>
        <p:spPr bwMode="auto">
          <a:xfrm flipH="1">
            <a:off x="40179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0" name="Line 8"/>
          <p:cNvSpPr>
            <a:spLocks noChangeShapeType="1"/>
          </p:cNvSpPr>
          <p:nvPr/>
        </p:nvSpPr>
        <p:spPr bwMode="auto">
          <a:xfrm flipH="1">
            <a:off x="22653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1" name="Rectangle 9"/>
          <p:cNvSpPr>
            <a:spLocks noChangeArrowheads="1"/>
          </p:cNvSpPr>
          <p:nvPr/>
        </p:nvSpPr>
        <p:spPr bwMode="auto">
          <a:xfrm>
            <a:off x="1600200" y="381000"/>
            <a:ext cx="7086600" cy="1090613"/>
          </a:xfrm>
          <a:prstGeom prst="rect">
            <a:avLst/>
          </a:prstGeom>
          <a:solidFill>
            <a:schemeClr val="tx1"/>
          </a:solid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13322" name="Rectangle 10"/>
          <p:cNvSpPr>
            <a:spLocks noChangeArrowheads="1"/>
          </p:cNvSpPr>
          <p:nvPr/>
        </p:nvSpPr>
        <p:spPr bwMode="auto">
          <a:xfrm>
            <a:off x="533400" y="5419725"/>
            <a:ext cx="7032625" cy="56197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13323" name="Line 11"/>
          <p:cNvSpPr>
            <a:spLocks noChangeShapeType="1"/>
          </p:cNvSpPr>
          <p:nvPr/>
        </p:nvSpPr>
        <p:spPr bwMode="auto">
          <a:xfrm flipH="1">
            <a:off x="13890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4" name="Line 12"/>
          <p:cNvSpPr>
            <a:spLocks noChangeShapeType="1"/>
          </p:cNvSpPr>
          <p:nvPr/>
        </p:nvSpPr>
        <p:spPr bwMode="auto">
          <a:xfrm flipH="1">
            <a:off x="31416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5" name="Line 13"/>
          <p:cNvSpPr>
            <a:spLocks noChangeShapeType="1"/>
          </p:cNvSpPr>
          <p:nvPr/>
        </p:nvSpPr>
        <p:spPr bwMode="auto">
          <a:xfrm flipH="1">
            <a:off x="69135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6" name="Line 14"/>
          <p:cNvSpPr>
            <a:spLocks noChangeShapeType="1"/>
          </p:cNvSpPr>
          <p:nvPr/>
        </p:nvSpPr>
        <p:spPr bwMode="auto">
          <a:xfrm flipH="1">
            <a:off x="4894263" y="1447800"/>
            <a:ext cx="1089025" cy="31432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7" name="Text Box 15"/>
          <p:cNvSpPr txBox="1">
            <a:spLocks noChangeArrowheads="1"/>
          </p:cNvSpPr>
          <p:nvPr/>
        </p:nvSpPr>
        <p:spPr bwMode="auto">
          <a:xfrm>
            <a:off x="5562600" y="4648200"/>
            <a:ext cx="228600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250"/>
              </a:spcBef>
            </a:pPr>
            <a:r>
              <a:rPr lang="en-US" sz="2000" b="1">
                <a:solidFill>
                  <a:srgbClr val="FFFFFF"/>
                </a:solidFill>
                <a:cs typeface="宋体" charset="0"/>
              </a:rPr>
              <a:t>重订方向 </a:t>
            </a:r>
            <a:r>
              <a:rPr lang="en-US" sz="2000" b="1">
                <a:solidFill>
                  <a:srgbClr val="FFFFFF"/>
                </a:solidFill>
              </a:rPr>
              <a:t>8-13</a:t>
            </a:r>
          </a:p>
        </p:txBody>
      </p:sp>
      <p:sp>
        <p:nvSpPr>
          <p:cNvPr id="13328" name="Line 16"/>
          <p:cNvSpPr>
            <a:spLocks noChangeShapeType="1"/>
          </p:cNvSpPr>
          <p:nvPr/>
        </p:nvSpPr>
        <p:spPr bwMode="auto">
          <a:xfrm>
            <a:off x="5080000" y="406400"/>
            <a:ext cx="1588" cy="1016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29" name="Text Box 17"/>
          <p:cNvSpPr txBox="1">
            <a:spLocks noChangeArrowheads="1"/>
          </p:cNvSpPr>
          <p:nvPr/>
        </p:nvSpPr>
        <p:spPr bwMode="auto">
          <a:xfrm>
            <a:off x="6804025" y="5445125"/>
            <a:ext cx="91440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250"/>
              </a:spcBef>
            </a:pPr>
            <a:r>
              <a:rPr lang="en-US" sz="2000" b="1">
                <a:solidFill>
                  <a:srgbClr val="FFFFFF"/>
                </a:solidFill>
                <a:cs typeface="宋体" charset="0"/>
              </a:rPr>
              <a:t>尼</a:t>
            </a:r>
          </a:p>
        </p:txBody>
      </p:sp>
      <p:sp>
        <p:nvSpPr>
          <p:cNvPr id="13330" name="Text Box 18"/>
          <p:cNvSpPr txBox="1">
            <a:spLocks noChangeArrowheads="1"/>
          </p:cNvSpPr>
          <p:nvPr/>
        </p:nvSpPr>
        <p:spPr bwMode="auto">
          <a:xfrm>
            <a:off x="5795963" y="5589588"/>
            <a:ext cx="12207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baseline="-1000">
                <a:solidFill>
                  <a:srgbClr val="A9BDA9"/>
                </a:solidFill>
                <a:cs typeface="宋体" charset="0"/>
              </a:rPr>
              <a:t>以斯拉记</a:t>
            </a:r>
          </a:p>
        </p:txBody>
      </p:sp>
      <p:sp>
        <p:nvSpPr>
          <p:cNvPr id="13331" name="Line 19"/>
          <p:cNvSpPr>
            <a:spLocks noChangeShapeType="1"/>
          </p:cNvSpPr>
          <p:nvPr/>
        </p:nvSpPr>
        <p:spPr bwMode="auto">
          <a:xfrm>
            <a:off x="5924550" y="4648200"/>
            <a:ext cx="1588" cy="131445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32" name="Line 20"/>
          <p:cNvSpPr>
            <a:spLocks noChangeShapeType="1"/>
          </p:cNvSpPr>
          <p:nvPr/>
        </p:nvSpPr>
        <p:spPr bwMode="auto">
          <a:xfrm>
            <a:off x="2257425" y="4648200"/>
            <a:ext cx="1588" cy="1905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33" name="Line 21"/>
          <p:cNvSpPr>
            <a:spLocks noChangeShapeType="1"/>
          </p:cNvSpPr>
          <p:nvPr/>
        </p:nvSpPr>
        <p:spPr bwMode="auto">
          <a:xfrm>
            <a:off x="4010025" y="4610100"/>
            <a:ext cx="1588" cy="19050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13334" name="Rectangle 22"/>
          <p:cNvSpPr>
            <a:spLocks noChangeArrowheads="1"/>
          </p:cNvSpPr>
          <p:nvPr/>
        </p:nvSpPr>
        <p:spPr bwMode="auto">
          <a:xfrm>
            <a:off x="536575" y="4648200"/>
            <a:ext cx="7029450" cy="77152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13335" name="Rectangle 23"/>
          <p:cNvSpPr>
            <a:spLocks noChangeArrowheads="1"/>
          </p:cNvSpPr>
          <p:nvPr/>
        </p:nvSpPr>
        <p:spPr bwMode="auto">
          <a:xfrm>
            <a:off x="533400" y="5953125"/>
            <a:ext cx="7032625" cy="561975"/>
          </a:xfrm>
          <a:prstGeom prst="rect">
            <a:avLst/>
          </a:prstGeom>
          <a:noFill/>
          <a:ln w="57240">
            <a:solidFill>
              <a:srgbClr val="A9BDA9"/>
            </a:solidFill>
            <a:miter lim="800000"/>
            <a:headEnd/>
            <a:tailEnd/>
          </a:ln>
          <a:effectLst>
            <a:outerShdw blurRad="63500" dist="17819" dir="2700000" algn="ctr" rotWithShape="0">
              <a:srgbClr val="333333"/>
            </a:outerShdw>
          </a:effectLst>
        </p:spPr>
        <p:txBody>
          <a:bodyPr wrap="none" anchor="ctr"/>
          <a:lstStyle/>
          <a:p>
            <a:endParaRPr lang="en-US"/>
          </a:p>
        </p:txBody>
      </p:sp>
      <p:sp>
        <p:nvSpPr>
          <p:cNvPr id="13336" name="Line 24"/>
          <p:cNvSpPr>
            <a:spLocks noChangeShapeType="1"/>
          </p:cNvSpPr>
          <p:nvPr/>
        </p:nvSpPr>
        <p:spPr bwMode="auto">
          <a:xfrm>
            <a:off x="6934200" y="5448300"/>
            <a:ext cx="1588" cy="1104900"/>
          </a:xfrm>
          <a:prstGeom prst="line">
            <a:avLst/>
          </a:prstGeom>
          <a:noFill/>
          <a:ln w="57240">
            <a:solidFill>
              <a:srgbClr val="A9BDA9"/>
            </a:solidFill>
            <a:miter lim="800000"/>
            <a:headEnd/>
            <a:tailEnd/>
          </a:ln>
          <a:effectLst>
            <a:outerShdw blurRad="63500" dist="17819" dir="2700000" algn="ctr" rotWithShape="0">
              <a:srgbClr val="333333"/>
            </a:outerShdw>
          </a:effectLst>
        </p:spPr>
        <p:txBody>
          <a:bodyPr/>
          <a:lstStyle/>
          <a:p>
            <a:pPr>
              <a:buFont typeface="Times New Roman" pitchFamily="-112" charset="0"/>
              <a:buNone/>
              <a:defRPr/>
            </a:pPr>
            <a:endParaRPr lang="en-US">
              <a:latin typeface="Times New Roman" pitchFamily="-112" charset="0"/>
              <a:ea typeface="+mn-ea"/>
              <a:cs typeface="+mn-cs"/>
            </a:endParaRPr>
          </a:p>
        </p:txBody>
      </p:sp>
      <p:sp>
        <p:nvSpPr>
          <p:cNvPr id="67610" name="Text Box 25"/>
          <p:cNvSpPr txBox="1">
            <a:spLocks noChangeArrowheads="1"/>
          </p:cNvSpPr>
          <p:nvPr/>
        </p:nvSpPr>
        <p:spPr bwMode="auto">
          <a:xfrm>
            <a:off x="4343400" y="5943600"/>
            <a:ext cx="18288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444</a:t>
            </a:r>
          </a:p>
        </p:txBody>
      </p:sp>
      <p:sp>
        <p:nvSpPr>
          <p:cNvPr id="13338" name="Text Box 26"/>
          <p:cNvSpPr txBox="1">
            <a:spLocks noChangeArrowheads="1"/>
          </p:cNvSpPr>
          <p:nvPr/>
        </p:nvSpPr>
        <p:spPr bwMode="auto">
          <a:xfrm>
            <a:off x="6781800" y="5943600"/>
            <a:ext cx="9144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750"/>
              </a:spcBef>
            </a:pPr>
            <a:r>
              <a:rPr lang="en-US" sz="2800" b="1">
                <a:solidFill>
                  <a:srgbClr val="FFFFFF"/>
                </a:solidFill>
              </a:rPr>
              <a:t>430</a:t>
            </a:r>
          </a:p>
        </p:txBody>
      </p:sp>
      <p:sp>
        <p:nvSpPr>
          <p:cNvPr id="67612" name="Text Box 27"/>
          <p:cNvSpPr txBox="1">
            <a:spLocks noChangeArrowheads="1"/>
          </p:cNvSpPr>
          <p:nvPr/>
        </p:nvSpPr>
        <p:spPr bwMode="auto">
          <a:xfrm>
            <a:off x="2286000" y="5943600"/>
            <a:ext cx="1676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457</a:t>
            </a:r>
          </a:p>
        </p:txBody>
      </p:sp>
      <p:sp>
        <p:nvSpPr>
          <p:cNvPr id="67613" name="Text Box 28"/>
          <p:cNvSpPr txBox="1">
            <a:spLocks noChangeArrowheads="1"/>
          </p:cNvSpPr>
          <p:nvPr/>
        </p:nvSpPr>
        <p:spPr bwMode="auto">
          <a:xfrm>
            <a:off x="533400" y="5943600"/>
            <a:ext cx="1676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000"/>
              </a:spcBef>
            </a:pPr>
            <a:r>
              <a:rPr lang="en-US" sz="3200" b="1">
                <a:solidFill>
                  <a:srgbClr val="FFFFFF"/>
                </a:solidFill>
              </a:rPr>
              <a:t>537</a:t>
            </a:r>
          </a:p>
        </p:txBody>
      </p:sp>
      <p:sp>
        <p:nvSpPr>
          <p:cNvPr id="67614" name="Text Box 29"/>
          <p:cNvSpPr txBox="1">
            <a:spLocks noChangeArrowheads="1"/>
          </p:cNvSpPr>
          <p:nvPr/>
        </p:nvSpPr>
        <p:spPr bwMode="auto">
          <a:xfrm>
            <a:off x="0" y="0"/>
            <a:ext cx="18288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r>
              <a:rPr lang="en-US" sz="2000" b="1">
                <a:solidFill>
                  <a:srgbClr val="FFFFFF"/>
                </a:solidFill>
                <a:cs typeface="宋体" charset="0"/>
              </a:rPr>
              <a:t>重订方向 </a:t>
            </a:r>
            <a:br>
              <a:rPr lang="en-US" sz="2000" b="1">
                <a:solidFill>
                  <a:srgbClr val="FFFFFF"/>
                </a:solidFill>
                <a:cs typeface="宋体" charset="0"/>
              </a:rPr>
            </a:br>
            <a:r>
              <a:rPr lang="en-US" sz="2000" b="1">
                <a:solidFill>
                  <a:srgbClr val="FFFFFF"/>
                </a:solidFill>
              </a:rPr>
              <a:t>(</a:t>
            </a:r>
            <a:r>
              <a:rPr lang="en-US" sz="2000" b="1">
                <a:solidFill>
                  <a:srgbClr val="FFFFFF"/>
                </a:solidFill>
                <a:cs typeface="宋体" charset="0"/>
              </a:rPr>
              <a:t>尼 </a:t>
            </a:r>
            <a:r>
              <a:rPr lang="en-US" sz="2000" b="1">
                <a:solidFill>
                  <a:srgbClr val="FFFFFF"/>
                </a:solidFill>
              </a:rPr>
              <a:t>8-13)</a:t>
            </a:r>
          </a:p>
        </p:txBody>
      </p:sp>
      <p:sp>
        <p:nvSpPr>
          <p:cNvPr id="67615" name="Text Box 30"/>
          <p:cNvSpPr txBox="1">
            <a:spLocks noChangeArrowheads="1"/>
          </p:cNvSpPr>
          <p:nvPr/>
        </p:nvSpPr>
        <p:spPr bwMode="auto">
          <a:xfrm>
            <a:off x="1763713" y="549275"/>
            <a:ext cx="32004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500"/>
              </a:spcBef>
            </a:pPr>
            <a:r>
              <a:rPr lang="en-US" sz="4000" b="1">
                <a:solidFill>
                  <a:srgbClr val="FFFFFF"/>
                </a:solidFill>
                <a:cs typeface="宋体" charset="0"/>
              </a:rPr>
              <a:t>以斯拉记</a:t>
            </a:r>
          </a:p>
        </p:txBody>
      </p:sp>
      <p:sp>
        <p:nvSpPr>
          <p:cNvPr id="67616" name="Text Box 31"/>
          <p:cNvSpPr txBox="1">
            <a:spLocks noChangeArrowheads="1"/>
          </p:cNvSpPr>
          <p:nvPr/>
        </p:nvSpPr>
        <p:spPr bwMode="auto">
          <a:xfrm>
            <a:off x="5105400" y="593725"/>
            <a:ext cx="3505200" cy="7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2500"/>
              </a:spcBef>
            </a:pPr>
            <a:r>
              <a:rPr lang="en-US" sz="4000" b="1">
                <a:solidFill>
                  <a:srgbClr val="FFFFFF"/>
                </a:solidFill>
                <a:cs typeface="宋体" charset="0"/>
              </a:rPr>
              <a:t>尼希米记</a:t>
            </a:r>
          </a:p>
        </p:txBody>
      </p:sp>
      <p:sp>
        <p:nvSpPr>
          <p:cNvPr id="67617" name="Text Box 32"/>
          <p:cNvSpPr txBox="1">
            <a:spLocks noChangeArrowheads="1"/>
          </p:cNvSpPr>
          <p:nvPr/>
        </p:nvSpPr>
        <p:spPr bwMode="auto">
          <a:xfrm rot="-4260000">
            <a:off x="-454819" y="2348707"/>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返回 </a:t>
            </a:r>
            <a:r>
              <a:rPr lang="en-US" sz="3600" b="1">
                <a:solidFill>
                  <a:srgbClr val="FFFFFF"/>
                </a:solidFill>
              </a:rPr>
              <a:t>1-2</a:t>
            </a:r>
          </a:p>
        </p:txBody>
      </p:sp>
      <p:sp>
        <p:nvSpPr>
          <p:cNvPr id="67618" name="Text Box 33"/>
          <p:cNvSpPr txBox="1">
            <a:spLocks noChangeArrowheads="1"/>
          </p:cNvSpPr>
          <p:nvPr/>
        </p:nvSpPr>
        <p:spPr bwMode="auto">
          <a:xfrm rot="-4260000">
            <a:off x="446881" y="2343944"/>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恢复 </a:t>
            </a:r>
            <a:r>
              <a:rPr lang="en-US" sz="3600" b="1">
                <a:solidFill>
                  <a:srgbClr val="FFFFFF"/>
                </a:solidFill>
              </a:rPr>
              <a:t>3-6</a:t>
            </a:r>
          </a:p>
        </p:txBody>
      </p:sp>
      <p:sp>
        <p:nvSpPr>
          <p:cNvPr id="67619" name="Text Box 34"/>
          <p:cNvSpPr txBox="1">
            <a:spLocks noChangeArrowheads="1"/>
          </p:cNvSpPr>
          <p:nvPr/>
        </p:nvSpPr>
        <p:spPr bwMode="auto">
          <a:xfrm rot="-4260000">
            <a:off x="1359694" y="2350294"/>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返回 </a:t>
            </a:r>
            <a:r>
              <a:rPr lang="en-US" sz="3600" b="1">
                <a:solidFill>
                  <a:srgbClr val="FFFFFF"/>
                </a:solidFill>
              </a:rPr>
              <a:t>7-8</a:t>
            </a:r>
          </a:p>
        </p:txBody>
      </p:sp>
      <p:sp>
        <p:nvSpPr>
          <p:cNvPr id="67620" name="Text Box 35"/>
          <p:cNvSpPr txBox="1">
            <a:spLocks noChangeArrowheads="1"/>
          </p:cNvSpPr>
          <p:nvPr/>
        </p:nvSpPr>
        <p:spPr bwMode="auto">
          <a:xfrm rot="-4260000">
            <a:off x="2202656" y="2386807"/>
            <a:ext cx="392112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恢复 </a:t>
            </a:r>
            <a:r>
              <a:rPr lang="en-US" sz="3600" b="1">
                <a:solidFill>
                  <a:srgbClr val="FFFFFF"/>
                </a:solidFill>
              </a:rPr>
              <a:t>9-10 </a:t>
            </a:r>
          </a:p>
        </p:txBody>
      </p:sp>
      <p:sp>
        <p:nvSpPr>
          <p:cNvPr id="13348" name="Text Box 36"/>
          <p:cNvSpPr txBox="1">
            <a:spLocks noChangeArrowheads="1"/>
          </p:cNvSpPr>
          <p:nvPr/>
        </p:nvSpPr>
        <p:spPr bwMode="auto">
          <a:xfrm rot="-4260000">
            <a:off x="3055144" y="2348707"/>
            <a:ext cx="3965575" cy="642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规划 </a:t>
            </a:r>
            <a:r>
              <a:rPr lang="en-US" sz="3600" b="1">
                <a:solidFill>
                  <a:srgbClr val="FFFFFF"/>
                </a:solidFill>
              </a:rPr>
              <a:t>1-2</a:t>
            </a:r>
          </a:p>
        </p:txBody>
      </p:sp>
      <p:sp>
        <p:nvSpPr>
          <p:cNvPr id="13349" name="Text Box 37"/>
          <p:cNvSpPr txBox="1">
            <a:spLocks noChangeArrowheads="1"/>
          </p:cNvSpPr>
          <p:nvPr/>
        </p:nvSpPr>
        <p:spPr bwMode="auto">
          <a:xfrm rot="-4260000">
            <a:off x="3990181" y="2345532"/>
            <a:ext cx="3965575" cy="642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a:spcBef>
                <a:spcPts val="2250"/>
              </a:spcBef>
            </a:pPr>
            <a:r>
              <a:rPr lang="en-US" sz="3600" b="1">
                <a:solidFill>
                  <a:srgbClr val="FFFFFF"/>
                </a:solidFill>
                <a:cs typeface="宋体" charset="0"/>
              </a:rPr>
              <a:t>进展 </a:t>
            </a:r>
            <a:r>
              <a:rPr lang="en-US" sz="3600" b="1">
                <a:solidFill>
                  <a:srgbClr val="FFFFFF"/>
                </a:solidFill>
              </a:rPr>
              <a:t>3-7</a:t>
            </a:r>
          </a:p>
        </p:txBody>
      </p:sp>
      <p:sp>
        <p:nvSpPr>
          <p:cNvPr id="67623" name="Text Box 38"/>
          <p:cNvSpPr txBox="1">
            <a:spLocks noChangeArrowheads="1"/>
          </p:cNvSpPr>
          <p:nvPr/>
        </p:nvSpPr>
        <p:spPr bwMode="auto">
          <a:xfrm>
            <a:off x="533400" y="5426075"/>
            <a:ext cx="17526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所罗巴伯</a:t>
            </a:r>
          </a:p>
        </p:txBody>
      </p:sp>
      <p:sp>
        <p:nvSpPr>
          <p:cNvPr id="67624" name="Text Box 39"/>
          <p:cNvSpPr txBox="1">
            <a:spLocks noChangeArrowheads="1"/>
          </p:cNvSpPr>
          <p:nvPr/>
        </p:nvSpPr>
        <p:spPr bwMode="auto">
          <a:xfrm>
            <a:off x="2195513" y="5426075"/>
            <a:ext cx="1871662"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以斯拉记</a:t>
            </a:r>
          </a:p>
        </p:txBody>
      </p:sp>
      <p:sp>
        <p:nvSpPr>
          <p:cNvPr id="13352" name="Text Box 40"/>
          <p:cNvSpPr txBox="1">
            <a:spLocks noChangeArrowheads="1"/>
          </p:cNvSpPr>
          <p:nvPr/>
        </p:nvSpPr>
        <p:spPr bwMode="auto">
          <a:xfrm>
            <a:off x="3962400" y="5426075"/>
            <a:ext cx="1828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尼希米记</a:t>
            </a:r>
          </a:p>
        </p:txBody>
      </p:sp>
      <p:sp>
        <p:nvSpPr>
          <p:cNvPr id="67626" name="Text Box 41"/>
          <p:cNvSpPr txBox="1">
            <a:spLocks noChangeArrowheads="1"/>
          </p:cNvSpPr>
          <p:nvPr/>
        </p:nvSpPr>
        <p:spPr bwMode="auto">
          <a:xfrm>
            <a:off x="304800" y="4648200"/>
            <a:ext cx="2286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a:solidFill>
                  <a:srgbClr val="FFFFFF"/>
                </a:solidFill>
                <a:cs typeface="宋体" charset="0"/>
              </a:rPr>
              <a:t>重建     </a:t>
            </a:r>
            <a:r>
              <a:rPr lang="en-US" b="1">
                <a:solidFill>
                  <a:srgbClr val="FFFFFF"/>
                </a:solidFill>
              </a:rPr>
              <a:t>1-6</a:t>
            </a:r>
          </a:p>
        </p:txBody>
      </p:sp>
      <p:sp>
        <p:nvSpPr>
          <p:cNvPr id="67627" name="Text Box 42"/>
          <p:cNvSpPr txBox="1">
            <a:spLocks noChangeArrowheads="1"/>
          </p:cNvSpPr>
          <p:nvPr/>
        </p:nvSpPr>
        <p:spPr bwMode="auto">
          <a:xfrm>
            <a:off x="1981200" y="4648200"/>
            <a:ext cx="2286000" cy="39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250"/>
              </a:spcBef>
            </a:pPr>
            <a:r>
              <a:rPr lang="en-US" sz="2000" b="1">
                <a:solidFill>
                  <a:srgbClr val="FFFFFF"/>
                </a:solidFill>
                <a:cs typeface="宋体" charset="0"/>
              </a:rPr>
              <a:t>重订方向 </a:t>
            </a:r>
            <a:r>
              <a:rPr lang="en-US" sz="2000" b="1">
                <a:solidFill>
                  <a:srgbClr val="FFFFFF"/>
                </a:solidFill>
              </a:rPr>
              <a:t>7-10</a:t>
            </a:r>
          </a:p>
        </p:txBody>
      </p:sp>
      <p:sp>
        <p:nvSpPr>
          <p:cNvPr id="13355" name="Text Box 43"/>
          <p:cNvSpPr txBox="1">
            <a:spLocks noChangeArrowheads="1"/>
          </p:cNvSpPr>
          <p:nvPr/>
        </p:nvSpPr>
        <p:spPr bwMode="auto">
          <a:xfrm>
            <a:off x="3733800" y="4648200"/>
            <a:ext cx="22860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1500"/>
              </a:spcBef>
            </a:pPr>
            <a:r>
              <a:rPr lang="en-US" b="1" baseline="-1000">
                <a:solidFill>
                  <a:srgbClr val="A9BDA9"/>
                </a:solidFill>
                <a:cs typeface="宋体" charset="0"/>
              </a:rPr>
              <a:t>重</a:t>
            </a:r>
            <a:r>
              <a:rPr lang="en-US" b="1">
                <a:solidFill>
                  <a:srgbClr val="FFFFFF"/>
                </a:solidFill>
                <a:cs typeface="宋体" charset="0"/>
              </a:rPr>
              <a:t>建</a:t>
            </a:r>
            <a:r>
              <a:rPr lang="en-US" altLang="ja-JP" b="1">
                <a:solidFill>
                  <a:srgbClr val="FFFFFF"/>
                </a:solidFill>
                <a:cs typeface="宋体" charset="0"/>
              </a:rPr>
              <a:t>      </a:t>
            </a:r>
            <a:r>
              <a:rPr lang="en-US" altLang="ja-JP" b="1">
                <a:solidFill>
                  <a:srgbClr val="FFFFFF"/>
                </a:solidFill>
              </a:rPr>
              <a:t>1-7</a:t>
            </a:r>
            <a:endParaRPr lang="en-US" b="1">
              <a:solidFill>
                <a:srgbClr val="FFFFFF"/>
              </a:solidFill>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1000"/>
                                  </p:stCondLst>
                                  <p:childTnLst>
                                    <p:set>
                                      <p:cBhvr additive="repl">
                                        <p:cTn id="6" dur="1" fill="hold">
                                          <p:stCondLst>
                                            <p:cond delay="0"/>
                                          </p:stCondLst>
                                        </p:cTn>
                                        <p:tgtEl>
                                          <p:spTgt spid="13330"/>
                                        </p:tgtEl>
                                        <p:attrNameLst>
                                          <p:attrName>style.visibility</p:attrName>
                                        </p:attrNameLst>
                                      </p:cBhvr>
                                      <p:to>
                                        <p:strVal val="visible"/>
                                      </p:to>
                                    </p:set>
                                    <p:animEffect transition="in" filter="dissolve">
                                      <p:cBhvr additive="repl">
                                        <p:cTn id="7" dur="500"/>
                                        <p:tgtEl>
                                          <p:spTgt spid="13330"/>
                                        </p:tgtEl>
                                      </p:cBhvr>
                                    </p:animEffect>
                                  </p:childTnLst>
                                </p:cTn>
                              </p:par>
                            </p:childTnLst>
                          </p:cTn>
                        </p:par>
                        <p:par>
                          <p:cTn id="8" fill="hold" nodeType="afterGroup">
                            <p:stCondLst>
                              <p:cond delay="1500"/>
                            </p:stCondLst>
                            <p:childTnLst>
                              <p:par>
                                <p:cTn id="9" presetID="9" presetClass="entr" fill="hold" nodeType="afterEffect">
                                  <p:stCondLst>
                                    <p:cond delay="3000"/>
                                  </p:stCondLst>
                                  <p:childTnLst>
                                    <p:set>
                                      <p:cBhvr additive="repl">
                                        <p:cTn id="10" dur="1" fill="hold">
                                          <p:stCondLst>
                                            <p:cond delay="0"/>
                                          </p:stCondLst>
                                        </p:cTn>
                                        <p:tgtEl>
                                          <p:spTgt spid="13327"/>
                                        </p:tgtEl>
                                        <p:attrNameLst>
                                          <p:attrName>style.visibility</p:attrName>
                                        </p:attrNameLst>
                                      </p:cBhvr>
                                      <p:to>
                                        <p:strVal val="visible"/>
                                      </p:to>
                                    </p:set>
                                    <p:animEffect transition="in" filter="dissolve">
                                      <p:cBhvr additive="repl">
                                        <p:cTn id="11" dur="500"/>
                                        <p:tgtEl>
                                          <p:spTgt spid="13327"/>
                                        </p:tgtEl>
                                      </p:cBhvr>
                                    </p:animEffect>
                                  </p:childTnLst>
                                </p:cTn>
                              </p:par>
                            </p:childTnLst>
                          </p:cTn>
                        </p:par>
                        <p:par>
                          <p:cTn id="12" fill="hold" nodeType="afterGroup">
                            <p:stCondLst>
                              <p:cond delay="5000"/>
                            </p:stCondLst>
                            <p:childTnLst>
                              <p:par>
                                <p:cTn id="13" presetID="9" presetClass="entr" fill="hold" nodeType="afterEffect">
                                  <p:stCondLst>
                                    <p:cond delay="3000"/>
                                  </p:stCondLst>
                                  <p:childTnLst>
                                    <p:set>
                                      <p:cBhvr additive="repl">
                                        <p:cTn id="14" dur="1" fill="hold">
                                          <p:stCondLst>
                                            <p:cond delay="0"/>
                                          </p:stCondLst>
                                        </p:cTn>
                                        <p:tgtEl>
                                          <p:spTgt spid="13314"/>
                                        </p:tgtEl>
                                        <p:attrNameLst>
                                          <p:attrName>style.visibility</p:attrName>
                                        </p:attrNameLst>
                                      </p:cBhvr>
                                      <p:to>
                                        <p:strVal val="visible"/>
                                      </p:to>
                                    </p:set>
                                    <p:animEffect transition="in" filter="dissolve">
                                      <p:cBhvr additive="repl">
                                        <p:cTn id="15" dur="500"/>
                                        <p:tgtEl>
                                          <p:spTgt spid="13314"/>
                                        </p:tgtEl>
                                      </p:cBhvr>
                                    </p:animEffect>
                                  </p:childTnLst>
                                </p:cTn>
                              </p:par>
                            </p:childTnLst>
                          </p:cTn>
                        </p:par>
                        <p:par>
                          <p:cTn id="16" fill="hold" nodeType="afterGroup">
                            <p:stCondLst>
                              <p:cond delay="8500"/>
                            </p:stCondLst>
                            <p:childTnLst>
                              <p:par>
                                <p:cTn id="17" presetID="9" presetClass="entr" fill="hold" nodeType="afterEffect">
                                  <p:stCondLst>
                                    <p:cond delay="3000"/>
                                  </p:stCondLst>
                                  <p:childTnLst>
                                    <p:set>
                                      <p:cBhvr additive="repl">
                                        <p:cTn id="18" dur="1" fill="hold">
                                          <p:stCondLst>
                                            <p:cond delay="0"/>
                                          </p:stCondLst>
                                        </p:cTn>
                                        <p:tgtEl>
                                          <p:spTgt spid="13329"/>
                                        </p:tgtEl>
                                        <p:attrNameLst>
                                          <p:attrName>style.visibility</p:attrName>
                                        </p:attrNameLst>
                                      </p:cBhvr>
                                      <p:to>
                                        <p:strVal val="visible"/>
                                      </p:to>
                                    </p:set>
                                    <p:animEffect transition="in" filter="dissolve">
                                      <p:cBhvr additive="repl">
                                        <p:cTn id="19" dur="500"/>
                                        <p:tgtEl>
                                          <p:spTgt spid="13329"/>
                                        </p:tgtEl>
                                      </p:cBhvr>
                                    </p:animEffect>
                                  </p:childTnLst>
                                </p:cTn>
                              </p:par>
                            </p:childTnLst>
                          </p:cTn>
                        </p:par>
                        <p:par>
                          <p:cTn id="20" fill="hold" nodeType="afterGroup">
                            <p:stCondLst>
                              <p:cond delay="12000"/>
                            </p:stCondLst>
                            <p:childTnLst>
                              <p:par>
                                <p:cTn id="21" presetID="9" presetClass="entr" fill="hold" nodeType="afterEffect">
                                  <p:stCondLst>
                                    <p:cond delay="2000"/>
                                  </p:stCondLst>
                                  <p:childTnLst>
                                    <p:set>
                                      <p:cBhvr additive="repl">
                                        <p:cTn id="22" dur="1" fill="hold">
                                          <p:stCondLst>
                                            <p:cond delay="0"/>
                                          </p:stCondLst>
                                        </p:cTn>
                                        <p:tgtEl>
                                          <p:spTgt spid="13338"/>
                                        </p:tgtEl>
                                        <p:attrNameLst>
                                          <p:attrName>style.visibility</p:attrName>
                                        </p:attrNameLst>
                                      </p:cBhvr>
                                      <p:to>
                                        <p:strVal val="visible"/>
                                      </p:to>
                                    </p:set>
                                    <p:animEffect transition="in" filter="dissolve">
                                      <p:cBhvr additive="repl">
                                        <p:cTn id="23" dur="500"/>
                                        <p:tgtEl>
                                          <p:spTgt spid="13338"/>
                                        </p:tgtEl>
                                      </p:cBhvr>
                                    </p:animEffect>
                                  </p:childTnLst>
                                </p:cTn>
                              </p:par>
                            </p:childTnLst>
                          </p:cTn>
                        </p:par>
                        <p:par>
                          <p:cTn id="24" fill="hold" nodeType="afterGroup">
                            <p:stCondLst>
                              <p:cond delay="14500"/>
                            </p:stCondLst>
                            <p:childTnLst>
                              <p:par>
                                <p:cTn id="25" presetID="9" presetClass="entr" fill="hold" nodeType="afterEffect">
                                  <p:stCondLst>
                                    <p:cond delay="3000"/>
                                  </p:stCondLst>
                                  <p:childTnLst>
                                    <p:set>
                                      <p:cBhvr additive="repl">
                                        <p:cTn id="26" dur="1" fill="hold">
                                          <p:stCondLst>
                                            <p:cond delay="0"/>
                                          </p:stCondLst>
                                        </p:cTn>
                                        <p:tgtEl>
                                          <p:spTgt spid="13315"/>
                                        </p:tgtEl>
                                        <p:attrNameLst>
                                          <p:attrName>style.visibility</p:attrName>
                                        </p:attrNameLst>
                                      </p:cBhvr>
                                      <p:to>
                                        <p:strVal val="visible"/>
                                      </p:to>
                                    </p:set>
                                    <p:animEffect transition="in" filter="dissolve">
                                      <p:cBhvr additive="repl">
                                        <p:cTn id="27" dur="500"/>
                                        <p:tgtEl>
                                          <p:spTgt spid="13315"/>
                                        </p:tgtEl>
                                      </p:cBhvr>
                                    </p:animEffect>
                                  </p:childTnLst>
                                </p:cTn>
                              </p:par>
                            </p:childTnLst>
                          </p:cTn>
                        </p:par>
                        <p:par>
                          <p:cTn id="28" fill="hold" nodeType="afterGroup">
                            <p:stCondLst>
                              <p:cond delay="18000"/>
                            </p:stCondLst>
                            <p:childTnLst>
                              <p:par>
                                <p:cTn id="29" presetID="9" presetClass="entr" fill="hold" nodeType="afterEffect">
                                  <p:stCondLst>
                                    <p:cond delay="3000"/>
                                  </p:stCondLst>
                                  <p:childTnLst>
                                    <p:set>
                                      <p:cBhvr additive="repl">
                                        <p:cTn id="30" dur="1" fill="hold">
                                          <p:stCondLst>
                                            <p:cond delay="0"/>
                                          </p:stCondLst>
                                        </p:cTn>
                                        <p:tgtEl>
                                          <p:spTgt spid="13348"/>
                                        </p:tgtEl>
                                        <p:attrNameLst>
                                          <p:attrName>style.visibility</p:attrName>
                                        </p:attrNameLst>
                                      </p:cBhvr>
                                      <p:to>
                                        <p:strVal val="visible"/>
                                      </p:to>
                                    </p:set>
                                    <p:animEffect transition="in" filter="dissolve">
                                      <p:cBhvr additive="repl">
                                        <p:cTn id="31" dur="500"/>
                                        <p:tgtEl>
                                          <p:spTgt spid="13348"/>
                                        </p:tgtEl>
                                      </p:cBhvr>
                                    </p:animEffect>
                                  </p:childTnLst>
                                </p:cTn>
                              </p:par>
                            </p:childTnLst>
                          </p:cTn>
                        </p:par>
                        <p:par>
                          <p:cTn id="32" fill="hold" nodeType="afterGroup">
                            <p:stCondLst>
                              <p:cond delay="21500"/>
                            </p:stCondLst>
                            <p:childTnLst>
                              <p:par>
                                <p:cTn id="33" presetID="9" presetClass="entr" fill="hold" nodeType="afterEffect">
                                  <p:stCondLst>
                                    <p:cond delay="2000"/>
                                  </p:stCondLst>
                                  <p:childTnLst>
                                    <p:set>
                                      <p:cBhvr additive="repl">
                                        <p:cTn id="34" dur="1" fill="hold">
                                          <p:stCondLst>
                                            <p:cond delay="0"/>
                                          </p:stCondLst>
                                        </p:cTn>
                                        <p:tgtEl>
                                          <p:spTgt spid="13349"/>
                                        </p:tgtEl>
                                        <p:attrNameLst>
                                          <p:attrName>style.visibility</p:attrName>
                                        </p:attrNameLst>
                                      </p:cBhvr>
                                      <p:to>
                                        <p:strVal val="visible"/>
                                      </p:to>
                                    </p:set>
                                    <p:animEffect transition="in" filter="dissolve">
                                      <p:cBhvr additive="repl">
                                        <p:cTn id="35" dur="500"/>
                                        <p:tgtEl>
                                          <p:spTgt spid="13349"/>
                                        </p:tgtEl>
                                      </p:cBhvr>
                                    </p:animEffect>
                                  </p:childTnLst>
                                </p:cTn>
                              </p:par>
                            </p:childTnLst>
                          </p:cTn>
                        </p:par>
                        <p:par>
                          <p:cTn id="36" fill="hold" nodeType="afterGroup">
                            <p:stCondLst>
                              <p:cond delay="24000"/>
                            </p:stCondLst>
                            <p:childTnLst>
                              <p:par>
                                <p:cTn id="37" presetID="9" presetClass="entr" fill="hold" nodeType="afterEffect">
                                  <p:stCondLst>
                                    <p:cond delay="3000"/>
                                  </p:stCondLst>
                                  <p:childTnLst>
                                    <p:set>
                                      <p:cBhvr additive="repl">
                                        <p:cTn id="38" dur="1" fill="hold">
                                          <p:stCondLst>
                                            <p:cond delay="0"/>
                                          </p:stCondLst>
                                        </p:cTn>
                                        <p:tgtEl>
                                          <p:spTgt spid="13352"/>
                                        </p:tgtEl>
                                        <p:attrNameLst>
                                          <p:attrName>style.visibility</p:attrName>
                                        </p:attrNameLst>
                                      </p:cBhvr>
                                      <p:to>
                                        <p:strVal val="visible"/>
                                      </p:to>
                                    </p:set>
                                    <p:animEffect transition="in" filter="dissolve">
                                      <p:cBhvr additive="repl">
                                        <p:cTn id="39" dur="500"/>
                                        <p:tgtEl>
                                          <p:spTgt spid="13352"/>
                                        </p:tgtEl>
                                      </p:cBhvr>
                                    </p:animEffect>
                                  </p:childTnLst>
                                </p:cTn>
                              </p:par>
                            </p:childTnLst>
                          </p:cTn>
                        </p:par>
                        <p:par>
                          <p:cTn id="40" fill="hold" nodeType="afterGroup">
                            <p:stCondLst>
                              <p:cond delay="27500"/>
                            </p:stCondLst>
                            <p:childTnLst>
                              <p:par>
                                <p:cTn id="41" presetID="7" presetClass="entr" presetSubtype="4" fill="hold" nodeType="afterEffect">
                                  <p:stCondLst>
                                    <p:cond delay="0"/>
                                  </p:stCondLst>
                                  <p:childTnLst>
                                    <p:set>
                                      <p:cBhvr additive="repl">
                                        <p:cTn id="42" dur="1" fill="hold">
                                          <p:stCondLst>
                                            <p:cond delay="0"/>
                                          </p:stCondLst>
                                        </p:cTn>
                                        <p:tgtEl>
                                          <p:spTgt spid="13355"/>
                                        </p:tgtEl>
                                        <p:attrNameLst>
                                          <p:attrName>style.visibility</p:attrName>
                                        </p:attrNameLst>
                                      </p:cBhvr>
                                      <p:to>
                                        <p:strVal val="visible"/>
                                      </p:to>
                                    </p:set>
                                    <p:anim calcmode="lin" valueType="num">
                                      <p:cBhvr>
                                        <p:cTn id="43" dur="5000" fill="hold"/>
                                        <p:tgtEl>
                                          <p:spTgt spid="13355"/>
                                        </p:tgtEl>
                                        <p:attrNameLst>
                                          <p:attrName>ppt_x</p:attrName>
                                        </p:attrNameLst>
                                      </p:cBhvr>
                                      <p:tavLst>
                                        <p:tav tm="100000">
                                          <p:val>
                                            <p:strVal val="#ppt_x"/>
                                          </p:val>
                                        </p:tav>
                                        <p:tav>
                                          <p:val>
                                            <p:strVal val="#ppt_x"/>
                                          </p:val>
                                        </p:tav>
                                      </p:tavLst>
                                    </p:anim>
                                    <p:anim calcmode="lin" valueType="num">
                                      <p:cBhvr>
                                        <p:cTn id="44" dur="5000" fill="hold"/>
                                        <p:tgtEl>
                                          <p:spTgt spid="13355"/>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188640"/>
            <a:ext cx="9143999" cy="2052588"/>
          </a:xfrm>
          <a:effectLst/>
        </p:spPr>
        <p:txBody>
          <a:bodyPr/>
          <a:lstStyle/>
          <a:p>
            <a:pPr>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我们也应该通过</a:t>
            </a:r>
            <a:r>
              <a:rPr lang="zh-CN" altLang="en-US" b="1" dirty="0">
                <a:solidFill>
                  <a:srgbClr val="FF0000"/>
                </a:solidFill>
                <a:effectLst>
                  <a:glow rad="127000">
                    <a:schemeClr val="bg1"/>
                  </a:glow>
                </a:effectLst>
                <a:latin typeface="Arial" charset="0"/>
                <a:ea typeface="ＭＳ Ｐゴシック" charset="0"/>
                <a:cs typeface="ＭＳ Ｐゴシック" charset="0"/>
              </a:rPr>
              <a:t>敬拜</a:t>
            </a:r>
            <a:r>
              <a:rPr lang="zh-CN" altLang="en-US" b="1" dirty="0">
                <a:solidFill>
                  <a:schemeClr val="tx2"/>
                </a:solidFill>
                <a:effectLst>
                  <a:glow rad="127000">
                    <a:schemeClr val="bg1"/>
                  </a:glow>
                </a:effectLst>
                <a:latin typeface="Arial" charset="0"/>
                <a:ea typeface="ＭＳ Ｐゴシック" charset="0"/>
                <a:cs typeface="ＭＳ Ｐゴシック" charset="0"/>
              </a:rPr>
              <a:t>上帝来完成他对我们的生活的复兴。</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pic>
        <p:nvPicPr>
          <p:cNvPr id="2" name="Picture 1"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2432561"/>
            <a:ext cx="9180512" cy="4443110"/>
          </a:xfrm>
          <a:prstGeom prst="rect">
            <a:avLst/>
          </a:prstGeom>
        </p:spPr>
      </p:pic>
    </p:spTree>
    <p:extLst>
      <p:ext uri="{BB962C8B-B14F-4D97-AF65-F5344CB8AC3E}">
        <p14:creationId xmlns:p14="http://schemas.microsoft.com/office/powerpoint/2010/main" val="2828514979"/>
      </p:ext>
    </p:extLst>
  </p:cSld>
  <p:clrMapOvr>
    <a:masterClrMapping/>
  </p:clrMapOvr>
  <p:transition/>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2143986018"/>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worship_crow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79512" y="24727"/>
            <a:ext cx="8789628" cy="6932665"/>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主旨</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100290"/>
            <a:ext cx="9144000" cy="305690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那位重建我们的神</a:t>
            </a:r>
            <a:endParaRPr kumimoji="0" lang="en-SG" altLang="zh-CN"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配受我们殷勤的</a:t>
            </a:r>
            <a:endParaRPr kumimoji="0" lang="en-SG" altLang="zh-CN"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服事</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和</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敬拜</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676637422"/>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服事</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solidFill>
                  <a:srgbClr val="FFFF00"/>
                </a:solidFill>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1–7).</a:t>
            </a:r>
          </a:p>
        </p:txBody>
      </p:sp>
    </p:spTree>
    <p:extLst>
      <p:ext uri="{BB962C8B-B14F-4D97-AF65-F5344CB8AC3E}">
        <p14:creationId xmlns:p14="http://schemas.microsoft.com/office/powerpoint/2010/main" val="3095819003"/>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defTabSz="914400">
              <a:buClrTx/>
              <a:buSzTx/>
              <a:buFontTx/>
              <a:buNone/>
            </a:pPr>
            <a:endParaRPr lang="en-US">
              <a:solidFill>
                <a:srgbClr val="000000"/>
              </a:solidFill>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182908"/>
            <a:ext cx="9144000" cy="460829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ClrTx/>
              <a:buSzTx/>
              <a:buFontTx/>
              <a:buNone/>
              <a:defRPr/>
            </a:pPr>
            <a:r>
              <a:rPr lang="en-US" sz="3600" b="1" dirty="0">
                <a:solidFill>
                  <a:srgbClr val="FFFFFF"/>
                </a:solidFill>
                <a:effectLst>
                  <a:glow rad="127000">
                    <a:srgbClr val="000000"/>
                  </a:glow>
                </a:effectLst>
                <a:latin typeface="Arial" charset="0"/>
                <a:ea typeface="ＭＳ Ｐゴシック" charset="0"/>
                <a:cs typeface="ＭＳ Ｐゴシック" charset="0"/>
              </a:rPr>
              <a:t>“</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以禄月二十五日，</a:t>
            </a:r>
            <a:r>
              <a:rPr lang="zh-CN" altLang="en-US" sz="3600" b="1" dirty="0">
                <a:solidFill>
                  <a:srgbClr val="FFFF00"/>
                </a:solidFill>
                <a:effectLst>
                  <a:glow rad="127000">
                    <a:srgbClr val="000000"/>
                  </a:glow>
                </a:effectLst>
                <a:latin typeface="Arial" charset="0"/>
                <a:ea typeface="ＭＳ Ｐゴシック" charset="0"/>
                <a:cs typeface="ＭＳ Ｐゴシック" charset="0"/>
              </a:rPr>
              <a:t>城墙</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建成，整个工程共用了五十二天。 </a:t>
            </a:r>
            <a:r>
              <a:rPr lang="en-US" altLang="zh-CN" sz="3600" b="1" dirty="0">
                <a:solidFill>
                  <a:srgbClr val="FFFFFF"/>
                </a:solidFill>
                <a:effectLst>
                  <a:glow rad="127000">
                    <a:srgbClr val="000000"/>
                  </a:glow>
                </a:effectLst>
                <a:latin typeface="Arial" charset="0"/>
                <a:ea typeface="ＭＳ Ｐゴシック" charset="0"/>
                <a:cs typeface="ＭＳ Ｐゴシック" charset="0"/>
              </a:rPr>
              <a:t>16 </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我们所有的仇敌听见了，我们四围所有的民族都惧怕，敌人的声势一落千丈，他们都承认这工程是靠着我们　神的帮助完成的</a:t>
            </a:r>
            <a:r>
              <a:rPr lang="en-US" sz="3600" b="1" dirty="0">
                <a:solidFill>
                  <a:srgbClr val="FFFFFF"/>
                </a:solidFill>
                <a:effectLst>
                  <a:glow rad="127000">
                    <a:srgbClr val="000000"/>
                  </a:glow>
                </a:effectLst>
                <a:latin typeface="Arial" charset="0"/>
                <a:ea typeface="ＭＳ Ｐゴシック" charset="0"/>
                <a:cs typeface="ＭＳ Ｐゴシック" charset="0"/>
              </a:rPr>
              <a:t>” </a:t>
            </a:r>
            <a:br>
              <a:rPr lang="en-US" sz="3600" b="1" dirty="0">
                <a:solidFill>
                  <a:srgbClr val="FFFFFF"/>
                </a:solidFill>
                <a:effectLst>
                  <a:glow rad="127000">
                    <a:srgbClr val="000000"/>
                  </a:glow>
                </a:effectLst>
                <a:latin typeface="Arial" charset="0"/>
                <a:ea typeface="ＭＳ Ｐゴシック" charset="0"/>
                <a:cs typeface="ＭＳ Ｐゴシック" charset="0"/>
              </a:rPr>
            </a:br>
            <a:r>
              <a:rPr lang="en-US" sz="3600" b="1" dirty="0">
                <a:solidFill>
                  <a:srgbClr val="FFFFFF"/>
                </a:solidFill>
                <a:effectLst>
                  <a:glow rad="127000">
                    <a:srgbClr val="000000"/>
                  </a:glow>
                </a:effectLst>
                <a:latin typeface="Arial" charset="0"/>
                <a:ea typeface="ＭＳ Ｐゴシック" charset="0"/>
                <a:cs typeface="ＭＳ Ｐゴシック" charset="0"/>
              </a:rPr>
              <a:t>(</a:t>
            </a:r>
            <a:r>
              <a:rPr lang="zh-CN" altLang="en-US" sz="3600" b="1" dirty="0">
                <a:solidFill>
                  <a:srgbClr val="FFFFFF"/>
                </a:solidFill>
                <a:effectLst>
                  <a:glow rad="127000">
                    <a:srgbClr val="000000"/>
                  </a:glow>
                </a:effectLst>
                <a:latin typeface="Arial" charset="0"/>
                <a:ea typeface="ＭＳ Ｐゴシック" charset="0"/>
                <a:cs typeface="ＭＳ Ｐゴシック" charset="0"/>
              </a:rPr>
              <a:t>尼希米 </a:t>
            </a:r>
            <a:r>
              <a:rPr lang="en-US" sz="3600" b="1" dirty="0">
                <a:solidFill>
                  <a:srgbClr val="FFFFFF"/>
                </a:solidFill>
                <a:effectLst>
                  <a:glow rad="127000">
                    <a:srgbClr val="000000"/>
                  </a:glow>
                </a:effectLst>
                <a:latin typeface="Arial" charset="0"/>
                <a:ea typeface="ＭＳ Ｐゴシック" charset="0"/>
                <a:cs typeface="ＭＳ Ｐゴシック" charset="0"/>
              </a:rPr>
              <a:t>6:15-16)</a:t>
            </a:r>
            <a:endParaRPr lang="en-US"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ClrTx/>
              <a:buSzTx/>
              <a:buFontTx/>
              <a:buNone/>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尼希米记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34902" y="65344"/>
            <a:ext cx="69817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fontAlgn="auto" hangingPunct="1">
              <a:spcBef>
                <a:spcPts val="0"/>
              </a:spcBef>
              <a:spcAft>
                <a:spcPts val="0"/>
              </a:spcAft>
              <a:buClrTx/>
              <a:buSzTx/>
              <a:buFontTx/>
              <a:buNone/>
            </a:pPr>
            <a:r>
              <a:rPr lang="en-US" altLang="zh-CN" b="1" dirty="0" err="1">
                <a:solidFill>
                  <a:prstClr val="white"/>
                </a:solidFill>
                <a:effectLst>
                  <a:outerShdw blurRad="50800" dist="38100" dir="2700000" algn="tl" rotWithShape="0">
                    <a:srgbClr val="000000">
                      <a:alpha val="96000"/>
                    </a:srgbClr>
                  </a:outerShdw>
                </a:effectLst>
                <a:latin typeface="Arial"/>
                <a:cs typeface="Arial"/>
              </a:rPr>
              <a:t>299</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2513619206"/>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96258" name="Rectangle 1"/>
          <p:cNvSpPr>
            <a:spLocks noGrp="1" noChangeArrowheads="1"/>
          </p:cNvSpPr>
          <p:nvPr>
            <p:ph type="title" idx="4294967295"/>
          </p:nvPr>
        </p:nvSpPr>
        <p:spPr>
          <a:xfrm>
            <a:off x="1143000" y="304800"/>
            <a:ext cx="6858000" cy="914400"/>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zh-CN" altLang="en-US" b="1">
                <a:latin typeface="Times New Roman" charset="0"/>
                <a:cs typeface="SimSun" charset="0"/>
              </a:rPr>
              <a:t>信息声明</a:t>
            </a:r>
            <a:endParaRPr lang="en-US" b="1">
              <a:latin typeface="Times New Roman" charset="0"/>
              <a:cs typeface="SimSun" charset="0"/>
            </a:endParaRPr>
          </a:p>
        </p:txBody>
      </p:sp>
      <p:sp>
        <p:nvSpPr>
          <p:cNvPr id="96259"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sp>
        <p:nvSpPr>
          <p:cNvPr id="27651" name="Rectangle 3"/>
          <p:cNvSpPr>
            <a:spLocks noChangeArrowheads="1"/>
          </p:cNvSpPr>
          <p:nvPr/>
        </p:nvSpPr>
        <p:spPr bwMode="auto">
          <a:xfrm>
            <a:off x="827088" y="2060575"/>
            <a:ext cx="7489825" cy="403225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p>
            <a:pPr marL="0" marR="0" lvl="0" indent="0" algn="ctr" defTabSz="457200" rtl="0" eaLnBrk="0" fontAlgn="base" latinLnBrk="0" hangingPunct="0">
              <a:lnSpc>
                <a:spcPct val="90000"/>
              </a:lnSpc>
              <a:spcBef>
                <a:spcPts val="1125"/>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zh-CN" altLang="en-US" sz="4500" b="1" i="0" u="none" strike="noStrike" kern="1200" cap="none" spc="0" normalizeH="0" baseline="0" noProof="0">
                <a:ln>
                  <a:noFill/>
                </a:ln>
                <a:solidFill>
                  <a:srgbClr val="FFFF00"/>
                </a:solidFill>
                <a:effectLst/>
                <a:uLnTx/>
                <a:uFillTx/>
                <a:latin typeface="Times New Roman" charset="0"/>
                <a:ea typeface="ＭＳ Ｐゴシック" charset="0"/>
                <a:cs typeface="宋体" charset="0"/>
              </a:rPr>
              <a:t>城墙和本地百姓在尼希米的领导下被重建，此举记录了上帝信实地履行他的应许：</a:t>
            </a:r>
          </a:p>
          <a:p>
            <a:pPr marL="0" marR="0" lvl="0" indent="0" algn="ctr" defTabSz="457200" rtl="0" eaLnBrk="0" fontAlgn="base" latinLnBrk="0" hangingPunct="0">
              <a:lnSpc>
                <a:spcPct val="90000"/>
              </a:lnSpc>
              <a:spcBef>
                <a:spcPts val="1125"/>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r>
              <a:rPr kumimoji="0" lang="zh-CN" altLang="en-US" sz="4500" b="1" i="0" u="none" strike="noStrike" kern="1200" cap="none" spc="0" normalizeH="0" baseline="0" noProof="0">
                <a:ln>
                  <a:noFill/>
                </a:ln>
                <a:solidFill>
                  <a:srgbClr val="FFFF00"/>
                </a:solidFill>
                <a:effectLst/>
                <a:uLnTx/>
                <a:uFillTx/>
                <a:latin typeface="Times New Roman" charset="0"/>
                <a:ea typeface="ＭＳ Ｐゴシック" charset="0"/>
                <a:cs typeface="宋体" charset="0"/>
              </a:rPr>
              <a:t>以重建来鼓励剩余的百姓通过在耶路撒冷圣殿敬拜，来顺服盟约。</a:t>
            </a:r>
          </a:p>
          <a:p>
            <a:pPr marL="0" marR="0" lvl="0" indent="0" algn="ctr" defTabSz="457200" rtl="0" eaLnBrk="0" fontAlgn="base" latinLnBrk="0" hangingPunct="0">
              <a:lnSpc>
                <a:spcPct val="90000"/>
              </a:lnSpc>
              <a:spcBef>
                <a:spcPts val="1125"/>
              </a:spcBef>
              <a:spcAft>
                <a:spcPct val="0"/>
              </a:spcAft>
              <a:buClr>
                <a:srgbClr val="000000"/>
              </a:buClr>
              <a:buSzPct val="100000"/>
              <a:buFont typeface="Times New Roman" charset="0"/>
              <a:buNone/>
              <a:tabLst>
                <a:tab pos="342900" algn="l"/>
                <a:tab pos="1257300" algn="l"/>
                <a:tab pos="2171700" algn="l"/>
                <a:tab pos="3086100" algn="l"/>
                <a:tab pos="4000500" algn="l"/>
                <a:tab pos="4914900" algn="l"/>
                <a:tab pos="5829300" algn="l"/>
                <a:tab pos="6743700" algn="l"/>
                <a:tab pos="7658100" algn="l"/>
                <a:tab pos="8572500" algn="l"/>
                <a:tab pos="9486900" algn="l"/>
                <a:tab pos="10401300" algn="l"/>
              </a:tabLst>
              <a:defRPr/>
            </a:pPr>
            <a:endParaRPr kumimoji="0" lang="zh-CN" altLang="en-US" sz="4500" b="1" i="0" u="none" strike="noStrike" kern="1200" cap="none" spc="0" normalizeH="0" baseline="0" noProof="0" dirty="0" err="1">
              <a:ln>
                <a:noFill/>
              </a:ln>
              <a:solidFill>
                <a:srgbClr val="FFFF00"/>
              </a:solidFill>
              <a:effectLst/>
              <a:uLnTx/>
              <a:uFillTx/>
              <a:latin typeface="Times New Roman" charset="0"/>
              <a:ea typeface="ＭＳ Ｐゴシック" charset="0"/>
              <a:cs typeface="宋体" charset="0"/>
            </a:endParaRPr>
          </a:p>
        </p:txBody>
      </p:sp>
    </p:spTree>
    <p:extLst>
      <p:ext uri="{BB962C8B-B14F-4D97-AF65-F5344CB8AC3E}">
        <p14:creationId xmlns:p14="http://schemas.microsoft.com/office/powerpoint/2010/main" val="55802333"/>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additive="repl">
                                        <p:cTn id="6" dur="1" fill="hold">
                                          <p:stCondLst>
                                            <p:cond delay="0"/>
                                          </p:stCondLst>
                                        </p:cTn>
                                        <p:tgtEl>
                                          <p:spTgt spid="27651"/>
                                        </p:tgtEl>
                                        <p:attrNameLst>
                                          <p:attrName>style.visibility</p:attrName>
                                        </p:attrNameLst>
                                      </p:cBhvr>
                                      <p:to>
                                        <p:strVal val="visible"/>
                                      </p:to>
                                    </p:set>
                                    <p:animEffect transition="in" filter="checkerboard(across)">
                                      <p:cBhvr additive="repl">
                                        <p:cTn id="7" dur="500"/>
                                        <p:tgtEl>
                                          <p:spTgt spid="276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神</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8–13).</a:t>
            </a:r>
          </a:p>
        </p:txBody>
      </p:sp>
    </p:spTree>
    <p:extLst>
      <p:ext uri="{BB962C8B-B14F-4D97-AF65-F5344CB8AC3E}">
        <p14:creationId xmlns:p14="http://schemas.microsoft.com/office/powerpoint/2010/main" val="3648649128"/>
      </p:ext>
    </p:extLst>
  </p:cSld>
  <p:clrMapOvr>
    <a:masterClrMapping/>
  </p:clrMapOvr>
  <p:transition/>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Untitle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7999"/>
          </a:xfrm>
          <a:prstGeom prst="rect">
            <a:avLst/>
          </a:prstGeom>
          <a:ln>
            <a:noFill/>
          </a:ln>
          <a:effectLst>
            <a:outerShdw blurRad="292100" dist="139700" dir="2700000" algn="tl" rotWithShape="0">
              <a:srgbClr val="333333">
                <a:alpha val="65000"/>
              </a:srgbClr>
            </a:outerShdw>
          </a:effec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3131840" cy="6808216"/>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如果你能在自己的经历中更加抓住神重建的手，你的生命会是如何</a:t>
            </a:r>
            <a:r>
              <a:rPr lang="en-US" sz="4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511348015"/>
      </p:ext>
    </p:extLst>
  </p:cSld>
  <p:clrMapOvr>
    <a:masterClrMapping/>
  </p:clrMapOvr>
  <p:transition/>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服事</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solidFill>
                  <a:srgbClr val="FFFF00"/>
                </a:solidFill>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1–7).</a:t>
            </a:r>
          </a:p>
        </p:txBody>
      </p:sp>
    </p:spTree>
    <p:extLst>
      <p:ext uri="{BB962C8B-B14F-4D97-AF65-F5344CB8AC3E}">
        <p14:creationId xmlns:p14="http://schemas.microsoft.com/office/powerpoint/2010/main" val="2540150644"/>
      </p:ext>
    </p:extLst>
  </p:cSld>
  <p:clrMapOvr>
    <a:masterClrMapping/>
  </p:clrMapOvr>
  <p:transition/>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1588" y="44624"/>
            <a:ext cx="9112412" cy="683430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9144000" cy="2852936"/>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敬拜</a:t>
            </a:r>
            <a:r>
              <a:rPr lang="zh-CN" altLang="en-US" sz="4800" b="1" dirty="0">
                <a:effectLst>
                  <a:glow rad="127000">
                    <a:schemeClr val="tx1"/>
                  </a:glow>
                </a:effectLst>
                <a:latin typeface="Arial" charset="0"/>
                <a:ea typeface="ＭＳ Ｐゴシック" charset="0"/>
                <a:cs typeface="ＭＳ Ｐゴシック" charset="0"/>
              </a:rPr>
              <a:t>神</a:t>
            </a:r>
            <a:br>
              <a:rPr 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8–13).</a:t>
            </a:r>
          </a:p>
        </p:txBody>
      </p:sp>
    </p:spTree>
    <p:extLst>
      <p:ext uri="{BB962C8B-B14F-4D97-AF65-F5344CB8AC3E}">
        <p14:creationId xmlns:p14="http://schemas.microsoft.com/office/powerpoint/2010/main" val="3998149289"/>
      </p:ext>
    </p:extLst>
  </p:cSld>
  <p:clrMapOvr>
    <a:masterClrMapping/>
  </p:clrMapOvr>
  <p:transition/>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3893335237"/>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旧约全书讲章链接地址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734218989"/>
      </p:ext>
    </p:extLst>
  </p:cSld>
  <p:clrMapOvr>
    <a:masterClrMapping/>
  </p:clrMapOvr>
  <p:transition spd="slow"/>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1"/>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69635" name="Text Box 2"/>
          <p:cNvSpPr txBox="1">
            <a:spLocks noChangeArrowheads="1"/>
          </p:cNvSpPr>
          <p:nvPr/>
        </p:nvSpPr>
        <p:spPr bwMode="auto">
          <a:xfrm>
            <a:off x="1619250" y="2516188"/>
            <a:ext cx="5970588" cy="194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750"/>
              </a:spcBef>
            </a:pPr>
            <a:r>
              <a:rPr lang="en-US" sz="6000" i="1" baseline="-1000">
                <a:solidFill>
                  <a:srgbClr val="FFFFFF"/>
                </a:solidFill>
                <a:cs typeface="宋体" charset="0"/>
              </a:rPr>
              <a:t>。。。你是从小明白圣经，这圣经能使你因信基督耶稣，有得救的智慧。</a:t>
            </a:r>
          </a:p>
        </p:txBody>
      </p:sp>
      <p:sp>
        <p:nvSpPr>
          <p:cNvPr id="69636" name="Text Box 3"/>
          <p:cNvSpPr txBox="1">
            <a:spLocks noChangeArrowheads="1"/>
          </p:cNvSpPr>
          <p:nvPr/>
        </p:nvSpPr>
        <p:spPr bwMode="auto">
          <a:xfrm>
            <a:off x="762000" y="533400"/>
            <a:ext cx="7391400" cy="917575"/>
          </a:xfrm>
          <a:prstGeom prst="rect">
            <a:avLst/>
          </a:prstGeom>
          <a:solidFill>
            <a:schemeClr val="tx1"/>
          </a:solidFill>
          <a:ln>
            <a:noFill/>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375"/>
              </a:spcBef>
            </a:pPr>
            <a:r>
              <a:rPr lang="en-US" sz="5400" b="1" dirty="0" err="1">
                <a:solidFill>
                  <a:srgbClr val="FFFFFF"/>
                </a:solidFill>
                <a:cs typeface="宋体" charset="0"/>
              </a:rPr>
              <a:t>以斯拉记</a:t>
            </a:r>
            <a:r>
              <a:rPr lang="en-US" altLang="ja-JP" sz="5400" b="1" dirty="0" err="1">
                <a:solidFill>
                  <a:srgbClr val="FFFFFF"/>
                </a:solidFill>
              </a:rPr>
              <a:t>-</a:t>
            </a:r>
            <a:r>
              <a:rPr lang="en-US" sz="5400" b="1" dirty="0" err="1">
                <a:solidFill>
                  <a:srgbClr val="FFFFFF"/>
                </a:solidFill>
                <a:cs typeface="宋体" charset="0"/>
              </a:rPr>
              <a:t>尼希米记</a:t>
            </a:r>
            <a:endParaRPr lang="en-US" sz="5400" b="1" dirty="0">
              <a:solidFill>
                <a:srgbClr val="FFFFFF"/>
              </a:solidFill>
              <a:cs typeface="宋体" charset="0"/>
            </a:endParaRPr>
          </a:p>
        </p:txBody>
      </p:sp>
      <p:sp>
        <p:nvSpPr>
          <p:cNvPr id="69637" name="Text Box 4"/>
          <p:cNvSpPr txBox="1">
            <a:spLocks noChangeArrowheads="1"/>
          </p:cNvSpPr>
          <p:nvPr/>
        </p:nvSpPr>
        <p:spPr bwMode="auto">
          <a:xfrm>
            <a:off x="1143000" y="5791200"/>
            <a:ext cx="7772400"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r>
              <a:rPr lang="en-US" sz="3000" b="1">
                <a:solidFill>
                  <a:srgbClr val="FFFFFF"/>
                </a:solidFill>
                <a:cs typeface="宋体" charset="0"/>
              </a:rPr>
              <a:t>提摩太后书 </a:t>
            </a:r>
            <a:r>
              <a:rPr lang="en-US" sz="3000" b="1">
                <a:solidFill>
                  <a:srgbClr val="FFFFFF"/>
                </a:solidFill>
                <a:ea typeface="PMingLiU" charset="0"/>
                <a:cs typeface="PMingLiU" charset="0"/>
              </a:rPr>
              <a:t>3:15</a:t>
            </a:r>
            <a:r>
              <a:rPr lang="en-US" sz="3200" b="1">
                <a:solidFill>
                  <a:srgbClr val="FFFFFF"/>
                </a:solidFill>
                <a:cs typeface="宋体" charset="0"/>
              </a:rPr>
              <a:t>(和合本)</a:t>
            </a:r>
            <a:r>
              <a:rPr lang="en-US" sz="3200" b="1">
                <a:solidFill>
                  <a:srgbClr val="FFFFFF"/>
                </a:solidFill>
                <a:cs typeface="Arial" charset="0"/>
              </a:rPr>
              <a:t> </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71683" name="Text Box 2"/>
          <p:cNvSpPr txBox="1">
            <a:spLocks noChangeArrowheads="1"/>
          </p:cNvSpPr>
          <p:nvPr/>
        </p:nvSpPr>
        <p:spPr bwMode="auto">
          <a:xfrm>
            <a:off x="990600" y="5867400"/>
            <a:ext cx="77724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r>
              <a:rPr lang="en-US" sz="3200" b="1">
                <a:solidFill>
                  <a:srgbClr val="FFFFFF"/>
                </a:solidFill>
                <a:cs typeface="宋体" charset="0"/>
              </a:rPr>
              <a:t>罗马书15:4 () </a:t>
            </a:r>
          </a:p>
        </p:txBody>
      </p:sp>
      <p:sp>
        <p:nvSpPr>
          <p:cNvPr id="71684" name="Text Box 3"/>
          <p:cNvSpPr txBox="1">
            <a:spLocks noChangeArrowheads="1"/>
          </p:cNvSpPr>
          <p:nvPr/>
        </p:nvSpPr>
        <p:spPr bwMode="auto">
          <a:xfrm>
            <a:off x="762000" y="533400"/>
            <a:ext cx="7391400" cy="917575"/>
          </a:xfrm>
          <a:prstGeom prst="rect">
            <a:avLst/>
          </a:prstGeom>
          <a:solidFill>
            <a:schemeClr val="tx1"/>
          </a:solidFill>
          <a:ln>
            <a:noFill/>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375"/>
              </a:spcBef>
            </a:pPr>
            <a:r>
              <a:rPr lang="en-US" sz="5400" b="1" dirty="0" err="1">
                <a:solidFill>
                  <a:srgbClr val="FFFFFF"/>
                </a:solidFill>
                <a:cs typeface="宋体" charset="0"/>
              </a:rPr>
              <a:t>以斯拉记</a:t>
            </a:r>
            <a:r>
              <a:rPr lang="en-US" altLang="ja-JP" sz="5400" b="1" dirty="0" err="1">
                <a:solidFill>
                  <a:srgbClr val="FFFFFF"/>
                </a:solidFill>
              </a:rPr>
              <a:t>-</a:t>
            </a:r>
            <a:r>
              <a:rPr lang="en-US" sz="5400" b="1" dirty="0" err="1">
                <a:solidFill>
                  <a:srgbClr val="FFFFFF"/>
                </a:solidFill>
                <a:cs typeface="宋体" charset="0"/>
              </a:rPr>
              <a:t>尼希米记</a:t>
            </a:r>
            <a:endParaRPr lang="en-US" sz="5400" b="1" dirty="0">
              <a:solidFill>
                <a:srgbClr val="FFFFFF"/>
              </a:solidFill>
              <a:cs typeface="宋体" charset="0"/>
            </a:endParaRPr>
          </a:p>
        </p:txBody>
      </p:sp>
      <p:sp>
        <p:nvSpPr>
          <p:cNvPr id="71685" name="Text Box 4"/>
          <p:cNvSpPr txBox="1">
            <a:spLocks noChangeArrowheads="1"/>
          </p:cNvSpPr>
          <p:nvPr/>
        </p:nvSpPr>
        <p:spPr bwMode="auto">
          <a:xfrm>
            <a:off x="1187450" y="2444750"/>
            <a:ext cx="7129463" cy="194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750"/>
              </a:spcBef>
            </a:pPr>
            <a:r>
              <a:rPr lang="en-US" sz="6000" i="1" baseline="-1000">
                <a:solidFill>
                  <a:srgbClr val="FFFFFF"/>
                </a:solidFill>
              </a:rPr>
              <a:t>从前所写的圣经都是为教训我们写的，叫我们因圣经所生的忍耐和安慰可以得着盼望</a:t>
            </a:r>
            <a:r>
              <a:rPr lang="en-US" sz="6000" i="1" baseline="-1000">
                <a:solidFill>
                  <a:srgbClr val="FFFFFF"/>
                </a:solidFill>
                <a:cs typeface="宋体" charset="0"/>
              </a:rPr>
              <a:t>。</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1"/>
          <p:cNvSpPr>
            <a:spLocks noChangeArrowheads="1"/>
          </p:cNvSpPr>
          <p:nvPr/>
        </p:nvSpPr>
        <p:spPr bwMode="auto">
          <a:xfrm>
            <a:off x="0" y="0"/>
            <a:ext cx="92202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73731" name="Text Box 2"/>
          <p:cNvSpPr txBox="1">
            <a:spLocks noChangeArrowheads="1"/>
          </p:cNvSpPr>
          <p:nvPr/>
        </p:nvSpPr>
        <p:spPr bwMode="auto">
          <a:xfrm>
            <a:off x="1476375" y="2362200"/>
            <a:ext cx="6534150" cy="194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750"/>
              </a:spcBef>
            </a:pPr>
            <a:r>
              <a:rPr lang="en-US" sz="6000" i="1" baseline="-1000">
                <a:solidFill>
                  <a:srgbClr val="FFFFFF"/>
                </a:solidFill>
                <a:cs typeface="宋体" charset="0"/>
              </a:rPr>
              <a:t>他们遭遇这些事，都要作为告戒；并且写在经上，正是警戒我们这末世的人。</a:t>
            </a:r>
            <a:r>
              <a:rPr lang="en-US" altLang="ja-JP" sz="6000" baseline="-1000">
                <a:solidFill>
                  <a:srgbClr val="FFFFFF"/>
                </a:solidFill>
                <a:cs typeface="宋体" charset="0"/>
              </a:rPr>
              <a:t> </a:t>
            </a:r>
            <a:endParaRPr lang="en-US" sz="6000" baseline="-1000">
              <a:solidFill>
                <a:srgbClr val="FFFFFF"/>
              </a:solidFill>
              <a:cs typeface="宋体" charset="0"/>
            </a:endParaRPr>
          </a:p>
        </p:txBody>
      </p:sp>
      <p:sp>
        <p:nvSpPr>
          <p:cNvPr id="73732" name="Text Box 3"/>
          <p:cNvSpPr txBox="1">
            <a:spLocks noChangeArrowheads="1"/>
          </p:cNvSpPr>
          <p:nvPr/>
        </p:nvSpPr>
        <p:spPr bwMode="auto">
          <a:xfrm>
            <a:off x="1066800" y="5741988"/>
            <a:ext cx="77724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r>
              <a:rPr lang="en-US" sz="3200" b="1">
                <a:solidFill>
                  <a:srgbClr val="FFFFFF"/>
                </a:solidFill>
                <a:cs typeface="宋体" charset="0"/>
              </a:rPr>
              <a:t>歌林多前书10:11 (和合本) </a:t>
            </a:r>
          </a:p>
        </p:txBody>
      </p:sp>
      <p:sp>
        <p:nvSpPr>
          <p:cNvPr id="73733" name="Text Box 4"/>
          <p:cNvSpPr txBox="1">
            <a:spLocks noChangeArrowheads="1"/>
          </p:cNvSpPr>
          <p:nvPr/>
        </p:nvSpPr>
        <p:spPr bwMode="auto">
          <a:xfrm>
            <a:off x="762000" y="533400"/>
            <a:ext cx="7391400" cy="917575"/>
          </a:xfrm>
          <a:prstGeom prst="rect">
            <a:avLst/>
          </a:prstGeom>
          <a:solidFill>
            <a:schemeClr val="tx1"/>
          </a:solidFill>
          <a:ln>
            <a:noFill/>
          </a:ln>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ctr">
              <a:spcBef>
                <a:spcPts val="3375"/>
              </a:spcBef>
            </a:pPr>
            <a:r>
              <a:rPr lang="en-US" sz="5400" b="1">
                <a:solidFill>
                  <a:srgbClr val="FFFFFF"/>
                </a:solidFill>
                <a:cs typeface="宋体" charset="0"/>
              </a:rPr>
              <a:t>以斯拉记</a:t>
            </a:r>
            <a:r>
              <a:rPr lang="en-US" altLang="ja-JP" sz="5400" b="1">
                <a:solidFill>
                  <a:srgbClr val="FFFFFF"/>
                </a:solidFill>
              </a:rPr>
              <a:t>-</a:t>
            </a:r>
            <a:r>
              <a:rPr lang="en-US" sz="5400" b="1">
                <a:solidFill>
                  <a:srgbClr val="FFFFFF"/>
                </a:solidFill>
                <a:cs typeface="宋体" charset="0"/>
              </a:rPr>
              <a:t>尼希米记</a:t>
            </a:r>
          </a:p>
        </p:txBody>
      </p:sp>
    </p:spTree>
  </p:cSld>
  <p:clrMapOvr>
    <a:masterClrMapping/>
  </p:clrMapOvr>
  <p:transition spd="med">
    <p:randomBar dir="vert"/>
  </p:transition>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marL="0" marR="0" lvl="0" indent="0" algn="r" defTabSz="914400" rtl="0" eaLnBrk="0" fontAlgn="base" latinLnBrk="0" hangingPunct="0">
              <a:lnSpc>
                <a:spcPct val="150000"/>
              </a:lnSpc>
              <a:spcBef>
                <a:spcPct val="0"/>
              </a:spcBef>
              <a:spcAft>
                <a:spcPct val="0"/>
              </a:spcAft>
              <a:buClrTx/>
              <a:buSzTx/>
              <a:buFontTx/>
              <a:buNone/>
              <a:tabLst/>
              <a:defRPr/>
            </a:pP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你需要更好地了解圣经吗？谁不需要呢？</a:t>
            </a:r>
            <a:r>
              <a:rPr kumimoji="1" lang="en-US" altLang="zh-CN" sz="1600" b="0" i="0" u="none" strike="noStrike" kern="1200" cap="none" spc="0" normalizeH="0" baseline="0" noProof="0" dirty="0" err="1">
                <a:ln>
                  <a:noFill/>
                </a:ln>
                <a:solidFill>
                  <a:srgbClr val="000000"/>
                </a:solidFill>
                <a:effectLst/>
                <a:uLnTx/>
                <a:uFillTx/>
                <a:latin typeface="Arial Narrow" charset="0"/>
                <a:ea typeface="ＭＳ Ｐゴシック" charset="0"/>
                <a:cs typeface="Times New Roman" charset="0"/>
                <a:sym typeface="Arial"/>
              </a:rPr>
              <a:t>BibleStudyDownloads</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（圣经学习下载）为神学生和教师们提供了从 创世纪</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到 启示录的</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30</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万份</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 </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可编辑的免费</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PowerPoint</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和</a:t>
            </a:r>
            <a:r>
              <a:rPr kumimoji="1" lang="en-US" altLang="zh-CN"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Word</a:t>
            </a:r>
            <a:r>
              <a:rPr kumimoji="1" lang="zh-CN" altLang="en-US" sz="16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本网站的大部分资料由</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Dr. Rick Griffith </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博士设计，他从</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1991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年到</a:t>
            </a:r>
            <a:r>
              <a:rPr kumimoji="1" lang="en-US" altLang="zh-CN"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2021</a:t>
            </a:r>
            <a:r>
              <a:rPr kumimoji="1" lang="zh-CN" altLang="en-US" sz="13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sym typeface="Arial"/>
              </a:rPr>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charset="0"/>
                <a:ea typeface="SimSun" charset="0"/>
                <a:cs typeface="SimSun" charset="0"/>
                <a:sym typeface="Arial"/>
              </a:rPr>
              <a:t>免费获取该讲解</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rPr>
              <a:t>!</a:t>
            </a:r>
            <a:endParaRPr kumimoji="0" lang="en-US" sz="1400" b="1" i="0" u="none" strike="noStrike" kern="1200" cap="none" spc="0" normalizeH="0" baseline="0" noProof="0" dirty="0">
              <a:ln>
                <a:noFill/>
              </a:ln>
              <a:solidFill>
                <a:srgbClr val="FFFFFF"/>
              </a:solidFill>
              <a:effectLst/>
              <a:uLnTx/>
              <a:uFillTx/>
              <a:latin typeface="Arial" charset="0"/>
              <a:ea typeface="ＭＳ Ｐゴシック" charset="0"/>
              <a:cs typeface="Arial" charset="0"/>
              <a:sym typeface="Arial"/>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000000"/>
                </a:solidFill>
                <a:effectLst/>
                <a:uLnTx/>
                <a:uFillTx/>
                <a:latin typeface="Times New Roman" charset="0"/>
                <a:ea typeface="SimSun" charset="0"/>
                <a:cs typeface="Arial" charset="0"/>
                <a:sym typeface="Arial"/>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1200" b="0" i="0" u="none" strike="noStrike" kern="1200" cap="none" spc="0" normalizeH="0" baseline="0" noProof="0" dirty="0">
                <a:ln>
                  <a:noFill/>
                </a:ln>
                <a:solidFill>
                  <a:srgbClr val="0E0BF5"/>
                </a:solidFill>
                <a:effectLst/>
                <a:uLnTx/>
                <a:uFillTx/>
                <a:latin typeface="Arial Narrow" charset="0"/>
                <a:ea typeface="ＭＳ Ｐゴシック" charset="0"/>
                <a:cs typeface="Times New Roman" charset="0"/>
                <a:sym typeface="Arial"/>
              </a:rPr>
              <a:t>圣经学习下载</a:t>
            </a:r>
          </a:p>
        </p:txBody>
      </p:sp>
    </p:spTree>
    <p:extLst>
      <p:ext uri="{BB962C8B-B14F-4D97-AF65-F5344CB8AC3E}">
        <p14:creationId xmlns:p14="http://schemas.microsoft.com/office/powerpoint/2010/main" val="3142428917"/>
      </p:ext>
    </p:extLst>
  </p:cSld>
  <p:clrMapOvr>
    <a:masterClrMapping/>
  </p:clrMapOvr>
  <p:transition spd="slow"/>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FFCCCC"/>
        </a:solidFill>
        <a:effectLst/>
      </p:bgPr>
    </p:bg>
    <p:spTree>
      <p:nvGrpSpPr>
        <p:cNvPr id="1" name=""/>
        <p:cNvGrpSpPr/>
        <p:nvPr/>
      </p:nvGrpSpPr>
      <p:grpSpPr>
        <a:xfrm>
          <a:off x="0" y="0"/>
          <a:ext cx="0" cy="0"/>
          <a:chOff x="0" y="0"/>
          <a:chExt cx="0" cy="0"/>
        </a:xfrm>
      </p:grpSpPr>
      <p:sp>
        <p:nvSpPr>
          <p:cNvPr id="98306" name="Rectangle 1"/>
          <p:cNvSpPr>
            <a:spLocks noGrp="1" noChangeArrowheads="1"/>
          </p:cNvSpPr>
          <p:nvPr>
            <p:ph type="title" idx="4294967295"/>
          </p:nvPr>
        </p:nvSpPr>
        <p:spPr>
          <a:xfrm>
            <a:off x="1905000" y="152400"/>
            <a:ext cx="5257800" cy="838200"/>
          </a:xfrm>
          <a:solidFill>
            <a:srgbClr val="000000"/>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sz="4800" b="1">
                <a:solidFill>
                  <a:srgbClr val="FFFFFF"/>
                </a:solidFill>
                <a:latin typeface="Times New Roman" charset="0"/>
                <a:cs typeface="SimSun" charset="0"/>
              </a:rPr>
              <a:t>概要</a:t>
            </a:r>
            <a:r>
              <a:rPr lang="en-US" altLang="ja-JP">
                <a:latin typeface="Times New Roman" charset="0"/>
                <a:cs typeface="SimSun" charset="0"/>
              </a:rPr>
              <a:t> </a:t>
            </a:r>
            <a:endParaRPr lang="en-US">
              <a:latin typeface="Times New Roman" charset="0"/>
              <a:cs typeface="SimSun" charset="0"/>
            </a:endParaRPr>
          </a:p>
        </p:txBody>
      </p:sp>
      <p:sp>
        <p:nvSpPr>
          <p:cNvPr id="98307" name="Text Box 2"/>
          <p:cNvSpPr txBox="1">
            <a:spLocks noChangeArrowheads="1"/>
          </p:cNvSpPr>
          <p:nvPr/>
        </p:nvSpPr>
        <p:spPr bwMode="auto">
          <a:xfrm>
            <a:off x="7772400" y="152400"/>
            <a:ext cx="12652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302-303</a:t>
            </a:r>
          </a:p>
        </p:txBody>
      </p:sp>
      <p:sp>
        <p:nvSpPr>
          <p:cNvPr id="28675" name="Text Box 3"/>
          <p:cNvSpPr txBox="1">
            <a:spLocks noChangeArrowheads="1"/>
          </p:cNvSpPr>
          <p:nvPr/>
        </p:nvSpPr>
        <p:spPr bwMode="auto">
          <a:xfrm>
            <a:off x="466725" y="1484313"/>
            <a:ext cx="8208963" cy="2532062"/>
          </a:xfrm>
          <a:prstGeom prst="rect">
            <a:avLst/>
          </a:prstGeom>
          <a:solidFill>
            <a:srgbClr val="FFFFFF"/>
          </a:solidFill>
          <a:ln w="9360">
            <a:solidFill>
              <a:srgbClr val="000000"/>
            </a:solidFill>
            <a:miter lim="800000"/>
            <a:headEnd/>
            <a:tailEnd/>
          </a:ln>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endParaRPr kumimoji="0" lang="en-US" sz="2800" b="1" i="0" u="none" strike="noStrike" kern="1200" cap="none" spc="0" normalizeH="0" baseline="0" noProof="0">
              <a:ln>
                <a:noFill/>
              </a:ln>
              <a:solidFill>
                <a:srgbClr val="000000"/>
              </a:solidFill>
              <a:effectLst/>
              <a:uLnTx/>
              <a:uFillTx/>
              <a:latin typeface="Arial"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4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1.（1-7章）尽管以重建来鼓励残存者通过在耶路撒冷对寺庙的敬拜，进而服从盟约遭到反对</a:t>
            </a:r>
            <a:r>
              <a:rPr kumimoji="0" lang="en-US" sz="40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a:t>
            </a:r>
            <a:r>
              <a:rPr kumimoji="0" lang="en-US" sz="4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尼希米的认真地执行在第三次返回时重建围墙的计划。</a:t>
            </a:r>
          </a:p>
        </p:txBody>
      </p:sp>
      <p:sp>
        <p:nvSpPr>
          <p:cNvPr id="28676" name="Text Box 4"/>
          <p:cNvSpPr txBox="1">
            <a:spLocks noChangeArrowheads="1"/>
          </p:cNvSpPr>
          <p:nvPr/>
        </p:nvSpPr>
        <p:spPr bwMode="auto">
          <a:xfrm>
            <a:off x="323850" y="4148138"/>
            <a:ext cx="8458200" cy="2774950"/>
          </a:xfrm>
          <a:prstGeom prst="rect">
            <a:avLst/>
          </a:prstGeom>
          <a:solidFill>
            <a:srgbClr val="FFFFFF"/>
          </a:solidFill>
          <a:ln w="9360">
            <a:solidFill>
              <a:srgbClr val="000000"/>
            </a:solidFill>
            <a:miter lim="800000"/>
            <a:headEnd/>
            <a:tailEnd/>
          </a:ln>
        </p:spPr>
        <p:txBody>
          <a:bodyPr lIns="90000" tIns="46800" rIns="90000" bIns="46800">
            <a:spAutoFit/>
          </a:bodyPr>
          <a:lstStyle>
            <a:lvl1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ＭＳ Ｐゴシック" charset="0"/>
                <a:cs typeface="SimSun" charset="0"/>
              </a:defRPr>
            </a:lvl1pPr>
            <a:lvl2pPr marL="37931725" indent="-37474525">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2pPr>
            <a:lvl3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3pPr>
            <a:lvl4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4pPr>
            <a:lvl5pPr>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endParaRPr kumimoji="0" lang="en-US" sz="4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457200" algn="l"/>
                <a:tab pos="1371600" algn="l"/>
                <a:tab pos="2286000" algn="l"/>
                <a:tab pos="3200400" algn="l"/>
                <a:tab pos="4114800" algn="l"/>
                <a:tab pos="5029200" algn="l"/>
                <a:tab pos="5943600" algn="l"/>
                <a:tab pos="6858000" algn="l"/>
                <a:tab pos="7772400" algn="l"/>
                <a:tab pos="8686800" algn="l"/>
                <a:tab pos="9601200" algn="l"/>
                <a:tab pos="10515600" algn="l"/>
              </a:tabLst>
              <a:defRPr/>
            </a:pPr>
            <a:r>
              <a:rPr kumimoji="0" lang="en-US" sz="4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2.（8-13章）尼希米带领以色列人民遵守更新的盟约，重建人民，起了激励的作用，鼓励残存者服从盟约并敬拜寺庙。</a:t>
            </a:r>
          </a:p>
        </p:txBody>
      </p:sp>
    </p:spTree>
    <p:extLst>
      <p:ext uri="{BB962C8B-B14F-4D97-AF65-F5344CB8AC3E}">
        <p14:creationId xmlns:p14="http://schemas.microsoft.com/office/powerpoint/2010/main" val="197359114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nodeType="clickEffect">
                                  <p:stCondLst>
                                    <p:cond delay="0"/>
                                  </p:stCondLst>
                                  <p:childTnLst>
                                    <p:set>
                                      <p:cBhvr additive="repl">
                                        <p:cTn id="6" dur="1" fill="hold">
                                          <p:stCondLst>
                                            <p:cond delay="0"/>
                                          </p:stCondLst>
                                        </p:cTn>
                                        <p:tgtEl>
                                          <p:spTgt spid="28675"/>
                                        </p:tgtEl>
                                        <p:attrNameLst>
                                          <p:attrName>style.visibility</p:attrName>
                                        </p:attrNameLst>
                                      </p:cBhvr>
                                      <p:to>
                                        <p:strVal val="visible"/>
                                      </p:to>
                                    </p:set>
                                    <p:anim calcmode="lin" valueType="num">
                                      <p:cBhvr>
                                        <p:cTn id="7" dur="500" fill="hold"/>
                                        <p:tgtEl>
                                          <p:spTgt spid="28675"/>
                                        </p:tgtEl>
                                        <p:attrNameLst>
                                          <p:attrName>ppt_x</p:attrName>
                                        </p:attrNameLst>
                                      </p:cBhvr>
                                      <p:tavLst>
                                        <p:tav tm="100000">
                                          <p:val>
                                            <p:strVal val="1+#ppt_w/2"/>
                                          </p:val>
                                        </p:tav>
                                        <p:tav>
                                          <p:val>
                                            <p:strVal val="#ppt_x"/>
                                          </p:val>
                                        </p:tav>
                                      </p:tavLst>
                                    </p:anim>
                                    <p:anim calcmode="lin" valueType="num">
                                      <p:cBhvr>
                                        <p:cTn id="8" dur="500" fill="hold"/>
                                        <p:tgtEl>
                                          <p:spTgt spid="28675"/>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nodeType="clickEffect">
                                  <p:stCondLst>
                                    <p:cond delay="0"/>
                                  </p:stCondLst>
                                  <p:childTnLst>
                                    <p:set>
                                      <p:cBhvr additive="repl">
                                        <p:cTn id="12" dur="1" fill="hold">
                                          <p:stCondLst>
                                            <p:cond delay="0"/>
                                          </p:stCondLst>
                                        </p:cTn>
                                        <p:tgtEl>
                                          <p:spTgt spid="28676"/>
                                        </p:tgtEl>
                                        <p:attrNameLst>
                                          <p:attrName>style.visibility</p:attrName>
                                        </p:attrNameLst>
                                      </p:cBhvr>
                                      <p:to>
                                        <p:strVal val="visible"/>
                                      </p:to>
                                    </p:set>
                                    <p:anim calcmode="lin" valueType="num">
                                      <p:cBhvr>
                                        <p:cTn id="13" dur="500" fill="hold"/>
                                        <p:tgtEl>
                                          <p:spTgt spid="28676"/>
                                        </p:tgtEl>
                                        <p:attrNameLst>
                                          <p:attrName>ppt_x</p:attrName>
                                        </p:attrNameLst>
                                      </p:cBhvr>
                                      <p:tavLst>
                                        <p:tav tm="100000">
                                          <p:val>
                                            <p:strVal val="1+#ppt_w/2"/>
                                          </p:val>
                                        </p:tav>
                                        <p:tav>
                                          <p:val>
                                            <p:strVal val="#ppt_x"/>
                                          </p:val>
                                        </p:tav>
                                      </p:tavLst>
                                    </p:anim>
                                    <p:anim calcmode="lin" valueType="num">
                                      <p:cBhvr>
                                        <p:cTn id="14" dur="500" fill="hold"/>
                                        <p:tgtEl>
                                          <p:spTgt spid="28676"/>
                                        </p:tgtEl>
                                        <p:attrNameLst>
                                          <p:attrName>ppt_y</p:attrName>
                                        </p:attrNameLst>
                                      </p:cBhvr>
                                      <p:tavLst>
                                        <p:tav tm="100000">
                                          <p:val>
                                            <p:strVal val="1+#ppt_h/2"/>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742404437"/>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1"/>
          <p:cNvSpPr>
            <a:spLocks noGrp="1" noChangeArrowheads="1"/>
          </p:cNvSpPr>
          <p:nvPr>
            <p:ph type="title" idx="4294967295"/>
          </p:nvPr>
        </p:nvSpPr>
        <p:spPr>
          <a:xfrm>
            <a:off x="1143000" y="304800"/>
            <a:ext cx="6858000" cy="914400"/>
          </a:xfrm>
          <a:solidFill>
            <a:schemeClr val="tx1"/>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Times New Roman" charset="0"/>
                <a:cs typeface="SimSun" charset="0"/>
              </a:rPr>
              <a:t>应用</a:t>
            </a:r>
            <a:r>
              <a:rPr lang="en-US" altLang="ja-JP">
                <a:solidFill>
                  <a:schemeClr val="bg1"/>
                </a:solidFill>
                <a:latin typeface="Times New Roman" charset="0"/>
                <a:cs typeface="SimSun" charset="0"/>
              </a:rPr>
              <a:t> </a:t>
            </a:r>
            <a:endParaRPr lang="en-US">
              <a:solidFill>
                <a:schemeClr val="bg1"/>
              </a:solidFill>
              <a:latin typeface="Times New Roman" charset="0"/>
              <a:cs typeface="SimSun" charset="0"/>
            </a:endParaRPr>
          </a:p>
        </p:txBody>
      </p:sp>
      <p:sp>
        <p:nvSpPr>
          <p:cNvPr id="100355"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sp>
        <p:nvSpPr>
          <p:cNvPr id="100356" name="WordArt 3"/>
          <p:cNvSpPr>
            <a:spLocks noChangeArrowheads="1" noChangeShapeType="1" noTextEdit="1"/>
          </p:cNvSpPr>
          <p:nvPr/>
        </p:nvSpPr>
        <p:spPr bwMode="auto">
          <a:xfrm>
            <a:off x="790575" y="1600200"/>
            <a:ext cx="7591425" cy="3844925"/>
          </a:xfrm>
          <a:prstGeom prst="rect">
            <a:avLst/>
          </a:prstGeom>
        </p:spPr>
        <p:txBody>
          <a:bodyPr wrap="none" fromWordArt="1">
            <a:prstTxWarp prst="textPlain">
              <a:avLst>
                <a:gd name="adj" fmla="val 50000"/>
              </a:avLst>
            </a:prstTxWarp>
          </a:body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3600" b="1" i="0" u="none" strike="noStrike" kern="10" cap="none" spc="0" normalizeH="0" baseline="0" noProof="0">
                <a:ln w="19080">
                  <a:solidFill>
                    <a:srgbClr val="000000"/>
                  </a:solidFill>
                  <a:miter lim="800000"/>
                  <a:headEnd/>
                  <a:tailEnd/>
                </a:ln>
                <a:solidFill>
                  <a:srgbClr val="578963"/>
                </a:solidFill>
                <a:effectLst>
                  <a:outerShdw blurRad="63500" dist="17819" dir="2700000" algn="ctr" rotWithShape="0">
                    <a:srgbClr val="990000"/>
                  </a:outerShdw>
                </a:effectLst>
                <a:uLnTx/>
                <a:uFillTx/>
                <a:latin typeface="Impact"/>
                <a:ea typeface="Impact"/>
                <a:cs typeface="Impact"/>
              </a:rPr>
              <a:t>完成上帝的工作能</a:t>
            </a:r>
            <a:endParaRPr kumimoji="0" lang="en-GB" altLang="zh-CN" sz="3600" b="1" i="0" u="none" strike="noStrike" kern="10" cap="none" spc="0" normalizeH="0" baseline="0" noProof="0">
              <a:ln w="19080">
                <a:solidFill>
                  <a:srgbClr val="000000"/>
                </a:solidFill>
                <a:miter lim="800000"/>
                <a:headEnd/>
                <a:tailEnd/>
              </a:ln>
              <a:solidFill>
                <a:srgbClr val="578963"/>
              </a:solidFill>
              <a:effectLst>
                <a:outerShdw blurRad="63500" dist="17819" dir="2700000" algn="ctr" rotWithShape="0">
                  <a:srgbClr val="990000"/>
                </a:outerShdw>
              </a:effectLst>
              <a:uLnTx/>
              <a:uFillTx/>
              <a:latin typeface="Impact"/>
              <a:ea typeface="Impact"/>
              <a:cs typeface="Impact"/>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3600" b="1" i="0" u="none" strike="noStrike" kern="10" cap="none" spc="0" normalizeH="0" baseline="0" noProof="0">
                <a:ln w="19080">
                  <a:solidFill>
                    <a:srgbClr val="000000"/>
                  </a:solidFill>
                  <a:miter lim="800000"/>
                  <a:headEnd/>
                  <a:tailEnd/>
                </a:ln>
                <a:solidFill>
                  <a:srgbClr val="578963"/>
                </a:solidFill>
                <a:effectLst>
                  <a:outerShdw blurRad="63500" dist="17819" dir="2700000" algn="ctr" rotWithShape="0">
                    <a:srgbClr val="990000"/>
                  </a:outerShdw>
                </a:effectLst>
                <a:uLnTx/>
                <a:uFillTx/>
                <a:latin typeface="Impact"/>
                <a:ea typeface="Impact"/>
                <a:cs typeface="Impact"/>
              </a:rPr>
              <a:t>让我们更顺服于他</a:t>
            </a:r>
            <a:endParaRPr kumimoji="0" lang="en-US" sz="3600" b="1" i="0" u="none" strike="noStrike" kern="10" cap="none" spc="0" normalizeH="0" baseline="0" noProof="0" dirty="0">
              <a:ln w="19080">
                <a:solidFill>
                  <a:srgbClr val="000000"/>
                </a:solidFill>
                <a:miter lim="800000"/>
                <a:headEnd/>
                <a:tailEnd/>
              </a:ln>
              <a:solidFill>
                <a:srgbClr val="578963"/>
              </a:solidFill>
              <a:effectLst>
                <a:outerShdw blurRad="63500" dist="17819" dir="2700000" algn="ctr" rotWithShape="0">
                  <a:srgbClr val="990000"/>
                </a:outerShdw>
              </a:effectLst>
              <a:uLnTx/>
              <a:uFillTx/>
              <a:latin typeface="Impact"/>
              <a:ea typeface="Impact"/>
              <a:cs typeface="Impact"/>
            </a:endParaRPr>
          </a:p>
        </p:txBody>
      </p:sp>
    </p:spTree>
    <p:extLst>
      <p:ext uri="{BB962C8B-B14F-4D97-AF65-F5344CB8AC3E}">
        <p14:creationId xmlns:p14="http://schemas.microsoft.com/office/powerpoint/2010/main" val="39580913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1"/>
          <p:cNvSpPr>
            <a:spLocks noGrp="1" noChangeArrowheads="1"/>
          </p:cNvSpPr>
          <p:nvPr>
            <p:ph type="title" idx="4294967295"/>
          </p:nvPr>
        </p:nvSpPr>
        <p:spPr>
          <a:xfrm>
            <a:off x="0" y="0"/>
            <a:ext cx="8305800" cy="16002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dirty="0" err="1">
                <a:solidFill>
                  <a:schemeClr val="bg1"/>
                </a:solidFill>
                <a:latin typeface="Times New Roman" charset="0"/>
                <a:cs typeface="宋体" charset="0"/>
              </a:rPr>
              <a:t>回归流亡者的耶路撒冷</a:t>
            </a:r>
            <a:endParaRPr lang="en-US" b="1" dirty="0">
              <a:solidFill>
                <a:schemeClr val="bg1"/>
              </a:solidFill>
              <a:latin typeface="Times New Roman" charset="0"/>
              <a:cs typeface="宋体" charset="0"/>
            </a:endParaRPr>
          </a:p>
        </p:txBody>
      </p:sp>
      <p:sp>
        <p:nvSpPr>
          <p:cNvPr id="102403"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304</a:t>
            </a:r>
          </a:p>
        </p:txBody>
      </p:sp>
      <p:pic>
        <p:nvPicPr>
          <p:cNvPr id="102404"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631950"/>
            <a:ext cx="9144000" cy="522605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pic>
      <p:sp>
        <p:nvSpPr>
          <p:cNvPr id="102405" name="Text Box 4"/>
          <p:cNvSpPr txBox="1">
            <a:spLocks noChangeArrowheads="1"/>
          </p:cNvSpPr>
          <p:nvPr/>
        </p:nvSpPr>
        <p:spPr bwMode="auto">
          <a:xfrm>
            <a:off x="0" y="1187450"/>
            <a:ext cx="8153400" cy="3407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1" u="none" strike="noStrike" kern="1200" cap="none" spc="0" normalizeH="0" baseline="0" noProof="0" dirty="0" err="1">
                <a:ln>
                  <a:noFill/>
                </a:ln>
                <a:solidFill>
                  <a:srgbClr val="FFFFFF"/>
                </a:solidFill>
                <a:effectLst/>
                <a:uLnTx/>
                <a:uFillTx/>
                <a:latin typeface="Arial Narrow" charset="0"/>
                <a:ea typeface="ＭＳ Ｐゴシック" charset="0"/>
                <a:cs typeface="宋体" charset="0"/>
              </a:rPr>
              <a:t>圣经视觉支援图书</a:t>
            </a:r>
            <a:r>
              <a:rPr kumimoji="0" lang="en-US" altLang="ja-JP" sz="1600" b="1" i="0" u="none" strike="noStrike" kern="1200" cap="none" spc="0" normalizeH="0" baseline="0" noProof="0" dirty="0">
                <a:ln>
                  <a:noFill/>
                </a:ln>
                <a:solidFill>
                  <a:srgbClr val="FFFFFF"/>
                </a:solidFill>
                <a:effectLst/>
                <a:uLnTx/>
                <a:uFillTx/>
                <a:latin typeface="Arial Narrow" charset="0"/>
                <a:ea typeface="ＭＳ Ｐゴシック" charset="0"/>
                <a:cs typeface="宋体" charset="0"/>
              </a:rPr>
              <a:t>, 99; Gene Getz, </a:t>
            </a:r>
            <a:r>
              <a:rPr kumimoji="0" lang="en-US" sz="1600" b="1" i="0" u="none" strike="noStrike" kern="1200" cap="none" spc="0" normalizeH="0" baseline="0" noProof="0" dirty="0" err="1">
                <a:ln>
                  <a:noFill/>
                </a:ln>
                <a:solidFill>
                  <a:srgbClr val="FFFFFF"/>
                </a:solidFill>
                <a:effectLst/>
                <a:uLnTx/>
                <a:uFillTx/>
                <a:latin typeface="Arial Narrow" charset="0"/>
                <a:ea typeface="ＭＳ Ｐゴシック" charset="0"/>
                <a:cs typeface="宋体" charset="0"/>
              </a:rPr>
              <a:t>尼希米记</a:t>
            </a:r>
            <a:r>
              <a:rPr kumimoji="0" lang="en-US" altLang="ja-JP" sz="1600" b="1" i="0" u="none" strike="noStrike" kern="1200" cap="none" spc="0" normalizeH="0" baseline="0" noProof="0" dirty="0">
                <a:ln>
                  <a:noFill/>
                </a:ln>
                <a:solidFill>
                  <a:srgbClr val="FFFFFF"/>
                </a:solidFill>
                <a:effectLst/>
                <a:uLnTx/>
                <a:uFillTx/>
                <a:latin typeface="Arial Narrow" charset="0"/>
                <a:ea typeface="ＭＳ Ｐゴシック" charset="0"/>
                <a:cs typeface="宋体" charset="0"/>
              </a:rPr>
              <a:t>,” </a:t>
            </a:r>
            <a:r>
              <a:rPr kumimoji="0" lang="en-US" sz="1600" b="1" i="0" u="none" strike="noStrike" kern="1200" cap="none" spc="0" normalizeH="0" baseline="0" noProof="0" dirty="0" err="1">
                <a:ln>
                  <a:noFill/>
                </a:ln>
                <a:solidFill>
                  <a:srgbClr val="FFFFFF"/>
                </a:solidFill>
                <a:effectLst/>
                <a:uLnTx/>
                <a:uFillTx/>
                <a:latin typeface="Arial Narrow" charset="0"/>
                <a:ea typeface="ＭＳ Ｐゴシック" charset="0"/>
                <a:cs typeface="宋体" charset="0"/>
              </a:rPr>
              <a:t>圣经知识评</a:t>
            </a:r>
            <a:r>
              <a:rPr kumimoji="0" lang="en-US" altLang="ja-JP" sz="1600" b="1" i="0" u="none" strike="noStrike" kern="1200" cap="none" spc="0" normalizeH="0" baseline="0" noProof="0" dirty="0">
                <a:ln>
                  <a:noFill/>
                </a:ln>
                <a:solidFill>
                  <a:srgbClr val="FFFFFF"/>
                </a:solidFill>
                <a:effectLst/>
                <a:uLnTx/>
                <a:uFillTx/>
                <a:latin typeface="Arial Narrow" charset="0"/>
                <a:ea typeface="ＭＳ Ｐゴシック" charset="0"/>
                <a:cs typeface="宋体" charset="0"/>
              </a:rPr>
              <a:t>, 1:679</a:t>
            </a:r>
            <a:endParaRPr kumimoji="0" lang="en-US" sz="1600" b="1" i="0" u="none" strike="noStrike" kern="1200" cap="none" spc="0" normalizeH="0" baseline="0" noProof="0" dirty="0">
              <a:ln>
                <a:noFill/>
              </a:ln>
              <a:solidFill>
                <a:srgbClr val="FFFFFF"/>
              </a:solidFill>
              <a:effectLst/>
              <a:uLnTx/>
              <a:uFillTx/>
              <a:latin typeface="Arial Narrow" charset="0"/>
              <a:ea typeface="ＭＳ Ｐゴシック" charset="0"/>
              <a:cs typeface="宋体" charset="0"/>
            </a:endParaRPr>
          </a:p>
        </p:txBody>
      </p:sp>
      <p:sp>
        <p:nvSpPr>
          <p:cNvPr id="102406" name="Text Box 5"/>
          <p:cNvSpPr txBox="1">
            <a:spLocks noChangeArrowheads="1"/>
          </p:cNvSpPr>
          <p:nvPr/>
        </p:nvSpPr>
        <p:spPr bwMode="auto">
          <a:xfrm>
            <a:off x="107950" y="4797425"/>
            <a:ext cx="2411413" cy="30353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公元前458年后</a:t>
            </a:r>
          </a:p>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重建的是个较小城市，坐落于东边的山上，新的围墙较之前更高。旧址的神殿从新恢复礼拜。重建工作可能已在西边的山展开。</a:t>
            </a:r>
          </a:p>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endParaRPr>
          </a:p>
        </p:txBody>
      </p:sp>
      <p:sp>
        <p:nvSpPr>
          <p:cNvPr id="102407" name="Text Box 6"/>
          <p:cNvSpPr txBox="1">
            <a:spLocks noChangeArrowheads="1"/>
          </p:cNvSpPr>
          <p:nvPr/>
        </p:nvSpPr>
        <p:spPr bwMode="auto">
          <a:xfrm>
            <a:off x="5940425" y="5056188"/>
            <a:ext cx="3203575" cy="2112962"/>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2400" b="0" i="0" u="none" strike="noStrike" kern="1200" cap="none" spc="0" normalizeH="0" baseline="30000" noProof="0">
              <a:ln>
                <a:noFill/>
              </a:ln>
              <a:solidFill>
                <a:srgbClr val="333333"/>
              </a:solidFill>
              <a:effectLst/>
              <a:uLnTx/>
              <a:uFillTx/>
              <a:latin typeface="Times New Roman" charset="0"/>
              <a:ea typeface="ＭＳ Ｐゴシック" charset="0"/>
              <a:cs typeface="宋体" charset="0"/>
            </a:endParaRPr>
          </a:p>
          <a:p>
            <a:pPr marL="0" marR="0" lvl="0" indent="0" algn="l"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地图由上方以及一侧展示耶路撒冷；所以围墙看起来与平面图所显示的不一样。围墙的位置是从有限的考古证据中确认出来；房子是画家的构想。</a:t>
            </a:r>
          </a:p>
        </p:txBody>
      </p:sp>
    </p:spTree>
    <p:extLst>
      <p:ext uri="{BB962C8B-B14F-4D97-AF65-F5344CB8AC3E}">
        <p14:creationId xmlns:p14="http://schemas.microsoft.com/office/powerpoint/2010/main" val="7643067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1"/>
          <p:cNvSpPr>
            <a:spLocks noGrp="1" noChangeArrowheads="1"/>
          </p:cNvSpPr>
          <p:nvPr>
            <p:ph type="title" idx="4294967295"/>
          </p:nvPr>
        </p:nvSpPr>
        <p:spPr>
          <a:xfrm>
            <a:off x="5638800" y="1600200"/>
            <a:ext cx="3109913" cy="3657600"/>
          </a:xfrm>
          <a:solidFill>
            <a:schemeClr val="tx1"/>
          </a:solidFill>
          <a:ln w="9360">
            <a:solidFill>
              <a:srgbClr val="000000"/>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a:solidFill>
                  <a:schemeClr val="bg1"/>
                </a:solidFill>
                <a:latin typeface="Times New Roman" charset="0"/>
                <a:cs typeface="宋体" charset="0"/>
              </a:rPr>
              <a:t>回归流亡者的耶路撒冷</a:t>
            </a:r>
          </a:p>
        </p:txBody>
      </p:sp>
      <p:sp>
        <p:nvSpPr>
          <p:cNvPr id="104451" name="Text Box 2"/>
          <p:cNvSpPr txBox="1">
            <a:spLocks noChangeArrowheads="1"/>
          </p:cNvSpPr>
          <p:nvPr/>
        </p:nvSpPr>
        <p:spPr bwMode="auto">
          <a:xfrm>
            <a:off x="83058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304</a:t>
            </a:r>
          </a:p>
        </p:txBody>
      </p:sp>
      <p:pic>
        <p:nvPicPr>
          <p:cNvPr id="104452" name="Picture 3"/>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5233988" cy="6858000"/>
          </a:xfrm>
          <a:prstGeom prst="rect">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pic>
      <p:sp>
        <p:nvSpPr>
          <p:cNvPr id="104453" name="Text Box 4"/>
          <p:cNvSpPr txBox="1">
            <a:spLocks noChangeArrowheads="1"/>
          </p:cNvSpPr>
          <p:nvPr/>
        </p:nvSpPr>
        <p:spPr bwMode="auto">
          <a:xfrm>
            <a:off x="5394325" y="5937250"/>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bg1"/>
                </a:solidFill>
                <a:latin typeface="Times New Roman" charset="0"/>
                <a:ea typeface="ＭＳ Ｐゴシック" charset="0"/>
                <a:cs typeface="SimSun" charset="0"/>
              </a:defRPr>
            </a:lvl1pPr>
            <a:lvl2pPr marL="37931725" indent="-37474525">
              <a:defRPr sz="2400">
                <a:solidFill>
                  <a:schemeClr val="bg1"/>
                </a:solidFill>
                <a:latin typeface="Times New Roman" charset="0"/>
                <a:ea typeface="SimSun" charset="0"/>
                <a:cs typeface="SimSun" charset="0"/>
              </a:defRPr>
            </a:lvl2pPr>
            <a:lvl3pPr>
              <a:defRPr sz="2400">
                <a:solidFill>
                  <a:schemeClr val="bg1"/>
                </a:solidFill>
                <a:latin typeface="Times New Roman" charset="0"/>
                <a:ea typeface="SimSun" charset="0"/>
                <a:cs typeface="SimSun" charset="0"/>
              </a:defRPr>
            </a:lvl3pPr>
            <a:lvl4pPr>
              <a:defRPr sz="2400">
                <a:solidFill>
                  <a:schemeClr val="bg1"/>
                </a:solidFill>
                <a:latin typeface="Times New Roman" charset="0"/>
                <a:ea typeface="SimSun" charset="0"/>
                <a:cs typeface="SimSun" charset="0"/>
              </a:defRPr>
            </a:lvl4pPr>
            <a:lvl5pPr>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defRPr sz="2400">
                <a:solidFill>
                  <a:schemeClr val="bg1"/>
                </a:solidFill>
                <a:latin typeface="Times New Roman" charset="0"/>
                <a:ea typeface="SimSun" charset="0"/>
                <a:cs typeface="SimSun"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104454" name="Text Box 5"/>
          <p:cNvSpPr txBox="1">
            <a:spLocks noChangeArrowheads="1"/>
          </p:cNvSpPr>
          <p:nvPr/>
        </p:nvSpPr>
        <p:spPr bwMode="auto">
          <a:xfrm>
            <a:off x="5303838" y="5312568"/>
            <a:ext cx="3733800" cy="1922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endParaRPr kumimoji="0" lang="en-US" sz="2400" b="1" i="1" u="none" strike="noStrike" kern="1200" cap="none" spc="0" normalizeH="0" baseline="0" noProof="0" dirty="0">
              <a:ln>
                <a:noFill/>
              </a:ln>
              <a:solidFill>
                <a:srgbClr val="000000"/>
              </a:solidFill>
              <a:effectLst/>
              <a:uLnTx/>
              <a:uFillTx/>
              <a:latin typeface="Times New Roman"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1" u="none" strike="noStrike" kern="1200" cap="none" spc="0" normalizeH="0" baseline="0" noProof="0" dirty="0" err="1">
                <a:ln>
                  <a:noFill/>
                </a:ln>
                <a:solidFill>
                  <a:srgbClr val="000000"/>
                </a:solidFill>
                <a:effectLst/>
                <a:uLnTx/>
                <a:uFillTx/>
                <a:latin typeface="Times New Roman" charset="0"/>
                <a:ea typeface="ＭＳ Ｐゴシック" charset="0"/>
                <a:cs typeface="宋体" charset="0"/>
              </a:rPr>
              <a:t>圣经视觉支援图书</a:t>
            </a:r>
            <a:r>
              <a:rPr kumimoji="0" lang="en-US" altLang="ja-JP" sz="2400" b="1" i="0" u="none" strike="noStrike" kern="1200" cap="none" spc="0" normalizeH="0" baseline="0" noProof="0" dirty="0">
                <a:ln>
                  <a:noFill/>
                </a:ln>
                <a:solidFill>
                  <a:srgbClr val="000000"/>
                </a:solidFill>
                <a:effectLst/>
                <a:uLnTx/>
                <a:uFillTx/>
                <a:latin typeface="Times New Roman" charset="0"/>
                <a:ea typeface="ＭＳ Ｐゴシック" charset="0"/>
                <a:cs typeface="宋体" charset="0"/>
              </a:rPr>
              <a:t>, 99; Gene Getz, </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dirty="0" err="1">
                <a:ln>
                  <a:noFill/>
                </a:ln>
                <a:solidFill>
                  <a:srgbClr val="000000"/>
                </a:solidFill>
                <a:effectLst/>
                <a:uLnTx/>
                <a:uFillTx/>
                <a:latin typeface="Times New Roman" charset="0"/>
                <a:ea typeface="ＭＳ Ｐゴシック" charset="0"/>
                <a:cs typeface="宋体" charset="0"/>
              </a:rPr>
              <a:t>尼希米记</a:t>
            </a:r>
            <a:r>
              <a:rPr kumimoji="0" lang="en-US" sz="2400" b="1" i="0" u="none" strike="noStrike" kern="1200" cap="none" spc="0" normalizeH="0" baseline="0" noProof="0" dirty="0">
                <a:ln>
                  <a:noFill/>
                </a:ln>
                <a:solidFill>
                  <a:srgbClr val="000000"/>
                </a:solidFill>
                <a:effectLst/>
                <a:uLnTx/>
                <a:uFillTx/>
                <a:latin typeface="Times New Roman" charset="0"/>
                <a:ea typeface="ＭＳ Ｐゴシック" charset="0"/>
                <a:cs typeface="宋体" charset="0"/>
              </a:rPr>
              <a:t>,” </a:t>
            </a:r>
            <a:r>
              <a:rPr kumimoji="0" lang="en-US" sz="2400" b="1" i="0" u="none" strike="noStrike" kern="1200" cap="none" spc="0" normalizeH="0" baseline="0" noProof="0" dirty="0" err="1">
                <a:ln>
                  <a:noFill/>
                </a:ln>
                <a:solidFill>
                  <a:srgbClr val="000000"/>
                </a:solidFill>
                <a:effectLst/>
                <a:uLnTx/>
                <a:uFillTx/>
                <a:latin typeface="Times New Roman" charset="0"/>
                <a:ea typeface="ＭＳ Ｐゴシック" charset="0"/>
                <a:cs typeface="宋体" charset="0"/>
              </a:rPr>
              <a:t>圣经知识评</a:t>
            </a:r>
            <a:r>
              <a:rPr kumimoji="0" lang="en-US" sz="2400" b="1" i="0" u="none" strike="noStrike" kern="1200" cap="none" spc="0" normalizeH="0" baseline="0" noProof="0" dirty="0">
                <a:ln>
                  <a:noFill/>
                </a:ln>
                <a:solidFill>
                  <a:srgbClr val="000000"/>
                </a:solidFill>
                <a:effectLst/>
                <a:uLnTx/>
                <a:uFillTx/>
                <a:latin typeface="Times New Roman" charset="0"/>
                <a:ea typeface="ＭＳ Ｐゴシック" charset="0"/>
                <a:cs typeface="宋体" charset="0"/>
              </a:rPr>
              <a:t>, 1:679</a:t>
            </a:r>
          </a:p>
        </p:txBody>
      </p:sp>
      <p:sp>
        <p:nvSpPr>
          <p:cNvPr id="104455" name="Text Box 6"/>
          <p:cNvSpPr txBox="1">
            <a:spLocks noChangeArrowheads="1"/>
          </p:cNvSpPr>
          <p:nvPr/>
        </p:nvSpPr>
        <p:spPr bwMode="auto">
          <a:xfrm>
            <a:off x="1476375" y="5949950"/>
            <a:ext cx="2590800" cy="10160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尼希米时代的耶路撒冷</a:t>
            </a:r>
          </a:p>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30000" noProof="0">
                <a:ln>
                  <a:noFill/>
                </a:ln>
                <a:solidFill>
                  <a:srgbClr val="333333"/>
                </a:solidFill>
                <a:effectLst/>
                <a:uLnTx/>
                <a:uFillTx/>
                <a:latin typeface="Times New Roman" charset="0"/>
                <a:ea typeface="ＭＳ Ｐゴシック" charset="0"/>
                <a:cs typeface="宋体" charset="0"/>
              </a:rPr>
              <a:t>尼希米记 3</a:t>
            </a:r>
          </a:p>
        </p:txBody>
      </p:sp>
    </p:spTree>
    <p:extLst>
      <p:ext uri="{BB962C8B-B14F-4D97-AF65-F5344CB8AC3E}">
        <p14:creationId xmlns:p14="http://schemas.microsoft.com/office/powerpoint/2010/main" val="16841437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iStock_Team work hands350(5).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5496" y="908720"/>
            <a:ext cx="4320480" cy="4320480"/>
          </a:xfrm>
          <a:prstGeom prst="rect">
            <a:avLst/>
          </a:prstGeom>
        </p:spPr>
      </p:pic>
      <p:sp>
        <p:nvSpPr>
          <p:cNvPr id="8" name="Rectangle 2"/>
          <p:cNvSpPr txBox="1">
            <a:spLocks noChangeArrowheads="1"/>
          </p:cNvSpPr>
          <p:nvPr/>
        </p:nvSpPr>
        <p:spPr bwMode="auto">
          <a:xfrm>
            <a:off x="4211961" y="3751891"/>
            <a:ext cx="4908226" cy="126128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Nehemiah</a:t>
            </a:r>
          </a:p>
        </p:txBody>
      </p:sp>
      <p:sp>
        <p:nvSpPr>
          <p:cNvPr id="900098" name="Rectangle 2"/>
          <p:cNvSpPr>
            <a:spLocks noGrp="1" noChangeArrowheads="1"/>
          </p:cNvSpPr>
          <p:nvPr>
            <p:ph type="ctrTitle"/>
          </p:nvPr>
        </p:nvSpPr>
        <p:spPr>
          <a:xfrm>
            <a:off x="4224744" y="0"/>
            <a:ext cx="4895444" cy="3573016"/>
          </a:xfrm>
          <a:effectLst>
            <a:outerShdw blurRad="63500" dist="35921" dir="2700000" algn="ctr" rotWithShape="0">
              <a:schemeClr val="tx2">
                <a:alpha val="74998"/>
              </a:schemeClr>
            </a:outerShdw>
          </a:effectLst>
        </p:spPr>
        <p:txBody>
          <a:bodyPr/>
          <a:lstStyle/>
          <a:p>
            <a:pPr>
              <a:defRPr/>
            </a:pPr>
            <a:r>
              <a:rPr lang="ko-KR" altLang="en-US" sz="9600" b="1" dirty="0" err="1">
                <a:effectLst>
                  <a:glow rad="127000">
                    <a:schemeClr val="tx1"/>
                  </a:glow>
                </a:effectLst>
                <a:latin typeface="Arial" charset="0"/>
                <a:ea typeface="ＭＳ Ｐゴシック" charset="0"/>
                <a:cs typeface="ＭＳ Ｐゴシック" charset="0"/>
              </a:rPr>
              <a:t>作个勤劳的人</a:t>
            </a:r>
            <a:endParaRPr lang="en-US" sz="9600" b="1" dirty="0">
              <a:effectLst>
                <a:glow rad="127000">
                  <a:schemeClr val="tx1"/>
                </a:glow>
              </a:effectLst>
              <a:latin typeface="Arial" charset="0"/>
              <a:ea typeface="ＭＳ Ｐゴシック" charset="0"/>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spTree>
    <p:extLst>
      <p:ext uri="{BB962C8B-B14F-4D97-AF65-F5344CB8AC3E}">
        <p14:creationId xmlns:p14="http://schemas.microsoft.com/office/powerpoint/2010/main" val="4186244340"/>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hanksgiving Joy Background Slide.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232008"/>
            <a:ext cx="9144000" cy="1961526"/>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别人为你做了多少？</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4718019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hanks holding father's hand.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1460"/>
            <a:ext cx="5727646" cy="6885322"/>
          </a:xfrm>
          <a:prstGeom prst="rect">
            <a:avLst/>
          </a:prstGeom>
        </p:spPr>
      </p:pic>
      <p:sp>
        <p:nvSpPr>
          <p:cNvPr id="900098" name="Rectangle 2"/>
          <p:cNvSpPr>
            <a:spLocks noGrp="1" noChangeArrowheads="1"/>
          </p:cNvSpPr>
          <p:nvPr>
            <p:ph type="ctrTitle"/>
          </p:nvPr>
        </p:nvSpPr>
        <p:spPr>
          <a:xfrm>
            <a:off x="5652120" y="0"/>
            <a:ext cx="3491880" cy="6858000"/>
          </a:xfrm>
          <a:solidFill>
            <a:schemeClr val="tx1"/>
          </a:solidFill>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您是否对别人为您所做的一切心存感激？</a:t>
            </a:r>
            <a:endParaRPr lang="en-US" sz="54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176952247"/>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7132402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06850" name="Rectangle 1026"/>
          <p:cNvSpPr>
            <a:spLocks noGrp="1" noChangeArrowheads="1"/>
          </p:cNvSpPr>
          <p:nvPr>
            <p:ph type="title" idx="4294967295"/>
          </p:nvPr>
        </p:nvSpPr>
        <p:spPr/>
        <p:txBody>
          <a:bodyPr/>
          <a:lstStyle/>
          <a:p>
            <a:r>
              <a:rPr lang="en-US">
                <a:latin typeface="Arial" charset="0"/>
              </a:rPr>
              <a:t>Sin</a:t>
            </a:r>
          </a:p>
        </p:txBody>
      </p:sp>
      <p:pic>
        <p:nvPicPr>
          <p:cNvPr id="379907" name="Picture 1027" descr="map babylon1"/>
          <p:cNvPicPr>
            <a:picLocks noGrp="1" noChangeAspect="1" noChangeArrowheads="1"/>
          </p:cNvPicPr>
          <p:nvPr>
            <p:ph/>
          </p:nvPr>
        </p:nvPicPr>
        <p:blipFill>
          <a:blip r:embed="rId3">
            <a:lum bright="-42000" contrast="-32000"/>
            <a:extLst>
              <a:ext uri="{28A0092B-C50C-407E-A947-70E740481C1C}">
                <a14:useLocalDpi xmlns:a14="http://schemas.microsoft.com/office/drawing/2010/main"/>
              </a:ext>
            </a:extLst>
          </a:blip>
          <a:srcRect/>
          <a:stretch>
            <a:fillRect/>
          </a:stretch>
        </p:blipFill>
        <p:spPr>
          <a:xfrm>
            <a:off x="0" y="608013"/>
            <a:ext cx="9144000" cy="5640387"/>
          </a:xfrm>
        </p:spPr>
      </p:pic>
      <p:sp>
        <p:nvSpPr>
          <p:cNvPr id="379908" name="Text Box 1028"/>
          <p:cNvSpPr txBox="1">
            <a:spLocks noChangeArrowheads="1"/>
          </p:cNvSpPr>
          <p:nvPr/>
        </p:nvSpPr>
        <p:spPr bwMode="auto">
          <a:xfrm>
            <a:off x="0" y="3016250"/>
            <a:ext cx="9144000" cy="1006475"/>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0" i="0" u="none" strike="noStrike" kern="1200" cap="none" spc="0" normalizeH="0" baseline="0" noProof="0">
                <a:ln>
                  <a:noFill/>
                </a:ln>
                <a:solidFill>
                  <a:srgbClr val="C0C0C0"/>
                </a:solidFill>
                <a:effectLst/>
                <a:uLnTx/>
                <a:uFillTx/>
                <a:latin typeface="QUAKE" pitchFamily="-108" charset="0"/>
                <a:ea typeface="ＭＳ Ｐゴシック" charset="0"/>
                <a:cs typeface="MS PGothic" charset="0"/>
              </a:rPr>
              <a:t>D A N I E L</a:t>
            </a:r>
          </a:p>
        </p:txBody>
      </p:sp>
      <p:sp>
        <p:nvSpPr>
          <p:cNvPr id="379909" name="Text Box 1029"/>
          <p:cNvSpPr txBox="1">
            <a:spLocks noChangeArrowheads="1"/>
          </p:cNvSpPr>
          <p:nvPr/>
        </p:nvSpPr>
        <p:spPr bwMode="auto">
          <a:xfrm>
            <a:off x="0" y="3017838"/>
            <a:ext cx="9144000" cy="1006475"/>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6000" b="0" i="0" u="none" strike="noStrike" kern="1200" cap="none" spc="0" normalizeH="0" baseline="0" noProof="0" dirty="0">
                <a:ln>
                  <a:noFill/>
                </a:ln>
                <a:solidFill>
                  <a:srgbClr val="C0C0C0"/>
                </a:solidFill>
                <a:effectLst/>
                <a:uLnTx/>
                <a:uFillTx/>
                <a:latin typeface="QUAKE" pitchFamily="-108" charset="0"/>
                <a:ea typeface="ＭＳ Ｐゴシック" charset="0"/>
                <a:cs typeface="MS PGothic" charset="0"/>
              </a:rPr>
              <a:t>E Z E K I E L</a:t>
            </a:r>
          </a:p>
        </p:txBody>
      </p:sp>
      <p:sp>
        <p:nvSpPr>
          <p:cNvPr id="379910" name="Text Box 1030"/>
          <p:cNvSpPr txBox="1">
            <a:spLocks noChangeArrowheads="1"/>
          </p:cNvSpPr>
          <p:nvPr/>
        </p:nvSpPr>
        <p:spPr bwMode="auto">
          <a:xfrm>
            <a:off x="1865313" y="5194300"/>
            <a:ext cx="1211262"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罪恶</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1" name="Text Box 1031"/>
          <p:cNvSpPr txBox="1">
            <a:spLocks noChangeArrowheads="1"/>
          </p:cNvSpPr>
          <p:nvPr/>
        </p:nvSpPr>
        <p:spPr bwMode="auto">
          <a:xfrm>
            <a:off x="3559175" y="5899150"/>
            <a:ext cx="1211263"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悖逆</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2" name="Text Box 1032"/>
          <p:cNvSpPr txBox="1">
            <a:spLocks noChangeArrowheads="1"/>
          </p:cNvSpPr>
          <p:nvPr/>
        </p:nvSpPr>
        <p:spPr bwMode="auto">
          <a:xfrm>
            <a:off x="4811713" y="4337050"/>
            <a:ext cx="1211262"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刑法</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3" name="Text Box 1033"/>
          <p:cNvSpPr txBox="1">
            <a:spLocks noChangeArrowheads="1"/>
          </p:cNvSpPr>
          <p:nvPr/>
        </p:nvSpPr>
        <p:spPr bwMode="auto">
          <a:xfrm>
            <a:off x="1376363" y="1936750"/>
            <a:ext cx="1211262"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震怒</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4" name="Text Box 1034"/>
          <p:cNvSpPr txBox="1">
            <a:spLocks noChangeArrowheads="1"/>
          </p:cNvSpPr>
          <p:nvPr/>
        </p:nvSpPr>
        <p:spPr bwMode="auto">
          <a:xfrm>
            <a:off x="206375" y="965200"/>
            <a:ext cx="1724025"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拜偶像</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
        <p:nvSpPr>
          <p:cNvPr id="379915" name="Text Box 1035"/>
          <p:cNvSpPr txBox="1">
            <a:spLocks noChangeArrowheads="1"/>
          </p:cNvSpPr>
          <p:nvPr/>
        </p:nvSpPr>
        <p:spPr bwMode="auto">
          <a:xfrm>
            <a:off x="5827713" y="241300"/>
            <a:ext cx="1211262" cy="708025"/>
          </a:xfrm>
          <a:prstGeom prst="rect">
            <a:avLst/>
          </a:prstGeom>
          <a:noFill/>
          <a:ln w="9525">
            <a:noFill/>
            <a:miter lim="800000"/>
            <a:headEnd/>
            <a:tailEnd/>
          </a:ln>
        </p:spPr>
        <p:txBody>
          <a:bodyPr wrap="none">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4000" b="0" i="0" u="none" strike="noStrike" kern="1200" cap="none" spc="0" normalizeH="0" baseline="0" noProof="0">
                <a:ln>
                  <a:noFill/>
                </a:ln>
                <a:solidFill>
                  <a:srgbClr val="FFFF66"/>
                </a:solidFill>
                <a:effectLst/>
                <a:uLnTx/>
                <a:uFillTx/>
                <a:latin typeface="Visitation" charset="0"/>
                <a:ea typeface="ＭＳ Ｐゴシック" charset="0"/>
              </a:rPr>
              <a:t>审判</a:t>
            </a:r>
            <a:endParaRPr kumimoji="0" lang="en-US" sz="4000" b="0" i="0" u="none" strike="noStrike" kern="1200" cap="none" spc="0" normalizeH="0" baseline="0" noProof="0">
              <a:ln>
                <a:noFill/>
              </a:ln>
              <a:solidFill>
                <a:srgbClr val="FFFF66"/>
              </a:solidFill>
              <a:effectLst/>
              <a:uLnTx/>
              <a:uFillTx/>
              <a:latin typeface="Visitation" charset="0"/>
              <a:ea typeface="ＭＳ Ｐゴシック" charset="0"/>
            </a:endParaRPr>
          </a:p>
        </p:txBody>
      </p:sp>
    </p:spTree>
    <p:extLst>
      <p:ext uri="{BB962C8B-B14F-4D97-AF65-F5344CB8AC3E}">
        <p14:creationId xmlns:p14="http://schemas.microsoft.com/office/powerpoint/2010/main" val="1020277007"/>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nodeType="withEffect">
                                  <p:stCondLst>
                                    <p:cond delay="0"/>
                                  </p:stCondLst>
                                  <p:iterate type="lt">
                                    <p:tmPct val="10000"/>
                                  </p:iterate>
                                  <p:childTnLst>
                                    <p:set>
                                      <p:cBhvr>
                                        <p:cTn id="6" dur="1" fill="hold">
                                          <p:stCondLst>
                                            <p:cond delay="0"/>
                                          </p:stCondLst>
                                        </p:cTn>
                                        <p:tgtEl>
                                          <p:spTgt spid="379910">
                                            <p:txEl>
                                              <p:pRg st="0" end="0"/>
                                            </p:txEl>
                                          </p:spTgt>
                                        </p:tgtEl>
                                        <p:attrNameLst>
                                          <p:attrName>style.visibility</p:attrName>
                                        </p:attrNameLst>
                                      </p:cBhvr>
                                      <p:to>
                                        <p:strVal val="visible"/>
                                      </p:to>
                                    </p:set>
                                    <p:anim calcmode="lin" valueType="num">
                                      <p:cBhvr>
                                        <p:cTn id="7" dur="500" fill="hold"/>
                                        <p:tgtEl>
                                          <p:spTgt spid="379910">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79910">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379910">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79910">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79910">
                                            <p:txEl>
                                              <p:pRg st="0" end="0"/>
                                            </p:txEl>
                                          </p:spTgt>
                                        </p:tgtEl>
                                      </p:cBhvr>
                                    </p:animEffect>
                                  </p:childTnLst>
                                </p:cTn>
                              </p:par>
                            </p:childTnLst>
                          </p:cTn>
                        </p:par>
                        <p:par>
                          <p:cTn id="12" fill="hold" nodeType="afterGroup">
                            <p:stCondLst>
                              <p:cond delay="550"/>
                            </p:stCondLst>
                            <p:childTnLst>
                              <p:par>
                                <p:cTn id="13" presetID="50" presetClass="exit" presetSubtype="0" accel="100000" fill="hold" nodeType="afterEffect">
                                  <p:stCondLst>
                                    <p:cond delay="0"/>
                                  </p:stCondLst>
                                  <p:iterate type="lt">
                                    <p:tmPct val="0"/>
                                  </p:iterate>
                                  <p:childTnLst>
                                    <p:anim calcmode="lin" valueType="num">
                                      <p:cBhvr>
                                        <p:cTn id="14" dur="1000"/>
                                        <p:tgtEl>
                                          <p:spTgt spid="379910">
                                            <p:txEl>
                                              <p:pRg st="0" end="0"/>
                                            </p:txEl>
                                          </p:spTgt>
                                        </p:tgtEl>
                                        <p:attrNameLst>
                                          <p:attrName>ppt_w</p:attrName>
                                        </p:attrNameLst>
                                      </p:cBhvr>
                                      <p:tavLst>
                                        <p:tav tm="0">
                                          <p:val>
                                            <p:strVal val="ppt_w"/>
                                          </p:val>
                                        </p:tav>
                                        <p:tav tm="100000">
                                          <p:val>
                                            <p:strVal val="ppt_w+.3"/>
                                          </p:val>
                                        </p:tav>
                                      </p:tavLst>
                                    </p:anim>
                                    <p:anim calcmode="lin" valueType="num">
                                      <p:cBhvr>
                                        <p:cTn id="15" dur="1000"/>
                                        <p:tgtEl>
                                          <p:spTgt spid="379910">
                                            <p:txEl>
                                              <p:pRg st="0" end="0"/>
                                            </p:txEl>
                                          </p:spTgt>
                                        </p:tgtEl>
                                        <p:attrNameLst>
                                          <p:attrName>ppt_h</p:attrName>
                                        </p:attrNameLst>
                                      </p:cBhvr>
                                      <p:tavLst>
                                        <p:tav tm="0">
                                          <p:val>
                                            <p:strVal val="ppt_h"/>
                                          </p:val>
                                        </p:tav>
                                        <p:tav tm="100000">
                                          <p:val>
                                            <p:strVal val="ppt_h"/>
                                          </p:val>
                                        </p:tav>
                                      </p:tavLst>
                                    </p:anim>
                                    <p:animEffect transition="out" filter="fade">
                                      <p:cBhvr>
                                        <p:cTn id="16" dur="1000"/>
                                        <p:tgtEl>
                                          <p:spTgt spid="379910">
                                            <p:txEl>
                                              <p:pRg st="0" end="0"/>
                                            </p:txEl>
                                          </p:spTgt>
                                        </p:tgtEl>
                                      </p:cBhvr>
                                    </p:animEffect>
                                    <p:set>
                                      <p:cBhvr>
                                        <p:cTn id="17" dur="1" fill="hold">
                                          <p:stCondLst>
                                            <p:cond delay="999"/>
                                          </p:stCondLst>
                                        </p:cTn>
                                        <p:tgtEl>
                                          <p:spTgt spid="379910">
                                            <p:txEl>
                                              <p:pRg st="0" end="0"/>
                                            </p:txEl>
                                          </p:spTgt>
                                        </p:tgtEl>
                                        <p:attrNameLst>
                                          <p:attrName>style.visibility</p:attrName>
                                        </p:attrNameLst>
                                      </p:cBhvr>
                                      <p:to>
                                        <p:strVal val="hidden"/>
                                      </p:to>
                                    </p:set>
                                  </p:childTnLst>
                                </p:cTn>
                              </p:par>
                              <p:par>
                                <p:cTn id="18" presetID="41" presetClass="entr" presetSubtype="0" fill="hold" nodeType="withEffect">
                                  <p:stCondLst>
                                    <p:cond delay="0"/>
                                  </p:stCondLst>
                                  <p:iterate type="lt">
                                    <p:tmPct val="10000"/>
                                  </p:iterate>
                                  <p:childTnLst>
                                    <p:set>
                                      <p:cBhvr>
                                        <p:cTn id="19" dur="1" fill="hold">
                                          <p:stCondLst>
                                            <p:cond delay="0"/>
                                          </p:stCondLst>
                                        </p:cTn>
                                        <p:tgtEl>
                                          <p:spTgt spid="379913">
                                            <p:txEl>
                                              <p:pRg st="0" end="0"/>
                                            </p:txEl>
                                          </p:spTgt>
                                        </p:tgtEl>
                                        <p:attrNameLst>
                                          <p:attrName>style.visibility</p:attrName>
                                        </p:attrNameLst>
                                      </p:cBhvr>
                                      <p:to>
                                        <p:strVal val="visible"/>
                                      </p:to>
                                    </p:set>
                                    <p:anim calcmode="lin" valueType="num">
                                      <p:cBhvr>
                                        <p:cTn id="20" dur="500" fill="hold"/>
                                        <p:tgtEl>
                                          <p:spTgt spid="37991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379913">
                                            <p:txEl>
                                              <p:pRg st="0" end="0"/>
                                            </p:txEl>
                                          </p:spTgt>
                                        </p:tgtEl>
                                        <p:attrNameLst>
                                          <p:attrName>ppt_y</p:attrName>
                                        </p:attrNameLst>
                                      </p:cBhvr>
                                      <p:tavLst>
                                        <p:tav tm="0">
                                          <p:val>
                                            <p:strVal val="#ppt_y"/>
                                          </p:val>
                                        </p:tav>
                                        <p:tav tm="100000">
                                          <p:val>
                                            <p:strVal val="#ppt_y"/>
                                          </p:val>
                                        </p:tav>
                                      </p:tavLst>
                                    </p:anim>
                                    <p:anim calcmode="lin" valueType="num">
                                      <p:cBhvr>
                                        <p:cTn id="22" dur="500" fill="hold"/>
                                        <p:tgtEl>
                                          <p:spTgt spid="37991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37991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379913">
                                            <p:txEl>
                                              <p:pRg st="0" end="0"/>
                                            </p:txEl>
                                          </p:spTgt>
                                        </p:tgtEl>
                                      </p:cBhvr>
                                    </p:animEffect>
                                  </p:childTnLst>
                                </p:cTn>
                              </p:par>
                            </p:childTnLst>
                          </p:cTn>
                        </p:par>
                        <p:par>
                          <p:cTn id="25" fill="hold" nodeType="afterGroup">
                            <p:stCondLst>
                              <p:cond delay="1550"/>
                            </p:stCondLst>
                            <p:childTnLst>
                              <p:par>
                                <p:cTn id="26" presetID="50" presetClass="exit" presetSubtype="0" accel="100000" fill="hold" nodeType="afterEffect">
                                  <p:stCondLst>
                                    <p:cond delay="0"/>
                                  </p:stCondLst>
                                  <p:iterate type="lt">
                                    <p:tmPct val="0"/>
                                  </p:iterate>
                                  <p:childTnLst>
                                    <p:anim calcmode="lin" valueType="num">
                                      <p:cBhvr>
                                        <p:cTn id="27" dur="1000"/>
                                        <p:tgtEl>
                                          <p:spTgt spid="379913">
                                            <p:txEl>
                                              <p:pRg st="0" end="0"/>
                                            </p:txEl>
                                          </p:spTgt>
                                        </p:tgtEl>
                                        <p:attrNameLst>
                                          <p:attrName>ppt_w</p:attrName>
                                        </p:attrNameLst>
                                      </p:cBhvr>
                                      <p:tavLst>
                                        <p:tav tm="0">
                                          <p:val>
                                            <p:strVal val="ppt_w"/>
                                          </p:val>
                                        </p:tav>
                                        <p:tav tm="100000">
                                          <p:val>
                                            <p:strVal val="ppt_w+.3"/>
                                          </p:val>
                                        </p:tav>
                                      </p:tavLst>
                                    </p:anim>
                                    <p:anim calcmode="lin" valueType="num">
                                      <p:cBhvr>
                                        <p:cTn id="28" dur="1000"/>
                                        <p:tgtEl>
                                          <p:spTgt spid="379913">
                                            <p:txEl>
                                              <p:pRg st="0" end="0"/>
                                            </p:txEl>
                                          </p:spTgt>
                                        </p:tgtEl>
                                        <p:attrNameLst>
                                          <p:attrName>ppt_h</p:attrName>
                                        </p:attrNameLst>
                                      </p:cBhvr>
                                      <p:tavLst>
                                        <p:tav tm="0">
                                          <p:val>
                                            <p:strVal val="ppt_h"/>
                                          </p:val>
                                        </p:tav>
                                        <p:tav tm="100000">
                                          <p:val>
                                            <p:strVal val="ppt_h"/>
                                          </p:val>
                                        </p:tav>
                                      </p:tavLst>
                                    </p:anim>
                                    <p:animEffect transition="out" filter="fade">
                                      <p:cBhvr>
                                        <p:cTn id="29" dur="1000"/>
                                        <p:tgtEl>
                                          <p:spTgt spid="379913">
                                            <p:txEl>
                                              <p:pRg st="0" end="0"/>
                                            </p:txEl>
                                          </p:spTgt>
                                        </p:tgtEl>
                                      </p:cBhvr>
                                    </p:animEffect>
                                    <p:set>
                                      <p:cBhvr>
                                        <p:cTn id="30" dur="1" fill="hold">
                                          <p:stCondLst>
                                            <p:cond delay="999"/>
                                          </p:stCondLst>
                                        </p:cTn>
                                        <p:tgtEl>
                                          <p:spTgt spid="379913">
                                            <p:txEl>
                                              <p:pRg st="0" end="0"/>
                                            </p:txEl>
                                          </p:spTgt>
                                        </p:tgtEl>
                                        <p:attrNameLst>
                                          <p:attrName>style.visibility</p:attrName>
                                        </p:attrNameLst>
                                      </p:cBhvr>
                                      <p:to>
                                        <p:strVal val="hidden"/>
                                      </p:to>
                                    </p:set>
                                  </p:childTnLst>
                                </p:cTn>
                              </p:par>
                            </p:childTnLst>
                          </p:cTn>
                        </p:par>
                        <p:par>
                          <p:cTn id="31" fill="hold" nodeType="afterGroup">
                            <p:stCondLst>
                              <p:cond delay="2550"/>
                            </p:stCondLst>
                            <p:childTnLst>
                              <p:par>
                                <p:cTn id="32" presetID="41" presetClass="entr" presetSubtype="0" fill="hold" nodeType="afterEffect">
                                  <p:stCondLst>
                                    <p:cond delay="0"/>
                                  </p:stCondLst>
                                  <p:iterate type="lt">
                                    <p:tmPct val="10000"/>
                                  </p:iterate>
                                  <p:childTnLst>
                                    <p:set>
                                      <p:cBhvr>
                                        <p:cTn id="33" dur="1" fill="hold">
                                          <p:stCondLst>
                                            <p:cond delay="0"/>
                                          </p:stCondLst>
                                        </p:cTn>
                                        <p:tgtEl>
                                          <p:spTgt spid="379911">
                                            <p:txEl>
                                              <p:pRg st="0" end="0"/>
                                            </p:txEl>
                                          </p:spTgt>
                                        </p:tgtEl>
                                        <p:attrNameLst>
                                          <p:attrName>style.visibility</p:attrName>
                                        </p:attrNameLst>
                                      </p:cBhvr>
                                      <p:to>
                                        <p:strVal val="visible"/>
                                      </p:to>
                                    </p:set>
                                    <p:anim calcmode="lin" valueType="num">
                                      <p:cBhvr>
                                        <p:cTn id="34" dur="500" fill="hold"/>
                                        <p:tgtEl>
                                          <p:spTgt spid="379911">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379911">
                                            <p:txEl>
                                              <p:pRg st="0" end="0"/>
                                            </p:txEl>
                                          </p:spTgt>
                                        </p:tgtEl>
                                        <p:attrNameLst>
                                          <p:attrName>ppt_y</p:attrName>
                                        </p:attrNameLst>
                                      </p:cBhvr>
                                      <p:tavLst>
                                        <p:tav tm="0">
                                          <p:val>
                                            <p:strVal val="#ppt_y"/>
                                          </p:val>
                                        </p:tav>
                                        <p:tav tm="100000">
                                          <p:val>
                                            <p:strVal val="#ppt_y"/>
                                          </p:val>
                                        </p:tav>
                                      </p:tavLst>
                                    </p:anim>
                                    <p:anim calcmode="lin" valueType="num">
                                      <p:cBhvr>
                                        <p:cTn id="36" dur="500" fill="hold"/>
                                        <p:tgtEl>
                                          <p:spTgt spid="379911">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379911">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379911">
                                            <p:txEl>
                                              <p:pRg st="0" end="0"/>
                                            </p:txEl>
                                          </p:spTgt>
                                        </p:tgtEl>
                                      </p:cBhvr>
                                    </p:animEffect>
                                  </p:childTnLst>
                                </p:cTn>
                              </p:par>
                            </p:childTnLst>
                          </p:cTn>
                        </p:par>
                        <p:par>
                          <p:cTn id="39" fill="hold" nodeType="afterGroup">
                            <p:stCondLst>
                              <p:cond delay="3100"/>
                            </p:stCondLst>
                            <p:childTnLst>
                              <p:par>
                                <p:cTn id="40" presetID="50" presetClass="exit" presetSubtype="0" accel="100000" fill="hold" nodeType="afterEffect">
                                  <p:stCondLst>
                                    <p:cond delay="0"/>
                                  </p:stCondLst>
                                  <p:iterate type="lt">
                                    <p:tmPct val="0"/>
                                  </p:iterate>
                                  <p:childTnLst>
                                    <p:anim calcmode="lin" valueType="num">
                                      <p:cBhvr>
                                        <p:cTn id="41" dur="1000"/>
                                        <p:tgtEl>
                                          <p:spTgt spid="379911">
                                            <p:txEl>
                                              <p:pRg st="0" end="0"/>
                                            </p:txEl>
                                          </p:spTgt>
                                        </p:tgtEl>
                                        <p:attrNameLst>
                                          <p:attrName>ppt_w</p:attrName>
                                        </p:attrNameLst>
                                      </p:cBhvr>
                                      <p:tavLst>
                                        <p:tav tm="0">
                                          <p:val>
                                            <p:strVal val="ppt_w"/>
                                          </p:val>
                                        </p:tav>
                                        <p:tav tm="100000">
                                          <p:val>
                                            <p:strVal val="ppt_w+.3"/>
                                          </p:val>
                                        </p:tav>
                                      </p:tavLst>
                                    </p:anim>
                                    <p:anim calcmode="lin" valueType="num">
                                      <p:cBhvr>
                                        <p:cTn id="42" dur="1000"/>
                                        <p:tgtEl>
                                          <p:spTgt spid="379911">
                                            <p:txEl>
                                              <p:pRg st="0" end="0"/>
                                            </p:txEl>
                                          </p:spTgt>
                                        </p:tgtEl>
                                        <p:attrNameLst>
                                          <p:attrName>ppt_h</p:attrName>
                                        </p:attrNameLst>
                                      </p:cBhvr>
                                      <p:tavLst>
                                        <p:tav tm="0">
                                          <p:val>
                                            <p:strVal val="ppt_h"/>
                                          </p:val>
                                        </p:tav>
                                        <p:tav tm="100000">
                                          <p:val>
                                            <p:strVal val="ppt_h"/>
                                          </p:val>
                                        </p:tav>
                                      </p:tavLst>
                                    </p:anim>
                                    <p:animEffect transition="out" filter="fade">
                                      <p:cBhvr>
                                        <p:cTn id="43" dur="1000"/>
                                        <p:tgtEl>
                                          <p:spTgt spid="379911">
                                            <p:txEl>
                                              <p:pRg st="0" end="0"/>
                                            </p:txEl>
                                          </p:spTgt>
                                        </p:tgtEl>
                                      </p:cBhvr>
                                    </p:animEffect>
                                    <p:set>
                                      <p:cBhvr>
                                        <p:cTn id="44" dur="1" fill="hold">
                                          <p:stCondLst>
                                            <p:cond delay="999"/>
                                          </p:stCondLst>
                                        </p:cTn>
                                        <p:tgtEl>
                                          <p:spTgt spid="379911">
                                            <p:txEl>
                                              <p:pRg st="0" end="0"/>
                                            </p:txEl>
                                          </p:spTgt>
                                        </p:tgtEl>
                                        <p:attrNameLst>
                                          <p:attrName>style.visibility</p:attrName>
                                        </p:attrNameLst>
                                      </p:cBhvr>
                                      <p:to>
                                        <p:strVal val="hidden"/>
                                      </p:to>
                                    </p:set>
                                  </p:childTnLst>
                                </p:cTn>
                              </p:par>
                            </p:childTnLst>
                          </p:cTn>
                        </p:par>
                        <p:par>
                          <p:cTn id="45" fill="hold" nodeType="afterGroup">
                            <p:stCondLst>
                              <p:cond delay="4100"/>
                            </p:stCondLst>
                            <p:childTnLst>
                              <p:par>
                                <p:cTn id="46" presetID="41" presetClass="entr" presetSubtype="0" fill="hold" nodeType="afterEffect">
                                  <p:stCondLst>
                                    <p:cond delay="0"/>
                                  </p:stCondLst>
                                  <p:iterate type="lt">
                                    <p:tmPct val="10000"/>
                                  </p:iterate>
                                  <p:childTnLst>
                                    <p:set>
                                      <p:cBhvr>
                                        <p:cTn id="47" dur="1" fill="hold">
                                          <p:stCondLst>
                                            <p:cond delay="0"/>
                                          </p:stCondLst>
                                        </p:cTn>
                                        <p:tgtEl>
                                          <p:spTgt spid="379915">
                                            <p:txEl>
                                              <p:pRg st="0" end="0"/>
                                            </p:txEl>
                                          </p:spTgt>
                                        </p:tgtEl>
                                        <p:attrNameLst>
                                          <p:attrName>style.visibility</p:attrName>
                                        </p:attrNameLst>
                                      </p:cBhvr>
                                      <p:to>
                                        <p:strVal val="visible"/>
                                      </p:to>
                                    </p:set>
                                    <p:anim calcmode="lin" valueType="num">
                                      <p:cBhvr>
                                        <p:cTn id="48" dur="500" fill="hold"/>
                                        <p:tgtEl>
                                          <p:spTgt spid="379915">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49" dur="500" fill="hold"/>
                                        <p:tgtEl>
                                          <p:spTgt spid="379915">
                                            <p:txEl>
                                              <p:pRg st="0" end="0"/>
                                            </p:txEl>
                                          </p:spTgt>
                                        </p:tgtEl>
                                        <p:attrNameLst>
                                          <p:attrName>ppt_y</p:attrName>
                                        </p:attrNameLst>
                                      </p:cBhvr>
                                      <p:tavLst>
                                        <p:tav tm="0">
                                          <p:val>
                                            <p:strVal val="#ppt_y"/>
                                          </p:val>
                                        </p:tav>
                                        <p:tav tm="100000">
                                          <p:val>
                                            <p:strVal val="#ppt_y"/>
                                          </p:val>
                                        </p:tav>
                                      </p:tavLst>
                                    </p:anim>
                                    <p:anim calcmode="lin" valueType="num">
                                      <p:cBhvr>
                                        <p:cTn id="50" dur="500" fill="hold"/>
                                        <p:tgtEl>
                                          <p:spTgt spid="379915">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51" dur="500" fill="hold"/>
                                        <p:tgtEl>
                                          <p:spTgt spid="379915">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52" dur="500" tmFilter="0,0; .5, 1; 1, 1"/>
                                        <p:tgtEl>
                                          <p:spTgt spid="379915">
                                            <p:txEl>
                                              <p:pRg st="0" end="0"/>
                                            </p:txEl>
                                          </p:spTgt>
                                        </p:tgtEl>
                                      </p:cBhvr>
                                    </p:animEffect>
                                  </p:childTnLst>
                                </p:cTn>
                              </p:par>
                            </p:childTnLst>
                          </p:cTn>
                        </p:par>
                        <p:par>
                          <p:cTn id="53" fill="hold" nodeType="afterGroup">
                            <p:stCondLst>
                              <p:cond delay="4650"/>
                            </p:stCondLst>
                            <p:childTnLst>
                              <p:par>
                                <p:cTn id="54" presetID="50" presetClass="exit" presetSubtype="0" accel="100000" fill="hold" nodeType="afterEffect">
                                  <p:stCondLst>
                                    <p:cond delay="0"/>
                                  </p:stCondLst>
                                  <p:iterate type="lt">
                                    <p:tmPct val="0"/>
                                  </p:iterate>
                                  <p:childTnLst>
                                    <p:anim calcmode="lin" valueType="num">
                                      <p:cBhvr>
                                        <p:cTn id="55" dur="1000"/>
                                        <p:tgtEl>
                                          <p:spTgt spid="379915">
                                            <p:txEl>
                                              <p:pRg st="0" end="0"/>
                                            </p:txEl>
                                          </p:spTgt>
                                        </p:tgtEl>
                                        <p:attrNameLst>
                                          <p:attrName>ppt_w</p:attrName>
                                        </p:attrNameLst>
                                      </p:cBhvr>
                                      <p:tavLst>
                                        <p:tav tm="0">
                                          <p:val>
                                            <p:strVal val="ppt_w"/>
                                          </p:val>
                                        </p:tav>
                                        <p:tav tm="100000">
                                          <p:val>
                                            <p:strVal val="ppt_w+.3"/>
                                          </p:val>
                                        </p:tav>
                                      </p:tavLst>
                                    </p:anim>
                                    <p:anim calcmode="lin" valueType="num">
                                      <p:cBhvr>
                                        <p:cTn id="56" dur="1000"/>
                                        <p:tgtEl>
                                          <p:spTgt spid="379915">
                                            <p:txEl>
                                              <p:pRg st="0" end="0"/>
                                            </p:txEl>
                                          </p:spTgt>
                                        </p:tgtEl>
                                        <p:attrNameLst>
                                          <p:attrName>ppt_h</p:attrName>
                                        </p:attrNameLst>
                                      </p:cBhvr>
                                      <p:tavLst>
                                        <p:tav tm="0">
                                          <p:val>
                                            <p:strVal val="ppt_h"/>
                                          </p:val>
                                        </p:tav>
                                        <p:tav tm="100000">
                                          <p:val>
                                            <p:strVal val="ppt_h"/>
                                          </p:val>
                                        </p:tav>
                                      </p:tavLst>
                                    </p:anim>
                                    <p:animEffect transition="out" filter="fade">
                                      <p:cBhvr>
                                        <p:cTn id="57" dur="1000"/>
                                        <p:tgtEl>
                                          <p:spTgt spid="379915">
                                            <p:txEl>
                                              <p:pRg st="0" end="0"/>
                                            </p:txEl>
                                          </p:spTgt>
                                        </p:tgtEl>
                                      </p:cBhvr>
                                    </p:animEffect>
                                    <p:set>
                                      <p:cBhvr>
                                        <p:cTn id="58" dur="1" fill="hold">
                                          <p:stCondLst>
                                            <p:cond delay="999"/>
                                          </p:stCondLst>
                                        </p:cTn>
                                        <p:tgtEl>
                                          <p:spTgt spid="379915">
                                            <p:txEl>
                                              <p:pRg st="0" end="0"/>
                                            </p:txEl>
                                          </p:spTgt>
                                        </p:tgtEl>
                                        <p:attrNameLst>
                                          <p:attrName>style.visibility</p:attrName>
                                        </p:attrNameLst>
                                      </p:cBhvr>
                                      <p:to>
                                        <p:strVal val="hidden"/>
                                      </p:to>
                                    </p:set>
                                  </p:childTnLst>
                                </p:cTn>
                              </p:par>
                            </p:childTnLst>
                          </p:cTn>
                        </p:par>
                        <p:par>
                          <p:cTn id="59" fill="hold" nodeType="afterGroup">
                            <p:stCondLst>
                              <p:cond delay="5650"/>
                            </p:stCondLst>
                            <p:childTnLst>
                              <p:par>
                                <p:cTn id="60" presetID="41" presetClass="entr" presetSubtype="0" fill="hold" nodeType="afterEffect">
                                  <p:stCondLst>
                                    <p:cond delay="0"/>
                                  </p:stCondLst>
                                  <p:iterate type="lt">
                                    <p:tmPct val="10000"/>
                                  </p:iterate>
                                  <p:childTnLst>
                                    <p:set>
                                      <p:cBhvr>
                                        <p:cTn id="61" dur="1" fill="hold">
                                          <p:stCondLst>
                                            <p:cond delay="0"/>
                                          </p:stCondLst>
                                        </p:cTn>
                                        <p:tgtEl>
                                          <p:spTgt spid="379914">
                                            <p:txEl>
                                              <p:pRg st="0" end="0"/>
                                            </p:txEl>
                                          </p:spTgt>
                                        </p:tgtEl>
                                        <p:attrNameLst>
                                          <p:attrName>style.visibility</p:attrName>
                                        </p:attrNameLst>
                                      </p:cBhvr>
                                      <p:to>
                                        <p:strVal val="visible"/>
                                      </p:to>
                                    </p:set>
                                    <p:anim calcmode="lin" valueType="num">
                                      <p:cBhvr>
                                        <p:cTn id="62" dur="500" fill="hold"/>
                                        <p:tgtEl>
                                          <p:spTgt spid="379914">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63" dur="500" fill="hold"/>
                                        <p:tgtEl>
                                          <p:spTgt spid="379914">
                                            <p:txEl>
                                              <p:pRg st="0" end="0"/>
                                            </p:txEl>
                                          </p:spTgt>
                                        </p:tgtEl>
                                        <p:attrNameLst>
                                          <p:attrName>ppt_y</p:attrName>
                                        </p:attrNameLst>
                                      </p:cBhvr>
                                      <p:tavLst>
                                        <p:tav tm="0">
                                          <p:val>
                                            <p:strVal val="#ppt_y"/>
                                          </p:val>
                                        </p:tav>
                                        <p:tav tm="100000">
                                          <p:val>
                                            <p:strVal val="#ppt_y"/>
                                          </p:val>
                                        </p:tav>
                                      </p:tavLst>
                                    </p:anim>
                                    <p:anim calcmode="lin" valueType="num">
                                      <p:cBhvr>
                                        <p:cTn id="64" dur="500" fill="hold"/>
                                        <p:tgtEl>
                                          <p:spTgt spid="379914">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65" dur="500" fill="hold"/>
                                        <p:tgtEl>
                                          <p:spTgt spid="379914">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66" dur="500" tmFilter="0,0; .5, 1; 1, 1"/>
                                        <p:tgtEl>
                                          <p:spTgt spid="379914">
                                            <p:txEl>
                                              <p:pRg st="0" end="0"/>
                                            </p:txEl>
                                          </p:spTgt>
                                        </p:tgtEl>
                                      </p:cBhvr>
                                    </p:animEffect>
                                  </p:childTnLst>
                                </p:cTn>
                              </p:par>
                            </p:childTnLst>
                          </p:cTn>
                        </p:par>
                        <p:par>
                          <p:cTn id="67" fill="hold" nodeType="afterGroup">
                            <p:stCondLst>
                              <p:cond delay="6250"/>
                            </p:stCondLst>
                            <p:childTnLst>
                              <p:par>
                                <p:cTn id="68" presetID="50" presetClass="exit" presetSubtype="0" accel="100000" fill="hold" nodeType="afterEffect">
                                  <p:stCondLst>
                                    <p:cond delay="0"/>
                                  </p:stCondLst>
                                  <p:iterate type="lt">
                                    <p:tmPct val="0"/>
                                  </p:iterate>
                                  <p:childTnLst>
                                    <p:anim calcmode="lin" valueType="num">
                                      <p:cBhvr>
                                        <p:cTn id="69" dur="1000"/>
                                        <p:tgtEl>
                                          <p:spTgt spid="379914">
                                            <p:txEl>
                                              <p:pRg st="0" end="0"/>
                                            </p:txEl>
                                          </p:spTgt>
                                        </p:tgtEl>
                                        <p:attrNameLst>
                                          <p:attrName>ppt_w</p:attrName>
                                        </p:attrNameLst>
                                      </p:cBhvr>
                                      <p:tavLst>
                                        <p:tav tm="0">
                                          <p:val>
                                            <p:strVal val="ppt_w"/>
                                          </p:val>
                                        </p:tav>
                                        <p:tav tm="100000">
                                          <p:val>
                                            <p:strVal val="ppt_w+.3"/>
                                          </p:val>
                                        </p:tav>
                                      </p:tavLst>
                                    </p:anim>
                                    <p:anim calcmode="lin" valueType="num">
                                      <p:cBhvr>
                                        <p:cTn id="70" dur="1000"/>
                                        <p:tgtEl>
                                          <p:spTgt spid="379914">
                                            <p:txEl>
                                              <p:pRg st="0" end="0"/>
                                            </p:txEl>
                                          </p:spTgt>
                                        </p:tgtEl>
                                        <p:attrNameLst>
                                          <p:attrName>ppt_h</p:attrName>
                                        </p:attrNameLst>
                                      </p:cBhvr>
                                      <p:tavLst>
                                        <p:tav tm="0">
                                          <p:val>
                                            <p:strVal val="ppt_h"/>
                                          </p:val>
                                        </p:tav>
                                        <p:tav tm="100000">
                                          <p:val>
                                            <p:strVal val="ppt_h"/>
                                          </p:val>
                                        </p:tav>
                                      </p:tavLst>
                                    </p:anim>
                                    <p:animEffect transition="out" filter="fade">
                                      <p:cBhvr>
                                        <p:cTn id="71" dur="1000"/>
                                        <p:tgtEl>
                                          <p:spTgt spid="379914">
                                            <p:txEl>
                                              <p:pRg st="0" end="0"/>
                                            </p:txEl>
                                          </p:spTgt>
                                        </p:tgtEl>
                                      </p:cBhvr>
                                    </p:animEffect>
                                    <p:set>
                                      <p:cBhvr>
                                        <p:cTn id="72" dur="1" fill="hold">
                                          <p:stCondLst>
                                            <p:cond delay="999"/>
                                          </p:stCondLst>
                                        </p:cTn>
                                        <p:tgtEl>
                                          <p:spTgt spid="379914">
                                            <p:txEl>
                                              <p:pRg st="0" end="0"/>
                                            </p:txEl>
                                          </p:spTgt>
                                        </p:tgtEl>
                                        <p:attrNameLst>
                                          <p:attrName>style.visibility</p:attrName>
                                        </p:attrNameLst>
                                      </p:cBhvr>
                                      <p:to>
                                        <p:strVal val="hidden"/>
                                      </p:to>
                                    </p:set>
                                  </p:childTnLst>
                                </p:cTn>
                              </p:par>
                            </p:childTnLst>
                          </p:cTn>
                        </p:par>
                        <p:par>
                          <p:cTn id="73" fill="hold" nodeType="afterGroup">
                            <p:stCondLst>
                              <p:cond delay="7250"/>
                            </p:stCondLst>
                            <p:childTnLst>
                              <p:par>
                                <p:cTn id="74" presetID="41" presetClass="entr" presetSubtype="0" fill="hold" nodeType="afterEffect">
                                  <p:stCondLst>
                                    <p:cond delay="0"/>
                                  </p:stCondLst>
                                  <p:iterate type="lt">
                                    <p:tmPct val="10000"/>
                                  </p:iterate>
                                  <p:childTnLst>
                                    <p:set>
                                      <p:cBhvr>
                                        <p:cTn id="75" dur="1" fill="hold">
                                          <p:stCondLst>
                                            <p:cond delay="0"/>
                                          </p:stCondLst>
                                        </p:cTn>
                                        <p:tgtEl>
                                          <p:spTgt spid="379912">
                                            <p:txEl>
                                              <p:pRg st="0" end="0"/>
                                            </p:txEl>
                                          </p:spTgt>
                                        </p:tgtEl>
                                        <p:attrNameLst>
                                          <p:attrName>style.visibility</p:attrName>
                                        </p:attrNameLst>
                                      </p:cBhvr>
                                      <p:to>
                                        <p:strVal val="visible"/>
                                      </p:to>
                                    </p:set>
                                    <p:anim calcmode="lin" valueType="num">
                                      <p:cBhvr>
                                        <p:cTn id="76" dur="500" fill="hold"/>
                                        <p:tgtEl>
                                          <p:spTgt spid="37991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77" dur="500" fill="hold"/>
                                        <p:tgtEl>
                                          <p:spTgt spid="379912">
                                            <p:txEl>
                                              <p:pRg st="0" end="0"/>
                                            </p:txEl>
                                          </p:spTgt>
                                        </p:tgtEl>
                                        <p:attrNameLst>
                                          <p:attrName>ppt_y</p:attrName>
                                        </p:attrNameLst>
                                      </p:cBhvr>
                                      <p:tavLst>
                                        <p:tav tm="0">
                                          <p:val>
                                            <p:strVal val="#ppt_y"/>
                                          </p:val>
                                        </p:tav>
                                        <p:tav tm="100000">
                                          <p:val>
                                            <p:strVal val="#ppt_y"/>
                                          </p:val>
                                        </p:tav>
                                      </p:tavLst>
                                    </p:anim>
                                    <p:anim calcmode="lin" valueType="num">
                                      <p:cBhvr>
                                        <p:cTn id="78" dur="500" fill="hold"/>
                                        <p:tgtEl>
                                          <p:spTgt spid="37991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79" dur="500" fill="hold"/>
                                        <p:tgtEl>
                                          <p:spTgt spid="37991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80" dur="500" tmFilter="0,0; .5, 1; 1, 1"/>
                                        <p:tgtEl>
                                          <p:spTgt spid="379912">
                                            <p:txEl>
                                              <p:pRg st="0" end="0"/>
                                            </p:txEl>
                                          </p:spTgt>
                                        </p:tgtEl>
                                      </p:cBhvr>
                                    </p:animEffect>
                                  </p:childTnLst>
                                </p:cTn>
                              </p:par>
                            </p:childTnLst>
                          </p:cTn>
                        </p:par>
                        <p:par>
                          <p:cTn id="81" fill="hold" nodeType="afterGroup">
                            <p:stCondLst>
                              <p:cond delay="7800"/>
                            </p:stCondLst>
                            <p:childTnLst>
                              <p:par>
                                <p:cTn id="82" presetID="50" presetClass="exit" presetSubtype="0" accel="100000" fill="hold" nodeType="afterEffect">
                                  <p:stCondLst>
                                    <p:cond delay="0"/>
                                  </p:stCondLst>
                                  <p:iterate type="lt">
                                    <p:tmPct val="0"/>
                                  </p:iterate>
                                  <p:childTnLst>
                                    <p:anim calcmode="lin" valueType="num">
                                      <p:cBhvr>
                                        <p:cTn id="83" dur="1000"/>
                                        <p:tgtEl>
                                          <p:spTgt spid="379912">
                                            <p:txEl>
                                              <p:pRg st="0" end="0"/>
                                            </p:txEl>
                                          </p:spTgt>
                                        </p:tgtEl>
                                        <p:attrNameLst>
                                          <p:attrName>ppt_w</p:attrName>
                                        </p:attrNameLst>
                                      </p:cBhvr>
                                      <p:tavLst>
                                        <p:tav tm="0">
                                          <p:val>
                                            <p:strVal val="ppt_w"/>
                                          </p:val>
                                        </p:tav>
                                        <p:tav tm="100000">
                                          <p:val>
                                            <p:strVal val="ppt_w+.3"/>
                                          </p:val>
                                        </p:tav>
                                      </p:tavLst>
                                    </p:anim>
                                    <p:anim calcmode="lin" valueType="num">
                                      <p:cBhvr>
                                        <p:cTn id="84" dur="1000"/>
                                        <p:tgtEl>
                                          <p:spTgt spid="379912">
                                            <p:txEl>
                                              <p:pRg st="0" end="0"/>
                                            </p:txEl>
                                          </p:spTgt>
                                        </p:tgtEl>
                                        <p:attrNameLst>
                                          <p:attrName>ppt_h</p:attrName>
                                        </p:attrNameLst>
                                      </p:cBhvr>
                                      <p:tavLst>
                                        <p:tav tm="0">
                                          <p:val>
                                            <p:strVal val="ppt_h"/>
                                          </p:val>
                                        </p:tav>
                                        <p:tav tm="100000">
                                          <p:val>
                                            <p:strVal val="ppt_h"/>
                                          </p:val>
                                        </p:tav>
                                      </p:tavLst>
                                    </p:anim>
                                    <p:animEffect transition="out" filter="fade">
                                      <p:cBhvr>
                                        <p:cTn id="85" dur="1000"/>
                                        <p:tgtEl>
                                          <p:spTgt spid="379912">
                                            <p:txEl>
                                              <p:pRg st="0" end="0"/>
                                            </p:txEl>
                                          </p:spTgt>
                                        </p:tgtEl>
                                      </p:cBhvr>
                                    </p:animEffect>
                                    <p:set>
                                      <p:cBhvr>
                                        <p:cTn id="86" dur="1" fill="hold">
                                          <p:stCondLst>
                                            <p:cond delay="999"/>
                                          </p:stCondLst>
                                        </p:cTn>
                                        <p:tgtEl>
                                          <p:spTgt spid="379912">
                                            <p:txEl>
                                              <p:pRg st="0" end="0"/>
                                            </p:txEl>
                                          </p:spTgt>
                                        </p:tgtEl>
                                        <p:attrNameLst>
                                          <p:attrName>style.visibility</p:attrName>
                                        </p:attrNameLst>
                                      </p:cBhvr>
                                      <p:to>
                                        <p:strVal val="hidden"/>
                                      </p:to>
                                    </p:set>
                                  </p:childTnLst>
                                </p:cTn>
                              </p:par>
                              <p:par>
                                <p:cTn id="87" presetID="13" presetClass="exit" presetSubtype="16" fill="hold" nodeType="withEffect">
                                  <p:stCondLst>
                                    <p:cond delay="0"/>
                                  </p:stCondLst>
                                  <p:childTnLst>
                                    <p:animEffect transition="out" filter="plus(in)">
                                      <p:cBhvr>
                                        <p:cTn id="88" dur="5000"/>
                                        <p:tgtEl>
                                          <p:spTgt spid="379907"/>
                                        </p:tgtEl>
                                      </p:cBhvr>
                                    </p:animEffect>
                                    <p:set>
                                      <p:cBhvr>
                                        <p:cTn id="89" dur="1" fill="hold">
                                          <p:stCondLst>
                                            <p:cond delay="4999"/>
                                          </p:stCondLst>
                                        </p:cTn>
                                        <p:tgtEl>
                                          <p:spTgt spid="379907"/>
                                        </p:tgtEl>
                                        <p:attrNameLst>
                                          <p:attrName>style.visibility</p:attrName>
                                        </p:attrNameLst>
                                      </p:cBhvr>
                                      <p:to>
                                        <p:strVal val="hidden"/>
                                      </p:to>
                                    </p:set>
                                  </p:childTnLst>
                                </p:cTn>
                              </p:par>
                              <p:par>
                                <p:cTn id="90" presetID="45" presetClass="entr" presetSubtype="0" fill="hold" nodeType="withEffect">
                                  <p:stCondLst>
                                    <p:cond delay="0"/>
                                  </p:stCondLst>
                                  <p:iterate type="lt">
                                    <p:tmPct val="10000"/>
                                  </p:iterate>
                                  <p:childTnLst>
                                    <p:set>
                                      <p:cBhvr>
                                        <p:cTn id="91" dur="1" fill="hold">
                                          <p:stCondLst>
                                            <p:cond delay="0"/>
                                          </p:stCondLst>
                                        </p:cTn>
                                        <p:tgtEl>
                                          <p:spTgt spid="379909">
                                            <p:txEl>
                                              <p:pRg st="0" end="0"/>
                                            </p:txEl>
                                          </p:spTgt>
                                        </p:tgtEl>
                                        <p:attrNameLst>
                                          <p:attrName>style.visibility</p:attrName>
                                        </p:attrNameLst>
                                      </p:cBhvr>
                                      <p:to>
                                        <p:strVal val="visible"/>
                                      </p:to>
                                    </p:set>
                                    <p:animEffect transition="in" filter="fade">
                                      <p:cBhvr>
                                        <p:cTn id="92" dur="3000"/>
                                        <p:tgtEl>
                                          <p:spTgt spid="379909">
                                            <p:txEl>
                                              <p:pRg st="0" end="0"/>
                                            </p:txEl>
                                          </p:spTgt>
                                        </p:tgtEl>
                                      </p:cBhvr>
                                    </p:animEffect>
                                    <p:anim calcmode="lin" valueType="num">
                                      <p:cBhvr>
                                        <p:cTn id="93" dur="3000" fill="hold"/>
                                        <p:tgtEl>
                                          <p:spTgt spid="379909">
                                            <p:txEl>
                                              <p:pRg st="0" end="0"/>
                                            </p:txEl>
                                          </p:spTgt>
                                        </p:tgtEl>
                                        <p:attrNameLst>
                                          <p:attrName>ppt_w</p:attrName>
                                        </p:attrNameLst>
                                      </p:cBhvr>
                                      <p:tavLst>
                                        <p:tav tm="0" fmla="#ppt_w*sin(2.5*pi*$)">
                                          <p:val>
                                            <p:fltVal val="0"/>
                                          </p:val>
                                        </p:tav>
                                        <p:tav tm="100000">
                                          <p:val>
                                            <p:fltVal val="1"/>
                                          </p:val>
                                        </p:tav>
                                      </p:tavLst>
                                    </p:anim>
                                    <p:anim calcmode="lin" valueType="num">
                                      <p:cBhvr>
                                        <p:cTn id="94" dur="3000" fill="hold"/>
                                        <p:tgtEl>
                                          <p:spTgt spid="379909">
                                            <p:txEl>
                                              <p:pRg st="0" end="0"/>
                                            </p:txEl>
                                          </p:spTgt>
                                        </p:tgtEl>
                                        <p:attrNameLst>
                                          <p:attrName>ppt_h</p:attrName>
                                        </p:attrNameLst>
                                      </p:cBhvr>
                                      <p:tavLst>
                                        <p:tav tm="0">
                                          <p:val>
                                            <p:strVal val="#ppt_h"/>
                                          </p:val>
                                        </p:tav>
                                        <p:tav tm="100000">
                                          <p:val>
                                            <p:strVal val="#ppt_h"/>
                                          </p:val>
                                        </p:tav>
                                      </p:tavLst>
                                    </p:anim>
                                  </p:childTnLst>
                                </p:cTn>
                              </p:par>
                              <p:par>
                                <p:cTn id="95" presetID="45" presetClass="entr" presetSubtype="0" fill="hold" grpId="1" nodeType="withEffect">
                                  <p:stCondLst>
                                    <p:cond delay="0"/>
                                  </p:stCondLst>
                                  <p:iterate type="lt">
                                    <p:tmPct val="10000"/>
                                  </p:iterate>
                                  <p:childTnLst>
                                    <p:set>
                                      <p:cBhvr>
                                        <p:cTn id="96" dur="1" fill="hold">
                                          <p:stCondLst>
                                            <p:cond delay="0"/>
                                          </p:stCondLst>
                                        </p:cTn>
                                        <p:tgtEl>
                                          <p:spTgt spid="379908"/>
                                        </p:tgtEl>
                                        <p:attrNameLst>
                                          <p:attrName>style.visibility</p:attrName>
                                        </p:attrNameLst>
                                      </p:cBhvr>
                                      <p:to>
                                        <p:strVal val="visible"/>
                                      </p:to>
                                    </p:set>
                                    <p:animEffect transition="in" filter="fade">
                                      <p:cBhvr>
                                        <p:cTn id="97" dur="3000"/>
                                        <p:tgtEl>
                                          <p:spTgt spid="379908"/>
                                        </p:tgtEl>
                                      </p:cBhvr>
                                    </p:animEffect>
                                    <p:anim calcmode="lin" valueType="num">
                                      <p:cBhvr>
                                        <p:cTn id="98" dur="3000" fill="hold"/>
                                        <p:tgtEl>
                                          <p:spTgt spid="379908"/>
                                        </p:tgtEl>
                                        <p:attrNameLst>
                                          <p:attrName>ppt_w</p:attrName>
                                        </p:attrNameLst>
                                      </p:cBhvr>
                                      <p:tavLst>
                                        <p:tav tm="0" fmla="#ppt_w*sin(2.5*pi*$)">
                                          <p:val>
                                            <p:fltVal val="0"/>
                                          </p:val>
                                        </p:tav>
                                        <p:tav tm="100000">
                                          <p:val>
                                            <p:fltVal val="1"/>
                                          </p:val>
                                        </p:tav>
                                      </p:tavLst>
                                    </p:anim>
                                    <p:anim calcmode="lin" valueType="num">
                                      <p:cBhvr>
                                        <p:cTn id="99" dur="3000" fill="hold"/>
                                        <p:tgtEl>
                                          <p:spTgt spid="379908"/>
                                        </p:tgtEl>
                                        <p:attrNameLst>
                                          <p:attrName>ppt_h</p:attrName>
                                        </p:attrNameLst>
                                      </p:cBhvr>
                                      <p:tavLst>
                                        <p:tav tm="0">
                                          <p:val>
                                            <p:strVal val="#ppt_h"/>
                                          </p:val>
                                        </p:tav>
                                        <p:tav tm="100000">
                                          <p:val>
                                            <p:strVal val="#ppt_h"/>
                                          </p:val>
                                        </p:tav>
                                      </p:tavLst>
                                    </p:anim>
                                  </p:childTnLst>
                                </p:cTn>
                              </p:par>
                            </p:childTnLst>
                          </p:cTn>
                        </p:par>
                        <p:par>
                          <p:cTn id="100" fill="hold" nodeType="afterGroup">
                            <p:stCondLst>
                              <p:cond delay="12800"/>
                            </p:stCondLst>
                            <p:childTnLst>
                              <p:par>
                                <p:cTn id="101" presetID="7" presetClass="exit" presetSubtype="1" fill="hold" nodeType="afterEffect">
                                  <p:stCondLst>
                                    <p:cond delay="0"/>
                                  </p:stCondLst>
                                  <p:iterate type="lt">
                                    <p:tmPct val="0"/>
                                  </p:iterate>
                                  <p:childTnLst>
                                    <p:anim calcmode="lin" valueType="num">
                                      <p:cBhvr additive="base">
                                        <p:cTn id="102" dur="5000"/>
                                        <p:tgtEl>
                                          <p:spTgt spid="379909">
                                            <p:txEl>
                                              <p:pRg st="0" end="0"/>
                                            </p:txEl>
                                          </p:spTgt>
                                        </p:tgtEl>
                                        <p:attrNameLst>
                                          <p:attrName>ppt_x</p:attrName>
                                        </p:attrNameLst>
                                      </p:cBhvr>
                                      <p:tavLst>
                                        <p:tav tm="0">
                                          <p:val>
                                            <p:strVal val="ppt_x"/>
                                          </p:val>
                                        </p:tav>
                                        <p:tav tm="100000">
                                          <p:val>
                                            <p:strVal val="ppt_x"/>
                                          </p:val>
                                        </p:tav>
                                      </p:tavLst>
                                    </p:anim>
                                    <p:anim calcmode="lin" valueType="num">
                                      <p:cBhvr additive="base">
                                        <p:cTn id="103" dur="5000"/>
                                        <p:tgtEl>
                                          <p:spTgt spid="379909">
                                            <p:txEl>
                                              <p:pRg st="0" end="0"/>
                                            </p:txEl>
                                          </p:spTgt>
                                        </p:tgtEl>
                                        <p:attrNameLst>
                                          <p:attrName>ppt_y</p:attrName>
                                        </p:attrNameLst>
                                      </p:cBhvr>
                                      <p:tavLst>
                                        <p:tav tm="0">
                                          <p:val>
                                            <p:strVal val="ppt_y"/>
                                          </p:val>
                                        </p:tav>
                                        <p:tav tm="100000">
                                          <p:val>
                                            <p:strVal val="0-ppt_h/2"/>
                                          </p:val>
                                        </p:tav>
                                      </p:tavLst>
                                    </p:anim>
                                    <p:set>
                                      <p:cBhvr>
                                        <p:cTn id="104" dur="1" fill="hold">
                                          <p:stCondLst>
                                            <p:cond delay="4999"/>
                                          </p:stCondLst>
                                        </p:cTn>
                                        <p:tgtEl>
                                          <p:spTgt spid="379909">
                                            <p:txEl>
                                              <p:pRg st="0" end="0"/>
                                            </p:txEl>
                                          </p:spTgt>
                                        </p:tgtEl>
                                        <p:attrNameLst>
                                          <p:attrName>style.visibility</p:attrName>
                                        </p:attrNameLst>
                                      </p:cBhvr>
                                      <p:to>
                                        <p:strVal val="hidden"/>
                                      </p:to>
                                    </p:set>
                                  </p:childTnLst>
                                </p:cTn>
                              </p:par>
                              <p:par>
                                <p:cTn id="105" presetID="7" presetClass="exit" presetSubtype="4" fill="hold" grpId="0" nodeType="withEffect">
                                  <p:stCondLst>
                                    <p:cond delay="0"/>
                                  </p:stCondLst>
                                  <p:iterate type="lt">
                                    <p:tmPct val="0"/>
                                  </p:iterate>
                                  <p:childTnLst>
                                    <p:anim calcmode="lin" valueType="num">
                                      <p:cBhvr additive="base">
                                        <p:cTn id="106" dur="5000"/>
                                        <p:tgtEl>
                                          <p:spTgt spid="379908"/>
                                        </p:tgtEl>
                                        <p:attrNameLst>
                                          <p:attrName>ppt_x</p:attrName>
                                        </p:attrNameLst>
                                      </p:cBhvr>
                                      <p:tavLst>
                                        <p:tav tm="0">
                                          <p:val>
                                            <p:strVal val="ppt_x"/>
                                          </p:val>
                                        </p:tav>
                                        <p:tav tm="100000">
                                          <p:val>
                                            <p:strVal val="ppt_x"/>
                                          </p:val>
                                        </p:tav>
                                      </p:tavLst>
                                    </p:anim>
                                    <p:anim calcmode="lin" valueType="num">
                                      <p:cBhvr additive="base">
                                        <p:cTn id="107" dur="5000"/>
                                        <p:tgtEl>
                                          <p:spTgt spid="379908"/>
                                        </p:tgtEl>
                                        <p:attrNameLst>
                                          <p:attrName>ppt_y</p:attrName>
                                        </p:attrNameLst>
                                      </p:cBhvr>
                                      <p:tavLst>
                                        <p:tav tm="0">
                                          <p:val>
                                            <p:strVal val="ppt_y"/>
                                          </p:val>
                                        </p:tav>
                                        <p:tav tm="100000">
                                          <p:val>
                                            <p:strVal val="1+ppt_h/2"/>
                                          </p:val>
                                        </p:tav>
                                      </p:tavLst>
                                    </p:anim>
                                    <p:set>
                                      <p:cBhvr>
                                        <p:cTn id="108" dur="1" fill="hold">
                                          <p:stCondLst>
                                            <p:cond delay="4999"/>
                                          </p:stCondLst>
                                        </p:cTn>
                                        <p:tgtEl>
                                          <p:spTgt spid="37990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908" grpId="0"/>
      <p:bldP spid="379908"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CN" altLang="en-US" sz="4000" b="1" dirty="0">
                <a:solidFill>
                  <a:schemeClr val="bg1"/>
                </a:solidFill>
                <a:effectLst>
                  <a:glow rad="101600">
                    <a:schemeClr val="tx1">
                      <a:alpha val="99000"/>
                    </a:schemeClr>
                  </a:glow>
                </a:effectLst>
              </a:rPr>
              <a:t>国度宣言</a:t>
            </a:r>
            <a:endParaRPr lang="en-US"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971600" y="1433727"/>
            <a:ext cx="7696170" cy="43944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a:buClrTx/>
              <a:buSzTx/>
              <a:buFontTx/>
              <a:buNone/>
            </a:pPr>
            <a:r>
              <a:rPr lang="zh-CN" altLang="en-US" b="1" dirty="0">
                <a:solidFill>
                  <a:prstClr val="white"/>
                </a:solidFill>
                <a:effectLst>
                  <a:glow rad="101600">
                    <a:prstClr val="black">
                      <a:alpha val="99000"/>
                    </a:prstClr>
                  </a:glow>
                </a:effectLst>
              </a:rPr>
              <a:t>虽然神重建了耶路撒冷的</a:t>
            </a:r>
            <a:r>
              <a:rPr lang="zh-CN" altLang="en-US" b="1" dirty="0">
                <a:solidFill>
                  <a:srgbClr val="FFFF00"/>
                </a:solidFill>
                <a:effectLst>
                  <a:glow rad="101600">
                    <a:prstClr val="black">
                      <a:alpha val="99000"/>
                    </a:prstClr>
                  </a:glow>
                </a:effectLst>
              </a:rPr>
              <a:t>城墙</a:t>
            </a:r>
            <a:r>
              <a:rPr lang="en-US" b="1" dirty="0">
                <a:solidFill>
                  <a:prstClr val="white"/>
                </a:solidFill>
                <a:effectLst>
                  <a:glow rad="101600">
                    <a:prstClr val="black">
                      <a:alpha val="99000"/>
                    </a:prstClr>
                  </a:glow>
                </a:effectLst>
              </a:rPr>
              <a:t> (1–7</a:t>
            </a:r>
            <a:r>
              <a:rPr lang="zh-CN" altLang="en-US" b="1" dirty="0">
                <a:solidFill>
                  <a:prstClr val="white"/>
                </a:solidFill>
                <a:effectLst>
                  <a:glow rad="101600">
                    <a:prstClr val="black">
                      <a:alpha val="99000"/>
                    </a:prstClr>
                  </a:glow>
                </a:effectLst>
              </a:rPr>
              <a:t>章</a:t>
            </a:r>
            <a:r>
              <a:rPr lang="en-US" b="1" dirty="0">
                <a:solidFill>
                  <a:prstClr val="white"/>
                </a:solidFill>
                <a:effectLst>
                  <a:glow rad="101600">
                    <a:prstClr val="black">
                      <a:alpha val="99000"/>
                    </a:prstClr>
                  </a:glow>
                </a:effectLst>
              </a:rPr>
              <a:t>) </a:t>
            </a:r>
            <a:r>
              <a:rPr lang="zh-CN" altLang="en-US" b="1" dirty="0">
                <a:solidFill>
                  <a:prstClr val="white"/>
                </a:solidFill>
                <a:effectLst>
                  <a:glow rad="101600">
                    <a:prstClr val="black">
                      <a:alpha val="99000"/>
                    </a:prstClr>
                  </a:glow>
                </a:effectLst>
              </a:rPr>
              <a:t>，但是人民的心却没有完全被重建起来</a:t>
            </a:r>
            <a:r>
              <a:rPr lang="en-US" b="1" dirty="0">
                <a:solidFill>
                  <a:prstClr val="white"/>
                </a:solidFill>
                <a:effectLst>
                  <a:glow rad="101600">
                    <a:prstClr val="black">
                      <a:alpha val="99000"/>
                    </a:prstClr>
                  </a:glow>
                </a:effectLst>
              </a:rPr>
              <a:t>(8-13</a:t>
            </a:r>
            <a:r>
              <a:rPr lang="zh-CN" altLang="en-US" b="1" dirty="0">
                <a:solidFill>
                  <a:prstClr val="white"/>
                </a:solidFill>
                <a:effectLst>
                  <a:glow rad="101600">
                    <a:prstClr val="black">
                      <a:alpha val="99000"/>
                    </a:prstClr>
                  </a:glow>
                </a:effectLst>
              </a:rPr>
              <a:t>章</a:t>
            </a:r>
            <a:r>
              <a:rPr lang="en-US" b="1" dirty="0">
                <a:solidFill>
                  <a:prstClr val="white"/>
                </a:solidFill>
                <a:effectLst>
                  <a:glow rad="101600">
                    <a:prstClr val="black">
                      <a:alpha val="99000"/>
                    </a:prstClr>
                  </a:glow>
                </a:effectLst>
              </a:rPr>
              <a:t>)</a:t>
            </a:r>
            <a:r>
              <a:rPr lang="zh-CN" altLang="en-US" b="1" dirty="0">
                <a:solidFill>
                  <a:prstClr val="white"/>
                </a:solidFill>
                <a:effectLst>
                  <a:glow rad="101600">
                    <a:prstClr val="black">
                      <a:alpha val="99000"/>
                    </a:prstClr>
                  </a:glow>
                </a:effectLst>
              </a:rPr>
              <a:t>，因此神的管制不能从锡安伸延到其他地方。</a:t>
            </a:r>
            <a:endParaRPr lang="en-US" b="1"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auto" hangingPunct="1">
              <a:spcBef>
                <a:spcPts val="0"/>
              </a:spcBef>
              <a:spcAft>
                <a:spcPts val="0"/>
              </a:spcAft>
              <a:buClrTx/>
              <a:buSzTx/>
              <a:buFontTx/>
              <a:buNone/>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
        <p:nvSpPr>
          <p:cNvPr id="6" name="Rectangle 2">
            <a:extLst>
              <a:ext uri="{FF2B5EF4-FFF2-40B4-BE49-F238E27FC236}">
                <a16:creationId xmlns:a16="http://schemas.microsoft.com/office/drawing/2014/main" id="{2878A087-D533-B148-9D22-710FBAB2F9BB}"/>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ClrTx/>
              <a:buSzTx/>
              <a:buFontTx/>
              <a:buNone/>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尼希米记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21247292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ChangeArrowheads="1"/>
          </p:cNvSpPr>
          <p:nvPr/>
        </p:nvSpPr>
        <p:spPr bwMode="auto">
          <a:xfrm>
            <a:off x="1600200" y="838200"/>
            <a:ext cx="6858000" cy="5257800"/>
          </a:xfrm>
          <a:prstGeom prst="rect">
            <a:avLst/>
          </a:prstGeom>
          <a:gradFill rotWithShape="0">
            <a:gsLst>
              <a:gs pos="0">
                <a:srgbClr val="0331B3"/>
              </a:gs>
              <a:gs pos="100000">
                <a:srgbClr val="011753"/>
              </a:gs>
            </a:gsLst>
            <a:path path="shape">
              <a:fillToRect l="50000" t="50000" r="50000" b="50000"/>
            </a:path>
          </a:gradFill>
          <a:ln w="76200">
            <a:solidFill>
              <a:schemeClr val="accent2"/>
            </a:solidFill>
            <a:miter lim="800000"/>
            <a:headEnd/>
            <a:tailEnd/>
          </a:ln>
        </p:spPr>
        <p:txBody>
          <a:bodyPr wrap="none" anchor="ctr"/>
          <a:lstStyle/>
          <a:p>
            <a:pPr defTabSz="914400" eaLnBrk="1" hangingPunct="1">
              <a:buClrTx/>
              <a:buSzTx/>
              <a:buFontTx/>
              <a:buNone/>
            </a:pPr>
            <a:endParaRPr lang="en-US">
              <a:solidFill>
                <a:srgbClr val="FFFFFF"/>
              </a:solidFill>
            </a:endParaRPr>
          </a:p>
        </p:txBody>
      </p:sp>
      <p:sp>
        <p:nvSpPr>
          <p:cNvPr id="49155" name="Freeform 3"/>
          <p:cNvSpPr>
            <a:spLocks/>
          </p:cNvSpPr>
          <p:nvPr/>
        </p:nvSpPr>
        <p:spPr bwMode="auto">
          <a:xfrm>
            <a:off x="1616075" y="858838"/>
            <a:ext cx="1620838" cy="3049587"/>
          </a:xfrm>
          <a:custGeom>
            <a:avLst/>
            <a:gdLst>
              <a:gd name="T0" fmla="*/ 2147483647 w 1021"/>
              <a:gd name="T1" fmla="*/ 2147483647 h 1921"/>
              <a:gd name="T2" fmla="*/ 2147483647 w 1021"/>
              <a:gd name="T3" fmla="*/ 2147483647 h 1921"/>
              <a:gd name="T4" fmla="*/ 2147483647 w 1021"/>
              <a:gd name="T5" fmla="*/ 2147483647 h 1921"/>
              <a:gd name="T6" fmla="*/ 2147483647 w 1021"/>
              <a:gd name="T7" fmla="*/ 2147483647 h 1921"/>
              <a:gd name="T8" fmla="*/ 2147483647 w 1021"/>
              <a:gd name="T9" fmla="*/ 2147483647 h 1921"/>
              <a:gd name="T10" fmla="*/ 2147483647 w 1021"/>
              <a:gd name="T11" fmla="*/ 2147483647 h 1921"/>
              <a:gd name="T12" fmla="*/ 2147483647 w 1021"/>
              <a:gd name="T13" fmla="*/ 2147483647 h 1921"/>
              <a:gd name="T14" fmla="*/ 2147483647 w 1021"/>
              <a:gd name="T15" fmla="*/ 2147483647 h 1921"/>
              <a:gd name="T16" fmla="*/ 2147483647 w 1021"/>
              <a:gd name="T17" fmla="*/ 2147483647 h 1921"/>
              <a:gd name="T18" fmla="*/ 2147483647 w 1021"/>
              <a:gd name="T19" fmla="*/ 2147483647 h 1921"/>
              <a:gd name="T20" fmla="*/ 2147483647 w 1021"/>
              <a:gd name="T21" fmla="*/ 2147483647 h 1921"/>
              <a:gd name="T22" fmla="*/ 2147483647 w 1021"/>
              <a:gd name="T23" fmla="*/ 2147483647 h 1921"/>
              <a:gd name="T24" fmla="*/ 2147483647 w 1021"/>
              <a:gd name="T25" fmla="*/ 2147483647 h 1921"/>
              <a:gd name="T26" fmla="*/ 2147483647 w 1021"/>
              <a:gd name="T27" fmla="*/ 2147483647 h 1921"/>
              <a:gd name="T28" fmla="*/ 2147483647 w 1021"/>
              <a:gd name="T29" fmla="*/ 2147483647 h 1921"/>
              <a:gd name="T30" fmla="*/ 2147483647 w 1021"/>
              <a:gd name="T31" fmla="*/ 2147483647 h 1921"/>
              <a:gd name="T32" fmla="*/ 2147483647 w 1021"/>
              <a:gd name="T33" fmla="*/ 2147483647 h 1921"/>
              <a:gd name="T34" fmla="*/ 2147483647 w 1021"/>
              <a:gd name="T35" fmla="*/ 2147483647 h 1921"/>
              <a:gd name="T36" fmla="*/ 2147483647 w 1021"/>
              <a:gd name="T37" fmla="*/ 2147483647 h 1921"/>
              <a:gd name="T38" fmla="*/ 2147483647 w 1021"/>
              <a:gd name="T39" fmla="*/ 2147483647 h 1921"/>
              <a:gd name="T40" fmla="*/ 2147483647 w 1021"/>
              <a:gd name="T41" fmla="*/ 2147483647 h 1921"/>
              <a:gd name="T42" fmla="*/ 2147483647 w 1021"/>
              <a:gd name="T43" fmla="*/ 2147483647 h 1921"/>
              <a:gd name="T44" fmla="*/ 2147483647 w 1021"/>
              <a:gd name="T45" fmla="*/ 2147483647 h 1921"/>
              <a:gd name="T46" fmla="*/ 2147483647 w 1021"/>
              <a:gd name="T47" fmla="*/ 2147483647 h 1921"/>
              <a:gd name="T48" fmla="*/ 2147483647 w 1021"/>
              <a:gd name="T49" fmla="*/ 2147483647 h 1921"/>
              <a:gd name="T50" fmla="*/ 2147483647 w 1021"/>
              <a:gd name="T51" fmla="*/ 2147483647 h 1921"/>
              <a:gd name="T52" fmla="*/ 2147483647 w 1021"/>
              <a:gd name="T53" fmla="*/ 2147483647 h 1921"/>
              <a:gd name="T54" fmla="*/ 2147483647 w 1021"/>
              <a:gd name="T55" fmla="*/ 2147483647 h 1921"/>
              <a:gd name="T56" fmla="*/ 2147483647 w 1021"/>
              <a:gd name="T57" fmla="*/ 2147483647 h 1921"/>
              <a:gd name="T58" fmla="*/ 2147483647 w 1021"/>
              <a:gd name="T59" fmla="*/ 2147483647 h 1921"/>
              <a:gd name="T60" fmla="*/ 2147483647 w 1021"/>
              <a:gd name="T61" fmla="*/ 2147483647 h 1921"/>
              <a:gd name="T62" fmla="*/ 2147483647 w 1021"/>
              <a:gd name="T63" fmla="*/ 2147483647 h 1921"/>
              <a:gd name="T64" fmla="*/ 2147483647 w 1021"/>
              <a:gd name="T65" fmla="*/ 2147483647 h 1921"/>
              <a:gd name="T66" fmla="*/ 2147483647 w 1021"/>
              <a:gd name="T67" fmla="*/ 2147483647 h 1921"/>
              <a:gd name="T68" fmla="*/ 2147483647 w 1021"/>
              <a:gd name="T69" fmla="*/ 2147483647 h 1921"/>
              <a:gd name="T70" fmla="*/ 2147483647 w 1021"/>
              <a:gd name="T71" fmla="*/ 2147483647 h 1921"/>
              <a:gd name="T72" fmla="*/ 2147483647 w 1021"/>
              <a:gd name="T73" fmla="*/ 2147483647 h 1921"/>
              <a:gd name="T74" fmla="*/ 2147483647 w 1021"/>
              <a:gd name="T75" fmla="*/ 2147483647 h 1921"/>
              <a:gd name="T76" fmla="*/ 2147483647 w 1021"/>
              <a:gd name="T77" fmla="*/ 2147483647 h 1921"/>
              <a:gd name="T78" fmla="*/ 2147483647 w 1021"/>
              <a:gd name="T79" fmla="*/ 2147483647 h 1921"/>
              <a:gd name="T80" fmla="*/ 0 w 1021"/>
              <a:gd name="T81" fmla="*/ 2147483647 h 192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1"/>
              <a:gd name="T124" fmla="*/ 0 h 1921"/>
              <a:gd name="T125" fmla="*/ 1021 w 1021"/>
              <a:gd name="T126" fmla="*/ 1921 h 192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1" h="1921">
                <a:moveTo>
                  <a:pt x="984" y="0"/>
                </a:moveTo>
                <a:lnTo>
                  <a:pt x="984" y="24"/>
                </a:lnTo>
                <a:lnTo>
                  <a:pt x="996" y="48"/>
                </a:lnTo>
                <a:lnTo>
                  <a:pt x="996" y="72"/>
                </a:lnTo>
                <a:lnTo>
                  <a:pt x="1008" y="96"/>
                </a:lnTo>
                <a:lnTo>
                  <a:pt x="1008" y="120"/>
                </a:lnTo>
                <a:lnTo>
                  <a:pt x="1020" y="156"/>
                </a:lnTo>
                <a:lnTo>
                  <a:pt x="1020" y="180"/>
                </a:lnTo>
                <a:lnTo>
                  <a:pt x="1020" y="216"/>
                </a:lnTo>
                <a:lnTo>
                  <a:pt x="1020" y="240"/>
                </a:lnTo>
                <a:lnTo>
                  <a:pt x="1020" y="264"/>
                </a:lnTo>
                <a:lnTo>
                  <a:pt x="1020" y="300"/>
                </a:lnTo>
                <a:lnTo>
                  <a:pt x="1020" y="324"/>
                </a:lnTo>
                <a:lnTo>
                  <a:pt x="1020" y="348"/>
                </a:lnTo>
                <a:lnTo>
                  <a:pt x="1020" y="372"/>
                </a:lnTo>
                <a:lnTo>
                  <a:pt x="1020" y="396"/>
                </a:lnTo>
                <a:lnTo>
                  <a:pt x="1020" y="432"/>
                </a:lnTo>
                <a:lnTo>
                  <a:pt x="1008" y="456"/>
                </a:lnTo>
                <a:lnTo>
                  <a:pt x="1008" y="492"/>
                </a:lnTo>
                <a:lnTo>
                  <a:pt x="996" y="516"/>
                </a:lnTo>
                <a:lnTo>
                  <a:pt x="996" y="540"/>
                </a:lnTo>
                <a:lnTo>
                  <a:pt x="996" y="564"/>
                </a:lnTo>
                <a:lnTo>
                  <a:pt x="984" y="600"/>
                </a:lnTo>
                <a:lnTo>
                  <a:pt x="972" y="636"/>
                </a:lnTo>
                <a:lnTo>
                  <a:pt x="972" y="672"/>
                </a:lnTo>
                <a:lnTo>
                  <a:pt x="972" y="696"/>
                </a:lnTo>
                <a:lnTo>
                  <a:pt x="960" y="720"/>
                </a:lnTo>
                <a:lnTo>
                  <a:pt x="948" y="744"/>
                </a:lnTo>
                <a:lnTo>
                  <a:pt x="936" y="768"/>
                </a:lnTo>
                <a:lnTo>
                  <a:pt x="936" y="792"/>
                </a:lnTo>
                <a:lnTo>
                  <a:pt x="924" y="828"/>
                </a:lnTo>
                <a:lnTo>
                  <a:pt x="924" y="864"/>
                </a:lnTo>
                <a:lnTo>
                  <a:pt x="912" y="888"/>
                </a:lnTo>
                <a:lnTo>
                  <a:pt x="900" y="912"/>
                </a:lnTo>
                <a:lnTo>
                  <a:pt x="900" y="936"/>
                </a:lnTo>
                <a:lnTo>
                  <a:pt x="888" y="960"/>
                </a:lnTo>
                <a:lnTo>
                  <a:pt x="876" y="984"/>
                </a:lnTo>
                <a:lnTo>
                  <a:pt x="864" y="1020"/>
                </a:lnTo>
                <a:lnTo>
                  <a:pt x="852" y="1044"/>
                </a:lnTo>
                <a:lnTo>
                  <a:pt x="840" y="1068"/>
                </a:lnTo>
                <a:lnTo>
                  <a:pt x="828" y="1092"/>
                </a:lnTo>
                <a:lnTo>
                  <a:pt x="828" y="1116"/>
                </a:lnTo>
                <a:lnTo>
                  <a:pt x="804" y="1152"/>
                </a:lnTo>
                <a:lnTo>
                  <a:pt x="792" y="1176"/>
                </a:lnTo>
                <a:lnTo>
                  <a:pt x="780" y="1200"/>
                </a:lnTo>
                <a:lnTo>
                  <a:pt x="768" y="1224"/>
                </a:lnTo>
                <a:lnTo>
                  <a:pt x="744" y="1236"/>
                </a:lnTo>
                <a:lnTo>
                  <a:pt x="732" y="1284"/>
                </a:lnTo>
                <a:lnTo>
                  <a:pt x="708" y="1296"/>
                </a:lnTo>
                <a:lnTo>
                  <a:pt x="696" y="1332"/>
                </a:lnTo>
                <a:lnTo>
                  <a:pt x="684" y="1356"/>
                </a:lnTo>
                <a:lnTo>
                  <a:pt x="660" y="1380"/>
                </a:lnTo>
                <a:lnTo>
                  <a:pt x="648" y="1404"/>
                </a:lnTo>
                <a:lnTo>
                  <a:pt x="636" y="1428"/>
                </a:lnTo>
                <a:lnTo>
                  <a:pt x="624" y="1452"/>
                </a:lnTo>
                <a:lnTo>
                  <a:pt x="600" y="1476"/>
                </a:lnTo>
                <a:lnTo>
                  <a:pt x="588" y="1500"/>
                </a:lnTo>
                <a:lnTo>
                  <a:pt x="564" y="1524"/>
                </a:lnTo>
                <a:lnTo>
                  <a:pt x="564" y="1548"/>
                </a:lnTo>
                <a:lnTo>
                  <a:pt x="540" y="1560"/>
                </a:lnTo>
                <a:lnTo>
                  <a:pt x="528" y="1584"/>
                </a:lnTo>
                <a:lnTo>
                  <a:pt x="516" y="1608"/>
                </a:lnTo>
                <a:lnTo>
                  <a:pt x="492" y="1620"/>
                </a:lnTo>
                <a:lnTo>
                  <a:pt x="480" y="1644"/>
                </a:lnTo>
                <a:lnTo>
                  <a:pt x="456" y="1668"/>
                </a:lnTo>
                <a:lnTo>
                  <a:pt x="432" y="1692"/>
                </a:lnTo>
                <a:lnTo>
                  <a:pt x="408" y="1704"/>
                </a:lnTo>
                <a:lnTo>
                  <a:pt x="396" y="1728"/>
                </a:lnTo>
                <a:lnTo>
                  <a:pt x="360" y="1752"/>
                </a:lnTo>
                <a:lnTo>
                  <a:pt x="336" y="1764"/>
                </a:lnTo>
                <a:lnTo>
                  <a:pt x="312" y="1788"/>
                </a:lnTo>
                <a:lnTo>
                  <a:pt x="288" y="1800"/>
                </a:lnTo>
                <a:lnTo>
                  <a:pt x="252" y="1824"/>
                </a:lnTo>
                <a:lnTo>
                  <a:pt x="228" y="1836"/>
                </a:lnTo>
                <a:lnTo>
                  <a:pt x="192" y="1848"/>
                </a:lnTo>
                <a:lnTo>
                  <a:pt x="168" y="1860"/>
                </a:lnTo>
                <a:lnTo>
                  <a:pt x="132" y="1884"/>
                </a:lnTo>
                <a:lnTo>
                  <a:pt x="96" y="1884"/>
                </a:lnTo>
                <a:lnTo>
                  <a:pt x="72" y="1896"/>
                </a:lnTo>
                <a:lnTo>
                  <a:pt x="48" y="1908"/>
                </a:lnTo>
                <a:lnTo>
                  <a:pt x="24" y="1920"/>
                </a:lnTo>
                <a:lnTo>
                  <a:pt x="0" y="1920"/>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235524" name="Rectangle 4"/>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49157" name="Rectangle 5"/>
          <p:cNvSpPr>
            <a:spLocks noChangeArrowheads="1"/>
          </p:cNvSpPr>
          <p:nvPr/>
        </p:nvSpPr>
        <p:spPr bwMode="auto">
          <a:xfrm>
            <a:off x="590550" y="2020888"/>
            <a:ext cx="1695450" cy="422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49158" name="Freeform 6"/>
          <p:cNvSpPr>
            <a:spLocks/>
          </p:cNvSpPr>
          <p:nvPr/>
        </p:nvSpPr>
        <p:spPr bwMode="auto">
          <a:xfrm>
            <a:off x="6991350" y="3978275"/>
            <a:ext cx="1430338" cy="2097088"/>
          </a:xfrm>
          <a:custGeom>
            <a:avLst/>
            <a:gdLst>
              <a:gd name="T0" fmla="*/ 2147483647 w 901"/>
              <a:gd name="T1" fmla="*/ 0 h 1321"/>
              <a:gd name="T2" fmla="*/ 2147483647 w 901"/>
              <a:gd name="T3" fmla="*/ 2147483647 h 1321"/>
              <a:gd name="T4" fmla="*/ 2147483647 w 901"/>
              <a:gd name="T5" fmla="*/ 2147483647 h 1321"/>
              <a:gd name="T6" fmla="*/ 2147483647 w 901"/>
              <a:gd name="T7" fmla="*/ 2147483647 h 1321"/>
              <a:gd name="T8" fmla="*/ 2147483647 w 901"/>
              <a:gd name="T9" fmla="*/ 2147483647 h 1321"/>
              <a:gd name="T10" fmla="*/ 2147483647 w 901"/>
              <a:gd name="T11" fmla="*/ 2147483647 h 1321"/>
              <a:gd name="T12" fmla="*/ 2147483647 w 901"/>
              <a:gd name="T13" fmla="*/ 2147483647 h 1321"/>
              <a:gd name="T14" fmla="*/ 2147483647 w 901"/>
              <a:gd name="T15" fmla="*/ 2147483647 h 1321"/>
              <a:gd name="T16" fmla="*/ 2147483647 w 901"/>
              <a:gd name="T17" fmla="*/ 2147483647 h 1321"/>
              <a:gd name="T18" fmla="*/ 2147483647 w 901"/>
              <a:gd name="T19" fmla="*/ 2147483647 h 1321"/>
              <a:gd name="T20" fmla="*/ 2147483647 w 901"/>
              <a:gd name="T21" fmla="*/ 2147483647 h 1321"/>
              <a:gd name="T22" fmla="*/ 2147483647 w 901"/>
              <a:gd name="T23" fmla="*/ 2147483647 h 1321"/>
              <a:gd name="T24" fmla="*/ 2147483647 w 901"/>
              <a:gd name="T25" fmla="*/ 2147483647 h 1321"/>
              <a:gd name="T26" fmla="*/ 2147483647 w 901"/>
              <a:gd name="T27" fmla="*/ 2147483647 h 1321"/>
              <a:gd name="T28" fmla="*/ 2147483647 w 901"/>
              <a:gd name="T29" fmla="*/ 2147483647 h 1321"/>
              <a:gd name="T30" fmla="*/ 2147483647 w 901"/>
              <a:gd name="T31" fmla="*/ 2147483647 h 1321"/>
              <a:gd name="T32" fmla="*/ 2147483647 w 901"/>
              <a:gd name="T33" fmla="*/ 2147483647 h 1321"/>
              <a:gd name="T34" fmla="*/ 2147483647 w 901"/>
              <a:gd name="T35" fmla="*/ 2147483647 h 1321"/>
              <a:gd name="T36" fmla="*/ 2147483647 w 901"/>
              <a:gd name="T37" fmla="*/ 2147483647 h 1321"/>
              <a:gd name="T38" fmla="*/ 2147483647 w 901"/>
              <a:gd name="T39" fmla="*/ 2147483647 h 1321"/>
              <a:gd name="T40" fmla="*/ 2147483647 w 901"/>
              <a:gd name="T41" fmla="*/ 2147483647 h 1321"/>
              <a:gd name="T42" fmla="*/ 2147483647 w 901"/>
              <a:gd name="T43" fmla="*/ 2147483647 h 1321"/>
              <a:gd name="T44" fmla="*/ 2147483647 w 901"/>
              <a:gd name="T45" fmla="*/ 2147483647 h 1321"/>
              <a:gd name="T46" fmla="*/ 2147483647 w 901"/>
              <a:gd name="T47" fmla="*/ 2147483647 h 1321"/>
              <a:gd name="T48" fmla="*/ 2147483647 w 901"/>
              <a:gd name="T49" fmla="*/ 2147483647 h 1321"/>
              <a:gd name="T50" fmla="*/ 2147483647 w 901"/>
              <a:gd name="T51" fmla="*/ 2147483647 h 1321"/>
              <a:gd name="T52" fmla="*/ 2147483647 w 901"/>
              <a:gd name="T53" fmla="*/ 2147483647 h 1321"/>
              <a:gd name="T54" fmla="*/ 2147483647 w 901"/>
              <a:gd name="T55" fmla="*/ 2147483647 h 1321"/>
              <a:gd name="T56" fmla="*/ 2147483647 w 901"/>
              <a:gd name="T57" fmla="*/ 2147483647 h 1321"/>
              <a:gd name="T58" fmla="*/ 2147483647 w 901"/>
              <a:gd name="T59" fmla="*/ 2147483647 h 1321"/>
              <a:gd name="T60" fmla="*/ 2147483647 w 901"/>
              <a:gd name="T61" fmla="*/ 2147483647 h 1321"/>
              <a:gd name="T62" fmla="*/ 2147483647 w 901"/>
              <a:gd name="T63" fmla="*/ 2147483647 h 1321"/>
              <a:gd name="T64" fmla="*/ 2147483647 w 901"/>
              <a:gd name="T65" fmla="*/ 2147483647 h 1321"/>
              <a:gd name="T66" fmla="*/ 2147483647 w 901"/>
              <a:gd name="T67" fmla="*/ 2147483647 h 1321"/>
              <a:gd name="T68" fmla="*/ 2147483647 w 901"/>
              <a:gd name="T69" fmla="*/ 2147483647 h 1321"/>
              <a:gd name="T70" fmla="*/ 2147483647 w 901"/>
              <a:gd name="T71" fmla="*/ 2147483647 h 1321"/>
              <a:gd name="T72" fmla="*/ 2147483647 w 901"/>
              <a:gd name="T73" fmla="*/ 2147483647 h 1321"/>
              <a:gd name="T74" fmla="*/ 2147483647 w 901"/>
              <a:gd name="T75" fmla="*/ 2147483647 h 1321"/>
              <a:gd name="T76" fmla="*/ 2147483647 w 901"/>
              <a:gd name="T77" fmla="*/ 2147483647 h 1321"/>
              <a:gd name="T78" fmla="*/ 2147483647 w 901"/>
              <a:gd name="T79" fmla="*/ 2147483647 h 1321"/>
              <a:gd name="T80" fmla="*/ 2147483647 w 901"/>
              <a:gd name="T81" fmla="*/ 2147483647 h 1321"/>
              <a:gd name="T82" fmla="*/ 2147483647 w 901"/>
              <a:gd name="T83" fmla="*/ 2147483647 h 1321"/>
              <a:gd name="T84" fmla="*/ 2147483647 w 901"/>
              <a:gd name="T85" fmla="*/ 2147483647 h 1321"/>
              <a:gd name="T86" fmla="*/ 2147483647 w 901"/>
              <a:gd name="T87" fmla="*/ 2147483647 h 1321"/>
              <a:gd name="T88" fmla="*/ 2147483647 w 901"/>
              <a:gd name="T89" fmla="*/ 2147483647 h 1321"/>
              <a:gd name="T90" fmla="*/ 2147483647 w 901"/>
              <a:gd name="T91" fmla="*/ 2147483647 h 1321"/>
              <a:gd name="T92" fmla="*/ 2147483647 w 901"/>
              <a:gd name="T93" fmla="*/ 2147483647 h 1321"/>
              <a:gd name="T94" fmla="*/ 2147483647 w 901"/>
              <a:gd name="T95" fmla="*/ 2147483647 h 1321"/>
              <a:gd name="T96" fmla="*/ 2147483647 w 901"/>
              <a:gd name="T97" fmla="*/ 2147483647 h 1321"/>
              <a:gd name="T98" fmla="*/ 2147483647 w 901"/>
              <a:gd name="T99" fmla="*/ 2147483647 h 1321"/>
              <a:gd name="T100" fmla="*/ 2147483647 w 901"/>
              <a:gd name="T101" fmla="*/ 2147483647 h 1321"/>
              <a:gd name="T102" fmla="*/ 2147483647 w 901"/>
              <a:gd name="T103" fmla="*/ 2147483647 h 1321"/>
              <a:gd name="T104" fmla="*/ 2147483647 w 901"/>
              <a:gd name="T105" fmla="*/ 2147483647 h 1321"/>
              <a:gd name="T106" fmla="*/ 2147483647 w 901"/>
              <a:gd name="T107" fmla="*/ 2147483647 h 1321"/>
              <a:gd name="T108" fmla="*/ 2147483647 w 901"/>
              <a:gd name="T109" fmla="*/ 2147483647 h 1321"/>
              <a:gd name="T110" fmla="*/ 2147483647 w 901"/>
              <a:gd name="T111" fmla="*/ 2147483647 h 1321"/>
              <a:gd name="T112" fmla="*/ 2147483647 w 901"/>
              <a:gd name="T113" fmla="*/ 2147483647 h 1321"/>
              <a:gd name="T114" fmla="*/ 2147483647 w 901"/>
              <a:gd name="T115" fmla="*/ 2147483647 h 1321"/>
              <a:gd name="T116" fmla="*/ 2147483647 w 901"/>
              <a:gd name="T117" fmla="*/ 2147483647 h 1321"/>
              <a:gd name="T118" fmla="*/ 0 w 901"/>
              <a:gd name="T119" fmla="*/ 2147483647 h 132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01"/>
              <a:gd name="T181" fmla="*/ 0 h 1321"/>
              <a:gd name="T182" fmla="*/ 901 w 901"/>
              <a:gd name="T183" fmla="*/ 1321 h 132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01" h="1321">
                <a:moveTo>
                  <a:pt x="900" y="0"/>
                </a:moveTo>
                <a:lnTo>
                  <a:pt x="876" y="12"/>
                </a:lnTo>
                <a:lnTo>
                  <a:pt x="852" y="24"/>
                </a:lnTo>
                <a:lnTo>
                  <a:pt x="828" y="36"/>
                </a:lnTo>
                <a:lnTo>
                  <a:pt x="804" y="48"/>
                </a:lnTo>
                <a:lnTo>
                  <a:pt x="780" y="60"/>
                </a:lnTo>
                <a:lnTo>
                  <a:pt x="768" y="84"/>
                </a:lnTo>
                <a:lnTo>
                  <a:pt x="744" y="96"/>
                </a:lnTo>
                <a:lnTo>
                  <a:pt x="720" y="120"/>
                </a:lnTo>
                <a:lnTo>
                  <a:pt x="696" y="132"/>
                </a:lnTo>
                <a:lnTo>
                  <a:pt x="684" y="156"/>
                </a:lnTo>
                <a:lnTo>
                  <a:pt x="660" y="168"/>
                </a:lnTo>
                <a:lnTo>
                  <a:pt x="648" y="192"/>
                </a:lnTo>
                <a:lnTo>
                  <a:pt x="624" y="216"/>
                </a:lnTo>
                <a:lnTo>
                  <a:pt x="612" y="240"/>
                </a:lnTo>
                <a:lnTo>
                  <a:pt x="588" y="252"/>
                </a:lnTo>
                <a:lnTo>
                  <a:pt x="576" y="276"/>
                </a:lnTo>
                <a:lnTo>
                  <a:pt x="552" y="288"/>
                </a:lnTo>
                <a:lnTo>
                  <a:pt x="528" y="312"/>
                </a:lnTo>
                <a:lnTo>
                  <a:pt x="516" y="336"/>
                </a:lnTo>
                <a:lnTo>
                  <a:pt x="492" y="360"/>
                </a:lnTo>
                <a:lnTo>
                  <a:pt x="468" y="372"/>
                </a:lnTo>
                <a:lnTo>
                  <a:pt x="456" y="396"/>
                </a:lnTo>
                <a:lnTo>
                  <a:pt x="432" y="420"/>
                </a:lnTo>
                <a:lnTo>
                  <a:pt x="408" y="444"/>
                </a:lnTo>
                <a:lnTo>
                  <a:pt x="396" y="468"/>
                </a:lnTo>
                <a:lnTo>
                  <a:pt x="372" y="492"/>
                </a:lnTo>
                <a:lnTo>
                  <a:pt x="360" y="516"/>
                </a:lnTo>
                <a:lnTo>
                  <a:pt x="336" y="540"/>
                </a:lnTo>
                <a:lnTo>
                  <a:pt x="324" y="564"/>
                </a:lnTo>
                <a:lnTo>
                  <a:pt x="312" y="588"/>
                </a:lnTo>
                <a:lnTo>
                  <a:pt x="288" y="624"/>
                </a:lnTo>
                <a:lnTo>
                  <a:pt x="276" y="648"/>
                </a:lnTo>
                <a:lnTo>
                  <a:pt x="264" y="684"/>
                </a:lnTo>
                <a:lnTo>
                  <a:pt x="240" y="708"/>
                </a:lnTo>
                <a:lnTo>
                  <a:pt x="228" y="732"/>
                </a:lnTo>
                <a:lnTo>
                  <a:pt x="216" y="756"/>
                </a:lnTo>
                <a:lnTo>
                  <a:pt x="204" y="780"/>
                </a:lnTo>
                <a:lnTo>
                  <a:pt x="192" y="804"/>
                </a:lnTo>
                <a:lnTo>
                  <a:pt x="180" y="828"/>
                </a:lnTo>
                <a:lnTo>
                  <a:pt x="168" y="852"/>
                </a:lnTo>
                <a:lnTo>
                  <a:pt x="156" y="876"/>
                </a:lnTo>
                <a:lnTo>
                  <a:pt x="144" y="900"/>
                </a:lnTo>
                <a:lnTo>
                  <a:pt x="132" y="924"/>
                </a:lnTo>
                <a:lnTo>
                  <a:pt x="120" y="948"/>
                </a:lnTo>
                <a:lnTo>
                  <a:pt x="120" y="972"/>
                </a:lnTo>
                <a:lnTo>
                  <a:pt x="108" y="996"/>
                </a:lnTo>
                <a:lnTo>
                  <a:pt x="96" y="1020"/>
                </a:lnTo>
                <a:lnTo>
                  <a:pt x="96" y="1044"/>
                </a:lnTo>
                <a:lnTo>
                  <a:pt x="84" y="1068"/>
                </a:lnTo>
                <a:lnTo>
                  <a:pt x="72" y="1092"/>
                </a:lnTo>
                <a:lnTo>
                  <a:pt x="60" y="1116"/>
                </a:lnTo>
                <a:lnTo>
                  <a:pt x="60" y="1140"/>
                </a:lnTo>
                <a:lnTo>
                  <a:pt x="48" y="1164"/>
                </a:lnTo>
                <a:lnTo>
                  <a:pt x="36" y="1188"/>
                </a:lnTo>
                <a:lnTo>
                  <a:pt x="36" y="1212"/>
                </a:lnTo>
                <a:lnTo>
                  <a:pt x="24" y="1236"/>
                </a:lnTo>
                <a:lnTo>
                  <a:pt x="12" y="1260"/>
                </a:lnTo>
                <a:lnTo>
                  <a:pt x="12" y="1296"/>
                </a:lnTo>
                <a:lnTo>
                  <a:pt x="0" y="1320"/>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49159" name="Freeform 7"/>
          <p:cNvSpPr>
            <a:spLocks/>
          </p:cNvSpPr>
          <p:nvPr/>
        </p:nvSpPr>
        <p:spPr bwMode="auto">
          <a:xfrm>
            <a:off x="3562350" y="1695450"/>
            <a:ext cx="4097338" cy="2916238"/>
          </a:xfrm>
          <a:custGeom>
            <a:avLst/>
            <a:gdLst>
              <a:gd name="T0" fmla="*/ 2147483647 w 2581"/>
              <a:gd name="T1" fmla="*/ 2147483647 h 1837"/>
              <a:gd name="T2" fmla="*/ 2147483647 w 2581"/>
              <a:gd name="T3" fmla="*/ 2147483647 h 1837"/>
              <a:gd name="T4" fmla="*/ 2147483647 w 2581"/>
              <a:gd name="T5" fmla="*/ 2147483647 h 1837"/>
              <a:gd name="T6" fmla="*/ 2147483647 w 2581"/>
              <a:gd name="T7" fmla="*/ 2147483647 h 1837"/>
              <a:gd name="T8" fmla="*/ 2147483647 w 2581"/>
              <a:gd name="T9" fmla="*/ 2147483647 h 1837"/>
              <a:gd name="T10" fmla="*/ 2147483647 w 2581"/>
              <a:gd name="T11" fmla="*/ 2147483647 h 1837"/>
              <a:gd name="T12" fmla="*/ 2147483647 w 2581"/>
              <a:gd name="T13" fmla="*/ 2147483647 h 1837"/>
              <a:gd name="T14" fmla="*/ 2147483647 w 2581"/>
              <a:gd name="T15" fmla="*/ 2147483647 h 1837"/>
              <a:gd name="T16" fmla="*/ 2147483647 w 2581"/>
              <a:gd name="T17" fmla="*/ 2147483647 h 1837"/>
              <a:gd name="T18" fmla="*/ 2147483647 w 2581"/>
              <a:gd name="T19" fmla="*/ 2147483647 h 1837"/>
              <a:gd name="T20" fmla="*/ 2147483647 w 2581"/>
              <a:gd name="T21" fmla="*/ 2147483647 h 1837"/>
              <a:gd name="T22" fmla="*/ 2147483647 w 2581"/>
              <a:gd name="T23" fmla="*/ 2147483647 h 1837"/>
              <a:gd name="T24" fmla="*/ 2147483647 w 2581"/>
              <a:gd name="T25" fmla="*/ 2147483647 h 1837"/>
              <a:gd name="T26" fmla="*/ 2147483647 w 2581"/>
              <a:gd name="T27" fmla="*/ 2147483647 h 1837"/>
              <a:gd name="T28" fmla="*/ 2147483647 w 2581"/>
              <a:gd name="T29" fmla="*/ 2147483647 h 1837"/>
              <a:gd name="T30" fmla="*/ 2147483647 w 2581"/>
              <a:gd name="T31" fmla="*/ 2147483647 h 1837"/>
              <a:gd name="T32" fmla="*/ 2147483647 w 2581"/>
              <a:gd name="T33" fmla="*/ 2147483647 h 1837"/>
              <a:gd name="T34" fmla="*/ 2147483647 w 2581"/>
              <a:gd name="T35" fmla="*/ 2147483647 h 1837"/>
              <a:gd name="T36" fmla="*/ 2147483647 w 2581"/>
              <a:gd name="T37" fmla="*/ 2147483647 h 1837"/>
              <a:gd name="T38" fmla="*/ 2147483647 w 2581"/>
              <a:gd name="T39" fmla="*/ 2147483647 h 1837"/>
              <a:gd name="T40" fmla="*/ 2147483647 w 2581"/>
              <a:gd name="T41" fmla="*/ 2147483647 h 1837"/>
              <a:gd name="T42" fmla="*/ 2147483647 w 2581"/>
              <a:gd name="T43" fmla="*/ 2147483647 h 1837"/>
              <a:gd name="T44" fmla="*/ 2147483647 w 2581"/>
              <a:gd name="T45" fmla="*/ 2147483647 h 1837"/>
              <a:gd name="T46" fmla="*/ 2147483647 w 2581"/>
              <a:gd name="T47" fmla="*/ 2147483647 h 1837"/>
              <a:gd name="T48" fmla="*/ 2147483647 w 2581"/>
              <a:gd name="T49" fmla="*/ 2147483647 h 1837"/>
              <a:gd name="T50" fmla="*/ 2147483647 w 2581"/>
              <a:gd name="T51" fmla="*/ 2147483647 h 1837"/>
              <a:gd name="T52" fmla="*/ 2147483647 w 2581"/>
              <a:gd name="T53" fmla="*/ 2147483647 h 1837"/>
              <a:gd name="T54" fmla="*/ 2147483647 w 2581"/>
              <a:gd name="T55" fmla="*/ 2147483647 h 1837"/>
              <a:gd name="T56" fmla="*/ 2147483647 w 2581"/>
              <a:gd name="T57" fmla="*/ 2147483647 h 1837"/>
              <a:gd name="T58" fmla="*/ 2147483647 w 2581"/>
              <a:gd name="T59" fmla="*/ 2147483647 h 1837"/>
              <a:gd name="T60" fmla="*/ 2147483647 w 2581"/>
              <a:gd name="T61" fmla="*/ 2147483647 h 1837"/>
              <a:gd name="T62" fmla="*/ 2147483647 w 2581"/>
              <a:gd name="T63" fmla="*/ 2147483647 h 1837"/>
              <a:gd name="T64" fmla="*/ 2147483647 w 2581"/>
              <a:gd name="T65" fmla="*/ 2147483647 h 1837"/>
              <a:gd name="T66" fmla="*/ 2147483647 w 2581"/>
              <a:gd name="T67" fmla="*/ 2147483647 h 1837"/>
              <a:gd name="T68" fmla="*/ 2147483647 w 2581"/>
              <a:gd name="T69" fmla="*/ 2147483647 h 1837"/>
              <a:gd name="T70" fmla="*/ 2147483647 w 2581"/>
              <a:gd name="T71" fmla="*/ 2147483647 h 1837"/>
              <a:gd name="T72" fmla="*/ 2147483647 w 2581"/>
              <a:gd name="T73" fmla="*/ 2147483647 h 1837"/>
              <a:gd name="T74" fmla="*/ 2147483647 w 2581"/>
              <a:gd name="T75" fmla="*/ 2147483647 h 1837"/>
              <a:gd name="T76" fmla="*/ 2147483647 w 2581"/>
              <a:gd name="T77" fmla="*/ 2147483647 h 1837"/>
              <a:gd name="T78" fmla="*/ 2147483647 w 2581"/>
              <a:gd name="T79" fmla="*/ 2147483647 h 1837"/>
              <a:gd name="T80" fmla="*/ 2147483647 w 2581"/>
              <a:gd name="T81" fmla="*/ 2147483647 h 1837"/>
              <a:gd name="T82" fmla="*/ 2147483647 w 2581"/>
              <a:gd name="T83" fmla="*/ 2147483647 h 1837"/>
              <a:gd name="T84" fmla="*/ 2147483647 w 2581"/>
              <a:gd name="T85" fmla="*/ 2147483647 h 1837"/>
              <a:gd name="T86" fmla="*/ 2147483647 w 2581"/>
              <a:gd name="T87" fmla="*/ 2147483647 h 1837"/>
              <a:gd name="T88" fmla="*/ 2147483647 w 2581"/>
              <a:gd name="T89" fmla="*/ 2147483647 h 1837"/>
              <a:gd name="T90" fmla="*/ 2147483647 w 2581"/>
              <a:gd name="T91" fmla="*/ 2147483647 h 1837"/>
              <a:gd name="T92" fmla="*/ 2147483647 w 2581"/>
              <a:gd name="T93" fmla="*/ 2147483647 h 1837"/>
              <a:gd name="T94" fmla="*/ 2147483647 w 2581"/>
              <a:gd name="T95" fmla="*/ 2147483647 h 1837"/>
              <a:gd name="T96" fmla="*/ 2147483647 w 2581"/>
              <a:gd name="T97" fmla="*/ 2147483647 h 1837"/>
              <a:gd name="T98" fmla="*/ 2147483647 w 2581"/>
              <a:gd name="T99" fmla="*/ 2147483647 h 1837"/>
              <a:gd name="T100" fmla="*/ 2147483647 w 2581"/>
              <a:gd name="T101" fmla="*/ 0 h 1837"/>
              <a:gd name="T102" fmla="*/ 2147483647 w 2581"/>
              <a:gd name="T103" fmla="*/ 0 h 1837"/>
              <a:gd name="T104" fmla="*/ 2147483647 w 2581"/>
              <a:gd name="T105" fmla="*/ 2147483647 h 1837"/>
              <a:gd name="T106" fmla="*/ 2147483647 w 2581"/>
              <a:gd name="T107" fmla="*/ 2147483647 h 1837"/>
              <a:gd name="T108" fmla="*/ 2147483647 w 2581"/>
              <a:gd name="T109" fmla="*/ 2147483647 h 1837"/>
              <a:gd name="T110" fmla="*/ 0 w 2581"/>
              <a:gd name="T111" fmla="*/ 2147483647 h 1837"/>
              <a:gd name="T112" fmla="*/ 0 w 2581"/>
              <a:gd name="T113" fmla="*/ 2147483647 h 1837"/>
              <a:gd name="T114" fmla="*/ 2147483647 w 2581"/>
              <a:gd name="T115" fmla="*/ 2147483647 h 1837"/>
              <a:gd name="T116" fmla="*/ 2147483647 w 2581"/>
              <a:gd name="T117" fmla="*/ 2147483647 h 1837"/>
              <a:gd name="T118" fmla="*/ 2147483647 w 2581"/>
              <a:gd name="T119" fmla="*/ 2147483647 h 1837"/>
              <a:gd name="T120" fmla="*/ 2147483647 w 2581"/>
              <a:gd name="T121" fmla="*/ 2147483647 h 1837"/>
              <a:gd name="T122" fmla="*/ 2147483647 w 2581"/>
              <a:gd name="T123" fmla="*/ 2147483647 h 1837"/>
              <a:gd name="T124" fmla="*/ 2147483647 w 2581"/>
              <a:gd name="T125" fmla="*/ 2147483647 h 18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581"/>
              <a:gd name="T190" fmla="*/ 0 h 1837"/>
              <a:gd name="T191" fmla="*/ 2581 w 2581"/>
              <a:gd name="T192" fmla="*/ 1837 h 18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581" h="1837">
                <a:moveTo>
                  <a:pt x="2580" y="1836"/>
                </a:moveTo>
                <a:lnTo>
                  <a:pt x="2555" y="1824"/>
                </a:lnTo>
                <a:lnTo>
                  <a:pt x="2518" y="1812"/>
                </a:lnTo>
                <a:lnTo>
                  <a:pt x="2494" y="1800"/>
                </a:lnTo>
                <a:lnTo>
                  <a:pt x="2469" y="1800"/>
                </a:lnTo>
                <a:lnTo>
                  <a:pt x="2444" y="1787"/>
                </a:lnTo>
                <a:lnTo>
                  <a:pt x="2420" y="1763"/>
                </a:lnTo>
                <a:lnTo>
                  <a:pt x="2395" y="1763"/>
                </a:lnTo>
                <a:lnTo>
                  <a:pt x="2370" y="1739"/>
                </a:lnTo>
                <a:lnTo>
                  <a:pt x="2345" y="1727"/>
                </a:lnTo>
                <a:lnTo>
                  <a:pt x="2321" y="1714"/>
                </a:lnTo>
                <a:lnTo>
                  <a:pt x="2296" y="1702"/>
                </a:lnTo>
                <a:lnTo>
                  <a:pt x="2271" y="1690"/>
                </a:lnTo>
                <a:lnTo>
                  <a:pt x="2247" y="1678"/>
                </a:lnTo>
                <a:lnTo>
                  <a:pt x="2222" y="1654"/>
                </a:lnTo>
                <a:lnTo>
                  <a:pt x="2185" y="1641"/>
                </a:lnTo>
                <a:lnTo>
                  <a:pt x="2160" y="1617"/>
                </a:lnTo>
                <a:lnTo>
                  <a:pt x="2123" y="1605"/>
                </a:lnTo>
                <a:lnTo>
                  <a:pt x="2099" y="1593"/>
                </a:lnTo>
                <a:lnTo>
                  <a:pt x="2074" y="1581"/>
                </a:lnTo>
                <a:lnTo>
                  <a:pt x="2049" y="1569"/>
                </a:lnTo>
                <a:lnTo>
                  <a:pt x="2024" y="1556"/>
                </a:lnTo>
                <a:lnTo>
                  <a:pt x="2000" y="1544"/>
                </a:lnTo>
                <a:lnTo>
                  <a:pt x="1975" y="1520"/>
                </a:lnTo>
                <a:lnTo>
                  <a:pt x="1950" y="1508"/>
                </a:lnTo>
                <a:lnTo>
                  <a:pt x="1926" y="1496"/>
                </a:lnTo>
                <a:lnTo>
                  <a:pt x="1913" y="1471"/>
                </a:lnTo>
                <a:lnTo>
                  <a:pt x="1889" y="1471"/>
                </a:lnTo>
                <a:lnTo>
                  <a:pt x="1852" y="1447"/>
                </a:lnTo>
                <a:lnTo>
                  <a:pt x="1827" y="1423"/>
                </a:lnTo>
                <a:lnTo>
                  <a:pt x="1802" y="1423"/>
                </a:lnTo>
                <a:lnTo>
                  <a:pt x="1778" y="1410"/>
                </a:lnTo>
                <a:lnTo>
                  <a:pt x="1753" y="1386"/>
                </a:lnTo>
                <a:lnTo>
                  <a:pt x="1728" y="1362"/>
                </a:lnTo>
                <a:lnTo>
                  <a:pt x="1704" y="1350"/>
                </a:lnTo>
                <a:lnTo>
                  <a:pt x="1679" y="1337"/>
                </a:lnTo>
                <a:lnTo>
                  <a:pt x="1654" y="1313"/>
                </a:lnTo>
                <a:lnTo>
                  <a:pt x="1629" y="1301"/>
                </a:lnTo>
                <a:lnTo>
                  <a:pt x="1592" y="1265"/>
                </a:lnTo>
                <a:lnTo>
                  <a:pt x="1555" y="1240"/>
                </a:lnTo>
                <a:lnTo>
                  <a:pt x="1531" y="1228"/>
                </a:lnTo>
                <a:lnTo>
                  <a:pt x="1506" y="1216"/>
                </a:lnTo>
                <a:lnTo>
                  <a:pt x="1494" y="1192"/>
                </a:lnTo>
                <a:lnTo>
                  <a:pt x="1457" y="1167"/>
                </a:lnTo>
                <a:lnTo>
                  <a:pt x="1432" y="1131"/>
                </a:lnTo>
                <a:lnTo>
                  <a:pt x="1395" y="1106"/>
                </a:lnTo>
                <a:lnTo>
                  <a:pt x="1383" y="1082"/>
                </a:lnTo>
                <a:lnTo>
                  <a:pt x="1358" y="1058"/>
                </a:lnTo>
                <a:lnTo>
                  <a:pt x="1358" y="1034"/>
                </a:lnTo>
                <a:lnTo>
                  <a:pt x="1333" y="1009"/>
                </a:lnTo>
                <a:lnTo>
                  <a:pt x="1321" y="985"/>
                </a:lnTo>
                <a:lnTo>
                  <a:pt x="1296" y="961"/>
                </a:lnTo>
                <a:lnTo>
                  <a:pt x="1259" y="924"/>
                </a:lnTo>
                <a:lnTo>
                  <a:pt x="1234" y="912"/>
                </a:lnTo>
                <a:lnTo>
                  <a:pt x="1197" y="875"/>
                </a:lnTo>
                <a:lnTo>
                  <a:pt x="1173" y="851"/>
                </a:lnTo>
                <a:lnTo>
                  <a:pt x="1160" y="827"/>
                </a:lnTo>
                <a:lnTo>
                  <a:pt x="1136" y="815"/>
                </a:lnTo>
                <a:lnTo>
                  <a:pt x="1123" y="790"/>
                </a:lnTo>
                <a:lnTo>
                  <a:pt x="1099" y="766"/>
                </a:lnTo>
                <a:lnTo>
                  <a:pt x="1086" y="742"/>
                </a:lnTo>
                <a:lnTo>
                  <a:pt x="1062" y="730"/>
                </a:lnTo>
                <a:lnTo>
                  <a:pt x="1025" y="705"/>
                </a:lnTo>
                <a:lnTo>
                  <a:pt x="1012" y="681"/>
                </a:lnTo>
                <a:lnTo>
                  <a:pt x="988" y="657"/>
                </a:lnTo>
                <a:lnTo>
                  <a:pt x="963" y="644"/>
                </a:lnTo>
                <a:lnTo>
                  <a:pt x="951" y="620"/>
                </a:lnTo>
                <a:lnTo>
                  <a:pt x="938" y="596"/>
                </a:lnTo>
                <a:lnTo>
                  <a:pt x="926" y="571"/>
                </a:lnTo>
                <a:lnTo>
                  <a:pt x="901" y="559"/>
                </a:lnTo>
                <a:lnTo>
                  <a:pt x="889" y="535"/>
                </a:lnTo>
                <a:lnTo>
                  <a:pt x="876" y="511"/>
                </a:lnTo>
                <a:lnTo>
                  <a:pt x="864" y="486"/>
                </a:lnTo>
                <a:lnTo>
                  <a:pt x="852" y="462"/>
                </a:lnTo>
                <a:lnTo>
                  <a:pt x="827" y="438"/>
                </a:lnTo>
                <a:lnTo>
                  <a:pt x="815" y="413"/>
                </a:lnTo>
                <a:lnTo>
                  <a:pt x="802" y="389"/>
                </a:lnTo>
                <a:lnTo>
                  <a:pt x="790" y="365"/>
                </a:lnTo>
                <a:lnTo>
                  <a:pt x="778" y="340"/>
                </a:lnTo>
                <a:lnTo>
                  <a:pt x="753" y="328"/>
                </a:lnTo>
                <a:lnTo>
                  <a:pt x="728" y="292"/>
                </a:lnTo>
                <a:lnTo>
                  <a:pt x="704" y="267"/>
                </a:lnTo>
                <a:lnTo>
                  <a:pt x="679" y="243"/>
                </a:lnTo>
                <a:lnTo>
                  <a:pt x="667" y="219"/>
                </a:lnTo>
                <a:lnTo>
                  <a:pt x="642" y="207"/>
                </a:lnTo>
                <a:lnTo>
                  <a:pt x="630" y="182"/>
                </a:lnTo>
                <a:lnTo>
                  <a:pt x="605" y="158"/>
                </a:lnTo>
                <a:lnTo>
                  <a:pt x="580" y="146"/>
                </a:lnTo>
                <a:lnTo>
                  <a:pt x="568" y="122"/>
                </a:lnTo>
                <a:lnTo>
                  <a:pt x="543" y="122"/>
                </a:lnTo>
                <a:lnTo>
                  <a:pt x="531" y="97"/>
                </a:lnTo>
                <a:lnTo>
                  <a:pt x="494" y="73"/>
                </a:lnTo>
                <a:lnTo>
                  <a:pt x="469" y="73"/>
                </a:lnTo>
                <a:lnTo>
                  <a:pt x="444" y="61"/>
                </a:lnTo>
                <a:lnTo>
                  <a:pt x="407" y="49"/>
                </a:lnTo>
                <a:lnTo>
                  <a:pt x="383" y="36"/>
                </a:lnTo>
                <a:lnTo>
                  <a:pt x="358" y="36"/>
                </a:lnTo>
                <a:lnTo>
                  <a:pt x="321" y="24"/>
                </a:lnTo>
                <a:lnTo>
                  <a:pt x="296" y="12"/>
                </a:lnTo>
                <a:lnTo>
                  <a:pt x="272" y="12"/>
                </a:lnTo>
                <a:lnTo>
                  <a:pt x="247" y="12"/>
                </a:lnTo>
                <a:lnTo>
                  <a:pt x="222" y="0"/>
                </a:lnTo>
                <a:lnTo>
                  <a:pt x="198" y="0"/>
                </a:lnTo>
                <a:lnTo>
                  <a:pt x="173" y="0"/>
                </a:lnTo>
                <a:lnTo>
                  <a:pt x="148" y="12"/>
                </a:lnTo>
                <a:lnTo>
                  <a:pt x="123" y="12"/>
                </a:lnTo>
                <a:lnTo>
                  <a:pt x="99" y="12"/>
                </a:lnTo>
                <a:lnTo>
                  <a:pt x="74" y="24"/>
                </a:lnTo>
                <a:lnTo>
                  <a:pt x="49" y="36"/>
                </a:lnTo>
                <a:lnTo>
                  <a:pt x="25" y="49"/>
                </a:lnTo>
                <a:lnTo>
                  <a:pt x="12" y="73"/>
                </a:lnTo>
                <a:lnTo>
                  <a:pt x="0" y="97"/>
                </a:lnTo>
                <a:lnTo>
                  <a:pt x="0" y="122"/>
                </a:lnTo>
                <a:lnTo>
                  <a:pt x="0" y="146"/>
                </a:lnTo>
                <a:lnTo>
                  <a:pt x="0" y="170"/>
                </a:lnTo>
                <a:lnTo>
                  <a:pt x="12" y="195"/>
                </a:lnTo>
                <a:lnTo>
                  <a:pt x="25" y="219"/>
                </a:lnTo>
                <a:lnTo>
                  <a:pt x="37" y="243"/>
                </a:lnTo>
                <a:lnTo>
                  <a:pt x="62" y="255"/>
                </a:lnTo>
                <a:lnTo>
                  <a:pt x="74" y="280"/>
                </a:lnTo>
                <a:lnTo>
                  <a:pt x="99" y="280"/>
                </a:lnTo>
                <a:lnTo>
                  <a:pt x="136" y="304"/>
                </a:lnTo>
                <a:lnTo>
                  <a:pt x="160" y="316"/>
                </a:lnTo>
                <a:lnTo>
                  <a:pt x="185" y="316"/>
                </a:lnTo>
                <a:lnTo>
                  <a:pt x="210" y="316"/>
                </a:lnTo>
                <a:lnTo>
                  <a:pt x="235" y="328"/>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235528" name="Rectangle 8"/>
          <p:cNvSpPr>
            <a:spLocks noChangeArrowheads="1"/>
          </p:cNvSpPr>
          <p:nvPr/>
        </p:nvSpPr>
        <p:spPr bwMode="auto">
          <a:xfrm>
            <a:off x="4630738" y="2649538"/>
            <a:ext cx="15208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ER</a:t>
            </a:r>
          </a:p>
        </p:txBody>
      </p:sp>
      <p:sp>
        <p:nvSpPr>
          <p:cNvPr id="49161" name="Freeform 9"/>
          <p:cNvSpPr>
            <a:spLocks/>
          </p:cNvSpPr>
          <p:nvPr/>
        </p:nvSpPr>
        <p:spPr bwMode="auto">
          <a:xfrm>
            <a:off x="2038350" y="4591050"/>
            <a:ext cx="1887538" cy="1487488"/>
          </a:xfrm>
          <a:custGeom>
            <a:avLst/>
            <a:gdLst>
              <a:gd name="T0" fmla="*/ 2147483647 w 1189"/>
              <a:gd name="T1" fmla="*/ 2147483647 h 937"/>
              <a:gd name="T2" fmla="*/ 2147483647 w 1189"/>
              <a:gd name="T3" fmla="*/ 2147483647 h 937"/>
              <a:gd name="T4" fmla="*/ 2147483647 w 1189"/>
              <a:gd name="T5" fmla="*/ 2147483647 h 937"/>
              <a:gd name="T6" fmla="*/ 2147483647 w 1189"/>
              <a:gd name="T7" fmla="*/ 2147483647 h 937"/>
              <a:gd name="T8" fmla="*/ 2147483647 w 1189"/>
              <a:gd name="T9" fmla="*/ 2147483647 h 937"/>
              <a:gd name="T10" fmla="*/ 2147483647 w 1189"/>
              <a:gd name="T11" fmla="*/ 2147483647 h 937"/>
              <a:gd name="T12" fmla="*/ 2147483647 w 1189"/>
              <a:gd name="T13" fmla="*/ 2147483647 h 937"/>
              <a:gd name="T14" fmla="*/ 2147483647 w 1189"/>
              <a:gd name="T15" fmla="*/ 2147483647 h 937"/>
              <a:gd name="T16" fmla="*/ 2147483647 w 1189"/>
              <a:gd name="T17" fmla="*/ 2147483647 h 937"/>
              <a:gd name="T18" fmla="*/ 0 w 1189"/>
              <a:gd name="T19" fmla="*/ 2147483647 h 937"/>
              <a:gd name="T20" fmla="*/ 0 w 1189"/>
              <a:gd name="T21" fmla="*/ 2147483647 h 937"/>
              <a:gd name="T22" fmla="*/ 2147483647 w 1189"/>
              <a:gd name="T23" fmla="*/ 2147483647 h 937"/>
              <a:gd name="T24" fmla="*/ 2147483647 w 1189"/>
              <a:gd name="T25" fmla="*/ 2147483647 h 937"/>
              <a:gd name="T26" fmla="*/ 2147483647 w 1189"/>
              <a:gd name="T27" fmla="*/ 2147483647 h 937"/>
              <a:gd name="T28" fmla="*/ 2147483647 w 1189"/>
              <a:gd name="T29" fmla="*/ 2147483647 h 937"/>
              <a:gd name="T30" fmla="*/ 2147483647 w 1189"/>
              <a:gd name="T31" fmla="*/ 2147483647 h 937"/>
              <a:gd name="T32" fmla="*/ 2147483647 w 1189"/>
              <a:gd name="T33" fmla="*/ 2147483647 h 937"/>
              <a:gd name="T34" fmla="*/ 2147483647 w 1189"/>
              <a:gd name="T35" fmla="*/ 2147483647 h 937"/>
              <a:gd name="T36" fmla="*/ 2147483647 w 1189"/>
              <a:gd name="T37" fmla="*/ 2147483647 h 937"/>
              <a:gd name="T38" fmla="*/ 2147483647 w 1189"/>
              <a:gd name="T39" fmla="*/ 2147483647 h 937"/>
              <a:gd name="T40" fmla="*/ 2147483647 w 1189"/>
              <a:gd name="T41" fmla="*/ 2147483647 h 937"/>
              <a:gd name="T42" fmla="*/ 2147483647 w 1189"/>
              <a:gd name="T43" fmla="*/ 2147483647 h 937"/>
              <a:gd name="T44" fmla="*/ 2147483647 w 1189"/>
              <a:gd name="T45" fmla="*/ 2147483647 h 937"/>
              <a:gd name="T46" fmla="*/ 2147483647 w 1189"/>
              <a:gd name="T47" fmla="*/ 2147483647 h 937"/>
              <a:gd name="T48" fmla="*/ 2147483647 w 1189"/>
              <a:gd name="T49" fmla="*/ 2147483647 h 937"/>
              <a:gd name="T50" fmla="*/ 2147483647 w 1189"/>
              <a:gd name="T51" fmla="*/ 2147483647 h 937"/>
              <a:gd name="T52" fmla="*/ 2147483647 w 1189"/>
              <a:gd name="T53" fmla="*/ 2147483647 h 937"/>
              <a:gd name="T54" fmla="*/ 2147483647 w 1189"/>
              <a:gd name="T55" fmla="*/ 2147483647 h 937"/>
              <a:gd name="T56" fmla="*/ 2147483647 w 1189"/>
              <a:gd name="T57" fmla="*/ 2147483647 h 937"/>
              <a:gd name="T58" fmla="*/ 2147483647 w 1189"/>
              <a:gd name="T59" fmla="*/ 2147483647 h 937"/>
              <a:gd name="T60" fmla="*/ 2147483647 w 1189"/>
              <a:gd name="T61" fmla="*/ 2147483647 h 937"/>
              <a:gd name="T62" fmla="*/ 2147483647 w 1189"/>
              <a:gd name="T63" fmla="*/ 2147483647 h 937"/>
              <a:gd name="T64" fmla="*/ 2147483647 w 1189"/>
              <a:gd name="T65" fmla="*/ 2147483647 h 937"/>
              <a:gd name="T66" fmla="*/ 2147483647 w 1189"/>
              <a:gd name="T67" fmla="*/ 2147483647 h 937"/>
              <a:gd name="T68" fmla="*/ 2147483647 w 1189"/>
              <a:gd name="T69" fmla="*/ 2147483647 h 937"/>
              <a:gd name="T70" fmla="*/ 2147483647 w 1189"/>
              <a:gd name="T71" fmla="*/ 2147483647 h 937"/>
              <a:gd name="T72" fmla="*/ 2147483647 w 1189"/>
              <a:gd name="T73" fmla="*/ 2147483647 h 937"/>
              <a:gd name="T74" fmla="*/ 2147483647 w 1189"/>
              <a:gd name="T75" fmla="*/ 2147483647 h 937"/>
              <a:gd name="T76" fmla="*/ 2147483647 w 1189"/>
              <a:gd name="T77" fmla="*/ 2147483647 h 937"/>
              <a:gd name="T78" fmla="*/ 2147483647 w 1189"/>
              <a:gd name="T79" fmla="*/ 2147483647 h 937"/>
              <a:gd name="T80" fmla="*/ 2147483647 w 1189"/>
              <a:gd name="T81" fmla="*/ 2147483647 h 937"/>
              <a:gd name="T82" fmla="*/ 2147483647 w 1189"/>
              <a:gd name="T83" fmla="*/ 2147483647 h 937"/>
              <a:gd name="T84" fmla="*/ 2147483647 w 1189"/>
              <a:gd name="T85" fmla="*/ 2147483647 h 937"/>
              <a:gd name="T86" fmla="*/ 2147483647 w 1189"/>
              <a:gd name="T87" fmla="*/ 2147483647 h 9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89"/>
              <a:gd name="T133" fmla="*/ 0 h 937"/>
              <a:gd name="T134" fmla="*/ 1189 w 1189"/>
              <a:gd name="T135" fmla="*/ 937 h 9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89" h="937">
                <a:moveTo>
                  <a:pt x="300" y="936"/>
                </a:moveTo>
                <a:lnTo>
                  <a:pt x="288" y="912"/>
                </a:lnTo>
                <a:lnTo>
                  <a:pt x="276" y="888"/>
                </a:lnTo>
                <a:lnTo>
                  <a:pt x="276" y="864"/>
                </a:lnTo>
                <a:lnTo>
                  <a:pt x="276" y="840"/>
                </a:lnTo>
                <a:lnTo>
                  <a:pt x="276" y="816"/>
                </a:lnTo>
                <a:lnTo>
                  <a:pt x="276" y="792"/>
                </a:lnTo>
                <a:lnTo>
                  <a:pt x="264" y="768"/>
                </a:lnTo>
                <a:lnTo>
                  <a:pt x="264" y="744"/>
                </a:lnTo>
                <a:lnTo>
                  <a:pt x="252" y="720"/>
                </a:lnTo>
                <a:lnTo>
                  <a:pt x="252" y="696"/>
                </a:lnTo>
                <a:lnTo>
                  <a:pt x="240" y="672"/>
                </a:lnTo>
                <a:lnTo>
                  <a:pt x="216" y="660"/>
                </a:lnTo>
                <a:lnTo>
                  <a:pt x="216" y="636"/>
                </a:lnTo>
                <a:lnTo>
                  <a:pt x="204" y="612"/>
                </a:lnTo>
                <a:lnTo>
                  <a:pt x="192" y="588"/>
                </a:lnTo>
                <a:lnTo>
                  <a:pt x="180" y="564"/>
                </a:lnTo>
                <a:lnTo>
                  <a:pt x="168" y="540"/>
                </a:lnTo>
                <a:lnTo>
                  <a:pt x="156" y="516"/>
                </a:lnTo>
                <a:lnTo>
                  <a:pt x="144" y="492"/>
                </a:lnTo>
                <a:lnTo>
                  <a:pt x="132" y="468"/>
                </a:lnTo>
                <a:lnTo>
                  <a:pt x="120" y="432"/>
                </a:lnTo>
                <a:lnTo>
                  <a:pt x="96" y="408"/>
                </a:lnTo>
                <a:lnTo>
                  <a:pt x="84" y="384"/>
                </a:lnTo>
                <a:lnTo>
                  <a:pt x="60" y="360"/>
                </a:lnTo>
                <a:lnTo>
                  <a:pt x="48" y="336"/>
                </a:lnTo>
                <a:lnTo>
                  <a:pt x="24" y="312"/>
                </a:lnTo>
                <a:lnTo>
                  <a:pt x="12" y="288"/>
                </a:lnTo>
                <a:lnTo>
                  <a:pt x="0" y="264"/>
                </a:lnTo>
                <a:lnTo>
                  <a:pt x="0" y="240"/>
                </a:lnTo>
                <a:lnTo>
                  <a:pt x="0" y="216"/>
                </a:lnTo>
                <a:lnTo>
                  <a:pt x="0" y="192"/>
                </a:lnTo>
                <a:lnTo>
                  <a:pt x="0" y="168"/>
                </a:lnTo>
                <a:lnTo>
                  <a:pt x="0" y="144"/>
                </a:lnTo>
                <a:lnTo>
                  <a:pt x="12" y="120"/>
                </a:lnTo>
                <a:lnTo>
                  <a:pt x="24" y="96"/>
                </a:lnTo>
                <a:lnTo>
                  <a:pt x="36" y="72"/>
                </a:lnTo>
                <a:lnTo>
                  <a:pt x="60" y="48"/>
                </a:lnTo>
                <a:lnTo>
                  <a:pt x="84" y="36"/>
                </a:lnTo>
                <a:lnTo>
                  <a:pt x="96" y="12"/>
                </a:lnTo>
                <a:lnTo>
                  <a:pt x="120" y="12"/>
                </a:lnTo>
                <a:lnTo>
                  <a:pt x="144" y="12"/>
                </a:lnTo>
                <a:lnTo>
                  <a:pt x="168" y="0"/>
                </a:lnTo>
                <a:lnTo>
                  <a:pt x="192" y="12"/>
                </a:lnTo>
                <a:lnTo>
                  <a:pt x="228" y="24"/>
                </a:lnTo>
                <a:lnTo>
                  <a:pt x="252" y="24"/>
                </a:lnTo>
                <a:lnTo>
                  <a:pt x="276" y="48"/>
                </a:lnTo>
                <a:lnTo>
                  <a:pt x="300" y="60"/>
                </a:lnTo>
                <a:lnTo>
                  <a:pt x="324" y="84"/>
                </a:lnTo>
                <a:lnTo>
                  <a:pt x="336" y="108"/>
                </a:lnTo>
                <a:lnTo>
                  <a:pt x="348" y="132"/>
                </a:lnTo>
                <a:lnTo>
                  <a:pt x="360" y="156"/>
                </a:lnTo>
                <a:lnTo>
                  <a:pt x="372" y="180"/>
                </a:lnTo>
                <a:lnTo>
                  <a:pt x="384" y="204"/>
                </a:lnTo>
                <a:lnTo>
                  <a:pt x="384" y="228"/>
                </a:lnTo>
                <a:lnTo>
                  <a:pt x="396" y="252"/>
                </a:lnTo>
                <a:lnTo>
                  <a:pt x="408" y="276"/>
                </a:lnTo>
                <a:lnTo>
                  <a:pt x="408" y="300"/>
                </a:lnTo>
                <a:lnTo>
                  <a:pt x="420" y="324"/>
                </a:lnTo>
                <a:lnTo>
                  <a:pt x="432" y="348"/>
                </a:lnTo>
                <a:lnTo>
                  <a:pt x="432" y="372"/>
                </a:lnTo>
                <a:lnTo>
                  <a:pt x="432" y="396"/>
                </a:lnTo>
                <a:lnTo>
                  <a:pt x="444" y="420"/>
                </a:lnTo>
                <a:lnTo>
                  <a:pt x="444" y="444"/>
                </a:lnTo>
                <a:lnTo>
                  <a:pt x="444" y="468"/>
                </a:lnTo>
                <a:lnTo>
                  <a:pt x="456" y="492"/>
                </a:lnTo>
                <a:lnTo>
                  <a:pt x="456" y="516"/>
                </a:lnTo>
                <a:lnTo>
                  <a:pt x="468" y="540"/>
                </a:lnTo>
                <a:lnTo>
                  <a:pt x="480" y="564"/>
                </a:lnTo>
                <a:lnTo>
                  <a:pt x="480" y="588"/>
                </a:lnTo>
                <a:lnTo>
                  <a:pt x="504" y="612"/>
                </a:lnTo>
                <a:lnTo>
                  <a:pt x="516" y="636"/>
                </a:lnTo>
                <a:lnTo>
                  <a:pt x="540" y="648"/>
                </a:lnTo>
                <a:lnTo>
                  <a:pt x="564" y="660"/>
                </a:lnTo>
                <a:lnTo>
                  <a:pt x="600" y="672"/>
                </a:lnTo>
                <a:lnTo>
                  <a:pt x="624" y="684"/>
                </a:lnTo>
                <a:lnTo>
                  <a:pt x="648" y="684"/>
                </a:lnTo>
                <a:lnTo>
                  <a:pt x="672" y="684"/>
                </a:lnTo>
                <a:lnTo>
                  <a:pt x="696" y="684"/>
                </a:lnTo>
                <a:lnTo>
                  <a:pt x="720" y="672"/>
                </a:lnTo>
                <a:lnTo>
                  <a:pt x="744" y="660"/>
                </a:lnTo>
                <a:lnTo>
                  <a:pt x="768" y="636"/>
                </a:lnTo>
                <a:lnTo>
                  <a:pt x="780" y="612"/>
                </a:lnTo>
                <a:lnTo>
                  <a:pt x="804" y="588"/>
                </a:lnTo>
                <a:lnTo>
                  <a:pt x="804" y="564"/>
                </a:lnTo>
                <a:lnTo>
                  <a:pt x="816" y="540"/>
                </a:lnTo>
                <a:lnTo>
                  <a:pt x="828" y="504"/>
                </a:lnTo>
                <a:lnTo>
                  <a:pt x="828" y="480"/>
                </a:lnTo>
                <a:lnTo>
                  <a:pt x="840" y="456"/>
                </a:lnTo>
                <a:lnTo>
                  <a:pt x="840" y="432"/>
                </a:lnTo>
                <a:lnTo>
                  <a:pt x="852" y="408"/>
                </a:lnTo>
                <a:lnTo>
                  <a:pt x="864" y="384"/>
                </a:lnTo>
                <a:lnTo>
                  <a:pt x="876" y="360"/>
                </a:lnTo>
                <a:lnTo>
                  <a:pt x="900" y="336"/>
                </a:lnTo>
                <a:lnTo>
                  <a:pt x="912" y="312"/>
                </a:lnTo>
                <a:lnTo>
                  <a:pt x="924" y="288"/>
                </a:lnTo>
                <a:lnTo>
                  <a:pt x="948" y="276"/>
                </a:lnTo>
                <a:lnTo>
                  <a:pt x="960" y="252"/>
                </a:lnTo>
                <a:lnTo>
                  <a:pt x="984" y="252"/>
                </a:lnTo>
                <a:lnTo>
                  <a:pt x="1008" y="240"/>
                </a:lnTo>
                <a:lnTo>
                  <a:pt x="1032" y="240"/>
                </a:lnTo>
                <a:lnTo>
                  <a:pt x="1056" y="240"/>
                </a:lnTo>
                <a:lnTo>
                  <a:pt x="1080" y="240"/>
                </a:lnTo>
                <a:lnTo>
                  <a:pt x="1104" y="252"/>
                </a:lnTo>
                <a:lnTo>
                  <a:pt x="1128" y="264"/>
                </a:lnTo>
                <a:lnTo>
                  <a:pt x="1152" y="276"/>
                </a:lnTo>
                <a:lnTo>
                  <a:pt x="1164" y="300"/>
                </a:lnTo>
                <a:lnTo>
                  <a:pt x="1176" y="324"/>
                </a:lnTo>
                <a:lnTo>
                  <a:pt x="1176" y="348"/>
                </a:lnTo>
                <a:lnTo>
                  <a:pt x="1188" y="372"/>
                </a:lnTo>
                <a:lnTo>
                  <a:pt x="1188" y="396"/>
                </a:lnTo>
                <a:lnTo>
                  <a:pt x="1188" y="420"/>
                </a:lnTo>
                <a:lnTo>
                  <a:pt x="1176" y="444"/>
                </a:lnTo>
                <a:lnTo>
                  <a:pt x="1164" y="468"/>
                </a:lnTo>
                <a:lnTo>
                  <a:pt x="1152" y="492"/>
                </a:lnTo>
                <a:lnTo>
                  <a:pt x="1140" y="516"/>
                </a:lnTo>
                <a:lnTo>
                  <a:pt x="1128" y="540"/>
                </a:lnTo>
                <a:lnTo>
                  <a:pt x="1116" y="564"/>
                </a:lnTo>
                <a:lnTo>
                  <a:pt x="1092" y="588"/>
                </a:lnTo>
                <a:lnTo>
                  <a:pt x="1080" y="612"/>
                </a:lnTo>
                <a:lnTo>
                  <a:pt x="1056" y="624"/>
                </a:lnTo>
                <a:lnTo>
                  <a:pt x="1044" y="660"/>
                </a:lnTo>
                <a:lnTo>
                  <a:pt x="1020" y="672"/>
                </a:lnTo>
                <a:lnTo>
                  <a:pt x="1020" y="696"/>
                </a:lnTo>
                <a:lnTo>
                  <a:pt x="996" y="720"/>
                </a:lnTo>
                <a:lnTo>
                  <a:pt x="984" y="744"/>
                </a:lnTo>
                <a:lnTo>
                  <a:pt x="960" y="768"/>
                </a:lnTo>
                <a:lnTo>
                  <a:pt x="948" y="792"/>
                </a:lnTo>
                <a:lnTo>
                  <a:pt x="936" y="816"/>
                </a:lnTo>
                <a:lnTo>
                  <a:pt x="924" y="840"/>
                </a:lnTo>
                <a:lnTo>
                  <a:pt x="912" y="864"/>
                </a:lnTo>
                <a:lnTo>
                  <a:pt x="900" y="888"/>
                </a:lnTo>
                <a:lnTo>
                  <a:pt x="900" y="912"/>
                </a:lnTo>
                <a:lnTo>
                  <a:pt x="888" y="936"/>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235530" name="Rectangle 10"/>
          <p:cNvSpPr>
            <a:spLocks noChangeArrowheads="1"/>
          </p:cNvSpPr>
          <p:nvPr/>
        </p:nvSpPr>
        <p:spPr bwMode="auto">
          <a:xfrm>
            <a:off x="7259638" y="5259388"/>
            <a:ext cx="13112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009900"/>
                </a:solidFill>
                <a:latin typeface="Times" pitchFamily="-111" charset="0"/>
                <a:cs typeface="+mn-cs"/>
              </a:rPr>
              <a:t>PG</a:t>
            </a:r>
          </a:p>
        </p:txBody>
      </p:sp>
      <p:sp>
        <p:nvSpPr>
          <p:cNvPr id="49163" name="Freeform 11"/>
          <p:cNvSpPr>
            <a:spLocks/>
          </p:cNvSpPr>
          <p:nvPr/>
        </p:nvSpPr>
        <p:spPr bwMode="auto">
          <a:xfrm>
            <a:off x="3257550" y="2628900"/>
            <a:ext cx="268288" cy="306388"/>
          </a:xfrm>
          <a:custGeom>
            <a:avLst/>
            <a:gdLst>
              <a:gd name="T0" fmla="*/ 2147483647 w 169"/>
              <a:gd name="T1" fmla="*/ 2147483647 h 193"/>
              <a:gd name="T2" fmla="*/ 2147483647 w 169"/>
              <a:gd name="T3" fmla="*/ 2147483647 h 193"/>
              <a:gd name="T4" fmla="*/ 2147483647 w 169"/>
              <a:gd name="T5" fmla="*/ 2147483647 h 193"/>
              <a:gd name="T6" fmla="*/ 2147483647 w 169"/>
              <a:gd name="T7" fmla="*/ 2147483647 h 193"/>
              <a:gd name="T8" fmla="*/ 2147483647 w 169"/>
              <a:gd name="T9" fmla="*/ 2147483647 h 193"/>
              <a:gd name="T10" fmla="*/ 0 w 169"/>
              <a:gd name="T11" fmla="*/ 2147483647 h 193"/>
              <a:gd name="T12" fmla="*/ 0 w 169"/>
              <a:gd name="T13" fmla="*/ 2147483647 h 193"/>
              <a:gd name="T14" fmla="*/ 0 w 169"/>
              <a:gd name="T15" fmla="*/ 2147483647 h 193"/>
              <a:gd name="T16" fmla="*/ 2147483647 w 169"/>
              <a:gd name="T17" fmla="*/ 2147483647 h 193"/>
              <a:gd name="T18" fmla="*/ 2147483647 w 169"/>
              <a:gd name="T19" fmla="*/ 2147483647 h 193"/>
              <a:gd name="T20" fmla="*/ 2147483647 w 169"/>
              <a:gd name="T21" fmla="*/ 2147483647 h 193"/>
              <a:gd name="T22" fmla="*/ 2147483647 w 169"/>
              <a:gd name="T23" fmla="*/ 2147483647 h 193"/>
              <a:gd name="T24" fmla="*/ 2147483647 w 169"/>
              <a:gd name="T25" fmla="*/ 2147483647 h 193"/>
              <a:gd name="T26" fmla="*/ 2147483647 w 169"/>
              <a:gd name="T27" fmla="*/ 2147483647 h 193"/>
              <a:gd name="T28" fmla="*/ 2147483647 w 169"/>
              <a:gd name="T29" fmla="*/ 2147483647 h 193"/>
              <a:gd name="T30" fmla="*/ 2147483647 w 169"/>
              <a:gd name="T31" fmla="*/ 2147483647 h 193"/>
              <a:gd name="T32" fmla="*/ 2147483647 w 169"/>
              <a:gd name="T33" fmla="*/ 2147483647 h 193"/>
              <a:gd name="T34" fmla="*/ 2147483647 w 169"/>
              <a:gd name="T35" fmla="*/ 2147483647 h 193"/>
              <a:gd name="T36" fmla="*/ 2147483647 w 169"/>
              <a:gd name="T37" fmla="*/ 2147483647 h 193"/>
              <a:gd name="T38" fmla="*/ 2147483647 w 169"/>
              <a:gd name="T39" fmla="*/ 2147483647 h 193"/>
              <a:gd name="T40" fmla="*/ 2147483647 w 169"/>
              <a:gd name="T41" fmla="*/ 2147483647 h 193"/>
              <a:gd name="T42" fmla="*/ 2147483647 w 169"/>
              <a:gd name="T43" fmla="*/ 0 h 193"/>
              <a:gd name="T44" fmla="*/ 2147483647 w 169"/>
              <a:gd name="T45" fmla="*/ 2147483647 h 19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9"/>
              <a:gd name="T70" fmla="*/ 0 h 193"/>
              <a:gd name="T71" fmla="*/ 169 w 169"/>
              <a:gd name="T72" fmla="*/ 193 h 19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9" h="193">
                <a:moveTo>
                  <a:pt x="108" y="12"/>
                </a:moveTo>
                <a:lnTo>
                  <a:pt x="84" y="24"/>
                </a:lnTo>
                <a:lnTo>
                  <a:pt x="60" y="36"/>
                </a:lnTo>
                <a:lnTo>
                  <a:pt x="36" y="48"/>
                </a:lnTo>
                <a:lnTo>
                  <a:pt x="24" y="72"/>
                </a:lnTo>
                <a:lnTo>
                  <a:pt x="0" y="96"/>
                </a:lnTo>
                <a:lnTo>
                  <a:pt x="0" y="120"/>
                </a:lnTo>
                <a:lnTo>
                  <a:pt x="0" y="144"/>
                </a:lnTo>
                <a:lnTo>
                  <a:pt x="24" y="156"/>
                </a:lnTo>
                <a:lnTo>
                  <a:pt x="36" y="180"/>
                </a:lnTo>
                <a:lnTo>
                  <a:pt x="60" y="192"/>
                </a:lnTo>
                <a:lnTo>
                  <a:pt x="84" y="192"/>
                </a:lnTo>
                <a:lnTo>
                  <a:pt x="108" y="192"/>
                </a:lnTo>
                <a:lnTo>
                  <a:pt x="132" y="180"/>
                </a:lnTo>
                <a:lnTo>
                  <a:pt x="144" y="156"/>
                </a:lnTo>
                <a:lnTo>
                  <a:pt x="156" y="132"/>
                </a:lnTo>
                <a:lnTo>
                  <a:pt x="168" y="108"/>
                </a:lnTo>
                <a:lnTo>
                  <a:pt x="168" y="84"/>
                </a:lnTo>
                <a:lnTo>
                  <a:pt x="168" y="60"/>
                </a:lnTo>
                <a:lnTo>
                  <a:pt x="156" y="36"/>
                </a:lnTo>
                <a:lnTo>
                  <a:pt x="144" y="12"/>
                </a:lnTo>
                <a:lnTo>
                  <a:pt x="120" y="0"/>
                </a:lnTo>
                <a:lnTo>
                  <a:pt x="108" y="12"/>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49164" name="Freeform 12"/>
          <p:cNvSpPr>
            <a:spLocks/>
          </p:cNvSpPr>
          <p:nvPr/>
        </p:nvSpPr>
        <p:spPr bwMode="auto">
          <a:xfrm>
            <a:off x="3067050" y="3333750"/>
            <a:ext cx="439738" cy="915988"/>
          </a:xfrm>
          <a:custGeom>
            <a:avLst/>
            <a:gdLst>
              <a:gd name="T0" fmla="*/ 2147483647 w 277"/>
              <a:gd name="T1" fmla="*/ 0 h 577"/>
              <a:gd name="T2" fmla="*/ 2147483647 w 277"/>
              <a:gd name="T3" fmla="*/ 2147483647 h 577"/>
              <a:gd name="T4" fmla="*/ 2147483647 w 277"/>
              <a:gd name="T5" fmla="*/ 2147483647 h 577"/>
              <a:gd name="T6" fmla="*/ 2147483647 w 277"/>
              <a:gd name="T7" fmla="*/ 2147483647 h 577"/>
              <a:gd name="T8" fmla="*/ 2147483647 w 277"/>
              <a:gd name="T9" fmla="*/ 2147483647 h 577"/>
              <a:gd name="T10" fmla="*/ 2147483647 w 277"/>
              <a:gd name="T11" fmla="*/ 2147483647 h 577"/>
              <a:gd name="T12" fmla="*/ 2147483647 w 277"/>
              <a:gd name="T13" fmla="*/ 2147483647 h 577"/>
              <a:gd name="T14" fmla="*/ 2147483647 w 277"/>
              <a:gd name="T15" fmla="*/ 2147483647 h 577"/>
              <a:gd name="T16" fmla="*/ 2147483647 w 277"/>
              <a:gd name="T17" fmla="*/ 2147483647 h 577"/>
              <a:gd name="T18" fmla="*/ 2147483647 w 277"/>
              <a:gd name="T19" fmla="*/ 2147483647 h 577"/>
              <a:gd name="T20" fmla="*/ 2147483647 w 277"/>
              <a:gd name="T21" fmla="*/ 2147483647 h 577"/>
              <a:gd name="T22" fmla="*/ 2147483647 w 277"/>
              <a:gd name="T23" fmla="*/ 2147483647 h 577"/>
              <a:gd name="T24" fmla="*/ 2147483647 w 277"/>
              <a:gd name="T25" fmla="*/ 2147483647 h 577"/>
              <a:gd name="T26" fmla="*/ 2147483647 w 277"/>
              <a:gd name="T27" fmla="*/ 2147483647 h 577"/>
              <a:gd name="T28" fmla="*/ 2147483647 w 277"/>
              <a:gd name="T29" fmla="*/ 2147483647 h 577"/>
              <a:gd name="T30" fmla="*/ 2147483647 w 277"/>
              <a:gd name="T31" fmla="*/ 2147483647 h 577"/>
              <a:gd name="T32" fmla="*/ 2147483647 w 277"/>
              <a:gd name="T33" fmla="*/ 2147483647 h 577"/>
              <a:gd name="T34" fmla="*/ 2147483647 w 277"/>
              <a:gd name="T35" fmla="*/ 2147483647 h 577"/>
              <a:gd name="T36" fmla="*/ 2147483647 w 277"/>
              <a:gd name="T37" fmla="*/ 2147483647 h 577"/>
              <a:gd name="T38" fmla="*/ 2147483647 w 277"/>
              <a:gd name="T39" fmla="*/ 2147483647 h 577"/>
              <a:gd name="T40" fmla="*/ 2147483647 w 277"/>
              <a:gd name="T41" fmla="*/ 2147483647 h 577"/>
              <a:gd name="T42" fmla="*/ 2147483647 w 277"/>
              <a:gd name="T43" fmla="*/ 2147483647 h 577"/>
              <a:gd name="T44" fmla="*/ 2147483647 w 277"/>
              <a:gd name="T45" fmla="*/ 2147483647 h 577"/>
              <a:gd name="T46" fmla="*/ 2147483647 w 277"/>
              <a:gd name="T47" fmla="*/ 2147483647 h 577"/>
              <a:gd name="T48" fmla="*/ 2147483647 w 277"/>
              <a:gd name="T49" fmla="*/ 2147483647 h 577"/>
              <a:gd name="T50" fmla="*/ 2147483647 w 277"/>
              <a:gd name="T51" fmla="*/ 2147483647 h 577"/>
              <a:gd name="T52" fmla="*/ 2147483647 w 277"/>
              <a:gd name="T53" fmla="*/ 2147483647 h 577"/>
              <a:gd name="T54" fmla="*/ 2147483647 w 277"/>
              <a:gd name="T55" fmla="*/ 2147483647 h 577"/>
              <a:gd name="T56" fmla="*/ 2147483647 w 277"/>
              <a:gd name="T57" fmla="*/ 2147483647 h 577"/>
              <a:gd name="T58" fmla="*/ 2147483647 w 277"/>
              <a:gd name="T59" fmla="*/ 2147483647 h 577"/>
              <a:gd name="T60" fmla="*/ 2147483647 w 277"/>
              <a:gd name="T61" fmla="*/ 2147483647 h 577"/>
              <a:gd name="T62" fmla="*/ 0 w 277"/>
              <a:gd name="T63" fmla="*/ 2147483647 h 577"/>
              <a:gd name="T64" fmla="*/ 2147483647 w 277"/>
              <a:gd name="T65" fmla="*/ 2147483647 h 577"/>
              <a:gd name="T66" fmla="*/ 2147483647 w 277"/>
              <a:gd name="T67" fmla="*/ 2147483647 h 577"/>
              <a:gd name="T68" fmla="*/ 2147483647 w 277"/>
              <a:gd name="T69" fmla="*/ 2147483647 h 577"/>
              <a:gd name="T70" fmla="*/ 2147483647 w 277"/>
              <a:gd name="T71" fmla="*/ 2147483647 h 577"/>
              <a:gd name="T72" fmla="*/ 2147483647 w 277"/>
              <a:gd name="T73" fmla="*/ 2147483647 h 577"/>
              <a:gd name="T74" fmla="*/ 2147483647 w 277"/>
              <a:gd name="T75" fmla="*/ 2147483647 h 577"/>
              <a:gd name="T76" fmla="*/ 2147483647 w 277"/>
              <a:gd name="T77" fmla="*/ 2147483647 h 577"/>
              <a:gd name="T78" fmla="*/ 2147483647 w 277"/>
              <a:gd name="T79" fmla="*/ 2147483647 h 577"/>
              <a:gd name="T80" fmla="*/ 2147483647 w 277"/>
              <a:gd name="T81" fmla="*/ 2147483647 h 577"/>
              <a:gd name="T82" fmla="*/ 2147483647 w 277"/>
              <a:gd name="T83" fmla="*/ 2147483647 h 577"/>
              <a:gd name="T84" fmla="*/ 2147483647 w 277"/>
              <a:gd name="T85" fmla="*/ 2147483647 h 577"/>
              <a:gd name="T86" fmla="*/ 2147483647 w 277"/>
              <a:gd name="T87" fmla="*/ 2147483647 h 577"/>
              <a:gd name="T88" fmla="*/ 2147483647 w 277"/>
              <a:gd name="T89" fmla="*/ 2147483647 h 577"/>
              <a:gd name="T90" fmla="*/ 2147483647 w 277"/>
              <a:gd name="T91" fmla="*/ 2147483647 h 577"/>
              <a:gd name="T92" fmla="*/ 2147483647 w 277"/>
              <a:gd name="T93" fmla="*/ 2147483647 h 577"/>
              <a:gd name="T94" fmla="*/ 2147483647 w 277"/>
              <a:gd name="T95" fmla="*/ 2147483647 h 577"/>
              <a:gd name="T96" fmla="*/ 2147483647 w 277"/>
              <a:gd name="T97" fmla="*/ 2147483647 h 577"/>
              <a:gd name="T98" fmla="*/ 2147483647 w 277"/>
              <a:gd name="T99" fmla="*/ 2147483647 h 577"/>
              <a:gd name="T100" fmla="*/ 2147483647 w 277"/>
              <a:gd name="T101" fmla="*/ 2147483647 h 577"/>
              <a:gd name="T102" fmla="*/ 2147483647 w 277"/>
              <a:gd name="T103" fmla="*/ 2147483647 h 577"/>
              <a:gd name="T104" fmla="*/ 2147483647 w 277"/>
              <a:gd name="T105" fmla="*/ 2147483647 h 577"/>
              <a:gd name="T106" fmla="*/ 2147483647 w 277"/>
              <a:gd name="T107" fmla="*/ 0 h 577"/>
              <a:gd name="T108" fmla="*/ 2147483647 w 277"/>
              <a:gd name="T109" fmla="*/ 0 h 57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77"/>
              <a:gd name="T166" fmla="*/ 0 h 577"/>
              <a:gd name="T167" fmla="*/ 277 w 277"/>
              <a:gd name="T168" fmla="*/ 577 h 57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77" h="577">
                <a:moveTo>
                  <a:pt x="180" y="0"/>
                </a:moveTo>
                <a:lnTo>
                  <a:pt x="204" y="24"/>
                </a:lnTo>
                <a:lnTo>
                  <a:pt x="228" y="36"/>
                </a:lnTo>
                <a:lnTo>
                  <a:pt x="240" y="60"/>
                </a:lnTo>
                <a:lnTo>
                  <a:pt x="264" y="84"/>
                </a:lnTo>
                <a:lnTo>
                  <a:pt x="276" y="108"/>
                </a:lnTo>
                <a:lnTo>
                  <a:pt x="276" y="132"/>
                </a:lnTo>
                <a:lnTo>
                  <a:pt x="276" y="156"/>
                </a:lnTo>
                <a:lnTo>
                  <a:pt x="276" y="180"/>
                </a:lnTo>
                <a:lnTo>
                  <a:pt x="276" y="204"/>
                </a:lnTo>
                <a:lnTo>
                  <a:pt x="276" y="228"/>
                </a:lnTo>
                <a:lnTo>
                  <a:pt x="276" y="252"/>
                </a:lnTo>
                <a:lnTo>
                  <a:pt x="276" y="276"/>
                </a:lnTo>
                <a:lnTo>
                  <a:pt x="276" y="300"/>
                </a:lnTo>
                <a:lnTo>
                  <a:pt x="264" y="324"/>
                </a:lnTo>
                <a:lnTo>
                  <a:pt x="264" y="348"/>
                </a:lnTo>
                <a:lnTo>
                  <a:pt x="252" y="372"/>
                </a:lnTo>
                <a:lnTo>
                  <a:pt x="240" y="396"/>
                </a:lnTo>
                <a:lnTo>
                  <a:pt x="216" y="420"/>
                </a:lnTo>
                <a:lnTo>
                  <a:pt x="204" y="444"/>
                </a:lnTo>
                <a:lnTo>
                  <a:pt x="192" y="468"/>
                </a:lnTo>
                <a:lnTo>
                  <a:pt x="168" y="480"/>
                </a:lnTo>
                <a:lnTo>
                  <a:pt x="168" y="504"/>
                </a:lnTo>
                <a:lnTo>
                  <a:pt x="144" y="516"/>
                </a:lnTo>
                <a:lnTo>
                  <a:pt x="132" y="540"/>
                </a:lnTo>
                <a:lnTo>
                  <a:pt x="108" y="552"/>
                </a:lnTo>
                <a:lnTo>
                  <a:pt x="96" y="576"/>
                </a:lnTo>
                <a:lnTo>
                  <a:pt x="72" y="576"/>
                </a:lnTo>
                <a:lnTo>
                  <a:pt x="48" y="576"/>
                </a:lnTo>
                <a:lnTo>
                  <a:pt x="12" y="552"/>
                </a:lnTo>
                <a:lnTo>
                  <a:pt x="12" y="528"/>
                </a:lnTo>
                <a:lnTo>
                  <a:pt x="0" y="504"/>
                </a:lnTo>
                <a:lnTo>
                  <a:pt x="12" y="480"/>
                </a:lnTo>
                <a:lnTo>
                  <a:pt x="24" y="456"/>
                </a:lnTo>
                <a:lnTo>
                  <a:pt x="24" y="432"/>
                </a:lnTo>
                <a:lnTo>
                  <a:pt x="48" y="420"/>
                </a:lnTo>
                <a:lnTo>
                  <a:pt x="60" y="396"/>
                </a:lnTo>
                <a:lnTo>
                  <a:pt x="72" y="372"/>
                </a:lnTo>
                <a:lnTo>
                  <a:pt x="96" y="360"/>
                </a:lnTo>
                <a:lnTo>
                  <a:pt x="96" y="336"/>
                </a:lnTo>
                <a:lnTo>
                  <a:pt x="120" y="312"/>
                </a:lnTo>
                <a:lnTo>
                  <a:pt x="132" y="276"/>
                </a:lnTo>
                <a:lnTo>
                  <a:pt x="144" y="252"/>
                </a:lnTo>
                <a:lnTo>
                  <a:pt x="156" y="228"/>
                </a:lnTo>
                <a:lnTo>
                  <a:pt x="168" y="204"/>
                </a:lnTo>
                <a:lnTo>
                  <a:pt x="180" y="180"/>
                </a:lnTo>
                <a:lnTo>
                  <a:pt x="180" y="156"/>
                </a:lnTo>
                <a:lnTo>
                  <a:pt x="180" y="132"/>
                </a:lnTo>
                <a:lnTo>
                  <a:pt x="180" y="108"/>
                </a:lnTo>
                <a:lnTo>
                  <a:pt x="180" y="84"/>
                </a:lnTo>
                <a:lnTo>
                  <a:pt x="180" y="60"/>
                </a:lnTo>
                <a:lnTo>
                  <a:pt x="180" y="36"/>
                </a:lnTo>
                <a:lnTo>
                  <a:pt x="180" y="12"/>
                </a:lnTo>
                <a:lnTo>
                  <a:pt x="204" y="0"/>
                </a:lnTo>
                <a:lnTo>
                  <a:pt x="180" y="0"/>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49165" name="Freeform 13"/>
          <p:cNvSpPr>
            <a:spLocks/>
          </p:cNvSpPr>
          <p:nvPr/>
        </p:nvSpPr>
        <p:spPr bwMode="auto">
          <a:xfrm>
            <a:off x="3333750" y="2933700"/>
            <a:ext cx="58738" cy="420688"/>
          </a:xfrm>
          <a:custGeom>
            <a:avLst/>
            <a:gdLst>
              <a:gd name="T0" fmla="*/ 2147483647 w 37"/>
              <a:gd name="T1" fmla="*/ 2147483647 h 265"/>
              <a:gd name="T2" fmla="*/ 2147483647 w 37"/>
              <a:gd name="T3" fmla="*/ 0 h 265"/>
              <a:gd name="T4" fmla="*/ 2147483647 w 37"/>
              <a:gd name="T5" fmla="*/ 2147483647 h 265"/>
              <a:gd name="T6" fmla="*/ 2147483647 w 37"/>
              <a:gd name="T7" fmla="*/ 2147483647 h 265"/>
              <a:gd name="T8" fmla="*/ 2147483647 w 37"/>
              <a:gd name="T9" fmla="*/ 2147483647 h 265"/>
              <a:gd name="T10" fmla="*/ 2147483647 w 37"/>
              <a:gd name="T11" fmla="*/ 2147483647 h 265"/>
              <a:gd name="T12" fmla="*/ 2147483647 w 37"/>
              <a:gd name="T13" fmla="*/ 2147483647 h 265"/>
              <a:gd name="T14" fmla="*/ 2147483647 w 37"/>
              <a:gd name="T15" fmla="*/ 2147483647 h 265"/>
              <a:gd name="T16" fmla="*/ 0 w 37"/>
              <a:gd name="T17" fmla="*/ 2147483647 h 265"/>
              <a:gd name="T18" fmla="*/ 0 w 37"/>
              <a:gd name="T19" fmla="*/ 2147483647 h 265"/>
              <a:gd name="T20" fmla="*/ 0 w 37"/>
              <a:gd name="T21" fmla="*/ 2147483647 h 265"/>
              <a:gd name="T22" fmla="*/ 0 w 37"/>
              <a:gd name="T23" fmla="*/ 2147483647 h 265"/>
              <a:gd name="T24" fmla="*/ 2147483647 w 37"/>
              <a:gd name="T25" fmla="*/ 2147483647 h 26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65"/>
              <a:gd name="T41" fmla="*/ 37 w 37"/>
              <a:gd name="T42" fmla="*/ 265 h 26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65">
                <a:moveTo>
                  <a:pt x="12" y="12"/>
                </a:moveTo>
                <a:lnTo>
                  <a:pt x="36" y="0"/>
                </a:lnTo>
                <a:lnTo>
                  <a:pt x="36" y="24"/>
                </a:lnTo>
                <a:lnTo>
                  <a:pt x="36" y="48"/>
                </a:lnTo>
                <a:lnTo>
                  <a:pt x="36" y="72"/>
                </a:lnTo>
                <a:lnTo>
                  <a:pt x="36" y="96"/>
                </a:lnTo>
                <a:lnTo>
                  <a:pt x="24" y="120"/>
                </a:lnTo>
                <a:lnTo>
                  <a:pt x="12" y="144"/>
                </a:lnTo>
                <a:lnTo>
                  <a:pt x="0" y="168"/>
                </a:lnTo>
                <a:lnTo>
                  <a:pt x="0" y="192"/>
                </a:lnTo>
                <a:lnTo>
                  <a:pt x="0" y="216"/>
                </a:lnTo>
                <a:lnTo>
                  <a:pt x="0" y="240"/>
                </a:lnTo>
                <a:lnTo>
                  <a:pt x="12" y="264"/>
                </a:lnTo>
              </a:path>
            </a:pathLst>
          </a:custGeom>
          <a:noFill/>
          <a:ln w="25400" cap="rnd">
            <a:solidFill>
              <a:srgbClr val="00AE00"/>
            </a:solidFill>
            <a:round/>
            <a:headEnd/>
            <a:tailEnd/>
          </a:ln>
          <a:extLst>
            <a:ext uri="{909E8E84-426E-40DD-AFC4-6F175D3DCCD1}">
              <a14:hiddenFill xmlns:a14="http://schemas.microsoft.com/office/drawing/2010/main">
                <a:solidFill>
                  <a:srgbClr val="FFFFFF"/>
                </a:solidFill>
              </a14:hiddenFill>
            </a:ext>
          </a:extLst>
        </p:spPr>
        <p:txBody>
          <a:bodyPr/>
          <a:lstStyle/>
          <a:p>
            <a:pPr defTabSz="914400" eaLnBrk="1" hangingPunct="1">
              <a:buClrTx/>
              <a:buSzTx/>
              <a:buFontTx/>
              <a:buNone/>
            </a:pPr>
            <a:endParaRPr lang="en-US">
              <a:solidFill>
                <a:srgbClr val="FFFFFF"/>
              </a:solidFill>
            </a:endParaRPr>
          </a:p>
        </p:txBody>
      </p:sp>
      <p:sp>
        <p:nvSpPr>
          <p:cNvPr id="235534" name="Rectangle 14"/>
          <p:cNvSpPr>
            <a:spLocks noChangeArrowheads="1"/>
          </p:cNvSpPr>
          <p:nvPr/>
        </p:nvSpPr>
        <p:spPr bwMode="auto">
          <a:xfrm>
            <a:off x="3449638" y="2382838"/>
            <a:ext cx="1273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SG</a:t>
            </a:r>
          </a:p>
        </p:txBody>
      </p:sp>
      <p:sp>
        <p:nvSpPr>
          <p:cNvPr id="235535" name="Rectangle 15"/>
          <p:cNvSpPr>
            <a:spLocks noChangeArrowheads="1"/>
          </p:cNvSpPr>
          <p:nvPr/>
        </p:nvSpPr>
        <p:spPr bwMode="auto">
          <a:xfrm>
            <a:off x="2516188" y="5640388"/>
            <a:ext cx="7016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RS</a:t>
            </a:r>
          </a:p>
        </p:txBody>
      </p:sp>
      <p:sp>
        <p:nvSpPr>
          <p:cNvPr id="235536" name="Rectangle 16"/>
          <p:cNvSpPr>
            <a:spLocks noChangeArrowheads="1"/>
          </p:cNvSpPr>
          <p:nvPr/>
        </p:nvSpPr>
        <p:spPr bwMode="auto">
          <a:xfrm>
            <a:off x="2020888" y="9921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MS</a:t>
            </a:r>
          </a:p>
        </p:txBody>
      </p:sp>
      <p:sp>
        <p:nvSpPr>
          <p:cNvPr id="49169" name="Rectangle 17"/>
          <p:cNvSpPr>
            <a:spLocks noChangeArrowheads="1"/>
          </p:cNvSpPr>
          <p:nvPr/>
        </p:nvSpPr>
        <p:spPr bwMode="auto">
          <a:xfrm>
            <a:off x="3086100" y="4381500"/>
            <a:ext cx="16764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49170" name="Line 18"/>
          <p:cNvSpPr>
            <a:spLocks noChangeShapeType="1"/>
          </p:cNvSpPr>
          <p:nvPr/>
        </p:nvSpPr>
        <p:spPr bwMode="auto">
          <a:xfrm>
            <a:off x="1746250" y="3505200"/>
            <a:ext cx="6546850" cy="0"/>
          </a:xfrm>
          <a:prstGeom prst="line">
            <a:avLst/>
          </a:prstGeom>
          <a:noFill/>
          <a:ln w="25400">
            <a:solidFill>
              <a:schemeClr val="accent2"/>
            </a:solidFill>
            <a:prstDash val="dashDot"/>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49171" name="Line 19"/>
          <p:cNvSpPr>
            <a:spLocks noChangeShapeType="1"/>
          </p:cNvSpPr>
          <p:nvPr/>
        </p:nvSpPr>
        <p:spPr bwMode="auto">
          <a:xfrm>
            <a:off x="4991100" y="984250"/>
            <a:ext cx="0" cy="5003800"/>
          </a:xfrm>
          <a:prstGeom prst="line">
            <a:avLst/>
          </a:prstGeom>
          <a:noFill/>
          <a:ln w="25400">
            <a:solidFill>
              <a:schemeClr val="accent2"/>
            </a:solidFill>
            <a:prstDash val="dashDot"/>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235540" name="Rectangle 20"/>
          <p:cNvSpPr>
            <a:spLocks noChangeArrowheads="1"/>
          </p:cNvSpPr>
          <p:nvPr/>
        </p:nvSpPr>
        <p:spPr bwMode="auto">
          <a:xfrm>
            <a:off x="76200" y="304800"/>
            <a:ext cx="2138363" cy="6445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buClrTx/>
              <a:buSzTx/>
              <a:buFontTx/>
              <a:buNone/>
            </a:pPr>
            <a:r>
              <a:rPr lang="en-US" b="1">
                <a:solidFill>
                  <a:srgbClr val="FFD34A"/>
                </a:solidFill>
                <a:latin typeface="Times" charset="0"/>
              </a:rPr>
              <a:t> </a:t>
            </a:r>
            <a:r>
              <a:rPr lang="zh-CN" altLang="en-US" sz="3600" b="1">
                <a:solidFill>
                  <a:srgbClr val="FFD34A"/>
                </a:solidFill>
                <a:latin typeface="Times" charset="0"/>
              </a:rPr>
              <a:t>布局</a:t>
            </a:r>
            <a:r>
              <a:rPr lang="en-US" altLang="ja-JP" b="1">
                <a:solidFill>
                  <a:srgbClr val="FFD34A"/>
                </a:solidFill>
                <a:latin typeface="Times" charset="0"/>
              </a:rPr>
              <a:t> </a:t>
            </a:r>
            <a:endParaRPr lang="en-US" b="1">
              <a:solidFill>
                <a:srgbClr val="FFD34A"/>
              </a:solidFill>
              <a:latin typeface="Times" charset="0"/>
            </a:endParaRPr>
          </a:p>
        </p:txBody>
      </p:sp>
      <p:sp>
        <p:nvSpPr>
          <p:cNvPr id="235541" name="Rectangle 21"/>
          <p:cNvSpPr>
            <a:spLocks noChangeArrowheads="1"/>
          </p:cNvSpPr>
          <p:nvPr/>
        </p:nvSpPr>
        <p:spPr bwMode="auto">
          <a:xfrm>
            <a:off x="2613025" y="3613150"/>
            <a:ext cx="1730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009900"/>
                </a:solidFill>
                <a:latin typeface="Times" pitchFamily="-111" charset="0"/>
                <a:cs typeface="+mn-cs"/>
              </a:rPr>
              <a:t>DS</a:t>
            </a:r>
          </a:p>
        </p:txBody>
      </p:sp>
      <p:sp>
        <p:nvSpPr>
          <p:cNvPr id="235542" name="Line 22"/>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Times New Roman" pitchFamily="-111" charset="0"/>
              <a:cs typeface="+mn-cs"/>
            </a:endParaRPr>
          </a:p>
        </p:txBody>
      </p:sp>
      <p:sp>
        <p:nvSpPr>
          <p:cNvPr id="49175" name="Oval 23"/>
          <p:cNvSpPr>
            <a:spLocks noChangeArrowheads="1"/>
          </p:cNvSpPr>
          <p:nvPr/>
        </p:nvSpPr>
        <p:spPr bwMode="auto">
          <a:xfrm>
            <a:off x="6735763" y="4508500"/>
            <a:ext cx="193675" cy="187325"/>
          </a:xfrm>
          <a:prstGeom prst="ellipse">
            <a:avLst/>
          </a:prstGeom>
          <a:solidFill>
            <a:srgbClr val="73738C"/>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44" name="Rectangle 24"/>
          <p:cNvSpPr>
            <a:spLocks noChangeArrowheads="1"/>
          </p:cNvSpPr>
          <p:nvPr/>
        </p:nvSpPr>
        <p:spPr bwMode="auto">
          <a:xfrm>
            <a:off x="4081463" y="1125538"/>
            <a:ext cx="812800" cy="51911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235545" name="Rectangle 25"/>
          <p:cNvSpPr>
            <a:spLocks noChangeArrowheads="1"/>
          </p:cNvSpPr>
          <p:nvPr/>
        </p:nvSpPr>
        <p:spPr bwMode="auto">
          <a:xfrm>
            <a:off x="6896100" y="43957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009900"/>
                </a:solidFill>
                <a:latin typeface="Times" charset="0"/>
                <a:ea typeface="ＭＳ Ｐゴシック" charset="-128"/>
                <a:cs typeface="ＭＳ Ｐゴシック" charset="-128"/>
              </a:rPr>
              <a:t>U</a:t>
            </a:r>
          </a:p>
        </p:txBody>
      </p:sp>
      <p:sp>
        <p:nvSpPr>
          <p:cNvPr id="235546" name="Rectangle 26"/>
          <p:cNvSpPr>
            <a:spLocks noChangeArrowheads="1"/>
          </p:cNvSpPr>
          <p:nvPr/>
        </p:nvSpPr>
        <p:spPr bwMode="auto">
          <a:xfrm>
            <a:off x="5830888" y="288448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B</a:t>
            </a:r>
          </a:p>
        </p:txBody>
      </p:sp>
      <p:sp>
        <p:nvSpPr>
          <p:cNvPr id="49179" name="Oval 27"/>
          <p:cNvSpPr>
            <a:spLocks noChangeArrowheads="1"/>
          </p:cNvSpPr>
          <p:nvPr/>
        </p:nvSpPr>
        <p:spPr bwMode="auto">
          <a:xfrm>
            <a:off x="5702300" y="3033713"/>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48" name="Rectangle 28"/>
          <p:cNvSpPr>
            <a:spLocks noChangeArrowheads="1"/>
          </p:cNvSpPr>
          <p:nvPr/>
        </p:nvSpPr>
        <p:spPr bwMode="auto">
          <a:xfrm>
            <a:off x="5487988" y="1811338"/>
            <a:ext cx="8350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H</a:t>
            </a:r>
          </a:p>
        </p:txBody>
      </p:sp>
      <p:sp>
        <p:nvSpPr>
          <p:cNvPr id="49181" name="Oval 29"/>
          <p:cNvSpPr>
            <a:spLocks noChangeArrowheads="1"/>
          </p:cNvSpPr>
          <p:nvPr/>
        </p:nvSpPr>
        <p:spPr bwMode="auto">
          <a:xfrm>
            <a:off x="5313363" y="1982788"/>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50" name="Rectangle 30"/>
          <p:cNvSpPr>
            <a:spLocks noChangeArrowheads="1"/>
          </p:cNvSpPr>
          <p:nvPr/>
        </p:nvSpPr>
        <p:spPr bwMode="auto">
          <a:xfrm>
            <a:off x="7177088" y="1525588"/>
            <a:ext cx="129222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a:spcBef>
                <a:spcPct val="50000"/>
              </a:spcBef>
              <a:buClrTx/>
              <a:buSzTx/>
              <a:buFontTx/>
              <a:buNone/>
              <a:defRPr/>
            </a:pPr>
            <a:r>
              <a:rPr lang="en-US" b="1">
                <a:solidFill>
                  <a:srgbClr val="CECECE"/>
                </a:solidFill>
                <a:latin typeface="Times" pitchFamily="-111" charset="0"/>
                <a:cs typeface="+mn-cs"/>
              </a:rPr>
              <a:t>N(A)</a:t>
            </a:r>
          </a:p>
        </p:txBody>
      </p:sp>
      <p:sp>
        <p:nvSpPr>
          <p:cNvPr id="49183" name="Oval 31"/>
          <p:cNvSpPr>
            <a:spLocks noChangeArrowheads="1"/>
          </p:cNvSpPr>
          <p:nvPr/>
        </p:nvSpPr>
        <p:spPr bwMode="auto">
          <a:xfrm>
            <a:off x="7010400" y="1644650"/>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49184" name="Oval 32"/>
          <p:cNvSpPr>
            <a:spLocks noChangeArrowheads="1"/>
          </p:cNvSpPr>
          <p:nvPr/>
        </p:nvSpPr>
        <p:spPr bwMode="auto">
          <a:xfrm>
            <a:off x="2873375" y="2744788"/>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53" name="Rectangle 33"/>
          <p:cNvSpPr>
            <a:spLocks noChangeArrowheads="1"/>
          </p:cNvSpPr>
          <p:nvPr/>
        </p:nvSpPr>
        <p:spPr bwMode="auto">
          <a:xfrm>
            <a:off x="3082925" y="2568575"/>
            <a:ext cx="401638"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C</a:t>
            </a:r>
          </a:p>
        </p:txBody>
      </p:sp>
      <p:sp>
        <p:nvSpPr>
          <p:cNvPr id="49186" name="Oval 34"/>
          <p:cNvSpPr>
            <a:spLocks noChangeArrowheads="1"/>
          </p:cNvSpPr>
          <p:nvPr/>
        </p:nvSpPr>
        <p:spPr bwMode="auto">
          <a:xfrm>
            <a:off x="2974975" y="3235325"/>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55" name="Rectangle 35"/>
          <p:cNvSpPr>
            <a:spLocks noChangeArrowheads="1"/>
          </p:cNvSpPr>
          <p:nvPr/>
        </p:nvSpPr>
        <p:spPr bwMode="auto">
          <a:xfrm>
            <a:off x="2727325" y="3078163"/>
            <a:ext cx="3333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J</a:t>
            </a:r>
          </a:p>
        </p:txBody>
      </p:sp>
      <p:sp>
        <p:nvSpPr>
          <p:cNvPr id="49188" name="Oval 36"/>
          <p:cNvSpPr>
            <a:spLocks noChangeArrowheads="1"/>
          </p:cNvSpPr>
          <p:nvPr/>
        </p:nvSpPr>
        <p:spPr bwMode="auto">
          <a:xfrm>
            <a:off x="3516313" y="3201988"/>
            <a:ext cx="193675" cy="187325"/>
          </a:xfrm>
          <a:prstGeom prst="ellipse">
            <a:avLst/>
          </a:prstGeom>
          <a:solidFill>
            <a:srgbClr val="FAF200"/>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49189" name="Oval 37"/>
          <p:cNvSpPr>
            <a:spLocks noChangeArrowheads="1"/>
          </p:cNvSpPr>
          <p:nvPr/>
        </p:nvSpPr>
        <p:spPr bwMode="auto">
          <a:xfrm>
            <a:off x="2906713" y="4573588"/>
            <a:ext cx="193675" cy="187325"/>
          </a:xfrm>
          <a:prstGeom prst="ellipse">
            <a:avLst/>
          </a:prstGeom>
          <a:solidFill>
            <a:srgbClr val="73738C"/>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58" name="Rectangle 38"/>
          <p:cNvSpPr>
            <a:spLocks noChangeArrowheads="1"/>
          </p:cNvSpPr>
          <p:nvPr/>
        </p:nvSpPr>
        <p:spPr bwMode="auto">
          <a:xfrm>
            <a:off x="3067050" y="4451350"/>
            <a:ext cx="620713"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009900"/>
                </a:solidFill>
                <a:latin typeface="Times" pitchFamily="-111" charset="0"/>
                <a:cs typeface="+mn-cs"/>
              </a:rPr>
              <a:t>KB</a:t>
            </a:r>
          </a:p>
        </p:txBody>
      </p:sp>
      <p:sp>
        <p:nvSpPr>
          <p:cNvPr id="49191" name="Oval 39"/>
          <p:cNvSpPr>
            <a:spLocks noChangeArrowheads="1"/>
          </p:cNvSpPr>
          <p:nvPr/>
        </p:nvSpPr>
        <p:spPr bwMode="auto">
          <a:xfrm>
            <a:off x="2992438" y="5286375"/>
            <a:ext cx="193675" cy="187325"/>
          </a:xfrm>
          <a:prstGeom prst="ellipse">
            <a:avLst/>
          </a:prstGeom>
          <a:solidFill>
            <a:srgbClr val="73738C"/>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60" name="Rectangle 40"/>
          <p:cNvSpPr>
            <a:spLocks noChangeArrowheads="1"/>
          </p:cNvSpPr>
          <p:nvPr/>
        </p:nvSpPr>
        <p:spPr bwMode="auto">
          <a:xfrm>
            <a:off x="3179763" y="5164138"/>
            <a:ext cx="638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009900"/>
                </a:solidFill>
                <a:latin typeface="Times" pitchFamily="-111" charset="0"/>
                <a:cs typeface="+mn-cs"/>
              </a:rPr>
              <a:t>MS</a:t>
            </a:r>
          </a:p>
        </p:txBody>
      </p:sp>
      <p:sp>
        <p:nvSpPr>
          <p:cNvPr id="49193" name="Oval 41"/>
          <p:cNvSpPr>
            <a:spLocks noChangeArrowheads="1"/>
          </p:cNvSpPr>
          <p:nvPr/>
        </p:nvSpPr>
        <p:spPr bwMode="auto">
          <a:xfrm>
            <a:off x="1671638" y="4186238"/>
            <a:ext cx="193675" cy="187325"/>
          </a:xfrm>
          <a:prstGeom prst="ellipse">
            <a:avLst/>
          </a:prstGeom>
          <a:solidFill>
            <a:srgbClr val="73738C"/>
          </a:solidFill>
          <a:ln w="25400">
            <a:solidFill>
              <a:srgbClr val="00AE00"/>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235562" name="Rectangle 42"/>
          <p:cNvSpPr>
            <a:spLocks noChangeArrowheads="1"/>
          </p:cNvSpPr>
          <p:nvPr/>
        </p:nvSpPr>
        <p:spPr bwMode="auto">
          <a:xfrm>
            <a:off x="1809750" y="4081463"/>
            <a:ext cx="3841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CECECE"/>
                </a:solidFill>
                <a:latin typeface="Times" charset="0"/>
                <a:ea typeface="ＭＳ Ｐゴシック" charset="-128"/>
                <a:cs typeface="ＭＳ Ｐゴシック" charset="-128"/>
              </a:rPr>
              <a:t>E</a:t>
            </a:r>
          </a:p>
        </p:txBody>
      </p:sp>
      <p:sp>
        <p:nvSpPr>
          <p:cNvPr id="235563" name="Rectangle 43"/>
          <p:cNvSpPr>
            <a:spLocks noChangeArrowheads="1"/>
          </p:cNvSpPr>
          <p:nvPr/>
        </p:nvSpPr>
        <p:spPr bwMode="auto">
          <a:xfrm>
            <a:off x="3751263" y="3078163"/>
            <a:ext cx="688975" cy="45402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algn="ctr" defTabSz="914400">
              <a:spcBef>
                <a:spcPct val="50000"/>
              </a:spcBef>
              <a:buClrTx/>
              <a:buSzTx/>
              <a:buFontTx/>
              <a:buNone/>
              <a:defRPr/>
            </a:pPr>
            <a:r>
              <a:rPr lang="en-US" b="1">
                <a:solidFill>
                  <a:srgbClr val="CECECE"/>
                </a:solidFill>
                <a:latin typeface="Times" pitchFamily="-111" charset="0"/>
                <a:cs typeface="+mn-cs"/>
              </a:rPr>
              <a:t>MN</a:t>
            </a:r>
          </a:p>
        </p:txBody>
      </p:sp>
      <p:sp>
        <p:nvSpPr>
          <p:cNvPr id="235564" name="Freeform 44"/>
          <p:cNvSpPr>
            <a:spLocks/>
          </p:cNvSpPr>
          <p:nvPr/>
        </p:nvSpPr>
        <p:spPr bwMode="auto">
          <a:xfrm>
            <a:off x="3098800" y="1735138"/>
            <a:ext cx="3862388" cy="13398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grpSp>
        <p:nvGrpSpPr>
          <p:cNvPr id="2" name="Group 45"/>
          <p:cNvGrpSpPr>
            <a:grpSpLocks/>
          </p:cNvGrpSpPr>
          <p:nvPr/>
        </p:nvGrpSpPr>
        <p:grpSpPr bwMode="auto">
          <a:xfrm>
            <a:off x="6369050" y="933450"/>
            <a:ext cx="2000250" cy="1327150"/>
            <a:chOff x="3968" y="621"/>
            <a:chExt cx="1260" cy="836"/>
          </a:xfrm>
        </p:grpSpPr>
        <p:sp>
          <p:nvSpPr>
            <p:cNvPr id="235566" name="Freeform 46"/>
            <p:cNvSpPr>
              <a:spLocks/>
            </p:cNvSpPr>
            <p:nvPr/>
          </p:nvSpPr>
          <p:spPr bwMode="auto">
            <a:xfrm>
              <a:off x="3968" y="763"/>
              <a:ext cx="428" cy="278"/>
            </a:xfrm>
            <a:custGeom>
              <a:avLst/>
              <a:gdLst/>
              <a:ahLst/>
              <a:cxnLst>
                <a:cxn ang="0">
                  <a:pos x="0" y="0"/>
                </a:cxn>
                <a:cxn ang="0">
                  <a:pos x="21" y="0"/>
                </a:cxn>
                <a:cxn ang="0">
                  <a:pos x="43" y="0"/>
                </a:cxn>
                <a:cxn ang="0">
                  <a:pos x="64" y="10"/>
                </a:cxn>
                <a:cxn ang="0">
                  <a:pos x="96" y="21"/>
                </a:cxn>
                <a:cxn ang="0">
                  <a:pos x="117" y="21"/>
                </a:cxn>
                <a:cxn ang="0">
                  <a:pos x="139" y="21"/>
                </a:cxn>
                <a:cxn ang="0">
                  <a:pos x="160" y="32"/>
                </a:cxn>
                <a:cxn ang="0">
                  <a:pos x="181" y="42"/>
                </a:cxn>
                <a:cxn ang="0">
                  <a:pos x="203" y="53"/>
                </a:cxn>
                <a:cxn ang="0">
                  <a:pos x="224" y="64"/>
                </a:cxn>
                <a:cxn ang="0">
                  <a:pos x="235" y="85"/>
                </a:cxn>
                <a:cxn ang="0">
                  <a:pos x="256" y="96"/>
                </a:cxn>
                <a:cxn ang="0">
                  <a:pos x="277" y="106"/>
                </a:cxn>
                <a:cxn ang="0">
                  <a:pos x="299" y="128"/>
                </a:cxn>
                <a:cxn ang="0">
                  <a:pos x="320" y="138"/>
                </a:cxn>
                <a:cxn ang="0">
                  <a:pos x="331" y="160"/>
                </a:cxn>
                <a:cxn ang="0">
                  <a:pos x="352" y="170"/>
                </a:cxn>
                <a:cxn ang="0">
                  <a:pos x="363" y="192"/>
                </a:cxn>
                <a:cxn ang="0">
                  <a:pos x="384" y="202"/>
                </a:cxn>
                <a:cxn ang="0">
                  <a:pos x="395" y="224"/>
                </a:cxn>
                <a:cxn ang="0">
                  <a:pos x="416" y="234"/>
                </a:cxn>
                <a:cxn ang="0">
                  <a:pos x="416" y="256"/>
                </a:cxn>
                <a:cxn ang="0">
                  <a:pos x="427" y="277"/>
                </a:cxn>
              </a:cxnLst>
              <a:rect l="0" t="0" r="r" b="b"/>
              <a:pathLst>
                <a:path w="428" h="278">
                  <a:moveTo>
                    <a:pt x="0" y="0"/>
                  </a:moveTo>
                  <a:lnTo>
                    <a:pt x="21" y="0"/>
                  </a:lnTo>
                  <a:lnTo>
                    <a:pt x="43" y="0"/>
                  </a:lnTo>
                  <a:lnTo>
                    <a:pt x="64" y="10"/>
                  </a:lnTo>
                  <a:lnTo>
                    <a:pt x="96" y="21"/>
                  </a:lnTo>
                  <a:lnTo>
                    <a:pt x="117" y="21"/>
                  </a:lnTo>
                  <a:lnTo>
                    <a:pt x="139" y="21"/>
                  </a:lnTo>
                  <a:lnTo>
                    <a:pt x="160" y="32"/>
                  </a:lnTo>
                  <a:lnTo>
                    <a:pt x="181" y="42"/>
                  </a:lnTo>
                  <a:lnTo>
                    <a:pt x="203" y="53"/>
                  </a:lnTo>
                  <a:lnTo>
                    <a:pt x="224" y="64"/>
                  </a:lnTo>
                  <a:lnTo>
                    <a:pt x="235" y="85"/>
                  </a:lnTo>
                  <a:lnTo>
                    <a:pt x="256" y="96"/>
                  </a:lnTo>
                  <a:lnTo>
                    <a:pt x="277" y="106"/>
                  </a:lnTo>
                  <a:lnTo>
                    <a:pt x="299" y="128"/>
                  </a:lnTo>
                  <a:lnTo>
                    <a:pt x="320" y="138"/>
                  </a:lnTo>
                  <a:lnTo>
                    <a:pt x="331" y="160"/>
                  </a:lnTo>
                  <a:lnTo>
                    <a:pt x="352" y="170"/>
                  </a:lnTo>
                  <a:lnTo>
                    <a:pt x="363" y="192"/>
                  </a:lnTo>
                  <a:lnTo>
                    <a:pt x="384" y="202"/>
                  </a:lnTo>
                  <a:lnTo>
                    <a:pt x="395" y="224"/>
                  </a:lnTo>
                  <a:lnTo>
                    <a:pt x="416" y="234"/>
                  </a:lnTo>
                  <a:lnTo>
                    <a:pt x="416" y="256"/>
                  </a:lnTo>
                  <a:lnTo>
                    <a:pt x="427" y="277"/>
                  </a:lnTo>
                </a:path>
              </a:pathLst>
            </a:custGeom>
            <a:noFill/>
            <a:ln w="50800" cap="rnd" cmpd="sng">
              <a:solidFill>
                <a:srgbClr val="00FF00"/>
              </a:solidFill>
              <a:prstDash val="solid"/>
              <a:round/>
              <a:headEnd type="triangle" w="med" len="med"/>
              <a:tailEnd type="non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67" name="Freeform 47"/>
            <p:cNvSpPr>
              <a:spLocks/>
            </p:cNvSpPr>
            <p:nvPr/>
          </p:nvSpPr>
          <p:spPr bwMode="auto">
            <a:xfrm>
              <a:off x="4491" y="677"/>
              <a:ext cx="427" cy="321"/>
            </a:xfrm>
            <a:custGeom>
              <a:avLst/>
              <a:gdLst/>
              <a:ahLst/>
              <a:cxnLst>
                <a:cxn ang="0">
                  <a:pos x="0" y="320"/>
                </a:cxn>
                <a:cxn ang="0">
                  <a:pos x="21" y="299"/>
                </a:cxn>
                <a:cxn ang="0">
                  <a:pos x="32" y="278"/>
                </a:cxn>
                <a:cxn ang="0">
                  <a:pos x="42" y="256"/>
                </a:cxn>
                <a:cxn ang="0">
                  <a:pos x="53" y="235"/>
                </a:cxn>
                <a:cxn ang="0">
                  <a:pos x="64" y="214"/>
                </a:cxn>
                <a:cxn ang="0">
                  <a:pos x="85" y="203"/>
                </a:cxn>
                <a:cxn ang="0">
                  <a:pos x="96" y="182"/>
                </a:cxn>
                <a:cxn ang="0">
                  <a:pos x="106" y="160"/>
                </a:cxn>
                <a:cxn ang="0">
                  <a:pos x="128" y="150"/>
                </a:cxn>
                <a:cxn ang="0">
                  <a:pos x="138" y="128"/>
                </a:cxn>
                <a:cxn ang="0">
                  <a:pos x="160" y="107"/>
                </a:cxn>
                <a:cxn ang="0">
                  <a:pos x="181" y="96"/>
                </a:cxn>
                <a:cxn ang="0">
                  <a:pos x="192" y="75"/>
                </a:cxn>
                <a:cxn ang="0">
                  <a:pos x="213" y="75"/>
                </a:cxn>
                <a:cxn ang="0">
                  <a:pos x="234" y="64"/>
                </a:cxn>
                <a:cxn ang="0">
                  <a:pos x="256" y="43"/>
                </a:cxn>
                <a:cxn ang="0">
                  <a:pos x="277" y="32"/>
                </a:cxn>
                <a:cxn ang="0">
                  <a:pos x="298" y="32"/>
                </a:cxn>
                <a:cxn ang="0">
                  <a:pos x="320" y="22"/>
                </a:cxn>
                <a:cxn ang="0">
                  <a:pos x="341" y="11"/>
                </a:cxn>
                <a:cxn ang="0">
                  <a:pos x="362" y="0"/>
                </a:cxn>
                <a:cxn ang="0">
                  <a:pos x="384" y="0"/>
                </a:cxn>
                <a:cxn ang="0">
                  <a:pos x="405" y="0"/>
                </a:cxn>
                <a:cxn ang="0">
                  <a:pos x="426" y="0"/>
                </a:cxn>
              </a:cxnLst>
              <a:rect l="0" t="0" r="r" b="b"/>
              <a:pathLst>
                <a:path w="427" h="321">
                  <a:moveTo>
                    <a:pt x="0" y="320"/>
                  </a:moveTo>
                  <a:lnTo>
                    <a:pt x="21" y="299"/>
                  </a:lnTo>
                  <a:lnTo>
                    <a:pt x="32" y="278"/>
                  </a:lnTo>
                  <a:lnTo>
                    <a:pt x="42" y="256"/>
                  </a:lnTo>
                  <a:lnTo>
                    <a:pt x="53" y="235"/>
                  </a:lnTo>
                  <a:lnTo>
                    <a:pt x="64" y="214"/>
                  </a:lnTo>
                  <a:lnTo>
                    <a:pt x="85" y="203"/>
                  </a:lnTo>
                  <a:lnTo>
                    <a:pt x="96" y="182"/>
                  </a:lnTo>
                  <a:lnTo>
                    <a:pt x="106" y="160"/>
                  </a:lnTo>
                  <a:lnTo>
                    <a:pt x="128" y="150"/>
                  </a:lnTo>
                  <a:lnTo>
                    <a:pt x="138" y="128"/>
                  </a:lnTo>
                  <a:lnTo>
                    <a:pt x="160" y="107"/>
                  </a:lnTo>
                  <a:lnTo>
                    <a:pt x="181" y="96"/>
                  </a:lnTo>
                  <a:lnTo>
                    <a:pt x="192" y="75"/>
                  </a:lnTo>
                  <a:lnTo>
                    <a:pt x="213" y="75"/>
                  </a:lnTo>
                  <a:lnTo>
                    <a:pt x="234" y="64"/>
                  </a:lnTo>
                  <a:lnTo>
                    <a:pt x="256" y="43"/>
                  </a:lnTo>
                  <a:lnTo>
                    <a:pt x="277" y="32"/>
                  </a:lnTo>
                  <a:lnTo>
                    <a:pt x="298" y="32"/>
                  </a:lnTo>
                  <a:lnTo>
                    <a:pt x="320" y="22"/>
                  </a:lnTo>
                  <a:lnTo>
                    <a:pt x="341" y="11"/>
                  </a:lnTo>
                  <a:lnTo>
                    <a:pt x="362" y="0"/>
                  </a:lnTo>
                  <a:lnTo>
                    <a:pt x="384" y="0"/>
                  </a:lnTo>
                  <a:lnTo>
                    <a:pt x="405" y="0"/>
                  </a:lnTo>
                  <a:lnTo>
                    <a:pt x="426"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68" name="Freeform 48"/>
            <p:cNvSpPr>
              <a:spLocks/>
            </p:cNvSpPr>
            <p:nvPr/>
          </p:nvSpPr>
          <p:spPr bwMode="auto">
            <a:xfrm>
              <a:off x="4512" y="1179"/>
              <a:ext cx="545" cy="278"/>
            </a:xfrm>
            <a:custGeom>
              <a:avLst/>
              <a:gdLst/>
              <a:ahLst/>
              <a:cxnLst>
                <a:cxn ang="0">
                  <a:pos x="0" y="0"/>
                </a:cxn>
                <a:cxn ang="0">
                  <a:pos x="11" y="21"/>
                </a:cxn>
                <a:cxn ang="0">
                  <a:pos x="32" y="32"/>
                </a:cxn>
                <a:cxn ang="0">
                  <a:pos x="43" y="53"/>
                </a:cxn>
                <a:cxn ang="0">
                  <a:pos x="53" y="74"/>
                </a:cxn>
                <a:cxn ang="0">
                  <a:pos x="75" y="96"/>
                </a:cxn>
                <a:cxn ang="0">
                  <a:pos x="96" y="106"/>
                </a:cxn>
                <a:cxn ang="0">
                  <a:pos x="107" y="128"/>
                </a:cxn>
                <a:cxn ang="0">
                  <a:pos x="128" y="138"/>
                </a:cxn>
                <a:cxn ang="0">
                  <a:pos x="149" y="160"/>
                </a:cxn>
                <a:cxn ang="0">
                  <a:pos x="171" y="170"/>
                </a:cxn>
                <a:cxn ang="0">
                  <a:pos x="192" y="181"/>
                </a:cxn>
                <a:cxn ang="0">
                  <a:pos x="213" y="192"/>
                </a:cxn>
                <a:cxn ang="0">
                  <a:pos x="235" y="202"/>
                </a:cxn>
                <a:cxn ang="0">
                  <a:pos x="256" y="224"/>
                </a:cxn>
                <a:cxn ang="0">
                  <a:pos x="277" y="224"/>
                </a:cxn>
                <a:cxn ang="0">
                  <a:pos x="299" y="234"/>
                </a:cxn>
                <a:cxn ang="0">
                  <a:pos x="320" y="234"/>
                </a:cxn>
                <a:cxn ang="0">
                  <a:pos x="352" y="256"/>
                </a:cxn>
                <a:cxn ang="0">
                  <a:pos x="384" y="256"/>
                </a:cxn>
                <a:cxn ang="0">
                  <a:pos x="405" y="266"/>
                </a:cxn>
                <a:cxn ang="0">
                  <a:pos x="427" y="266"/>
                </a:cxn>
                <a:cxn ang="0">
                  <a:pos x="448" y="266"/>
                </a:cxn>
                <a:cxn ang="0">
                  <a:pos x="469" y="277"/>
                </a:cxn>
                <a:cxn ang="0">
                  <a:pos x="501" y="277"/>
                </a:cxn>
                <a:cxn ang="0">
                  <a:pos x="523" y="277"/>
                </a:cxn>
                <a:cxn ang="0">
                  <a:pos x="544" y="277"/>
                </a:cxn>
              </a:cxnLst>
              <a:rect l="0" t="0" r="r" b="b"/>
              <a:pathLst>
                <a:path w="545" h="278">
                  <a:moveTo>
                    <a:pt x="0" y="0"/>
                  </a:moveTo>
                  <a:lnTo>
                    <a:pt x="11" y="21"/>
                  </a:lnTo>
                  <a:lnTo>
                    <a:pt x="32" y="32"/>
                  </a:lnTo>
                  <a:lnTo>
                    <a:pt x="43" y="53"/>
                  </a:lnTo>
                  <a:lnTo>
                    <a:pt x="53" y="74"/>
                  </a:lnTo>
                  <a:lnTo>
                    <a:pt x="75" y="96"/>
                  </a:lnTo>
                  <a:lnTo>
                    <a:pt x="96" y="106"/>
                  </a:lnTo>
                  <a:lnTo>
                    <a:pt x="107" y="128"/>
                  </a:lnTo>
                  <a:lnTo>
                    <a:pt x="128" y="138"/>
                  </a:lnTo>
                  <a:lnTo>
                    <a:pt x="149" y="160"/>
                  </a:lnTo>
                  <a:lnTo>
                    <a:pt x="171" y="170"/>
                  </a:lnTo>
                  <a:lnTo>
                    <a:pt x="192" y="181"/>
                  </a:lnTo>
                  <a:lnTo>
                    <a:pt x="213" y="192"/>
                  </a:lnTo>
                  <a:lnTo>
                    <a:pt x="235" y="202"/>
                  </a:lnTo>
                  <a:lnTo>
                    <a:pt x="256" y="224"/>
                  </a:lnTo>
                  <a:lnTo>
                    <a:pt x="277" y="224"/>
                  </a:lnTo>
                  <a:lnTo>
                    <a:pt x="299" y="234"/>
                  </a:lnTo>
                  <a:lnTo>
                    <a:pt x="320" y="234"/>
                  </a:lnTo>
                  <a:lnTo>
                    <a:pt x="352" y="256"/>
                  </a:lnTo>
                  <a:lnTo>
                    <a:pt x="384" y="256"/>
                  </a:lnTo>
                  <a:lnTo>
                    <a:pt x="405" y="266"/>
                  </a:lnTo>
                  <a:lnTo>
                    <a:pt x="427" y="266"/>
                  </a:lnTo>
                  <a:lnTo>
                    <a:pt x="448" y="266"/>
                  </a:lnTo>
                  <a:lnTo>
                    <a:pt x="469" y="277"/>
                  </a:lnTo>
                  <a:lnTo>
                    <a:pt x="501" y="277"/>
                  </a:lnTo>
                  <a:lnTo>
                    <a:pt x="523" y="277"/>
                  </a:lnTo>
                  <a:lnTo>
                    <a:pt x="544" y="277"/>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69" name="Freeform 49"/>
            <p:cNvSpPr>
              <a:spLocks/>
            </p:cNvSpPr>
            <p:nvPr/>
          </p:nvSpPr>
          <p:spPr bwMode="auto">
            <a:xfrm>
              <a:off x="4011" y="1179"/>
              <a:ext cx="417" cy="267"/>
            </a:xfrm>
            <a:custGeom>
              <a:avLst/>
              <a:gdLst/>
              <a:ahLst/>
              <a:cxnLst>
                <a:cxn ang="0">
                  <a:pos x="416" y="0"/>
                </a:cxn>
                <a:cxn ang="0">
                  <a:pos x="405" y="21"/>
                </a:cxn>
                <a:cxn ang="0">
                  <a:pos x="394" y="42"/>
                </a:cxn>
                <a:cxn ang="0">
                  <a:pos x="373" y="64"/>
                </a:cxn>
                <a:cxn ang="0">
                  <a:pos x="362" y="85"/>
                </a:cxn>
                <a:cxn ang="0">
                  <a:pos x="341" y="106"/>
                </a:cxn>
                <a:cxn ang="0">
                  <a:pos x="320" y="117"/>
                </a:cxn>
                <a:cxn ang="0">
                  <a:pos x="309" y="138"/>
                </a:cxn>
                <a:cxn ang="0">
                  <a:pos x="288" y="138"/>
                </a:cxn>
                <a:cxn ang="0">
                  <a:pos x="266" y="160"/>
                </a:cxn>
                <a:cxn ang="0">
                  <a:pos x="245" y="170"/>
                </a:cxn>
                <a:cxn ang="0">
                  <a:pos x="224" y="181"/>
                </a:cxn>
                <a:cxn ang="0">
                  <a:pos x="202" y="202"/>
                </a:cxn>
                <a:cxn ang="0">
                  <a:pos x="181" y="202"/>
                </a:cxn>
                <a:cxn ang="0">
                  <a:pos x="160" y="213"/>
                </a:cxn>
                <a:cxn ang="0">
                  <a:pos x="138" y="224"/>
                </a:cxn>
                <a:cxn ang="0">
                  <a:pos x="117" y="234"/>
                </a:cxn>
                <a:cxn ang="0">
                  <a:pos x="96" y="234"/>
                </a:cxn>
                <a:cxn ang="0">
                  <a:pos x="64" y="256"/>
                </a:cxn>
                <a:cxn ang="0">
                  <a:pos x="42" y="256"/>
                </a:cxn>
                <a:cxn ang="0">
                  <a:pos x="21" y="266"/>
                </a:cxn>
                <a:cxn ang="0">
                  <a:pos x="0" y="266"/>
                </a:cxn>
              </a:cxnLst>
              <a:rect l="0" t="0" r="r" b="b"/>
              <a:pathLst>
                <a:path w="417" h="267">
                  <a:moveTo>
                    <a:pt x="416" y="0"/>
                  </a:moveTo>
                  <a:lnTo>
                    <a:pt x="405" y="21"/>
                  </a:lnTo>
                  <a:lnTo>
                    <a:pt x="394" y="42"/>
                  </a:lnTo>
                  <a:lnTo>
                    <a:pt x="373" y="64"/>
                  </a:lnTo>
                  <a:lnTo>
                    <a:pt x="362" y="85"/>
                  </a:lnTo>
                  <a:lnTo>
                    <a:pt x="341" y="106"/>
                  </a:lnTo>
                  <a:lnTo>
                    <a:pt x="320" y="117"/>
                  </a:lnTo>
                  <a:lnTo>
                    <a:pt x="309" y="138"/>
                  </a:lnTo>
                  <a:lnTo>
                    <a:pt x="288" y="138"/>
                  </a:lnTo>
                  <a:lnTo>
                    <a:pt x="266" y="160"/>
                  </a:lnTo>
                  <a:lnTo>
                    <a:pt x="245" y="170"/>
                  </a:lnTo>
                  <a:lnTo>
                    <a:pt x="224" y="181"/>
                  </a:lnTo>
                  <a:lnTo>
                    <a:pt x="202" y="202"/>
                  </a:lnTo>
                  <a:lnTo>
                    <a:pt x="181" y="202"/>
                  </a:lnTo>
                  <a:lnTo>
                    <a:pt x="160" y="213"/>
                  </a:lnTo>
                  <a:lnTo>
                    <a:pt x="138" y="224"/>
                  </a:lnTo>
                  <a:lnTo>
                    <a:pt x="117" y="234"/>
                  </a:lnTo>
                  <a:lnTo>
                    <a:pt x="96" y="234"/>
                  </a:lnTo>
                  <a:lnTo>
                    <a:pt x="64" y="256"/>
                  </a:lnTo>
                  <a:lnTo>
                    <a:pt x="42" y="256"/>
                  </a:lnTo>
                  <a:lnTo>
                    <a:pt x="21" y="266"/>
                  </a:lnTo>
                  <a:lnTo>
                    <a:pt x="0" y="266"/>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0" name="Freeform 50"/>
            <p:cNvSpPr>
              <a:spLocks/>
            </p:cNvSpPr>
            <p:nvPr/>
          </p:nvSpPr>
          <p:spPr bwMode="auto">
            <a:xfrm>
              <a:off x="4361" y="621"/>
              <a:ext cx="44" cy="214"/>
            </a:xfrm>
            <a:custGeom>
              <a:avLst/>
              <a:gdLst/>
              <a:ahLst/>
              <a:cxnLst>
                <a:cxn ang="0">
                  <a:pos x="43" y="213"/>
                </a:cxn>
                <a:cxn ang="0">
                  <a:pos x="43" y="192"/>
                </a:cxn>
                <a:cxn ang="0">
                  <a:pos x="43" y="171"/>
                </a:cxn>
                <a:cxn ang="0">
                  <a:pos x="43" y="149"/>
                </a:cxn>
                <a:cxn ang="0">
                  <a:pos x="43" y="128"/>
                </a:cxn>
                <a:cxn ang="0">
                  <a:pos x="32" y="107"/>
                </a:cxn>
                <a:cxn ang="0">
                  <a:pos x="32" y="85"/>
                </a:cxn>
                <a:cxn ang="0">
                  <a:pos x="22" y="64"/>
                </a:cxn>
                <a:cxn ang="0">
                  <a:pos x="22" y="43"/>
                </a:cxn>
                <a:cxn ang="0">
                  <a:pos x="11" y="21"/>
                </a:cxn>
                <a:cxn ang="0">
                  <a:pos x="0" y="0"/>
                </a:cxn>
              </a:cxnLst>
              <a:rect l="0" t="0" r="r" b="b"/>
              <a:pathLst>
                <a:path w="44" h="214">
                  <a:moveTo>
                    <a:pt x="43" y="213"/>
                  </a:moveTo>
                  <a:lnTo>
                    <a:pt x="43" y="192"/>
                  </a:lnTo>
                  <a:lnTo>
                    <a:pt x="43" y="171"/>
                  </a:lnTo>
                  <a:lnTo>
                    <a:pt x="43" y="149"/>
                  </a:lnTo>
                  <a:lnTo>
                    <a:pt x="43" y="128"/>
                  </a:lnTo>
                  <a:lnTo>
                    <a:pt x="32" y="107"/>
                  </a:lnTo>
                  <a:lnTo>
                    <a:pt x="32" y="85"/>
                  </a:lnTo>
                  <a:lnTo>
                    <a:pt x="22" y="64"/>
                  </a:lnTo>
                  <a:lnTo>
                    <a:pt x="22" y="43"/>
                  </a:lnTo>
                  <a:lnTo>
                    <a:pt x="11" y="21"/>
                  </a:lnTo>
                  <a:lnTo>
                    <a:pt x="0"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1" name="Freeform 51"/>
            <p:cNvSpPr>
              <a:spLocks/>
            </p:cNvSpPr>
            <p:nvPr/>
          </p:nvSpPr>
          <p:spPr bwMode="auto">
            <a:xfrm>
              <a:off x="5056" y="1029"/>
              <a:ext cx="172" cy="44"/>
            </a:xfrm>
            <a:custGeom>
              <a:avLst/>
              <a:gdLst/>
              <a:ahLst/>
              <a:cxnLst>
                <a:cxn ang="0">
                  <a:pos x="0" y="43"/>
                </a:cxn>
                <a:cxn ang="0">
                  <a:pos x="21" y="43"/>
                </a:cxn>
                <a:cxn ang="0">
                  <a:pos x="43" y="32"/>
                </a:cxn>
                <a:cxn ang="0">
                  <a:pos x="64" y="32"/>
                </a:cxn>
                <a:cxn ang="0">
                  <a:pos x="85" y="22"/>
                </a:cxn>
                <a:cxn ang="0">
                  <a:pos x="107" y="11"/>
                </a:cxn>
                <a:cxn ang="0">
                  <a:pos x="128" y="11"/>
                </a:cxn>
                <a:cxn ang="0">
                  <a:pos x="149" y="0"/>
                </a:cxn>
                <a:cxn ang="0">
                  <a:pos x="171" y="0"/>
                </a:cxn>
              </a:cxnLst>
              <a:rect l="0" t="0" r="r" b="b"/>
              <a:pathLst>
                <a:path w="172" h="44">
                  <a:moveTo>
                    <a:pt x="0" y="43"/>
                  </a:moveTo>
                  <a:lnTo>
                    <a:pt x="21" y="43"/>
                  </a:lnTo>
                  <a:lnTo>
                    <a:pt x="43" y="32"/>
                  </a:lnTo>
                  <a:lnTo>
                    <a:pt x="64" y="32"/>
                  </a:lnTo>
                  <a:lnTo>
                    <a:pt x="85" y="22"/>
                  </a:lnTo>
                  <a:lnTo>
                    <a:pt x="107" y="11"/>
                  </a:lnTo>
                  <a:lnTo>
                    <a:pt x="128" y="11"/>
                  </a:lnTo>
                  <a:lnTo>
                    <a:pt x="149" y="0"/>
                  </a:lnTo>
                  <a:lnTo>
                    <a:pt x="171" y="0"/>
                  </a:lnTo>
                </a:path>
              </a:pathLst>
            </a:custGeom>
            <a:noFill/>
            <a:ln w="50800" cap="rnd" cmpd="sng">
              <a:solidFill>
                <a:srgbClr val="00FF00"/>
              </a:solidFill>
              <a:prstDash val="solid"/>
              <a:round/>
              <a:headEnd type="none" w="med" len="med"/>
              <a:tailEnd type="triangl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grpSp>
      <p:sp>
        <p:nvSpPr>
          <p:cNvPr id="235572" name="Freeform 52"/>
          <p:cNvSpPr>
            <a:spLocks/>
          </p:cNvSpPr>
          <p:nvPr/>
        </p:nvSpPr>
        <p:spPr bwMode="auto">
          <a:xfrm rot="19699669" flipV="1">
            <a:off x="3136900" y="2198688"/>
            <a:ext cx="3862388" cy="996950"/>
          </a:xfrm>
          <a:custGeom>
            <a:avLst/>
            <a:gdLst/>
            <a:ahLst/>
            <a:cxnLst>
              <a:cxn ang="0">
                <a:pos x="11" y="822"/>
              </a:cxn>
              <a:cxn ang="0">
                <a:pos x="53" y="779"/>
              </a:cxn>
              <a:cxn ang="0">
                <a:pos x="85" y="736"/>
              </a:cxn>
              <a:cxn ang="0">
                <a:pos x="139" y="694"/>
              </a:cxn>
              <a:cxn ang="0">
                <a:pos x="181" y="651"/>
              </a:cxn>
              <a:cxn ang="0">
                <a:pos x="224" y="619"/>
              </a:cxn>
              <a:cxn ang="0">
                <a:pos x="267" y="576"/>
              </a:cxn>
              <a:cxn ang="0">
                <a:pos x="309" y="544"/>
              </a:cxn>
              <a:cxn ang="0">
                <a:pos x="352" y="512"/>
              </a:cxn>
              <a:cxn ang="0">
                <a:pos x="405" y="470"/>
              </a:cxn>
              <a:cxn ang="0">
                <a:pos x="448" y="448"/>
              </a:cxn>
              <a:cxn ang="0">
                <a:pos x="491" y="416"/>
              </a:cxn>
              <a:cxn ang="0">
                <a:pos x="533" y="395"/>
              </a:cxn>
              <a:cxn ang="0">
                <a:pos x="576" y="374"/>
              </a:cxn>
              <a:cxn ang="0">
                <a:pos x="629" y="342"/>
              </a:cxn>
              <a:cxn ang="0">
                <a:pos x="704" y="310"/>
              </a:cxn>
              <a:cxn ang="0">
                <a:pos x="757" y="278"/>
              </a:cxn>
              <a:cxn ang="0">
                <a:pos x="821" y="256"/>
              </a:cxn>
              <a:cxn ang="0">
                <a:pos x="875" y="235"/>
              </a:cxn>
              <a:cxn ang="0">
                <a:pos x="917" y="214"/>
              </a:cxn>
              <a:cxn ang="0">
                <a:pos x="971" y="192"/>
              </a:cxn>
              <a:cxn ang="0">
                <a:pos x="1024" y="171"/>
              </a:cxn>
              <a:cxn ang="0">
                <a:pos x="1067" y="160"/>
              </a:cxn>
              <a:cxn ang="0">
                <a:pos x="1120" y="139"/>
              </a:cxn>
              <a:cxn ang="0">
                <a:pos x="1173" y="128"/>
              </a:cxn>
              <a:cxn ang="0">
                <a:pos x="1216" y="107"/>
              </a:cxn>
              <a:cxn ang="0">
                <a:pos x="1269" y="96"/>
              </a:cxn>
              <a:cxn ang="0">
                <a:pos x="1312" y="86"/>
              </a:cxn>
              <a:cxn ang="0">
                <a:pos x="1365" y="75"/>
              </a:cxn>
              <a:cxn ang="0">
                <a:pos x="1419" y="64"/>
              </a:cxn>
              <a:cxn ang="0">
                <a:pos x="1461" y="54"/>
              </a:cxn>
              <a:cxn ang="0">
                <a:pos x="1525" y="54"/>
              </a:cxn>
              <a:cxn ang="0">
                <a:pos x="1568" y="43"/>
              </a:cxn>
              <a:cxn ang="0">
                <a:pos x="1632" y="32"/>
              </a:cxn>
              <a:cxn ang="0">
                <a:pos x="1685" y="32"/>
              </a:cxn>
              <a:cxn ang="0">
                <a:pos x="1739" y="22"/>
              </a:cxn>
              <a:cxn ang="0">
                <a:pos x="1781" y="11"/>
              </a:cxn>
              <a:cxn ang="0">
                <a:pos x="1824" y="11"/>
              </a:cxn>
              <a:cxn ang="0">
                <a:pos x="1888" y="11"/>
              </a:cxn>
              <a:cxn ang="0">
                <a:pos x="1941" y="0"/>
              </a:cxn>
              <a:cxn ang="0">
                <a:pos x="1995" y="0"/>
              </a:cxn>
              <a:cxn ang="0">
                <a:pos x="2037" y="0"/>
              </a:cxn>
              <a:cxn ang="0">
                <a:pos x="2101" y="11"/>
              </a:cxn>
              <a:cxn ang="0">
                <a:pos x="2165" y="11"/>
              </a:cxn>
              <a:cxn ang="0">
                <a:pos x="2208" y="22"/>
              </a:cxn>
              <a:cxn ang="0">
                <a:pos x="2251" y="22"/>
              </a:cxn>
              <a:cxn ang="0">
                <a:pos x="2315" y="32"/>
              </a:cxn>
              <a:cxn ang="0">
                <a:pos x="2357" y="32"/>
              </a:cxn>
              <a:cxn ang="0">
                <a:pos x="2411" y="43"/>
              </a:cxn>
            </a:cxnLst>
            <a:rect l="0" t="0" r="r" b="b"/>
            <a:pathLst>
              <a:path w="2433" h="844">
                <a:moveTo>
                  <a:pt x="0" y="843"/>
                </a:moveTo>
                <a:lnTo>
                  <a:pt x="11" y="822"/>
                </a:lnTo>
                <a:lnTo>
                  <a:pt x="32" y="800"/>
                </a:lnTo>
                <a:lnTo>
                  <a:pt x="53" y="779"/>
                </a:lnTo>
                <a:lnTo>
                  <a:pt x="64" y="758"/>
                </a:lnTo>
                <a:lnTo>
                  <a:pt x="85" y="736"/>
                </a:lnTo>
                <a:lnTo>
                  <a:pt x="107" y="715"/>
                </a:lnTo>
                <a:lnTo>
                  <a:pt x="139" y="694"/>
                </a:lnTo>
                <a:lnTo>
                  <a:pt x="160" y="662"/>
                </a:lnTo>
                <a:lnTo>
                  <a:pt x="181" y="651"/>
                </a:lnTo>
                <a:lnTo>
                  <a:pt x="203" y="640"/>
                </a:lnTo>
                <a:lnTo>
                  <a:pt x="224" y="619"/>
                </a:lnTo>
                <a:lnTo>
                  <a:pt x="245" y="598"/>
                </a:lnTo>
                <a:lnTo>
                  <a:pt x="267" y="576"/>
                </a:lnTo>
                <a:lnTo>
                  <a:pt x="288" y="566"/>
                </a:lnTo>
                <a:lnTo>
                  <a:pt x="309" y="544"/>
                </a:lnTo>
                <a:lnTo>
                  <a:pt x="331" y="523"/>
                </a:lnTo>
                <a:lnTo>
                  <a:pt x="352" y="512"/>
                </a:lnTo>
                <a:lnTo>
                  <a:pt x="384" y="491"/>
                </a:lnTo>
                <a:lnTo>
                  <a:pt x="405" y="470"/>
                </a:lnTo>
                <a:lnTo>
                  <a:pt x="427" y="459"/>
                </a:lnTo>
                <a:lnTo>
                  <a:pt x="448" y="448"/>
                </a:lnTo>
                <a:lnTo>
                  <a:pt x="469" y="438"/>
                </a:lnTo>
                <a:lnTo>
                  <a:pt x="491" y="416"/>
                </a:lnTo>
                <a:lnTo>
                  <a:pt x="512" y="406"/>
                </a:lnTo>
                <a:lnTo>
                  <a:pt x="533" y="395"/>
                </a:lnTo>
                <a:lnTo>
                  <a:pt x="555" y="384"/>
                </a:lnTo>
                <a:lnTo>
                  <a:pt x="576" y="374"/>
                </a:lnTo>
                <a:lnTo>
                  <a:pt x="608" y="352"/>
                </a:lnTo>
                <a:lnTo>
                  <a:pt x="629" y="342"/>
                </a:lnTo>
                <a:lnTo>
                  <a:pt x="661" y="320"/>
                </a:lnTo>
                <a:lnTo>
                  <a:pt x="704" y="310"/>
                </a:lnTo>
                <a:lnTo>
                  <a:pt x="725" y="299"/>
                </a:lnTo>
                <a:lnTo>
                  <a:pt x="757" y="278"/>
                </a:lnTo>
                <a:lnTo>
                  <a:pt x="789" y="267"/>
                </a:lnTo>
                <a:lnTo>
                  <a:pt x="821" y="256"/>
                </a:lnTo>
                <a:lnTo>
                  <a:pt x="843" y="235"/>
                </a:lnTo>
                <a:lnTo>
                  <a:pt x="875" y="235"/>
                </a:lnTo>
                <a:lnTo>
                  <a:pt x="896" y="224"/>
                </a:lnTo>
                <a:lnTo>
                  <a:pt x="917" y="214"/>
                </a:lnTo>
                <a:lnTo>
                  <a:pt x="949" y="203"/>
                </a:lnTo>
                <a:lnTo>
                  <a:pt x="971" y="192"/>
                </a:lnTo>
                <a:lnTo>
                  <a:pt x="1003" y="182"/>
                </a:lnTo>
                <a:lnTo>
                  <a:pt x="1024" y="171"/>
                </a:lnTo>
                <a:lnTo>
                  <a:pt x="1045" y="160"/>
                </a:lnTo>
                <a:lnTo>
                  <a:pt x="1067" y="160"/>
                </a:lnTo>
                <a:lnTo>
                  <a:pt x="1088" y="160"/>
                </a:lnTo>
                <a:lnTo>
                  <a:pt x="1120" y="139"/>
                </a:lnTo>
                <a:lnTo>
                  <a:pt x="1152" y="128"/>
                </a:lnTo>
                <a:lnTo>
                  <a:pt x="1173" y="128"/>
                </a:lnTo>
                <a:lnTo>
                  <a:pt x="1195" y="118"/>
                </a:lnTo>
                <a:lnTo>
                  <a:pt x="1216" y="107"/>
                </a:lnTo>
                <a:lnTo>
                  <a:pt x="1237" y="107"/>
                </a:lnTo>
                <a:lnTo>
                  <a:pt x="1269" y="96"/>
                </a:lnTo>
                <a:lnTo>
                  <a:pt x="1291" y="86"/>
                </a:lnTo>
                <a:lnTo>
                  <a:pt x="1312" y="86"/>
                </a:lnTo>
                <a:lnTo>
                  <a:pt x="1344" y="86"/>
                </a:lnTo>
                <a:lnTo>
                  <a:pt x="1365" y="75"/>
                </a:lnTo>
                <a:lnTo>
                  <a:pt x="1397" y="64"/>
                </a:lnTo>
                <a:lnTo>
                  <a:pt x="1419" y="64"/>
                </a:lnTo>
                <a:lnTo>
                  <a:pt x="1440" y="64"/>
                </a:lnTo>
                <a:lnTo>
                  <a:pt x="1461" y="54"/>
                </a:lnTo>
                <a:lnTo>
                  <a:pt x="1493" y="54"/>
                </a:lnTo>
                <a:lnTo>
                  <a:pt x="1525" y="54"/>
                </a:lnTo>
                <a:lnTo>
                  <a:pt x="1547" y="43"/>
                </a:lnTo>
                <a:lnTo>
                  <a:pt x="1568" y="43"/>
                </a:lnTo>
                <a:lnTo>
                  <a:pt x="1589" y="43"/>
                </a:lnTo>
                <a:lnTo>
                  <a:pt x="1632" y="32"/>
                </a:lnTo>
                <a:lnTo>
                  <a:pt x="1653" y="32"/>
                </a:lnTo>
                <a:lnTo>
                  <a:pt x="1685" y="32"/>
                </a:lnTo>
                <a:lnTo>
                  <a:pt x="1707" y="22"/>
                </a:lnTo>
                <a:lnTo>
                  <a:pt x="1739" y="22"/>
                </a:lnTo>
                <a:lnTo>
                  <a:pt x="1760" y="22"/>
                </a:lnTo>
                <a:lnTo>
                  <a:pt x="1781" y="11"/>
                </a:lnTo>
                <a:lnTo>
                  <a:pt x="1803" y="11"/>
                </a:lnTo>
                <a:lnTo>
                  <a:pt x="1824" y="11"/>
                </a:lnTo>
                <a:lnTo>
                  <a:pt x="1856" y="11"/>
                </a:lnTo>
                <a:lnTo>
                  <a:pt x="1888" y="11"/>
                </a:lnTo>
                <a:lnTo>
                  <a:pt x="1920" y="0"/>
                </a:lnTo>
                <a:lnTo>
                  <a:pt x="1941" y="0"/>
                </a:lnTo>
                <a:lnTo>
                  <a:pt x="1973" y="0"/>
                </a:lnTo>
                <a:lnTo>
                  <a:pt x="1995" y="0"/>
                </a:lnTo>
                <a:lnTo>
                  <a:pt x="2016" y="0"/>
                </a:lnTo>
                <a:lnTo>
                  <a:pt x="2037" y="0"/>
                </a:lnTo>
                <a:lnTo>
                  <a:pt x="2069" y="0"/>
                </a:lnTo>
                <a:lnTo>
                  <a:pt x="2101" y="11"/>
                </a:lnTo>
                <a:lnTo>
                  <a:pt x="2133" y="11"/>
                </a:lnTo>
                <a:lnTo>
                  <a:pt x="2165" y="11"/>
                </a:lnTo>
                <a:lnTo>
                  <a:pt x="2187" y="11"/>
                </a:lnTo>
                <a:lnTo>
                  <a:pt x="2208" y="22"/>
                </a:lnTo>
                <a:lnTo>
                  <a:pt x="2229" y="22"/>
                </a:lnTo>
                <a:lnTo>
                  <a:pt x="2251" y="22"/>
                </a:lnTo>
                <a:lnTo>
                  <a:pt x="2283" y="32"/>
                </a:lnTo>
                <a:lnTo>
                  <a:pt x="2315" y="32"/>
                </a:lnTo>
                <a:lnTo>
                  <a:pt x="2336" y="32"/>
                </a:lnTo>
                <a:lnTo>
                  <a:pt x="2357" y="32"/>
                </a:lnTo>
                <a:lnTo>
                  <a:pt x="2379" y="43"/>
                </a:lnTo>
                <a:lnTo>
                  <a:pt x="2411" y="43"/>
                </a:lnTo>
                <a:lnTo>
                  <a:pt x="2432" y="43"/>
                </a:lnTo>
              </a:path>
            </a:pathLst>
          </a:custGeom>
          <a:noFill/>
          <a:ln w="50800" cap="rnd" cmpd="sng">
            <a:solidFill>
              <a:srgbClr val="FF3300"/>
            </a:solidFill>
            <a:prstDash val="solid"/>
            <a:round/>
            <a:headEnd type="arrow" w="med" len="med"/>
            <a:tailEnd type="none" w="med" len="med"/>
          </a:ln>
          <a:effectLst>
            <a:outerShdw blurRad="63500" dist="71842" dir="2700000"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3" name="Freeform 53"/>
          <p:cNvSpPr>
            <a:spLocks/>
          </p:cNvSpPr>
          <p:nvPr/>
        </p:nvSpPr>
        <p:spPr bwMode="auto">
          <a:xfrm>
            <a:off x="3116263" y="2209800"/>
            <a:ext cx="2524125" cy="1000125"/>
          </a:xfrm>
          <a:custGeom>
            <a:avLst/>
            <a:gdLst/>
            <a:ahLst/>
            <a:cxnLst>
              <a:cxn ang="0">
                <a:pos x="10" y="608"/>
              </a:cxn>
              <a:cxn ang="0">
                <a:pos x="21" y="565"/>
              </a:cxn>
              <a:cxn ang="0">
                <a:pos x="32" y="523"/>
              </a:cxn>
              <a:cxn ang="0">
                <a:pos x="32" y="480"/>
              </a:cxn>
              <a:cxn ang="0">
                <a:pos x="21" y="427"/>
              </a:cxn>
              <a:cxn ang="0">
                <a:pos x="21" y="384"/>
              </a:cxn>
              <a:cxn ang="0">
                <a:pos x="21" y="320"/>
              </a:cxn>
              <a:cxn ang="0">
                <a:pos x="32" y="277"/>
              </a:cxn>
              <a:cxn ang="0">
                <a:pos x="42" y="235"/>
              </a:cxn>
              <a:cxn ang="0">
                <a:pos x="74" y="181"/>
              </a:cxn>
              <a:cxn ang="0">
                <a:pos x="106" y="149"/>
              </a:cxn>
              <a:cxn ang="0">
                <a:pos x="138" y="117"/>
              </a:cxn>
              <a:cxn ang="0">
                <a:pos x="181" y="96"/>
              </a:cxn>
              <a:cxn ang="0">
                <a:pos x="224" y="85"/>
              </a:cxn>
              <a:cxn ang="0">
                <a:pos x="266" y="75"/>
              </a:cxn>
              <a:cxn ang="0">
                <a:pos x="309" y="75"/>
              </a:cxn>
              <a:cxn ang="0">
                <a:pos x="352" y="75"/>
              </a:cxn>
              <a:cxn ang="0">
                <a:pos x="394" y="75"/>
              </a:cxn>
              <a:cxn ang="0">
                <a:pos x="448" y="75"/>
              </a:cxn>
              <a:cxn ang="0">
                <a:pos x="490" y="75"/>
              </a:cxn>
              <a:cxn ang="0">
                <a:pos x="544" y="64"/>
              </a:cxn>
              <a:cxn ang="0">
                <a:pos x="586" y="64"/>
              </a:cxn>
              <a:cxn ang="0">
                <a:pos x="640" y="43"/>
              </a:cxn>
              <a:cxn ang="0">
                <a:pos x="682" y="32"/>
              </a:cxn>
              <a:cxn ang="0">
                <a:pos x="725" y="21"/>
              </a:cxn>
              <a:cxn ang="0">
                <a:pos x="768" y="0"/>
              </a:cxn>
              <a:cxn ang="0">
                <a:pos x="810" y="0"/>
              </a:cxn>
              <a:cxn ang="0">
                <a:pos x="853" y="0"/>
              </a:cxn>
              <a:cxn ang="0">
                <a:pos x="896" y="0"/>
              </a:cxn>
              <a:cxn ang="0">
                <a:pos x="938" y="0"/>
              </a:cxn>
              <a:cxn ang="0">
                <a:pos x="992" y="11"/>
              </a:cxn>
              <a:cxn ang="0">
                <a:pos x="1034" y="21"/>
              </a:cxn>
              <a:cxn ang="0">
                <a:pos x="1077" y="43"/>
              </a:cxn>
              <a:cxn ang="0">
                <a:pos x="1120" y="53"/>
              </a:cxn>
              <a:cxn ang="0">
                <a:pos x="1162" y="85"/>
              </a:cxn>
              <a:cxn ang="0">
                <a:pos x="1205" y="107"/>
              </a:cxn>
              <a:cxn ang="0">
                <a:pos x="1237" y="139"/>
              </a:cxn>
              <a:cxn ang="0">
                <a:pos x="1269" y="181"/>
              </a:cxn>
              <a:cxn ang="0">
                <a:pos x="1301" y="213"/>
              </a:cxn>
              <a:cxn ang="0">
                <a:pos x="1344" y="256"/>
              </a:cxn>
              <a:cxn ang="0">
                <a:pos x="1376" y="299"/>
              </a:cxn>
              <a:cxn ang="0">
                <a:pos x="1397" y="341"/>
              </a:cxn>
              <a:cxn ang="0">
                <a:pos x="1429" y="384"/>
              </a:cxn>
              <a:cxn ang="0">
                <a:pos x="1461" y="416"/>
              </a:cxn>
              <a:cxn ang="0">
                <a:pos x="1504" y="459"/>
              </a:cxn>
              <a:cxn ang="0">
                <a:pos x="1546" y="491"/>
              </a:cxn>
              <a:cxn ang="0">
                <a:pos x="1589" y="512"/>
              </a:cxn>
            </a:cxnLst>
            <a:rect l="0" t="0" r="r" b="b"/>
            <a:pathLst>
              <a:path w="1590" h="630">
                <a:moveTo>
                  <a:pt x="0" y="629"/>
                </a:moveTo>
                <a:lnTo>
                  <a:pt x="10" y="608"/>
                </a:lnTo>
                <a:lnTo>
                  <a:pt x="21" y="587"/>
                </a:lnTo>
                <a:lnTo>
                  <a:pt x="21" y="565"/>
                </a:lnTo>
                <a:lnTo>
                  <a:pt x="32" y="544"/>
                </a:lnTo>
                <a:lnTo>
                  <a:pt x="32" y="523"/>
                </a:lnTo>
                <a:lnTo>
                  <a:pt x="32" y="501"/>
                </a:lnTo>
                <a:lnTo>
                  <a:pt x="32" y="480"/>
                </a:lnTo>
                <a:lnTo>
                  <a:pt x="32" y="448"/>
                </a:lnTo>
                <a:lnTo>
                  <a:pt x="21" y="427"/>
                </a:lnTo>
                <a:lnTo>
                  <a:pt x="21" y="405"/>
                </a:lnTo>
                <a:lnTo>
                  <a:pt x="21" y="384"/>
                </a:lnTo>
                <a:lnTo>
                  <a:pt x="10" y="352"/>
                </a:lnTo>
                <a:lnTo>
                  <a:pt x="21" y="320"/>
                </a:lnTo>
                <a:lnTo>
                  <a:pt x="32" y="299"/>
                </a:lnTo>
                <a:lnTo>
                  <a:pt x="32" y="277"/>
                </a:lnTo>
                <a:lnTo>
                  <a:pt x="32" y="256"/>
                </a:lnTo>
                <a:lnTo>
                  <a:pt x="42" y="235"/>
                </a:lnTo>
                <a:lnTo>
                  <a:pt x="64" y="203"/>
                </a:lnTo>
                <a:lnTo>
                  <a:pt x="74" y="181"/>
                </a:lnTo>
                <a:lnTo>
                  <a:pt x="85" y="160"/>
                </a:lnTo>
                <a:lnTo>
                  <a:pt x="106" y="149"/>
                </a:lnTo>
                <a:lnTo>
                  <a:pt x="117" y="128"/>
                </a:lnTo>
                <a:lnTo>
                  <a:pt x="138" y="117"/>
                </a:lnTo>
                <a:lnTo>
                  <a:pt x="160" y="107"/>
                </a:lnTo>
                <a:lnTo>
                  <a:pt x="181" y="96"/>
                </a:lnTo>
                <a:lnTo>
                  <a:pt x="202" y="85"/>
                </a:lnTo>
                <a:lnTo>
                  <a:pt x="224" y="85"/>
                </a:lnTo>
                <a:lnTo>
                  <a:pt x="245" y="75"/>
                </a:lnTo>
                <a:lnTo>
                  <a:pt x="266" y="75"/>
                </a:lnTo>
                <a:lnTo>
                  <a:pt x="288" y="75"/>
                </a:lnTo>
                <a:lnTo>
                  <a:pt x="309" y="75"/>
                </a:lnTo>
                <a:lnTo>
                  <a:pt x="330" y="75"/>
                </a:lnTo>
                <a:lnTo>
                  <a:pt x="352" y="75"/>
                </a:lnTo>
                <a:lnTo>
                  <a:pt x="373" y="75"/>
                </a:lnTo>
                <a:lnTo>
                  <a:pt x="394" y="75"/>
                </a:lnTo>
                <a:lnTo>
                  <a:pt x="416" y="75"/>
                </a:lnTo>
                <a:lnTo>
                  <a:pt x="448" y="75"/>
                </a:lnTo>
                <a:lnTo>
                  <a:pt x="469" y="75"/>
                </a:lnTo>
                <a:lnTo>
                  <a:pt x="490" y="75"/>
                </a:lnTo>
                <a:lnTo>
                  <a:pt x="512" y="64"/>
                </a:lnTo>
                <a:lnTo>
                  <a:pt x="544" y="64"/>
                </a:lnTo>
                <a:lnTo>
                  <a:pt x="565" y="64"/>
                </a:lnTo>
                <a:lnTo>
                  <a:pt x="586" y="64"/>
                </a:lnTo>
                <a:lnTo>
                  <a:pt x="608" y="53"/>
                </a:lnTo>
                <a:lnTo>
                  <a:pt x="640" y="43"/>
                </a:lnTo>
                <a:lnTo>
                  <a:pt x="661" y="43"/>
                </a:lnTo>
                <a:lnTo>
                  <a:pt x="682" y="32"/>
                </a:lnTo>
                <a:lnTo>
                  <a:pt x="704" y="21"/>
                </a:lnTo>
                <a:lnTo>
                  <a:pt x="725" y="21"/>
                </a:lnTo>
                <a:lnTo>
                  <a:pt x="746" y="11"/>
                </a:lnTo>
                <a:lnTo>
                  <a:pt x="768" y="0"/>
                </a:lnTo>
                <a:lnTo>
                  <a:pt x="789" y="0"/>
                </a:lnTo>
                <a:lnTo>
                  <a:pt x="810" y="0"/>
                </a:lnTo>
                <a:lnTo>
                  <a:pt x="832" y="0"/>
                </a:lnTo>
                <a:lnTo>
                  <a:pt x="853" y="0"/>
                </a:lnTo>
                <a:lnTo>
                  <a:pt x="874" y="0"/>
                </a:lnTo>
                <a:lnTo>
                  <a:pt x="896" y="0"/>
                </a:lnTo>
                <a:lnTo>
                  <a:pt x="917" y="0"/>
                </a:lnTo>
                <a:lnTo>
                  <a:pt x="938" y="0"/>
                </a:lnTo>
                <a:lnTo>
                  <a:pt x="960" y="0"/>
                </a:lnTo>
                <a:lnTo>
                  <a:pt x="992" y="11"/>
                </a:lnTo>
                <a:lnTo>
                  <a:pt x="1013" y="11"/>
                </a:lnTo>
                <a:lnTo>
                  <a:pt x="1034" y="21"/>
                </a:lnTo>
                <a:lnTo>
                  <a:pt x="1056" y="32"/>
                </a:lnTo>
                <a:lnTo>
                  <a:pt x="1077" y="43"/>
                </a:lnTo>
                <a:lnTo>
                  <a:pt x="1098" y="53"/>
                </a:lnTo>
                <a:lnTo>
                  <a:pt x="1120" y="53"/>
                </a:lnTo>
                <a:lnTo>
                  <a:pt x="1141" y="75"/>
                </a:lnTo>
                <a:lnTo>
                  <a:pt x="1162" y="85"/>
                </a:lnTo>
                <a:lnTo>
                  <a:pt x="1184" y="96"/>
                </a:lnTo>
                <a:lnTo>
                  <a:pt x="1205" y="107"/>
                </a:lnTo>
                <a:lnTo>
                  <a:pt x="1216" y="128"/>
                </a:lnTo>
                <a:lnTo>
                  <a:pt x="1237" y="139"/>
                </a:lnTo>
                <a:lnTo>
                  <a:pt x="1248" y="160"/>
                </a:lnTo>
                <a:lnTo>
                  <a:pt x="1269" y="181"/>
                </a:lnTo>
                <a:lnTo>
                  <a:pt x="1290" y="192"/>
                </a:lnTo>
                <a:lnTo>
                  <a:pt x="1301" y="213"/>
                </a:lnTo>
                <a:lnTo>
                  <a:pt x="1322" y="235"/>
                </a:lnTo>
                <a:lnTo>
                  <a:pt x="1344" y="256"/>
                </a:lnTo>
                <a:lnTo>
                  <a:pt x="1354" y="277"/>
                </a:lnTo>
                <a:lnTo>
                  <a:pt x="1376" y="299"/>
                </a:lnTo>
                <a:lnTo>
                  <a:pt x="1386" y="320"/>
                </a:lnTo>
                <a:lnTo>
                  <a:pt x="1397" y="341"/>
                </a:lnTo>
                <a:lnTo>
                  <a:pt x="1418" y="352"/>
                </a:lnTo>
                <a:lnTo>
                  <a:pt x="1429" y="384"/>
                </a:lnTo>
                <a:lnTo>
                  <a:pt x="1450" y="395"/>
                </a:lnTo>
                <a:lnTo>
                  <a:pt x="1461" y="416"/>
                </a:lnTo>
                <a:lnTo>
                  <a:pt x="1482" y="437"/>
                </a:lnTo>
                <a:lnTo>
                  <a:pt x="1504" y="459"/>
                </a:lnTo>
                <a:lnTo>
                  <a:pt x="1525" y="480"/>
                </a:lnTo>
                <a:lnTo>
                  <a:pt x="1546" y="491"/>
                </a:lnTo>
                <a:lnTo>
                  <a:pt x="1568" y="501"/>
                </a:lnTo>
                <a:lnTo>
                  <a:pt x="1589" y="512"/>
                </a:lnTo>
              </a:path>
            </a:pathLst>
          </a:custGeom>
          <a:noFill/>
          <a:ln w="50800" cap="rnd" cmpd="sng">
            <a:solidFill>
              <a:srgbClr val="00FFCC"/>
            </a:solidFill>
            <a:prstDash val="solid"/>
            <a:round/>
            <a:headEnd type="none" w="med" len="med"/>
            <a:tailEnd type="arrow" w="med" len="med"/>
          </a:ln>
          <a:effectLst>
            <a:outerShdw blurRad="63500" dist="81320" dir="3080412" algn="ctr" rotWithShape="0">
              <a:schemeClr val="bg2">
                <a:alpha val="74998"/>
              </a:schemeClr>
            </a:outerShdw>
          </a:effectLst>
        </p:spPr>
        <p:txBody>
          <a:bodyP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4" name="Freeform 54"/>
          <p:cNvSpPr>
            <a:spLocks/>
          </p:cNvSpPr>
          <p:nvPr/>
        </p:nvSpPr>
        <p:spPr bwMode="auto">
          <a:xfrm>
            <a:off x="2852738" y="1804988"/>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57150" cap="flat" cmpd="sng">
            <a:solidFill>
              <a:srgbClr val="00FFCC"/>
            </a:solidFill>
            <a:prstDash val="solid"/>
            <a:round/>
            <a:headEnd type="none" w="med" len="med"/>
            <a:tailEnd type="arrow" w="med" len="med"/>
          </a:ln>
          <a:effectLst>
            <a:outerShdw blurRad="63500" dist="53882"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75" name="Rectangle 55"/>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defTabSz="914400">
              <a:buClrTx/>
              <a:buSzTx/>
              <a:buFontTx/>
              <a:buNone/>
              <a:defRPr/>
            </a:pPr>
            <a:endParaRPr lang="en-US" sz="1600" b="1">
              <a:solidFill>
                <a:srgbClr val="FFFFFF"/>
              </a:solidFill>
              <a:effectLst>
                <a:outerShdw blurRad="38100" dist="38100" dir="2700000" algn="tl">
                  <a:srgbClr val="000000"/>
                </a:outerShdw>
              </a:effectLst>
              <a:latin typeface="Comic Sans MS" charset="0"/>
              <a:ea typeface="ＭＳ Ｐゴシック" charset="-128"/>
              <a:cs typeface="ＭＳ Ｐゴシック" charset="-128"/>
            </a:endParaRPr>
          </a:p>
        </p:txBody>
      </p:sp>
      <p:sp>
        <p:nvSpPr>
          <p:cNvPr id="235576" name="Text Box 56"/>
          <p:cNvSpPr txBox="1">
            <a:spLocks noChangeArrowheads="1"/>
          </p:cNvSpPr>
          <p:nvPr/>
        </p:nvSpPr>
        <p:spPr bwMode="auto">
          <a:xfrm>
            <a:off x="285750" y="5216525"/>
            <a:ext cx="8820150" cy="584200"/>
          </a:xfrm>
          <a:prstGeom prst="rect">
            <a:avLst/>
          </a:prstGeom>
          <a:noFill/>
          <a:ln w="12700">
            <a:noFill/>
            <a:miter lim="800000"/>
            <a:headEnd/>
            <a:tailEnd/>
          </a:ln>
          <a:effectLst>
            <a:outerShdw blurRad="63500" dist="91581" dir="2021404"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zh-CN" altLang="en-US" sz="3200" b="1">
                <a:solidFill>
                  <a:srgbClr val="FFFF00"/>
                </a:solidFill>
                <a:latin typeface="Comic Sans MS" charset="0"/>
              </a:rPr>
              <a:t>原因</a:t>
            </a:r>
            <a:r>
              <a:rPr lang="en-US" altLang="ja-JP" sz="3200" b="1">
                <a:solidFill>
                  <a:srgbClr val="FFFF00"/>
                </a:solidFill>
                <a:latin typeface="Comic Sans MS" charset="0"/>
              </a:rPr>
              <a:t>: </a:t>
            </a:r>
            <a:r>
              <a:rPr lang="zh-CN" altLang="en-US" sz="3200" b="1">
                <a:solidFill>
                  <a:srgbClr val="FFFF00"/>
                </a:solidFill>
                <a:latin typeface="Comic Sans MS" charset="0"/>
              </a:rPr>
              <a:t>弥赛亚早先被预言将在犹大支派当中出现</a:t>
            </a:r>
            <a:endParaRPr lang="en-US" sz="2800">
              <a:solidFill>
                <a:srgbClr val="00DFCA"/>
              </a:solidFill>
              <a:latin typeface="Comic Sans MS" charset="0"/>
            </a:endParaRPr>
          </a:p>
        </p:txBody>
      </p:sp>
      <p:sp>
        <p:nvSpPr>
          <p:cNvPr id="49203" name="Text Box 57"/>
          <p:cNvSpPr txBox="1">
            <a:spLocks noChangeArrowheads="1"/>
          </p:cNvSpPr>
          <p:nvPr/>
        </p:nvSpPr>
        <p:spPr bwMode="auto">
          <a:xfrm>
            <a:off x="1765300" y="-22225"/>
            <a:ext cx="3530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1600" b="1">
                <a:solidFill>
                  <a:srgbClr val="FFFFFF"/>
                </a:solidFill>
                <a:latin typeface="Comic Sans MS" charset="0"/>
              </a:rPr>
              <a:t>以赛亚书</a:t>
            </a:r>
            <a:r>
              <a:rPr lang="en-US" altLang="ja-JP" sz="1600" b="1">
                <a:solidFill>
                  <a:srgbClr val="FFFFFF"/>
                </a:solidFill>
                <a:latin typeface="Comic Sans MS" charset="0"/>
              </a:rPr>
              <a:t> 9:6-7</a:t>
            </a:r>
            <a:endParaRPr lang="en-US" sz="1600" b="1">
              <a:solidFill>
                <a:srgbClr val="FFFFFF"/>
              </a:solidFill>
              <a:latin typeface="Comic Sans MS" charset="0"/>
            </a:endParaRPr>
          </a:p>
        </p:txBody>
      </p:sp>
      <p:sp>
        <p:nvSpPr>
          <p:cNvPr id="49204" name="Text Box 59"/>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2000">
                <a:solidFill>
                  <a:srgbClr val="FFA27C"/>
                </a:solidFill>
                <a:latin typeface="B VAG Rounded Bold" charset="0"/>
              </a:rPr>
              <a:t> </a:t>
            </a:r>
          </a:p>
        </p:txBody>
      </p:sp>
      <p:sp>
        <p:nvSpPr>
          <p:cNvPr id="49205" name="Text Box 60"/>
          <p:cNvSpPr txBox="1">
            <a:spLocks noChangeArrowheads="1"/>
          </p:cNvSpPr>
          <p:nvPr/>
        </p:nvSpPr>
        <p:spPr bwMode="auto">
          <a:xfrm>
            <a:off x="8594725" y="6423025"/>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1800" b="1">
                <a:solidFill>
                  <a:srgbClr val="FFFFFF"/>
                </a:solidFill>
                <a:latin typeface="Comic Sans MS" charset="0"/>
              </a:rPr>
              <a:t>8</a:t>
            </a:r>
            <a:endParaRPr lang="en-US" sz="2000">
              <a:solidFill>
                <a:srgbClr val="FFA27C"/>
              </a:solidFill>
              <a:latin typeface="B VAG Rounded Bold" charset="0"/>
            </a:endParaRPr>
          </a:p>
        </p:txBody>
      </p:sp>
      <p:sp>
        <p:nvSpPr>
          <p:cNvPr id="235581" name="Text Box 61"/>
          <p:cNvSpPr txBox="1">
            <a:spLocks noChangeArrowheads="1"/>
          </p:cNvSpPr>
          <p:nvPr/>
        </p:nvSpPr>
        <p:spPr bwMode="auto">
          <a:xfrm>
            <a:off x="3571875" y="4352925"/>
            <a:ext cx="2828925"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5400" b="1">
                <a:solidFill>
                  <a:srgbClr val="FFFFFF"/>
                </a:solidFill>
                <a:latin typeface="Comic Sans MS" charset="0"/>
              </a:rPr>
              <a:t>为什么</a:t>
            </a:r>
            <a:r>
              <a:rPr lang="en-US" altLang="ja-JP" sz="5400" b="1">
                <a:solidFill>
                  <a:srgbClr val="FFFFFF"/>
                </a:solidFill>
                <a:latin typeface="Comic Sans MS" charset="0"/>
              </a:rPr>
              <a:t>?</a:t>
            </a:r>
            <a:endParaRPr lang="en-US" sz="5400" b="1">
              <a:solidFill>
                <a:srgbClr val="FFFFFF"/>
              </a:solidFill>
              <a:latin typeface="Comic Sans MS" charset="0"/>
            </a:endParaRPr>
          </a:p>
        </p:txBody>
      </p:sp>
      <p:sp>
        <p:nvSpPr>
          <p:cNvPr id="235582" name="Text Box 62"/>
          <p:cNvSpPr txBox="1">
            <a:spLocks noChangeArrowheads="1"/>
          </p:cNvSpPr>
          <p:nvPr/>
        </p:nvSpPr>
        <p:spPr bwMode="auto">
          <a:xfrm>
            <a:off x="1052513" y="650875"/>
            <a:ext cx="5761037"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zh-CN" altLang="en-US" sz="5400" b="1">
                <a:solidFill>
                  <a:srgbClr val="FFFFFF"/>
                </a:solidFill>
                <a:latin typeface="Comic Sans MS" charset="0"/>
              </a:rPr>
              <a:t>总结</a:t>
            </a:r>
            <a:r>
              <a:rPr lang="en-US" altLang="ja-JP" sz="5400" b="1">
                <a:solidFill>
                  <a:srgbClr val="FFFFFF"/>
                </a:solidFill>
                <a:latin typeface="Comic Sans MS" charset="0"/>
              </a:rPr>
              <a:t>…</a:t>
            </a:r>
            <a:endParaRPr lang="en-US" sz="5400" b="1">
              <a:solidFill>
                <a:srgbClr val="FFFFFF"/>
              </a:solidFill>
              <a:latin typeface="Comic Sans MS" charset="0"/>
            </a:endParaRPr>
          </a:p>
        </p:txBody>
      </p:sp>
      <p:sp>
        <p:nvSpPr>
          <p:cNvPr id="235583" name="Rectangle 63"/>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defTabSz="914400">
              <a:buClrTx/>
              <a:buSzTx/>
              <a:buFontTx/>
              <a:buNone/>
            </a:pPr>
            <a:r>
              <a:rPr lang="en-US" sz="1000" b="1">
                <a:solidFill>
                  <a:srgbClr val="FFFFFF"/>
                </a:solidFill>
                <a:effectLst>
                  <a:outerShdw blurRad="38100" dist="38100" dir="2700000" algn="tl">
                    <a:srgbClr val="000000"/>
                  </a:outerShdw>
                </a:effectLst>
                <a:latin typeface="Comic Sans MS" charset="0"/>
              </a:rPr>
              <a:t>57</a:t>
            </a:r>
          </a:p>
        </p:txBody>
      </p:sp>
      <p:sp>
        <p:nvSpPr>
          <p:cNvPr id="49209" name="Text Box 64"/>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1200" b="1">
                <a:solidFill>
                  <a:srgbClr val="FFFFFF"/>
                </a:solidFill>
                <a:latin typeface="Arial" charset="0"/>
              </a:rPr>
              <a:t>Handbook pg. 37-38</a:t>
            </a:r>
          </a:p>
        </p:txBody>
      </p:sp>
      <p:sp>
        <p:nvSpPr>
          <p:cNvPr id="235585" name="Freeform 65"/>
          <p:cNvSpPr>
            <a:spLocks/>
          </p:cNvSpPr>
          <p:nvPr/>
        </p:nvSpPr>
        <p:spPr bwMode="auto">
          <a:xfrm>
            <a:off x="2795588" y="1616075"/>
            <a:ext cx="2844800" cy="1460500"/>
          </a:xfrm>
          <a:custGeom>
            <a:avLst/>
            <a:gdLst/>
            <a:ahLst/>
            <a:cxnLst>
              <a:cxn ang="0">
                <a:pos x="1792" y="848"/>
              </a:cxn>
              <a:cxn ang="0">
                <a:pos x="1744" y="680"/>
              </a:cxn>
              <a:cxn ang="0">
                <a:pos x="1696" y="608"/>
              </a:cxn>
              <a:cxn ang="0">
                <a:pos x="1640" y="552"/>
              </a:cxn>
              <a:cxn ang="0">
                <a:pos x="1544" y="432"/>
              </a:cxn>
              <a:cxn ang="0">
                <a:pos x="1392" y="216"/>
              </a:cxn>
              <a:cxn ang="0">
                <a:pos x="1328" y="160"/>
              </a:cxn>
              <a:cxn ang="0">
                <a:pos x="1144" y="80"/>
              </a:cxn>
              <a:cxn ang="0">
                <a:pos x="992" y="24"/>
              </a:cxn>
              <a:cxn ang="0">
                <a:pos x="816" y="0"/>
              </a:cxn>
              <a:cxn ang="0">
                <a:pos x="576" y="32"/>
              </a:cxn>
              <a:cxn ang="0">
                <a:pos x="496" y="64"/>
              </a:cxn>
              <a:cxn ang="0">
                <a:pos x="296" y="160"/>
              </a:cxn>
              <a:cxn ang="0">
                <a:pos x="192" y="296"/>
              </a:cxn>
              <a:cxn ang="0">
                <a:pos x="136" y="376"/>
              </a:cxn>
              <a:cxn ang="0">
                <a:pos x="88" y="528"/>
              </a:cxn>
              <a:cxn ang="0">
                <a:pos x="72" y="584"/>
              </a:cxn>
              <a:cxn ang="0">
                <a:pos x="0" y="744"/>
              </a:cxn>
              <a:cxn ang="0">
                <a:pos x="8" y="816"/>
              </a:cxn>
              <a:cxn ang="0">
                <a:pos x="96" y="920"/>
              </a:cxn>
            </a:cxnLst>
            <a:rect l="0" t="0" r="r" b="b"/>
            <a:pathLst>
              <a:path w="1792" h="920">
                <a:moveTo>
                  <a:pt x="1792" y="848"/>
                </a:moveTo>
                <a:cubicBezTo>
                  <a:pt x="1758" y="798"/>
                  <a:pt x="1778" y="731"/>
                  <a:pt x="1744" y="680"/>
                </a:cubicBezTo>
                <a:cubicBezTo>
                  <a:pt x="1728" y="656"/>
                  <a:pt x="1716" y="628"/>
                  <a:pt x="1696" y="608"/>
                </a:cubicBezTo>
                <a:cubicBezTo>
                  <a:pt x="1677" y="589"/>
                  <a:pt x="1654" y="573"/>
                  <a:pt x="1640" y="552"/>
                </a:cubicBezTo>
                <a:cubicBezTo>
                  <a:pt x="1612" y="510"/>
                  <a:pt x="1579" y="467"/>
                  <a:pt x="1544" y="432"/>
                </a:cubicBezTo>
                <a:cubicBezTo>
                  <a:pt x="1515" y="345"/>
                  <a:pt x="1459" y="274"/>
                  <a:pt x="1392" y="216"/>
                </a:cubicBezTo>
                <a:cubicBezTo>
                  <a:pt x="1361" y="189"/>
                  <a:pt x="1362" y="179"/>
                  <a:pt x="1328" y="160"/>
                </a:cubicBezTo>
                <a:cubicBezTo>
                  <a:pt x="1270" y="127"/>
                  <a:pt x="1203" y="107"/>
                  <a:pt x="1144" y="80"/>
                </a:cubicBezTo>
                <a:cubicBezTo>
                  <a:pt x="1093" y="56"/>
                  <a:pt x="1048" y="33"/>
                  <a:pt x="992" y="24"/>
                </a:cubicBezTo>
                <a:cubicBezTo>
                  <a:pt x="933" y="14"/>
                  <a:pt x="874" y="8"/>
                  <a:pt x="816" y="0"/>
                </a:cubicBezTo>
                <a:cubicBezTo>
                  <a:pt x="733" y="6"/>
                  <a:pt x="657" y="18"/>
                  <a:pt x="576" y="32"/>
                </a:cubicBezTo>
                <a:cubicBezTo>
                  <a:pt x="548" y="50"/>
                  <a:pt x="527" y="56"/>
                  <a:pt x="496" y="64"/>
                </a:cubicBezTo>
                <a:cubicBezTo>
                  <a:pt x="433" y="105"/>
                  <a:pt x="354" y="109"/>
                  <a:pt x="296" y="160"/>
                </a:cubicBezTo>
                <a:cubicBezTo>
                  <a:pt x="253" y="196"/>
                  <a:pt x="224" y="250"/>
                  <a:pt x="192" y="296"/>
                </a:cubicBezTo>
                <a:cubicBezTo>
                  <a:pt x="180" y="311"/>
                  <a:pt x="140" y="362"/>
                  <a:pt x="136" y="376"/>
                </a:cubicBezTo>
                <a:cubicBezTo>
                  <a:pt x="119" y="425"/>
                  <a:pt x="100" y="477"/>
                  <a:pt x="88" y="528"/>
                </a:cubicBezTo>
                <a:cubicBezTo>
                  <a:pt x="85" y="538"/>
                  <a:pt x="77" y="572"/>
                  <a:pt x="72" y="584"/>
                </a:cubicBezTo>
                <a:cubicBezTo>
                  <a:pt x="45" y="637"/>
                  <a:pt x="14" y="684"/>
                  <a:pt x="0" y="744"/>
                </a:cubicBezTo>
                <a:cubicBezTo>
                  <a:pt x="2" y="768"/>
                  <a:pt x="4" y="792"/>
                  <a:pt x="8" y="816"/>
                </a:cubicBezTo>
                <a:cubicBezTo>
                  <a:pt x="16" y="866"/>
                  <a:pt x="63" y="887"/>
                  <a:pt x="96" y="920"/>
                </a:cubicBezTo>
              </a:path>
            </a:pathLst>
          </a:custGeom>
          <a:noFill/>
          <a:ln w="76200" cap="flat" cmpd="sng">
            <a:solidFill>
              <a:schemeClr val="tx1"/>
            </a:solidFill>
            <a:prstDash val="sysDot"/>
            <a:round/>
            <a:headEnd type="none" w="med" len="med"/>
            <a:tailEnd type="arrow" w="med" len="med"/>
          </a:ln>
          <a:effectLst>
            <a:outerShdw blurRad="63500" dist="53882"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Times New Roman" pitchFamily="-112" charset="0"/>
              <a:ea typeface="ＭＳ Ｐゴシック" pitchFamily="-112" charset="-128"/>
              <a:cs typeface="+mn-cs"/>
            </a:endParaRPr>
          </a:p>
        </p:txBody>
      </p:sp>
      <p:sp>
        <p:nvSpPr>
          <p:cNvPr id="235586" name="Rectangle 66"/>
          <p:cNvSpPr>
            <a:spLocks noGrp="1" noChangeArrowheads="1"/>
          </p:cNvSpPr>
          <p:nvPr>
            <p:ph type="title" idx="4294967295"/>
          </p:nvPr>
        </p:nvSpPr>
        <p:spPr bwMode="auto">
          <a:xfrm>
            <a:off x="1066800" y="3657600"/>
            <a:ext cx="7772400" cy="708025"/>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pPr>
            <a:r>
              <a:rPr lang="zh-CN" altLang="en-US" sz="4000" b="1">
                <a:solidFill>
                  <a:schemeClr val="tx1"/>
                </a:solidFill>
                <a:effectLst/>
                <a:latin typeface="Comic Sans MS" charset="0"/>
                <a:ea typeface="ＭＳ Ｐゴシック" charset="0"/>
                <a:cs typeface="ＭＳ Ｐゴシック" charset="0"/>
              </a:rPr>
              <a:t>犹大被保存</a:t>
            </a:r>
            <a:r>
              <a:rPr lang="en-US" altLang="ja-JP" sz="4000" b="1">
                <a:solidFill>
                  <a:schemeClr val="tx1"/>
                </a:solidFill>
                <a:effectLst/>
                <a:latin typeface="Comic Sans MS" charset="0"/>
                <a:ea typeface="ＭＳ Ｐゴシック" charset="0"/>
                <a:cs typeface="ＭＳ Ｐゴシック" charset="0"/>
              </a:rPr>
              <a:t>!</a:t>
            </a:r>
            <a:endParaRPr lang="en-US" sz="4000" b="1">
              <a:solidFill>
                <a:schemeClr val="tx1"/>
              </a:solidFill>
              <a:effectLst/>
              <a:latin typeface="Comic Sans MS" charset="0"/>
              <a:ea typeface="ＭＳ Ｐゴシック" charset="0"/>
              <a:cs typeface="ＭＳ Ｐゴシック" charset="0"/>
            </a:endParaRPr>
          </a:p>
        </p:txBody>
      </p:sp>
    </p:spTree>
    <p:extLst>
      <p:ext uri="{BB962C8B-B14F-4D97-AF65-F5344CB8AC3E}">
        <p14:creationId xmlns:p14="http://schemas.microsoft.com/office/powerpoint/2010/main" val="894540043"/>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nodeType="clickEffect">
                                  <p:stCondLst>
                                    <p:cond delay="0"/>
                                  </p:stCondLst>
                                  <p:childTnLst>
                                    <p:set>
                                      <p:cBhvr>
                                        <p:cTn id="6" dur="1" fill="hold">
                                          <p:stCondLst>
                                            <p:cond delay="0"/>
                                          </p:stCondLst>
                                        </p:cTn>
                                        <p:tgtEl>
                                          <p:spTgt spid="235572"/>
                                        </p:tgtEl>
                                        <p:attrNameLst>
                                          <p:attrName>style.visibility</p:attrName>
                                        </p:attrNameLst>
                                      </p:cBhvr>
                                      <p:to>
                                        <p:strVal val="visible"/>
                                      </p:to>
                                    </p:set>
                                    <p:animEffect transition="in" filter="wipe(right)">
                                      <p:cBhvr>
                                        <p:cTn id="7" dur="500"/>
                                        <p:tgtEl>
                                          <p:spTgt spid="23557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35564"/>
                                        </p:tgtEl>
                                        <p:attrNameLst>
                                          <p:attrName>style.visibility</p:attrName>
                                        </p:attrNameLst>
                                      </p:cBhvr>
                                      <p:to>
                                        <p:strVal val="visible"/>
                                      </p:to>
                                    </p:set>
                                    <p:animEffect transition="in" filter="wipe(left)">
                                      <p:cBhvr>
                                        <p:cTn id="12" dur="500"/>
                                        <p:tgtEl>
                                          <p:spTgt spid="23556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wipe(left)">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2" fill="hold" nodeType="clickEffect">
                                  <p:stCondLst>
                                    <p:cond delay="0"/>
                                  </p:stCondLst>
                                  <p:childTnLst>
                                    <p:set>
                                      <p:cBhvr>
                                        <p:cTn id="21" dur="1" fill="hold">
                                          <p:stCondLst>
                                            <p:cond delay="0"/>
                                          </p:stCondLst>
                                        </p:cTn>
                                        <p:tgtEl>
                                          <p:spTgt spid="235574"/>
                                        </p:tgtEl>
                                        <p:attrNameLst>
                                          <p:attrName>style.visibility</p:attrName>
                                        </p:attrNameLst>
                                      </p:cBhvr>
                                      <p:to>
                                        <p:strVal val="visible"/>
                                      </p:to>
                                    </p:set>
                                    <p:animEffect transition="in" filter="wipe(right)">
                                      <p:cBhvr>
                                        <p:cTn id="22" dur="500"/>
                                        <p:tgtEl>
                                          <p:spTgt spid="23557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nodeType="clickEffect">
                                  <p:stCondLst>
                                    <p:cond delay="0"/>
                                  </p:stCondLst>
                                  <p:childTnLst>
                                    <p:set>
                                      <p:cBhvr>
                                        <p:cTn id="26" dur="1" fill="hold">
                                          <p:stCondLst>
                                            <p:cond delay="0"/>
                                          </p:stCondLst>
                                        </p:cTn>
                                        <p:tgtEl>
                                          <p:spTgt spid="235573"/>
                                        </p:tgtEl>
                                        <p:attrNameLst>
                                          <p:attrName>style.visibility</p:attrName>
                                        </p:attrNameLst>
                                      </p:cBhvr>
                                      <p:to>
                                        <p:strVal val="visible"/>
                                      </p:to>
                                    </p:set>
                                    <p:animEffect transition="in" filter="wipe(left)">
                                      <p:cBhvr>
                                        <p:cTn id="27" dur="500"/>
                                        <p:tgtEl>
                                          <p:spTgt spid="235573"/>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1" presetClass="entr" presetSubtype="0" fill="hold" grpId="0" nodeType="clickEffect">
                                  <p:stCondLst>
                                    <p:cond delay="0"/>
                                  </p:stCondLst>
                                  <p:iterate type="lt">
                                    <p:tmPct val="5000"/>
                                  </p:iterate>
                                  <p:childTnLst>
                                    <p:set>
                                      <p:cBhvr>
                                        <p:cTn id="31" dur="1" fill="hold">
                                          <p:stCondLst>
                                            <p:cond delay="0"/>
                                          </p:stCondLst>
                                        </p:cTn>
                                        <p:tgtEl>
                                          <p:spTgt spid="235586"/>
                                        </p:tgtEl>
                                        <p:attrNameLst>
                                          <p:attrName>style.visibility</p:attrName>
                                        </p:attrNameLst>
                                      </p:cBhvr>
                                      <p:to>
                                        <p:strVal val="visible"/>
                                      </p:to>
                                    </p:set>
                                    <p:anim calcmode="lin" valueType="num">
                                      <p:cBhvr>
                                        <p:cTn id="32" dur="1000" fill="hold"/>
                                        <p:tgtEl>
                                          <p:spTgt spid="235586"/>
                                        </p:tgtEl>
                                        <p:attrNameLst>
                                          <p:attrName>ppt_w</p:attrName>
                                        </p:attrNameLst>
                                      </p:cBhvr>
                                      <p:tavLst>
                                        <p:tav tm="0">
                                          <p:val>
                                            <p:fltVal val="0"/>
                                          </p:val>
                                        </p:tav>
                                        <p:tav tm="100000">
                                          <p:val>
                                            <p:strVal val="#ppt_w"/>
                                          </p:val>
                                        </p:tav>
                                      </p:tavLst>
                                    </p:anim>
                                    <p:anim calcmode="lin" valueType="num">
                                      <p:cBhvr>
                                        <p:cTn id="33" dur="1000" fill="hold"/>
                                        <p:tgtEl>
                                          <p:spTgt spid="235586"/>
                                        </p:tgtEl>
                                        <p:attrNameLst>
                                          <p:attrName>ppt_h</p:attrName>
                                        </p:attrNameLst>
                                      </p:cBhvr>
                                      <p:tavLst>
                                        <p:tav tm="0">
                                          <p:val>
                                            <p:fltVal val="0"/>
                                          </p:val>
                                        </p:tav>
                                        <p:tav tm="100000">
                                          <p:val>
                                            <p:strVal val="#ppt_h"/>
                                          </p:val>
                                        </p:tav>
                                      </p:tavLst>
                                    </p:anim>
                                    <p:anim calcmode="lin" valueType="num">
                                      <p:cBhvr>
                                        <p:cTn id="34" dur="1000" fill="hold"/>
                                        <p:tgtEl>
                                          <p:spTgt spid="235586"/>
                                        </p:tgtEl>
                                        <p:attrNameLst>
                                          <p:attrName>style.rotation</p:attrName>
                                        </p:attrNameLst>
                                      </p:cBhvr>
                                      <p:tavLst>
                                        <p:tav tm="0">
                                          <p:val>
                                            <p:fltVal val="90"/>
                                          </p:val>
                                        </p:tav>
                                        <p:tav tm="100000">
                                          <p:val>
                                            <p:fltVal val="0"/>
                                          </p:val>
                                        </p:tav>
                                      </p:tavLst>
                                    </p:anim>
                                    <p:animEffect transition="in" filter="fade">
                                      <p:cBhvr>
                                        <p:cTn id="35" dur="1000"/>
                                        <p:tgtEl>
                                          <p:spTgt spid="235586"/>
                                        </p:tgtEl>
                                      </p:cBhvr>
                                    </p:animEffect>
                                  </p:childTnLst>
                                </p:cTn>
                              </p:par>
                            </p:childTnLst>
                          </p:cTn>
                        </p:par>
                        <p:par>
                          <p:cTn id="36" fill="hold" nodeType="afterGroup">
                            <p:stCondLst>
                              <p:cond delay="1250"/>
                            </p:stCondLst>
                            <p:childTnLst>
                              <p:par>
                                <p:cTn id="37" presetID="22" presetClass="entr" presetSubtype="2" fill="hold" nodeType="afterEffect">
                                  <p:stCondLst>
                                    <p:cond delay="0"/>
                                  </p:stCondLst>
                                  <p:childTnLst>
                                    <p:set>
                                      <p:cBhvr>
                                        <p:cTn id="38" dur="1" fill="hold">
                                          <p:stCondLst>
                                            <p:cond delay="0"/>
                                          </p:stCondLst>
                                        </p:cTn>
                                        <p:tgtEl>
                                          <p:spTgt spid="235585"/>
                                        </p:tgtEl>
                                        <p:attrNameLst>
                                          <p:attrName>style.visibility</p:attrName>
                                        </p:attrNameLst>
                                      </p:cBhvr>
                                      <p:to>
                                        <p:strVal val="visible"/>
                                      </p:to>
                                    </p:set>
                                    <p:animEffect transition="in" filter="wipe(right)">
                                      <p:cBhvr>
                                        <p:cTn id="39" dur="500"/>
                                        <p:tgtEl>
                                          <p:spTgt spid="23558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9" presetClass="entr" presetSubtype="0" fill="hold" grpId="0" nodeType="clickEffect">
                                  <p:stCondLst>
                                    <p:cond delay="0"/>
                                  </p:stCondLst>
                                  <p:childTnLst>
                                    <p:set>
                                      <p:cBhvr>
                                        <p:cTn id="43" dur="1" fill="hold">
                                          <p:stCondLst>
                                            <p:cond delay="0"/>
                                          </p:stCondLst>
                                        </p:cTn>
                                        <p:tgtEl>
                                          <p:spTgt spid="235581"/>
                                        </p:tgtEl>
                                        <p:attrNameLst>
                                          <p:attrName>style.visibility</p:attrName>
                                        </p:attrNameLst>
                                      </p:cBhvr>
                                      <p:to>
                                        <p:strVal val="visible"/>
                                      </p:to>
                                    </p:set>
                                    <p:animEffect transition="in" filter="dissolve">
                                      <p:cBhvr>
                                        <p:cTn id="44" dur="500"/>
                                        <p:tgtEl>
                                          <p:spTgt spid="235581"/>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ntr" presetSubtype="0" fill="hold" grpId="0" nodeType="clickEffect">
                                  <p:stCondLst>
                                    <p:cond delay="0"/>
                                  </p:stCondLst>
                                  <p:childTnLst>
                                    <p:set>
                                      <p:cBhvr>
                                        <p:cTn id="48" dur="1" fill="hold">
                                          <p:stCondLst>
                                            <p:cond delay="0"/>
                                          </p:stCondLst>
                                        </p:cTn>
                                        <p:tgtEl>
                                          <p:spTgt spid="235576"/>
                                        </p:tgtEl>
                                        <p:attrNameLst>
                                          <p:attrName>style.visibility</p:attrName>
                                        </p:attrNameLst>
                                      </p:cBhvr>
                                      <p:to>
                                        <p:strVal val="visible"/>
                                      </p:to>
                                    </p:set>
                                    <p:animEffect transition="in" filter="dissolve">
                                      <p:cBhvr>
                                        <p:cTn id="49" dur="500"/>
                                        <p:tgtEl>
                                          <p:spTgt spid="2355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76" grpId="0" autoUpdateAnimBg="0"/>
      <p:bldP spid="235581" grpId="0" autoUpdateAnimBg="0"/>
      <p:bldP spid="235586"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Freeform 2"/>
          <p:cNvSpPr>
            <a:spLocks/>
          </p:cNvSpPr>
          <p:nvPr/>
        </p:nvSpPr>
        <p:spPr bwMode="auto">
          <a:xfrm>
            <a:off x="1720850" y="2590800"/>
            <a:ext cx="1011238" cy="954088"/>
          </a:xfrm>
          <a:custGeom>
            <a:avLst/>
            <a:gdLst>
              <a:gd name="T0" fmla="*/ 2147483647 w 637"/>
              <a:gd name="T1" fmla="*/ 2147483647 h 601"/>
              <a:gd name="T2" fmla="*/ 2147483647 w 637"/>
              <a:gd name="T3" fmla="*/ 2147483647 h 601"/>
              <a:gd name="T4" fmla="*/ 2147483647 w 637"/>
              <a:gd name="T5" fmla="*/ 2147483647 h 601"/>
              <a:gd name="T6" fmla="*/ 2147483647 w 637"/>
              <a:gd name="T7" fmla="*/ 2147483647 h 601"/>
              <a:gd name="T8" fmla="*/ 2147483647 w 637"/>
              <a:gd name="T9" fmla="*/ 2147483647 h 601"/>
              <a:gd name="T10" fmla="*/ 2147483647 w 637"/>
              <a:gd name="T11" fmla="*/ 2147483647 h 601"/>
              <a:gd name="T12" fmla="*/ 2147483647 w 637"/>
              <a:gd name="T13" fmla="*/ 2147483647 h 601"/>
              <a:gd name="T14" fmla="*/ 2147483647 w 637"/>
              <a:gd name="T15" fmla="*/ 2147483647 h 601"/>
              <a:gd name="T16" fmla="*/ 2147483647 w 637"/>
              <a:gd name="T17" fmla="*/ 2147483647 h 601"/>
              <a:gd name="T18" fmla="*/ 2147483647 w 637"/>
              <a:gd name="T19" fmla="*/ 2147483647 h 601"/>
              <a:gd name="T20" fmla="*/ 2147483647 w 637"/>
              <a:gd name="T21" fmla="*/ 2147483647 h 601"/>
              <a:gd name="T22" fmla="*/ 2147483647 w 637"/>
              <a:gd name="T23" fmla="*/ 2147483647 h 601"/>
              <a:gd name="T24" fmla="*/ 2147483647 w 637"/>
              <a:gd name="T25" fmla="*/ 2147483647 h 601"/>
              <a:gd name="T26" fmla="*/ 2147483647 w 637"/>
              <a:gd name="T27" fmla="*/ 2147483647 h 601"/>
              <a:gd name="T28" fmla="*/ 2147483647 w 637"/>
              <a:gd name="T29" fmla="*/ 2147483647 h 601"/>
              <a:gd name="T30" fmla="*/ 2147483647 w 637"/>
              <a:gd name="T31" fmla="*/ 2147483647 h 601"/>
              <a:gd name="T32" fmla="*/ 2147483647 w 637"/>
              <a:gd name="T33" fmla="*/ 2147483647 h 601"/>
              <a:gd name="T34" fmla="*/ 2147483647 w 637"/>
              <a:gd name="T35" fmla="*/ 2147483647 h 601"/>
              <a:gd name="T36" fmla="*/ 2147483647 w 637"/>
              <a:gd name="T37" fmla="*/ 2147483647 h 601"/>
              <a:gd name="T38" fmla="*/ 2147483647 w 637"/>
              <a:gd name="T39" fmla="*/ 2147483647 h 601"/>
              <a:gd name="T40" fmla="*/ 2147483647 w 637"/>
              <a:gd name="T41" fmla="*/ 2147483647 h 601"/>
              <a:gd name="T42" fmla="*/ 2147483647 w 637"/>
              <a:gd name="T43" fmla="*/ 2147483647 h 601"/>
              <a:gd name="T44" fmla="*/ 2147483647 w 637"/>
              <a:gd name="T45" fmla="*/ 2147483647 h 601"/>
              <a:gd name="T46" fmla="*/ 2147483647 w 637"/>
              <a:gd name="T47" fmla="*/ 2147483647 h 601"/>
              <a:gd name="T48" fmla="*/ 2147483647 w 637"/>
              <a:gd name="T49" fmla="*/ 2147483647 h 601"/>
              <a:gd name="T50" fmla="*/ 2147483647 w 637"/>
              <a:gd name="T51" fmla="*/ 2147483647 h 601"/>
              <a:gd name="T52" fmla="*/ 2147483647 w 637"/>
              <a:gd name="T53" fmla="*/ 2147483647 h 601"/>
              <a:gd name="T54" fmla="*/ 2147483647 w 637"/>
              <a:gd name="T55" fmla="*/ 2147483647 h 601"/>
              <a:gd name="T56" fmla="*/ 2147483647 w 637"/>
              <a:gd name="T57" fmla="*/ 2147483647 h 601"/>
              <a:gd name="T58" fmla="*/ 2147483647 w 637"/>
              <a:gd name="T59" fmla="*/ 2147483647 h 601"/>
              <a:gd name="T60" fmla="*/ 2147483647 w 637"/>
              <a:gd name="T61" fmla="*/ 2147483647 h 601"/>
              <a:gd name="T62" fmla="*/ 2147483647 w 637"/>
              <a:gd name="T63" fmla="*/ 2147483647 h 601"/>
              <a:gd name="T64" fmla="*/ 2147483647 w 637"/>
              <a:gd name="T65" fmla="*/ 2147483647 h 601"/>
              <a:gd name="T66" fmla="*/ 2147483647 w 637"/>
              <a:gd name="T67" fmla="*/ 2147483647 h 601"/>
              <a:gd name="T68" fmla="*/ 2147483647 w 637"/>
              <a:gd name="T69" fmla="*/ 2147483647 h 601"/>
              <a:gd name="T70" fmla="*/ 2147483647 w 637"/>
              <a:gd name="T71" fmla="*/ 2147483647 h 601"/>
              <a:gd name="T72" fmla="*/ 2147483647 w 637"/>
              <a:gd name="T73" fmla="*/ 0 h 601"/>
              <a:gd name="T74" fmla="*/ 2147483647 w 637"/>
              <a:gd name="T75" fmla="*/ 0 h 60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37"/>
              <a:gd name="T115" fmla="*/ 0 h 601"/>
              <a:gd name="T116" fmla="*/ 637 w 637"/>
              <a:gd name="T117" fmla="*/ 601 h 60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37" h="601">
                <a:moveTo>
                  <a:pt x="0" y="0"/>
                </a:moveTo>
                <a:lnTo>
                  <a:pt x="12" y="24"/>
                </a:lnTo>
                <a:lnTo>
                  <a:pt x="12" y="48"/>
                </a:lnTo>
                <a:lnTo>
                  <a:pt x="12" y="72"/>
                </a:lnTo>
                <a:lnTo>
                  <a:pt x="12" y="96"/>
                </a:lnTo>
                <a:lnTo>
                  <a:pt x="12" y="120"/>
                </a:lnTo>
                <a:lnTo>
                  <a:pt x="12" y="144"/>
                </a:lnTo>
                <a:lnTo>
                  <a:pt x="36" y="144"/>
                </a:lnTo>
                <a:lnTo>
                  <a:pt x="72" y="156"/>
                </a:lnTo>
                <a:lnTo>
                  <a:pt x="96" y="168"/>
                </a:lnTo>
                <a:lnTo>
                  <a:pt x="120" y="180"/>
                </a:lnTo>
                <a:lnTo>
                  <a:pt x="144" y="192"/>
                </a:lnTo>
                <a:lnTo>
                  <a:pt x="168" y="192"/>
                </a:lnTo>
                <a:lnTo>
                  <a:pt x="192" y="204"/>
                </a:lnTo>
                <a:lnTo>
                  <a:pt x="216" y="216"/>
                </a:lnTo>
                <a:lnTo>
                  <a:pt x="240" y="228"/>
                </a:lnTo>
                <a:lnTo>
                  <a:pt x="264" y="240"/>
                </a:lnTo>
                <a:lnTo>
                  <a:pt x="288" y="264"/>
                </a:lnTo>
                <a:lnTo>
                  <a:pt x="312" y="288"/>
                </a:lnTo>
                <a:lnTo>
                  <a:pt x="336" y="300"/>
                </a:lnTo>
                <a:lnTo>
                  <a:pt x="348" y="324"/>
                </a:lnTo>
                <a:lnTo>
                  <a:pt x="360" y="348"/>
                </a:lnTo>
                <a:lnTo>
                  <a:pt x="372" y="372"/>
                </a:lnTo>
                <a:lnTo>
                  <a:pt x="384" y="396"/>
                </a:lnTo>
                <a:lnTo>
                  <a:pt x="408" y="408"/>
                </a:lnTo>
                <a:lnTo>
                  <a:pt x="420" y="432"/>
                </a:lnTo>
                <a:lnTo>
                  <a:pt x="432" y="456"/>
                </a:lnTo>
                <a:lnTo>
                  <a:pt x="444" y="480"/>
                </a:lnTo>
                <a:lnTo>
                  <a:pt x="456" y="504"/>
                </a:lnTo>
                <a:lnTo>
                  <a:pt x="456" y="528"/>
                </a:lnTo>
                <a:lnTo>
                  <a:pt x="456" y="552"/>
                </a:lnTo>
                <a:lnTo>
                  <a:pt x="456" y="576"/>
                </a:lnTo>
                <a:lnTo>
                  <a:pt x="456" y="600"/>
                </a:lnTo>
                <a:lnTo>
                  <a:pt x="480" y="600"/>
                </a:lnTo>
                <a:lnTo>
                  <a:pt x="504" y="600"/>
                </a:lnTo>
                <a:lnTo>
                  <a:pt x="528" y="600"/>
                </a:lnTo>
                <a:lnTo>
                  <a:pt x="564" y="600"/>
                </a:lnTo>
                <a:lnTo>
                  <a:pt x="588" y="600"/>
                </a:lnTo>
                <a:lnTo>
                  <a:pt x="612" y="600"/>
                </a:lnTo>
                <a:lnTo>
                  <a:pt x="636" y="600"/>
                </a:lnTo>
                <a:lnTo>
                  <a:pt x="636" y="576"/>
                </a:lnTo>
                <a:lnTo>
                  <a:pt x="624" y="552"/>
                </a:lnTo>
                <a:lnTo>
                  <a:pt x="624" y="528"/>
                </a:lnTo>
                <a:lnTo>
                  <a:pt x="612" y="504"/>
                </a:lnTo>
                <a:lnTo>
                  <a:pt x="600" y="480"/>
                </a:lnTo>
                <a:lnTo>
                  <a:pt x="588" y="456"/>
                </a:lnTo>
                <a:lnTo>
                  <a:pt x="576" y="432"/>
                </a:lnTo>
                <a:lnTo>
                  <a:pt x="564" y="408"/>
                </a:lnTo>
                <a:lnTo>
                  <a:pt x="552" y="384"/>
                </a:lnTo>
                <a:lnTo>
                  <a:pt x="540" y="360"/>
                </a:lnTo>
                <a:lnTo>
                  <a:pt x="516" y="336"/>
                </a:lnTo>
                <a:lnTo>
                  <a:pt x="504" y="312"/>
                </a:lnTo>
                <a:lnTo>
                  <a:pt x="504" y="288"/>
                </a:lnTo>
                <a:lnTo>
                  <a:pt x="492" y="264"/>
                </a:lnTo>
                <a:lnTo>
                  <a:pt x="468" y="252"/>
                </a:lnTo>
                <a:lnTo>
                  <a:pt x="456" y="228"/>
                </a:lnTo>
                <a:lnTo>
                  <a:pt x="432" y="216"/>
                </a:lnTo>
                <a:lnTo>
                  <a:pt x="420" y="192"/>
                </a:lnTo>
                <a:lnTo>
                  <a:pt x="408" y="168"/>
                </a:lnTo>
                <a:lnTo>
                  <a:pt x="384" y="156"/>
                </a:lnTo>
                <a:lnTo>
                  <a:pt x="372" y="132"/>
                </a:lnTo>
                <a:lnTo>
                  <a:pt x="348" y="120"/>
                </a:lnTo>
                <a:lnTo>
                  <a:pt x="324" y="108"/>
                </a:lnTo>
                <a:lnTo>
                  <a:pt x="300" y="96"/>
                </a:lnTo>
                <a:lnTo>
                  <a:pt x="276" y="84"/>
                </a:lnTo>
                <a:lnTo>
                  <a:pt x="252" y="72"/>
                </a:lnTo>
                <a:lnTo>
                  <a:pt x="228" y="60"/>
                </a:lnTo>
                <a:lnTo>
                  <a:pt x="204" y="48"/>
                </a:lnTo>
                <a:lnTo>
                  <a:pt x="180" y="36"/>
                </a:lnTo>
                <a:lnTo>
                  <a:pt x="156" y="36"/>
                </a:lnTo>
                <a:lnTo>
                  <a:pt x="132" y="24"/>
                </a:lnTo>
                <a:lnTo>
                  <a:pt x="108" y="24"/>
                </a:lnTo>
                <a:lnTo>
                  <a:pt x="84" y="12"/>
                </a:lnTo>
                <a:lnTo>
                  <a:pt x="60" y="0"/>
                </a:lnTo>
                <a:lnTo>
                  <a:pt x="36" y="0"/>
                </a:lnTo>
                <a:lnTo>
                  <a:pt x="12" y="0"/>
                </a:lnTo>
                <a:lnTo>
                  <a:pt x="0" y="0"/>
                </a:lnTo>
              </a:path>
            </a:pathLst>
          </a:custGeom>
          <a:solidFill>
            <a:srgbClr val="505050"/>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defTabSz="914400" eaLnBrk="1" hangingPunct="1">
              <a:buClrTx/>
              <a:buSzTx/>
              <a:buFontTx/>
              <a:buNone/>
            </a:pPr>
            <a:endParaRPr lang="en-US">
              <a:solidFill>
                <a:srgbClr val="FFFFFF"/>
              </a:solidFill>
            </a:endParaRPr>
          </a:p>
        </p:txBody>
      </p:sp>
      <p:sp>
        <p:nvSpPr>
          <p:cNvPr id="67587" name="Rectangle 3"/>
          <p:cNvSpPr>
            <a:spLocks noChangeArrowheads="1"/>
          </p:cNvSpPr>
          <p:nvPr/>
        </p:nvSpPr>
        <p:spPr bwMode="auto">
          <a:xfrm>
            <a:off x="7172325" y="5473700"/>
            <a:ext cx="1176338"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253956" name="Rectangle 4"/>
          <p:cNvSpPr>
            <a:spLocks noChangeArrowheads="1"/>
          </p:cNvSpPr>
          <p:nvPr/>
        </p:nvSpPr>
        <p:spPr bwMode="auto">
          <a:xfrm>
            <a:off x="620713" y="160338"/>
            <a:ext cx="739775" cy="143033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defTabSz="914400">
              <a:spcBef>
                <a:spcPct val="50000"/>
              </a:spcBef>
              <a:buClrTx/>
              <a:buSzTx/>
              <a:buFontTx/>
              <a:buNone/>
              <a:defRPr/>
            </a:pPr>
            <a:r>
              <a:rPr lang="en-US" sz="8800">
                <a:solidFill>
                  <a:srgbClr val="FFD34A"/>
                </a:solidFill>
                <a:latin typeface="Times" charset="0"/>
                <a:ea typeface="ＭＳ Ｐゴシック" charset="-128"/>
                <a:cs typeface="ＭＳ Ｐゴシック" charset="-128"/>
              </a:rPr>
              <a:t>7</a:t>
            </a:r>
          </a:p>
        </p:txBody>
      </p:sp>
      <p:sp>
        <p:nvSpPr>
          <p:cNvPr id="253957" name="Line 5"/>
          <p:cNvSpPr>
            <a:spLocks noChangeShapeType="1"/>
          </p:cNvSpPr>
          <p:nvPr/>
        </p:nvSpPr>
        <p:spPr bwMode="auto">
          <a:xfrm>
            <a:off x="898525" y="838200"/>
            <a:ext cx="296863" cy="0"/>
          </a:xfrm>
          <a:prstGeom prst="lin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latin typeface="Times New Roman" pitchFamily="-111" charset="0"/>
              <a:cs typeface="+mn-cs"/>
            </a:endParaRPr>
          </a:p>
        </p:txBody>
      </p:sp>
      <p:sp>
        <p:nvSpPr>
          <p:cNvPr id="67590" name="Rectangle 6"/>
          <p:cNvSpPr>
            <a:spLocks noChangeArrowheads="1"/>
          </p:cNvSpPr>
          <p:nvPr/>
        </p:nvSpPr>
        <p:spPr bwMode="auto">
          <a:xfrm>
            <a:off x="7499350" y="6102350"/>
            <a:ext cx="1185863"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253959" name="Rectangle 7"/>
          <p:cNvSpPr>
            <a:spLocks noChangeArrowheads="1"/>
          </p:cNvSpPr>
          <p:nvPr/>
        </p:nvSpPr>
        <p:spPr bwMode="auto">
          <a:xfrm>
            <a:off x="7759700" y="6226175"/>
            <a:ext cx="184150" cy="336550"/>
          </a:xfrm>
          <a:prstGeom prst="rect">
            <a:avLst/>
          </a:prstGeom>
          <a:noFill/>
          <a:ln w="12700">
            <a:noFill/>
            <a:miter lim="800000"/>
            <a:headEnd/>
            <a:tailEnd/>
          </a:ln>
          <a:effectLst/>
        </p:spPr>
        <p:txBody>
          <a:bodyPr wrap="none">
            <a:spAutoFit/>
          </a:bodyPr>
          <a:lstStyle/>
          <a:p>
            <a:pPr defTabSz="914400">
              <a:buClrTx/>
              <a:buSzTx/>
              <a:buFontTx/>
              <a:buNone/>
              <a:defRPr/>
            </a:pPr>
            <a:endParaRPr lang="en-US" sz="1600" b="1">
              <a:solidFill>
                <a:srgbClr val="FFFFFF"/>
              </a:solidFill>
              <a:effectLst>
                <a:outerShdw blurRad="38100" dist="38100" dir="2700000" algn="tl">
                  <a:srgbClr val="000000"/>
                </a:outerShdw>
              </a:effectLst>
              <a:latin typeface="Comic Sans MS" charset="0"/>
              <a:ea typeface="ＭＳ Ｐゴシック" charset="-128"/>
              <a:cs typeface="ＭＳ Ｐゴシック" charset="-128"/>
            </a:endParaRPr>
          </a:p>
        </p:txBody>
      </p:sp>
      <p:sp>
        <p:nvSpPr>
          <p:cNvPr id="67592" name="Text Box 8"/>
          <p:cNvSpPr txBox="1">
            <a:spLocks noChangeArrowheads="1"/>
          </p:cNvSpPr>
          <p:nvPr/>
        </p:nvSpPr>
        <p:spPr bwMode="auto">
          <a:xfrm>
            <a:off x="533400" y="6483350"/>
            <a:ext cx="19939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endParaRPr lang="en-US" sz="1600" b="1">
              <a:solidFill>
                <a:srgbClr val="FFFFFF"/>
              </a:solidFill>
              <a:latin typeface="Comic Sans MS" charset="0"/>
            </a:endParaRPr>
          </a:p>
        </p:txBody>
      </p:sp>
      <p:sp>
        <p:nvSpPr>
          <p:cNvPr id="253961" name="Text Box 9"/>
          <p:cNvSpPr txBox="1">
            <a:spLocks noChangeArrowheads="1"/>
          </p:cNvSpPr>
          <p:nvPr/>
        </p:nvSpPr>
        <p:spPr bwMode="auto">
          <a:xfrm>
            <a:off x="1573213" y="1851025"/>
            <a:ext cx="2822575"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3200" b="1">
                <a:solidFill>
                  <a:srgbClr val="00FF00"/>
                </a:solidFill>
                <a:latin typeface="Comic Sans MS" charset="0"/>
              </a:rPr>
              <a:t>以斯拉</a:t>
            </a:r>
            <a:endParaRPr lang="en-US" sz="3200" b="1">
              <a:solidFill>
                <a:srgbClr val="00FF00"/>
              </a:solidFill>
              <a:latin typeface="Comic Sans MS" charset="0"/>
            </a:endParaRPr>
          </a:p>
        </p:txBody>
      </p:sp>
      <p:sp>
        <p:nvSpPr>
          <p:cNvPr id="253962" name="Text Box 10"/>
          <p:cNvSpPr txBox="1">
            <a:spLocks noChangeArrowheads="1"/>
          </p:cNvSpPr>
          <p:nvPr/>
        </p:nvSpPr>
        <p:spPr bwMode="auto">
          <a:xfrm>
            <a:off x="673100" y="3787775"/>
            <a:ext cx="4071938" cy="57943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3200" b="1">
                <a:solidFill>
                  <a:srgbClr val="00FF00"/>
                </a:solidFill>
                <a:latin typeface="Comic Sans MS" charset="0"/>
              </a:rPr>
              <a:t>尼希米</a:t>
            </a:r>
            <a:endParaRPr lang="en-US" sz="3200" b="1">
              <a:solidFill>
                <a:srgbClr val="00FF00"/>
              </a:solidFill>
              <a:latin typeface="Comic Sans MS" charset="0"/>
            </a:endParaRPr>
          </a:p>
        </p:txBody>
      </p:sp>
      <p:sp>
        <p:nvSpPr>
          <p:cNvPr id="67595" name="AutoShape 11"/>
          <p:cNvSpPr>
            <a:spLocks noChangeArrowheads="1"/>
          </p:cNvSpPr>
          <p:nvPr/>
        </p:nvSpPr>
        <p:spPr bwMode="auto">
          <a:xfrm>
            <a:off x="3098800" y="1003300"/>
            <a:ext cx="1676400" cy="1066800"/>
          </a:xfrm>
          <a:prstGeom prst="roundRect">
            <a:avLst>
              <a:gd name="adj" fmla="val 12495"/>
            </a:avLst>
          </a:prstGeom>
          <a:solidFill>
            <a:srgbClr val="022A9A"/>
          </a:solidFill>
          <a:ln>
            <a:noFill/>
          </a:ln>
          <a:extLst>
            <a:ext uri="{91240B29-F687-4F45-9708-019B960494DF}">
              <a14:hiddenLine xmlns:a14="http://schemas.microsoft.com/office/drawing/2010/main" w="12700">
                <a:solidFill>
                  <a:srgbClr val="000000"/>
                </a:solidFill>
                <a:round/>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253964" name="Rectangle 12"/>
          <p:cNvSpPr>
            <a:spLocks noChangeArrowheads="1"/>
          </p:cNvSpPr>
          <p:nvPr/>
        </p:nvSpPr>
        <p:spPr bwMode="auto">
          <a:xfrm>
            <a:off x="3098800" y="1371600"/>
            <a:ext cx="3048000" cy="2895600"/>
          </a:xfrm>
          <a:prstGeom prst="rect">
            <a:avLst/>
          </a:prstGeom>
          <a:solidFill>
            <a:srgbClr val="022A9A"/>
          </a:solid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67597" name="Rectangle 13"/>
          <p:cNvSpPr>
            <a:spLocks noChangeArrowheads="1"/>
          </p:cNvSpPr>
          <p:nvPr/>
        </p:nvSpPr>
        <p:spPr bwMode="auto">
          <a:xfrm>
            <a:off x="3084513" y="996950"/>
            <a:ext cx="6985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zh-CN" altLang="en-US" sz="2000" b="1">
                <a:solidFill>
                  <a:srgbClr val="114FFB"/>
                </a:solidFill>
                <a:latin typeface="Times" charset="0"/>
              </a:rPr>
              <a:t>被掳</a:t>
            </a:r>
            <a:endParaRPr lang="en-US" sz="2000" b="1">
              <a:solidFill>
                <a:srgbClr val="114FFB"/>
              </a:solidFill>
              <a:latin typeface="Times" charset="0"/>
            </a:endParaRPr>
          </a:p>
        </p:txBody>
      </p:sp>
      <p:sp>
        <p:nvSpPr>
          <p:cNvPr id="67598" name="Rectangle 14"/>
          <p:cNvSpPr>
            <a:spLocks noChangeArrowheads="1"/>
          </p:cNvSpPr>
          <p:nvPr/>
        </p:nvSpPr>
        <p:spPr bwMode="auto">
          <a:xfrm>
            <a:off x="3630613" y="1844675"/>
            <a:ext cx="1042987"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2800" b="1">
                <a:solidFill>
                  <a:srgbClr val="114FFB"/>
                </a:solidFill>
                <a:latin typeface="Times" charset="0"/>
              </a:rPr>
              <a:t>70 </a:t>
            </a:r>
            <a:r>
              <a:rPr lang="zh-CN" altLang="en-US" sz="2800" b="1">
                <a:solidFill>
                  <a:srgbClr val="114FFB"/>
                </a:solidFill>
                <a:latin typeface="Times" charset="0"/>
              </a:rPr>
              <a:t>年</a:t>
            </a:r>
            <a:endParaRPr lang="en-US" sz="2800" b="1">
              <a:solidFill>
                <a:srgbClr val="114FFB"/>
              </a:solidFill>
              <a:latin typeface="Times" charset="0"/>
            </a:endParaRPr>
          </a:p>
        </p:txBody>
      </p:sp>
      <p:sp>
        <p:nvSpPr>
          <p:cNvPr id="67599" name="Rectangle 15"/>
          <p:cNvSpPr>
            <a:spLocks noChangeArrowheads="1"/>
          </p:cNvSpPr>
          <p:nvPr/>
        </p:nvSpPr>
        <p:spPr bwMode="auto">
          <a:xfrm>
            <a:off x="3706813" y="2301875"/>
            <a:ext cx="1663700" cy="520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2800" b="1">
                <a:solidFill>
                  <a:srgbClr val="114FFB"/>
                </a:solidFill>
                <a:latin typeface="Times" charset="0"/>
              </a:rPr>
              <a:t>3  </a:t>
            </a:r>
            <a:r>
              <a:rPr lang="zh-CN" altLang="en-US" sz="2800" b="1">
                <a:solidFill>
                  <a:srgbClr val="114FFB"/>
                </a:solidFill>
                <a:latin typeface="Times" charset="0"/>
              </a:rPr>
              <a:t>次跋涉</a:t>
            </a:r>
            <a:endParaRPr lang="en-US" sz="2800" b="1">
              <a:solidFill>
                <a:srgbClr val="114FFB"/>
              </a:solidFill>
              <a:latin typeface="Times" charset="0"/>
            </a:endParaRPr>
          </a:p>
        </p:txBody>
      </p:sp>
      <p:sp>
        <p:nvSpPr>
          <p:cNvPr id="67600" name="Rectangle 16"/>
          <p:cNvSpPr>
            <a:spLocks noChangeArrowheads="1"/>
          </p:cNvSpPr>
          <p:nvPr/>
        </p:nvSpPr>
        <p:spPr bwMode="auto">
          <a:xfrm>
            <a:off x="3221038" y="2736850"/>
            <a:ext cx="228917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b="1">
                <a:solidFill>
                  <a:srgbClr val="114FFB"/>
                </a:solidFill>
                <a:latin typeface="Times" charset="0"/>
              </a:rPr>
              <a:t>100 </a:t>
            </a:r>
            <a:r>
              <a:rPr lang="zh-CN" altLang="en-US" b="1">
                <a:solidFill>
                  <a:srgbClr val="114FFB"/>
                </a:solidFill>
                <a:latin typeface="Times" charset="0"/>
              </a:rPr>
              <a:t>年</a:t>
            </a:r>
            <a:r>
              <a:rPr lang="en-US" altLang="ja-JP" b="1">
                <a:solidFill>
                  <a:srgbClr val="114FFB"/>
                </a:solidFill>
                <a:latin typeface="Times" charset="0"/>
              </a:rPr>
              <a:t> / 50,000</a:t>
            </a:r>
            <a:endParaRPr lang="en-US" b="1">
              <a:solidFill>
                <a:srgbClr val="114FFB"/>
              </a:solidFill>
              <a:latin typeface="Times" charset="0"/>
            </a:endParaRPr>
          </a:p>
        </p:txBody>
      </p:sp>
      <p:sp>
        <p:nvSpPr>
          <p:cNvPr id="67601" name="Rectangle 17"/>
          <p:cNvSpPr>
            <a:spLocks noChangeArrowheads="1"/>
          </p:cNvSpPr>
          <p:nvPr/>
        </p:nvSpPr>
        <p:spPr bwMode="auto">
          <a:xfrm>
            <a:off x="3783013" y="3216275"/>
            <a:ext cx="1504950" cy="515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2800" b="1">
                <a:solidFill>
                  <a:srgbClr val="FFFF00"/>
                </a:solidFill>
                <a:latin typeface="Times" charset="0"/>
              </a:rPr>
              <a:t>Z - E - N</a:t>
            </a:r>
          </a:p>
        </p:txBody>
      </p:sp>
      <p:sp>
        <p:nvSpPr>
          <p:cNvPr id="67602" name="Rectangle 18"/>
          <p:cNvSpPr>
            <a:spLocks noChangeArrowheads="1"/>
          </p:cNvSpPr>
          <p:nvPr/>
        </p:nvSpPr>
        <p:spPr bwMode="auto">
          <a:xfrm>
            <a:off x="3829050" y="3209925"/>
            <a:ext cx="15081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67603" name="Line 19"/>
          <p:cNvSpPr>
            <a:spLocks noChangeShapeType="1"/>
          </p:cNvSpPr>
          <p:nvPr/>
        </p:nvSpPr>
        <p:spPr bwMode="auto">
          <a:xfrm>
            <a:off x="3352800" y="3646488"/>
            <a:ext cx="2532063"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04" name="Line 20"/>
          <p:cNvSpPr>
            <a:spLocks noChangeShapeType="1"/>
          </p:cNvSpPr>
          <p:nvPr/>
        </p:nvSpPr>
        <p:spPr bwMode="auto">
          <a:xfrm>
            <a:off x="3352800" y="3176588"/>
            <a:ext cx="2532063"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05" name="Line 21"/>
          <p:cNvSpPr>
            <a:spLocks noChangeShapeType="1"/>
          </p:cNvSpPr>
          <p:nvPr/>
        </p:nvSpPr>
        <p:spPr bwMode="auto">
          <a:xfrm>
            <a:off x="3352800" y="2730500"/>
            <a:ext cx="2540000"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06" name="Line 22"/>
          <p:cNvSpPr>
            <a:spLocks noChangeShapeType="1"/>
          </p:cNvSpPr>
          <p:nvPr/>
        </p:nvSpPr>
        <p:spPr bwMode="auto">
          <a:xfrm>
            <a:off x="3352800" y="2268538"/>
            <a:ext cx="2532063" cy="0"/>
          </a:xfrm>
          <a:prstGeom prst="line">
            <a:avLst/>
          </a:prstGeom>
          <a:noFill/>
          <a:ln w="50800">
            <a:solidFill>
              <a:schemeClr val="bg2"/>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253975" name="Rectangle 23"/>
          <p:cNvSpPr>
            <a:spLocks noChangeArrowheads="1"/>
          </p:cNvSpPr>
          <p:nvPr/>
        </p:nvSpPr>
        <p:spPr bwMode="auto">
          <a:xfrm>
            <a:off x="1571625" y="1846263"/>
            <a:ext cx="5837238" cy="582612"/>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defTabSz="914400">
              <a:buClrTx/>
              <a:buSzTx/>
              <a:buFontTx/>
              <a:buNone/>
            </a:pPr>
            <a:r>
              <a:rPr lang="zh-CN" altLang="en-US" sz="3200" b="1">
                <a:solidFill>
                  <a:srgbClr val="33CCCC"/>
                </a:solidFill>
                <a:latin typeface="Comic Sans MS" charset="0"/>
              </a:rPr>
              <a:t>以斯拉</a:t>
            </a:r>
            <a:r>
              <a:rPr lang="en-US" altLang="ja-JP" sz="3200" b="1">
                <a:solidFill>
                  <a:srgbClr val="FFFF00"/>
                </a:solidFill>
                <a:latin typeface="Comic Sans MS" charset="0"/>
              </a:rPr>
              <a:t>…</a:t>
            </a:r>
            <a:r>
              <a:rPr lang="zh-CN" altLang="en-US" sz="3200" b="1">
                <a:solidFill>
                  <a:srgbClr val="FFFF00"/>
                </a:solidFill>
                <a:latin typeface="Comic Sans MS" charset="0"/>
              </a:rPr>
              <a:t>归回为教导神的律法</a:t>
            </a:r>
            <a:r>
              <a:rPr lang="en-US" altLang="ja-JP" sz="3200" b="1">
                <a:solidFill>
                  <a:srgbClr val="FFFF00"/>
                </a:solidFill>
                <a:latin typeface="Comic Sans MS" charset="0"/>
              </a:rPr>
              <a:t>.</a:t>
            </a:r>
            <a:endParaRPr lang="en-US" sz="3200" b="1">
              <a:solidFill>
                <a:srgbClr val="FFFF00"/>
              </a:solidFill>
              <a:latin typeface="Comic Sans MS" charset="0"/>
            </a:endParaRPr>
          </a:p>
        </p:txBody>
      </p:sp>
      <p:sp>
        <p:nvSpPr>
          <p:cNvPr id="253976" name="Rectangle 24"/>
          <p:cNvSpPr>
            <a:spLocks noChangeArrowheads="1"/>
          </p:cNvSpPr>
          <p:nvPr/>
        </p:nvSpPr>
        <p:spPr bwMode="auto">
          <a:xfrm>
            <a:off x="654050" y="3787775"/>
            <a:ext cx="5989638" cy="1074738"/>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defTabSz="914400">
              <a:buClrTx/>
              <a:buSzTx/>
              <a:buFontTx/>
              <a:buNone/>
            </a:pPr>
            <a:r>
              <a:rPr lang="zh-CN" altLang="en-US" sz="3200" b="1">
                <a:solidFill>
                  <a:srgbClr val="33CCCC"/>
                </a:solidFill>
                <a:latin typeface="Comic Sans MS" charset="0"/>
              </a:rPr>
              <a:t>尼希米</a:t>
            </a:r>
            <a:r>
              <a:rPr lang="en-US" altLang="ja-JP" sz="3200" b="1">
                <a:solidFill>
                  <a:srgbClr val="FFFF00"/>
                </a:solidFill>
                <a:latin typeface="Comic Sans MS" charset="0"/>
              </a:rPr>
              <a:t>…</a:t>
            </a:r>
            <a:r>
              <a:rPr lang="zh-CN" altLang="en-US" sz="3200" b="1">
                <a:solidFill>
                  <a:srgbClr val="FFFF00"/>
                </a:solidFill>
                <a:latin typeface="Comic Sans MS" charset="0"/>
              </a:rPr>
              <a:t>归回为旧约伟大领导人</a:t>
            </a:r>
            <a:r>
              <a:rPr lang="en-US" altLang="zh-CN" sz="3200" b="1">
                <a:solidFill>
                  <a:srgbClr val="FFFF00"/>
                </a:solidFill>
                <a:latin typeface="Comic Sans MS" charset="0"/>
              </a:rPr>
              <a:t>,</a:t>
            </a:r>
            <a:r>
              <a:rPr lang="zh-CN" altLang="en-US" sz="3200" b="1">
                <a:solidFill>
                  <a:srgbClr val="FFFF00"/>
                </a:solidFill>
                <a:latin typeface="Comic Sans MS" charset="0"/>
              </a:rPr>
              <a:t>并重建城门与城墙</a:t>
            </a:r>
            <a:r>
              <a:rPr lang="en-US" altLang="ja-JP" sz="3200" b="1">
                <a:solidFill>
                  <a:srgbClr val="FFFF00"/>
                </a:solidFill>
                <a:latin typeface="Comic Sans MS" charset="0"/>
              </a:rPr>
              <a:t>.</a:t>
            </a:r>
            <a:endParaRPr lang="en-US" sz="3200" b="1">
              <a:solidFill>
                <a:srgbClr val="FFFF00"/>
              </a:solidFill>
              <a:latin typeface="Comic Sans MS" charset="0"/>
            </a:endParaRPr>
          </a:p>
        </p:txBody>
      </p:sp>
      <p:sp>
        <p:nvSpPr>
          <p:cNvPr id="253977" name="Text Box 25"/>
          <p:cNvSpPr txBox="1">
            <a:spLocks noChangeArrowheads="1"/>
          </p:cNvSpPr>
          <p:nvPr/>
        </p:nvSpPr>
        <p:spPr bwMode="auto">
          <a:xfrm>
            <a:off x="2582863" y="501650"/>
            <a:ext cx="3748087" cy="5842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3200" b="1">
                <a:solidFill>
                  <a:srgbClr val="00FF00"/>
                </a:solidFill>
                <a:latin typeface="Comic Sans MS" charset="0"/>
              </a:rPr>
              <a:t>所罗巴伯</a:t>
            </a:r>
            <a:endParaRPr lang="en-US" sz="3200" b="1">
              <a:solidFill>
                <a:srgbClr val="00FF00"/>
              </a:solidFill>
              <a:latin typeface="Comic Sans MS" charset="0"/>
            </a:endParaRPr>
          </a:p>
        </p:txBody>
      </p:sp>
      <p:sp>
        <p:nvSpPr>
          <p:cNvPr id="253978" name="Rectangle 26"/>
          <p:cNvSpPr>
            <a:spLocks noChangeArrowheads="1"/>
          </p:cNvSpPr>
          <p:nvPr/>
        </p:nvSpPr>
        <p:spPr bwMode="auto">
          <a:xfrm>
            <a:off x="2571750" y="488950"/>
            <a:ext cx="6562725" cy="582613"/>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defTabSz="914400">
              <a:buClrTx/>
              <a:buSzTx/>
              <a:buFontTx/>
              <a:buNone/>
            </a:pPr>
            <a:r>
              <a:rPr lang="zh-CN" altLang="en-US" sz="3200" b="1">
                <a:solidFill>
                  <a:srgbClr val="33CCCC"/>
                </a:solidFill>
                <a:latin typeface="Comic Sans MS" charset="0"/>
              </a:rPr>
              <a:t>所罗巴伯</a:t>
            </a:r>
            <a:r>
              <a:rPr lang="en-US" altLang="ja-JP" sz="3200" b="1">
                <a:solidFill>
                  <a:srgbClr val="FFFF00"/>
                </a:solidFill>
                <a:latin typeface="Comic Sans MS" charset="0"/>
              </a:rPr>
              <a:t>…</a:t>
            </a:r>
            <a:r>
              <a:rPr lang="zh-CN" altLang="en-US" sz="3200" b="1">
                <a:solidFill>
                  <a:srgbClr val="FFFF00"/>
                </a:solidFill>
                <a:latin typeface="Comic Sans MS" charset="0"/>
              </a:rPr>
              <a:t>归回为开始重建圣殿</a:t>
            </a:r>
            <a:r>
              <a:rPr lang="en-US" altLang="ja-JP" sz="3200" b="1">
                <a:solidFill>
                  <a:srgbClr val="FFFF00"/>
                </a:solidFill>
                <a:latin typeface="Comic Sans MS" charset="0"/>
              </a:rPr>
              <a:t>.</a:t>
            </a:r>
            <a:endParaRPr lang="en-US" sz="3200" b="1">
              <a:solidFill>
                <a:srgbClr val="FFFF00"/>
              </a:solidFill>
              <a:latin typeface="Comic Sans MS" charset="0"/>
            </a:endParaRPr>
          </a:p>
        </p:txBody>
      </p:sp>
      <p:grpSp>
        <p:nvGrpSpPr>
          <p:cNvPr id="67611" name="Group 27"/>
          <p:cNvGrpSpPr>
            <a:grpSpLocks/>
          </p:cNvGrpSpPr>
          <p:nvPr/>
        </p:nvGrpSpPr>
        <p:grpSpPr bwMode="auto">
          <a:xfrm>
            <a:off x="7943850" y="3435350"/>
            <a:ext cx="1195388" cy="1098550"/>
            <a:chOff x="3544" y="2589"/>
            <a:chExt cx="753" cy="692"/>
          </a:xfrm>
        </p:grpSpPr>
        <p:sp>
          <p:nvSpPr>
            <p:cNvPr id="67622" name="Freeform 28"/>
            <p:cNvSpPr>
              <a:spLocks/>
            </p:cNvSpPr>
            <p:nvPr/>
          </p:nvSpPr>
          <p:spPr bwMode="auto">
            <a:xfrm>
              <a:off x="4054" y="2719"/>
              <a:ext cx="129" cy="41"/>
            </a:xfrm>
            <a:custGeom>
              <a:avLst/>
              <a:gdLst>
                <a:gd name="T0" fmla="*/ 128 w 129"/>
                <a:gd name="T1" fmla="*/ 40 h 41"/>
                <a:gd name="T2" fmla="*/ 0 w 129"/>
                <a:gd name="T3" fmla="*/ 40 h 41"/>
                <a:gd name="T4" fmla="*/ 0 w 129"/>
                <a:gd name="T5" fmla="*/ 0 h 41"/>
                <a:gd name="T6" fmla="*/ 128 w 129"/>
                <a:gd name="T7" fmla="*/ 40 h 41"/>
                <a:gd name="T8" fmla="*/ 0 60000 65536"/>
                <a:gd name="T9" fmla="*/ 0 60000 65536"/>
                <a:gd name="T10" fmla="*/ 0 60000 65536"/>
                <a:gd name="T11" fmla="*/ 0 60000 65536"/>
                <a:gd name="T12" fmla="*/ 0 w 129"/>
                <a:gd name="T13" fmla="*/ 0 h 41"/>
                <a:gd name="T14" fmla="*/ 129 w 129"/>
                <a:gd name="T15" fmla="*/ 41 h 41"/>
              </a:gdLst>
              <a:ahLst/>
              <a:cxnLst>
                <a:cxn ang="T8">
                  <a:pos x="T0" y="T1"/>
                </a:cxn>
                <a:cxn ang="T9">
                  <a:pos x="T2" y="T3"/>
                </a:cxn>
                <a:cxn ang="T10">
                  <a:pos x="T4" y="T5"/>
                </a:cxn>
                <a:cxn ang="T11">
                  <a:pos x="T6" y="T7"/>
                </a:cxn>
              </a:cxnLst>
              <a:rect l="T12" t="T13" r="T14" b="T15"/>
              <a:pathLst>
                <a:path w="129" h="41">
                  <a:moveTo>
                    <a:pt x="128" y="40"/>
                  </a:moveTo>
                  <a:lnTo>
                    <a:pt x="0" y="40"/>
                  </a:lnTo>
                  <a:lnTo>
                    <a:pt x="0" y="0"/>
                  </a:lnTo>
                  <a:lnTo>
                    <a:pt x="128" y="40"/>
                  </a:lnTo>
                </a:path>
              </a:pathLst>
            </a:custGeom>
            <a:solidFill>
              <a:srgbClr val="FFFFF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defTabSz="914400" eaLnBrk="1" hangingPunct="1">
                <a:buClrTx/>
                <a:buSzTx/>
                <a:buFontTx/>
                <a:buNone/>
              </a:pPr>
              <a:endParaRPr lang="en-US">
                <a:solidFill>
                  <a:srgbClr val="FFFFFF"/>
                </a:solidFill>
              </a:endParaRPr>
            </a:p>
          </p:txBody>
        </p:sp>
        <p:sp>
          <p:nvSpPr>
            <p:cNvPr id="67623" name="Freeform 29"/>
            <p:cNvSpPr>
              <a:spLocks/>
            </p:cNvSpPr>
            <p:nvPr/>
          </p:nvSpPr>
          <p:spPr bwMode="auto">
            <a:xfrm>
              <a:off x="4054" y="2711"/>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a14="http://schemas.microsoft.com/office/drawing/2010/main" w="12700" cap="rnd">
                  <a:solidFill>
                    <a:srgbClr val="000000"/>
                  </a:solidFill>
                  <a:round/>
                  <a:headEnd/>
                  <a:tailEnd/>
                </a14:hiddenLine>
              </a:ext>
            </a:extLst>
          </p:spPr>
          <p:txBody>
            <a:bodyPr/>
            <a:lstStyle/>
            <a:p>
              <a:pPr defTabSz="914400" eaLnBrk="1" hangingPunct="1">
                <a:buClrTx/>
                <a:buSzTx/>
                <a:buFontTx/>
                <a:buNone/>
              </a:pPr>
              <a:endParaRPr lang="en-US">
                <a:solidFill>
                  <a:srgbClr val="FFFFFF"/>
                </a:solidFill>
              </a:endParaRPr>
            </a:p>
          </p:txBody>
        </p:sp>
        <p:sp>
          <p:nvSpPr>
            <p:cNvPr id="67624" name="AutoShape 30"/>
            <p:cNvSpPr>
              <a:spLocks noChangeArrowheads="1"/>
            </p:cNvSpPr>
            <p:nvPr/>
          </p:nvSpPr>
          <p:spPr bwMode="auto">
            <a:xfrm>
              <a:off x="3595" y="2597"/>
              <a:ext cx="460" cy="265"/>
            </a:xfrm>
            <a:prstGeom prst="roundRect">
              <a:avLst>
                <a:gd name="adj" fmla="val 16667"/>
              </a:avLst>
            </a:prstGeom>
            <a:solidFill>
              <a:srgbClr val="E7EC26"/>
            </a:solidFill>
            <a:ln w="38100">
              <a:solidFill>
                <a:schemeClr val="bg2"/>
              </a:solidFill>
              <a:round/>
              <a:headEnd/>
              <a:tailEnd/>
            </a:ln>
          </p:spPr>
          <p:txBody>
            <a:bodyPr wrap="none" anchor="ctr"/>
            <a:lstStyle/>
            <a:p>
              <a:pPr defTabSz="914400" eaLnBrk="1" hangingPunct="1">
                <a:buClrTx/>
                <a:buSzTx/>
                <a:buFontTx/>
                <a:buNone/>
              </a:pPr>
              <a:endParaRPr lang="en-US">
                <a:solidFill>
                  <a:srgbClr val="FFFFFF"/>
                </a:solidFill>
              </a:endParaRPr>
            </a:p>
          </p:txBody>
        </p:sp>
        <p:sp>
          <p:nvSpPr>
            <p:cNvPr id="67625" name="Rectangle 31"/>
            <p:cNvSpPr>
              <a:spLocks noChangeArrowheads="1"/>
            </p:cNvSpPr>
            <p:nvPr/>
          </p:nvSpPr>
          <p:spPr bwMode="auto">
            <a:xfrm>
              <a:off x="3594" y="2710"/>
              <a:ext cx="611" cy="571"/>
            </a:xfrm>
            <a:prstGeom prst="rect">
              <a:avLst/>
            </a:prstGeom>
            <a:solidFill>
              <a:srgbClr val="FFFF00"/>
            </a:solidFill>
            <a:ln w="38100">
              <a:solidFill>
                <a:srgbClr val="000000"/>
              </a:solidFill>
              <a:miter lim="800000"/>
              <a:headEnd/>
              <a:tailEnd/>
            </a:ln>
          </p:spPr>
          <p:txBody>
            <a:bodyPr wrap="none" anchor="ctr"/>
            <a:lstStyle/>
            <a:p>
              <a:pPr defTabSz="914400" eaLnBrk="1" hangingPunct="1">
                <a:buClrTx/>
                <a:buSzTx/>
                <a:buFontTx/>
                <a:buNone/>
              </a:pPr>
              <a:endParaRPr lang="en-US">
                <a:solidFill>
                  <a:srgbClr val="FFFFFF"/>
                </a:solidFill>
              </a:endParaRPr>
            </a:p>
          </p:txBody>
        </p:sp>
        <p:sp>
          <p:nvSpPr>
            <p:cNvPr id="67626" name="Line 32"/>
            <p:cNvSpPr>
              <a:spLocks noChangeShapeType="1"/>
            </p:cNvSpPr>
            <p:nvPr/>
          </p:nvSpPr>
          <p:spPr bwMode="auto">
            <a:xfrm>
              <a:off x="3626" y="286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27" name="Line 33"/>
            <p:cNvSpPr>
              <a:spLocks noChangeShapeType="1"/>
            </p:cNvSpPr>
            <p:nvPr/>
          </p:nvSpPr>
          <p:spPr bwMode="auto">
            <a:xfrm>
              <a:off x="3626" y="2979"/>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28" name="Rectangle 34"/>
            <p:cNvSpPr>
              <a:spLocks noChangeArrowheads="1"/>
            </p:cNvSpPr>
            <p:nvPr/>
          </p:nvSpPr>
          <p:spPr bwMode="auto">
            <a:xfrm>
              <a:off x="3544" y="2589"/>
              <a:ext cx="26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zh-CN" altLang="en-US" sz="900" b="1">
                  <a:solidFill>
                    <a:srgbClr val="000000"/>
                  </a:solidFill>
                  <a:latin typeface="Chicago" charset="0"/>
                </a:rPr>
                <a:t>被掳</a:t>
              </a:r>
              <a:endParaRPr lang="en-US" sz="900" b="1">
                <a:solidFill>
                  <a:srgbClr val="000000"/>
                </a:solidFill>
                <a:latin typeface="Chicago" charset="0"/>
              </a:endParaRPr>
            </a:p>
          </p:txBody>
        </p:sp>
        <p:sp>
          <p:nvSpPr>
            <p:cNvPr id="67629" name="Line 35"/>
            <p:cNvSpPr>
              <a:spLocks noChangeShapeType="1"/>
            </p:cNvSpPr>
            <p:nvPr/>
          </p:nvSpPr>
          <p:spPr bwMode="auto">
            <a:xfrm>
              <a:off x="3626" y="3227"/>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30" name="Line 36"/>
            <p:cNvSpPr>
              <a:spLocks noChangeShapeType="1"/>
            </p:cNvSpPr>
            <p:nvPr/>
          </p:nvSpPr>
          <p:spPr bwMode="auto">
            <a:xfrm>
              <a:off x="3626" y="3103"/>
              <a:ext cx="544" cy="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defTabSz="914400" eaLnBrk="1" hangingPunct="1">
                <a:buClrTx/>
                <a:buSzTx/>
                <a:buFontTx/>
                <a:buNone/>
              </a:pPr>
              <a:endParaRPr lang="en-US">
                <a:solidFill>
                  <a:srgbClr val="FFFFFF"/>
                </a:solidFill>
              </a:endParaRPr>
            </a:p>
          </p:txBody>
        </p:sp>
        <p:sp>
          <p:nvSpPr>
            <p:cNvPr id="67631" name="Rectangle 37"/>
            <p:cNvSpPr>
              <a:spLocks noChangeArrowheads="1"/>
            </p:cNvSpPr>
            <p:nvPr/>
          </p:nvSpPr>
          <p:spPr bwMode="auto">
            <a:xfrm>
              <a:off x="3665" y="2752"/>
              <a:ext cx="307"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1000" b="1">
                  <a:solidFill>
                    <a:srgbClr val="000000"/>
                  </a:solidFill>
                  <a:latin typeface="Helvetica" charset="0"/>
                </a:rPr>
                <a:t>70 </a:t>
              </a:r>
              <a:r>
                <a:rPr lang="zh-CN" altLang="en-US" sz="1000" b="1">
                  <a:solidFill>
                    <a:srgbClr val="000000"/>
                  </a:solidFill>
                  <a:latin typeface="Helvetica" charset="0"/>
                </a:rPr>
                <a:t>年</a:t>
              </a:r>
              <a:endParaRPr lang="en-US" sz="1000" b="1">
                <a:solidFill>
                  <a:srgbClr val="000000"/>
                </a:solidFill>
                <a:latin typeface="Helvetica" charset="0"/>
              </a:endParaRPr>
            </a:p>
          </p:txBody>
        </p:sp>
        <p:sp>
          <p:nvSpPr>
            <p:cNvPr id="67632" name="Rectangle 38"/>
            <p:cNvSpPr>
              <a:spLocks noChangeArrowheads="1"/>
            </p:cNvSpPr>
            <p:nvPr/>
          </p:nvSpPr>
          <p:spPr bwMode="auto">
            <a:xfrm>
              <a:off x="3695" y="2864"/>
              <a:ext cx="424"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90487" tIns="44450" rIns="90487" bIns="44450">
              <a:spAutoFit/>
            </a:bodyPr>
            <a:lstStyle/>
            <a:p>
              <a:pPr defTabSz="914400">
                <a:buClrTx/>
                <a:buSzTx/>
                <a:buFontTx/>
                <a:buNone/>
              </a:pPr>
              <a:r>
                <a:rPr lang="en-US" sz="1000" b="1">
                  <a:solidFill>
                    <a:srgbClr val="000000"/>
                  </a:solidFill>
                  <a:latin typeface="Helvetica" charset="0"/>
                </a:rPr>
                <a:t>3 </a:t>
              </a:r>
              <a:r>
                <a:rPr lang="zh-CN" altLang="en-US" sz="1000" b="1">
                  <a:solidFill>
                    <a:srgbClr val="000000"/>
                  </a:solidFill>
                  <a:latin typeface="Helvetica" charset="0"/>
                </a:rPr>
                <a:t>次跋涉</a:t>
              </a:r>
              <a:endParaRPr lang="en-US" sz="1000" b="1">
                <a:solidFill>
                  <a:srgbClr val="000000"/>
                </a:solidFill>
                <a:latin typeface="Helvetica" charset="0"/>
              </a:endParaRPr>
            </a:p>
          </p:txBody>
        </p:sp>
        <p:sp>
          <p:nvSpPr>
            <p:cNvPr id="67633" name="Rectangle 39"/>
            <p:cNvSpPr>
              <a:spLocks noChangeArrowheads="1"/>
            </p:cNvSpPr>
            <p:nvPr/>
          </p:nvSpPr>
          <p:spPr bwMode="auto">
            <a:xfrm>
              <a:off x="3676" y="3115"/>
              <a:ext cx="524"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defTabSz="914400">
                <a:buClrTx/>
                <a:buSzTx/>
                <a:buFontTx/>
                <a:buNone/>
              </a:pPr>
              <a:r>
                <a:rPr lang="en-US" sz="1000" b="1">
                  <a:solidFill>
                    <a:srgbClr val="000000"/>
                  </a:solidFill>
                  <a:latin typeface="Helvetica" charset="0"/>
                </a:rPr>
                <a:t>Z - E - N</a:t>
              </a:r>
            </a:p>
          </p:txBody>
        </p:sp>
        <p:sp>
          <p:nvSpPr>
            <p:cNvPr id="67634" name="Rectangle 40"/>
            <p:cNvSpPr>
              <a:spLocks noChangeArrowheads="1"/>
            </p:cNvSpPr>
            <p:nvPr/>
          </p:nvSpPr>
          <p:spPr bwMode="auto">
            <a:xfrm>
              <a:off x="3672" y="2696"/>
              <a:ext cx="373" cy="7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67635" name="Rectangle 41"/>
            <p:cNvSpPr>
              <a:spLocks noChangeArrowheads="1"/>
            </p:cNvSpPr>
            <p:nvPr/>
          </p:nvSpPr>
          <p:spPr bwMode="auto">
            <a:xfrm>
              <a:off x="3609" y="2695"/>
              <a:ext cx="373" cy="70"/>
            </a:xfrm>
            <a:prstGeom prst="rect">
              <a:avLst/>
            </a:prstGeom>
            <a:solidFill>
              <a:srgbClr val="FFFF00"/>
            </a:solidFill>
            <a:ln>
              <a:noFill/>
            </a:ln>
            <a:extLst>
              <a:ext uri="{91240B29-F687-4F45-9708-019B960494DF}">
                <a14:hiddenLine xmlns:a14="http://schemas.microsoft.com/office/drawing/2010/main" w="12700">
                  <a:solidFill>
                    <a:srgbClr val="000000"/>
                  </a:solidFill>
                  <a:miter lim="800000"/>
                  <a:headEnd/>
                  <a:tailEnd/>
                </a14:hiddenLine>
              </a:ext>
            </a:extLst>
          </p:spPr>
          <p:txBody>
            <a:bodyPr wrap="none" anchor="ctr"/>
            <a:lstStyle/>
            <a:p>
              <a:pPr defTabSz="914400" eaLnBrk="1" hangingPunct="1">
                <a:buClrTx/>
                <a:buSzTx/>
                <a:buFontTx/>
                <a:buNone/>
              </a:pPr>
              <a:endParaRPr lang="en-US">
                <a:solidFill>
                  <a:srgbClr val="FFFFFF"/>
                </a:solidFill>
              </a:endParaRPr>
            </a:p>
          </p:txBody>
        </p:sp>
        <p:sp>
          <p:nvSpPr>
            <p:cNvPr id="67636" name="Rectangle 42"/>
            <p:cNvSpPr>
              <a:spLocks noChangeArrowheads="1"/>
            </p:cNvSpPr>
            <p:nvPr/>
          </p:nvSpPr>
          <p:spPr bwMode="auto">
            <a:xfrm>
              <a:off x="3566" y="3007"/>
              <a:ext cx="7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90487" tIns="44450" rIns="90487" bIns="44450">
              <a:spAutoFit/>
            </a:bodyPr>
            <a:lstStyle/>
            <a:p>
              <a:pPr defTabSz="914400">
                <a:buClrTx/>
                <a:buSzTx/>
                <a:buFontTx/>
                <a:buNone/>
              </a:pPr>
              <a:r>
                <a:rPr lang="en-US" sz="800" b="1">
                  <a:solidFill>
                    <a:srgbClr val="000000"/>
                  </a:solidFill>
                  <a:latin typeface="Helvetica" charset="0"/>
                </a:rPr>
                <a:t>100 </a:t>
              </a:r>
              <a:r>
                <a:rPr lang="zh-CN" altLang="en-US" sz="800" b="1">
                  <a:solidFill>
                    <a:srgbClr val="000000"/>
                  </a:solidFill>
                  <a:latin typeface="Helvetica" charset="0"/>
                </a:rPr>
                <a:t>年</a:t>
              </a:r>
              <a:r>
                <a:rPr lang="en-US" altLang="ja-JP" sz="800" b="1">
                  <a:solidFill>
                    <a:srgbClr val="000000"/>
                  </a:solidFill>
                  <a:latin typeface="Helvetica" charset="0"/>
                </a:rPr>
                <a:t> / 50,000</a:t>
              </a:r>
              <a:endParaRPr lang="en-US" sz="800" b="1">
                <a:solidFill>
                  <a:srgbClr val="000000"/>
                </a:solidFill>
                <a:latin typeface="Helvetica" charset="0"/>
              </a:endParaRPr>
            </a:p>
          </p:txBody>
        </p:sp>
      </p:grpSp>
      <p:sp>
        <p:nvSpPr>
          <p:cNvPr id="67612" name="Text Box 43"/>
          <p:cNvSpPr txBox="1">
            <a:spLocks noChangeArrowheads="1"/>
          </p:cNvSpPr>
          <p:nvPr/>
        </p:nvSpPr>
        <p:spPr bwMode="auto">
          <a:xfrm>
            <a:off x="8721725" y="90488"/>
            <a:ext cx="2540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2000">
                <a:solidFill>
                  <a:srgbClr val="FFA27C"/>
                </a:solidFill>
                <a:latin typeface="B VAG Rounded Bold" charset="0"/>
              </a:rPr>
              <a:t> </a:t>
            </a:r>
          </a:p>
        </p:txBody>
      </p:sp>
      <p:sp>
        <p:nvSpPr>
          <p:cNvPr id="67613" name="Text Box 44"/>
          <p:cNvSpPr txBox="1">
            <a:spLocks noChangeArrowheads="1"/>
          </p:cNvSpPr>
          <p:nvPr/>
        </p:nvSpPr>
        <p:spPr bwMode="auto">
          <a:xfrm>
            <a:off x="8591550" y="6423025"/>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1800" b="1">
                <a:solidFill>
                  <a:srgbClr val="FFFFFF"/>
                </a:solidFill>
                <a:latin typeface="Comic Sans MS" charset="0"/>
              </a:rPr>
              <a:t>3</a:t>
            </a:r>
            <a:endParaRPr lang="en-US" sz="2000">
              <a:solidFill>
                <a:srgbClr val="FFA27C"/>
              </a:solidFill>
              <a:latin typeface="B VAG Rounded Bold" charset="0"/>
            </a:endParaRPr>
          </a:p>
        </p:txBody>
      </p:sp>
      <p:grpSp>
        <p:nvGrpSpPr>
          <p:cNvPr id="3" name="Group 45"/>
          <p:cNvGrpSpPr>
            <a:grpSpLocks/>
          </p:cNvGrpSpPr>
          <p:nvPr/>
        </p:nvGrpSpPr>
        <p:grpSpPr bwMode="auto">
          <a:xfrm>
            <a:off x="2786063" y="1435100"/>
            <a:ext cx="5265737" cy="4075113"/>
            <a:chOff x="1247" y="633"/>
            <a:chExt cx="3317" cy="2567"/>
          </a:xfrm>
        </p:grpSpPr>
        <p:sp>
          <p:nvSpPr>
            <p:cNvPr id="253998" name="AutoShape 46"/>
            <p:cNvSpPr>
              <a:spLocks noChangeArrowheads="1"/>
            </p:cNvSpPr>
            <p:nvPr/>
          </p:nvSpPr>
          <p:spPr bwMode="auto">
            <a:xfrm>
              <a:off x="1467" y="633"/>
              <a:ext cx="2848" cy="2567"/>
            </a:xfrm>
            <a:prstGeom prst="roundRect">
              <a:avLst>
                <a:gd name="adj" fmla="val 16667"/>
              </a:avLst>
            </a:prstGeom>
            <a:gradFill rotWithShape="0">
              <a:gsLst>
                <a:gs pos="0">
                  <a:schemeClr val="accent1">
                    <a:gamma/>
                    <a:shade val="0"/>
                    <a:invGamma/>
                  </a:schemeClr>
                </a:gs>
                <a:gs pos="50000">
                  <a:schemeClr val="accent1"/>
                </a:gs>
                <a:gs pos="100000">
                  <a:schemeClr val="accent1">
                    <a:gamma/>
                    <a:shade val="0"/>
                    <a:invGamma/>
                  </a:schemeClr>
                </a:gs>
              </a:gsLst>
              <a:lin ang="5400000" scaled="1"/>
            </a:gradFill>
            <a:ln w="57150">
              <a:solidFill>
                <a:schemeClr val="accent2"/>
              </a:solidFill>
              <a:round/>
              <a:headEnd/>
              <a:tailEnd/>
            </a:ln>
            <a:effectLst/>
          </p:spPr>
          <p:txBody>
            <a:bodyPr wrap="none" anchor="ctr"/>
            <a:lstStyle/>
            <a:p>
              <a:pPr defTabSz="914400" eaLnBrk="1" hangingPunct="1">
                <a:buClrTx/>
                <a:buSzTx/>
                <a:buFontTx/>
                <a:buNone/>
                <a:defRPr/>
              </a:pPr>
              <a:endParaRPr lang="en-US">
                <a:solidFill>
                  <a:srgbClr val="FFFFFF"/>
                </a:solidFill>
                <a:ea typeface="ＭＳ Ｐゴシック" charset="-128"/>
                <a:cs typeface="ＭＳ Ｐゴシック" charset="-128"/>
              </a:endParaRPr>
            </a:p>
          </p:txBody>
        </p:sp>
        <p:sp>
          <p:nvSpPr>
            <p:cNvPr id="253999" name="Text Box 47"/>
            <p:cNvSpPr txBox="1">
              <a:spLocks noChangeArrowheads="1"/>
            </p:cNvSpPr>
            <p:nvPr/>
          </p:nvSpPr>
          <p:spPr bwMode="auto">
            <a:xfrm>
              <a:off x="1252" y="992"/>
              <a:ext cx="3312" cy="69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ctr" defTabSz="914400">
                <a:spcBef>
                  <a:spcPct val="50000"/>
                </a:spcBef>
                <a:buClrTx/>
                <a:buSzTx/>
                <a:buFontTx/>
                <a:buNone/>
                <a:defRPr/>
              </a:pPr>
              <a:r>
                <a:rPr lang="en-US" sz="6600" b="1" dirty="0">
                  <a:solidFill>
                    <a:srgbClr val="FFD34A"/>
                  </a:solidFill>
                  <a:latin typeface="Comic Sans MS" pitchFamily="-112" charset="0"/>
                  <a:ea typeface="ＭＳ Ｐゴシック" pitchFamily="-112" charset="-128"/>
                  <a:cs typeface="+mn-cs"/>
                </a:rPr>
                <a:t>Z-E-N</a:t>
              </a:r>
            </a:p>
          </p:txBody>
        </p:sp>
        <p:sp>
          <p:nvSpPr>
            <p:cNvPr id="254000" name="Text Box 48"/>
            <p:cNvSpPr txBox="1">
              <a:spLocks noChangeArrowheads="1"/>
            </p:cNvSpPr>
            <p:nvPr/>
          </p:nvSpPr>
          <p:spPr bwMode="auto">
            <a:xfrm>
              <a:off x="1247" y="1890"/>
              <a:ext cx="3312" cy="3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3200" b="1">
                  <a:solidFill>
                    <a:srgbClr val="FFD34A"/>
                  </a:solidFill>
                  <a:latin typeface="Comic Sans MS" charset="0"/>
                </a:rPr>
                <a:t>3</a:t>
              </a:r>
              <a:r>
                <a:rPr lang="zh-CN" altLang="en-US" sz="3200" b="1">
                  <a:solidFill>
                    <a:srgbClr val="FFD34A"/>
                  </a:solidFill>
                  <a:latin typeface="Comic Sans MS" charset="0"/>
                </a:rPr>
                <a:t>位外交官祭司</a:t>
              </a:r>
              <a:endParaRPr lang="en-US" sz="3200" b="1">
                <a:solidFill>
                  <a:srgbClr val="FFD34A"/>
                </a:solidFill>
                <a:latin typeface="Comic Sans MS" charset="0"/>
              </a:endParaRPr>
            </a:p>
          </p:txBody>
        </p:sp>
      </p:grpSp>
      <p:sp>
        <p:nvSpPr>
          <p:cNvPr id="254001" name="Rectangle 49"/>
          <p:cNvSpPr>
            <a:spLocks noChangeArrowheads="1"/>
          </p:cNvSpPr>
          <p:nvPr/>
        </p:nvSpPr>
        <p:spPr bwMode="auto">
          <a:xfrm>
            <a:off x="8081963" y="6542088"/>
            <a:ext cx="339725" cy="244475"/>
          </a:xfrm>
          <a:prstGeom prst="rect">
            <a:avLst/>
          </a:prstGeom>
          <a:noFill/>
          <a:ln w="12700">
            <a:noFill/>
            <a:miter lim="800000"/>
            <a:headEnd/>
            <a:tailEnd/>
          </a:ln>
          <a:effectLst/>
        </p:spPr>
        <p:txBody>
          <a:bodyPr wrap="none" anchor="ctr">
            <a:spAutoFit/>
          </a:bodyPr>
          <a:lstStyle/>
          <a:p>
            <a:pPr algn="ctr" defTabSz="914400">
              <a:buClrTx/>
              <a:buSzTx/>
              <a:buFontTx/>
              <a:buNone/>
            </a:pPr>
            <a:r>
              <a:rPr lang="en-US" sz="1000" b="1">
                <a:solidFill>
                  <a:srgbClr val="FFFFFF"/>
                </a:solidFill>
                <a:effectLst>
                  <a:outerShdw blurRad="38100" dist="38100" dir="2700000" algn="tl">
                    <a:srgbClr val="000000"/>
                  </a:outerShdw>
                </a:effectLst>
                <a:latin typeface="Comic Sans MS" charset="0"/>
              </a:rPr>
              <a:t>66</a:t>
            </a:r>
          </a:p>
        </p:txBody>
      </p:sp>
      <p:sp>
        <p:nvSpPr>
          <p:cNvPr id="254002" name="Text Box 50"/>
          <p:cNvSpPr txBox="1">
            <a:spLocks noChangeArrowheads="1"/>
          </p:cNvSpPr>
          <p:nvPr/>
        </p:nvSpPr>
        <p:spPr bwMode="auto">
          <a:xfrm>
            <a:off x="1754188" y="0"/>
            <a:ext cx="5957887"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4400">
              <a:spcBef>
                <a:spcPct val="50000"/>
              </a:spcBef>
              <a:buClrTx/>
              <a:buSzTx/>
              <a:buFontTx/>
              <a:buNone/>
            </a:pPr>
            <a:r>
              <a:rPr lang="zh-CN" altLang="en-US" sz="1600" b="1">
                <a:solidFill>
                  <a:srgbClr val="FFFFFF"/>
                </a:solidFill>
                <a:latin typeface="Comic Sans MS" charset="0"/>
              </a:rPr>
              <a:t>耶</a:t>
            </a:r>
            <a:r>
              <a:rPr lang="en-US" altLang="ja-JP" sz="1600" b="1">
                <a:solidFill>
                  <a:srgbClr val="FFFFFF"/>
                </a:solidFill>
                <a:latin typeface="Comic Sans MS" charset="0"/>
              </a:rPr>
              <a:t> 29:10; </a:t>
            </a:r>
            <a:r>
              <a:rPr lang="zh-CN" altLang="en-US" sz="1600" b="1">
                <a:solidFill>
                  <a:srgbClr val="FFFFFF"/>
                </a:solidFill>
                <a:latin typeface="Comic Sans MS" charset="0"/>
              </a:rPr>
              <a:t>拉</a:t>
            </a:r>
            <a:r>
              <a:rPr lang="en-US" altLang="ja-JP" sz="1600" b="1">
                <a:solidFill>
                  <a:srgbClr val="FFFFFF"/>
                </a:solidFill>
                <a:latin typeface="Comic Sans MS" charset="0"/>
              </a:rPr>
              <a:t> 3:8; </a:t>
            </a:r>
            <a:r>
              <a:rPr lang="zh-CN" altLang="en-US" sz="1600" b="1">
                <a:solidFill>
                  <a:srgbClr val="FFFFFF"/>
                </a:solidFill>
                <a:latin typeface="Comic Sans MS" charset="0"/>
              </a:rPr>
              <a:t>尼</a:t>
            </a:r>
            <a:r>
              <a:rPr lang="en-US" altLang="ja-JP" sz="1600" b="1">
                <a:solidFill>
                  <a:srgbClr val="FFFFFF"/>
                </a:solidFill>
                <a:latin typeface="Comic Sans MS" charset="0"/>
              </a:rPr>
              <a:t> 2:5-6</a:t>
            </a:r>
            <a:endParaRPr lang="en-US" sz="1600" b="1">
              <a:solidFill>
                <a:srgbClr val="FFFFFF"/>
              </a:solidFill>
              <a:latin typeface="Comic Sans MS" charset="0"/>
            </a:endParaRPr>
          </a:p>
        </p:txBody>
      </p:sp>
      <p:sp>
        <p:nvSpPr>
          <p:cNvPr id="67617" name="Text Box 51"/>
          <p:cNvSpPr txBox="1">
            <a:spLocks noChangeArrowheads="1"/>
          </p:cNvSpPr>
          <p:nvPr/>
        </p:nvSpPr>
        <p:spPr bwMode="auto">
          <a:xfrm>
            <a:off x="6994525" y="6284913"/>
            <a:ext cx="16319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14400">
              <a:spcBef>
                <a:spcPct val="50000"/>
              </a:spcBef>
              <a:buClrTx/>
              <a:buSzTx/>
              <a:buFontTx/>
              <a:buNone/>
            </a:pPr>
            <a:r>
              <a:rPr lang="en-US" sz="1200" b="1">
                <a:solidFill>
                  <a:srgbClr val="FFFFFF"/>
                </a:solidFill>
                <a:latin typeface="Arial" charset="0"/>
              </a:rPr>
              <a:t>Handbook pg. 37-38</a:t>
            </a:r>
          </a:p>
        </p:txBody>
      </p:sp>
      <p:sp>
        <p:nvSpPr>
          <p:cNvPr id="254004" name="Rectangle 52"/>
          <p:cNvSpPr>
            <a:spLocks noGrp="1" noChangeArrowheads="1"/>
          </p:cNvSpPr>
          <p:nvPr>
            <p:ph type="title" idx="4294967295"/>
          </p:nvPr>
        </p:nvSpPr>
        <p:spPr bwMode="auto">
          <a:xfrm>
            <a:off x="4191000" y="6553200"/>
            <a:ext cx="990600" cy="304800"/>
          </a:xfrm>
          <a:prstGeom prst="rect">
            <a:avLst/>
          </a:prstGeom>
          <a:ln>
            <a:miter lim="800000"/>
            <a:headEnd/>
            <a:tailEnd/>
          </a:ln>
        </p:spPr>
        <p:txBody>
          <a:bodyPr/>
          <a:lstStyle/>
          <a:p>
            <a:r>
              <a:rPr lang="en-US" sz="1800" b="1">
                <a:effectLst/>
                <a:latin typeface="Comic Sans MS" charset="0"/>
                <a:ea typeface="ＭＳ Ｐゴシック" charset="0"/>
                <a:cs typeface="ＭＳ Ｐゴシック" charset="0"/>
              </a:rPr>
              <a:t>Z-E-N</a:t>
            </a:r>
            <a:endParaRPr lang="en-US" sz="1000">
              <a:latin typeface="Times" charset="0"/>
              <a:ea typeface="ＭＳ Ｐゴシック" charset="0"/>
              <a:cs typeface="ＭＳ Ｐゴシック" charset="0"/>
            </a:endParaRPr>
          </a:p>
        </p:txBody>
      </p:sp>
    </p:spTree>
    <p:extLst>
      <p:ext uri="{BB962C8B-B14F-4D97-AF65-F5344CB8AC3E}">
        <p14:creationId xmlns:p14="http://schemas.microsoft.com/office/powerpoint/2010/main" val="2050620654"/>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500"/>
                                  </p:stCondLst>
                                  <p:childTnLst>
                                    <p:set>
                                      <p:cBhvr>
                                        <p:cTn id="6" dur="1" fill="hold">
                                          <p:stCondLst>
                                            <p:cond delay="0"/>
                                          </p:stCondLst>
                                        </p:cTn>
                                        <p:tgtEl>
                                          <p:spTgt spid="253978"/>
                                        </p:tgtEl>
                                        <p:attrNameLst>
                                          <p:attrName>style.visibility</p:attrName>
                                        </p:attrNameLst>
                                      </p:cBhvr>
                                      <p:to>
                                        <p:strVal val="visible"/>
                                      </p:to>
                                    </p:set>
                                    <p:anim calcmode="lin" valueType="num">
                                      <p:cBhvr>
                                        <p:cTn id="7" dur="500" fill="hold"/>
                                        <p:tgtEl>
                                          <p:spTgt spid="253978"/>
                                        </p:tgtEl>
                                        <p:attrNameLst>
                                          <p:attrName>ppt_w</p:attrName>
                                        </p:attrNameLst>
                                      </p:cBhvr>
                                      <p:tavLst>
                                        <p:tav tm="0">
                                          <p:val>
                                            <p:fltVal val="0"/>
                                          </p:val>
                                        </p:tav>
                                        <p:tav tm="100000">
                                          <p:val>
                                            <p:strVal val="#ppt_w"/>
                                          </p:val>
                                        </p:tav>
                                      </p:tavLst>
                                    </p:anim>
                                    <p:anim calcmode="lin" valueType="num">
                                      <p:cBhvr>
                                        <p:cTn id="8" dur="500" fill="hold"/>
                                        <p:tgtEl>
                                          <p:spTgt spid="253978"/>
                                        </p:tgtEl>
                                        <p:attrNameLst>
                                          <p:attrName>ppt_h</p:attrName>
                                        </p:attrNameLst>
                                      </p:cBhvr>
                                      <p:tavLst>
                                        <p:tav tm="0">
                                          <p:val>
                                            <p:fltVal val="0"/>
                                          </p:val>
                                        </p:tav>
                                        <p:tav tm="100000">
                                          <p:val>
                                            <p:strVal val="#ppt_h"/>
                                          </p:val>
                                        </p:tav>
                                      </p:tavLst>
                                    </p:anim>
                                    <p:anim calcmode="lin" valueType="num">
                                      <p:cBhvr>
                                        <p:cTn id="9" dur="500" fill="hold"/>
                                        <p:tgtEl>
                                          <p:spTgt spid="253978"/>
                                        </p:tgtEl>
                                        <p:attrNameLst>
                                          <p:attrName>ppt_x</p:attrName>
                                        </p:attrNameLst>
                                      </p:cBhvr>
                                      <p:tavLst>
                                        <p:tav tm="0">
                                          <p:val>
                                            <p:fltVal val="0.5"/>
                                          </p:val>
                                        </p:tav>
                                        <p:tav tm="100000">
                                          <p:val>
                                            <p:strVal val="#ppt_x"/>
                                          </p:val>
                                        </p:tav>
                                      </p:tavLst>
                                    </p:anim>
                                    <p:anim calcmode="lin" valueType="num">
                                      <p:cBhvr>
                                        <p:cTn id="10" dur="500" fill="hold"/>
                                        <p:tgtEl>
                                          <p:spTgt spid="253978"/>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grpId="0" nodeType="clickEffect">
                                  <p:stCondLst>
                                    <p:cond delay="0"/>
                                  </p:stCondLst>
                                  <p:childTnLst>
                                    <p:set>
                                      <p:cBhvr>
                                        <p:cTn id="14" dur="1" fill="hold">
                                          <p:stCondLst>
                                            <p:cond delay="0"/>
                                          </p:stCondLst>
                                        </p:cTn>
                                        <p:tgtEl>
                                          <p:spTgt spid="253975"/>
                                        </p:tgtEl>
                                        <p:attrNameLst>
                                          <p:attrName>style.visibility</p:attrName>
                                        </p:attrNameLst>
                                      </p:cBhvr>
                                      <p:to>
                                        <p:strVal val="visible"/>
                                      </p:to>
                                    </p:set>
                                    <p:anim calcmode="lin" valueType="num">
                                      <p:cBhvr>
                                        <p:cTn id="15" dur="500" fill="hold"/>
                                        <p:tgtEl>
                                          <p:spTgt spid="253975"/>
                                        </p:tgtEl>
                                        <p:attrNameLst>
                                          <p:attrName>ppt_w</p:attrName>
                                        </p:attrNameLst>
                                      </p:cBhvr>
                                      <p:tavLst>
                                        <p:tav tm="0">
                                          <p:val>
                                            <p:fltVal val="0"/>
                                          </p:val>
                                        </p:tav>
                                        <p:tav tm="100000">
                                          <p:val>
                                            <p:strVal val="#ppt_w"/>
                                          </p:val>
                                        </p:tav>
                                      </p:tavLst>
                                    </p:anim>
                                    <p:anim calcmode="lin" valueType="num">
                                      <p:cBhvr>
                                        <p:cTn id="16" dur="500" fill="hold"/>
                                        <p:tgtEl>
                                          <p:spTgt spid="253975"/>
                                        </p:tgtEl>
                                        <p:attrNameLst>
                                          <p:attrName>ppt_h</p:attrName>
                                        </p:attrNameLst>
                                      </p:cBhvr>
                                      <p:tavLst>
                                        <p:tav tm="0">
                                          <p:val>
                                            <p:fltVal val="0"/>
                                          </p:val>
                                        </p:tav>
                                        <p:tav tm="100000">
                                          <p:val>
                                            <p:strVal val="#ppt_h"/>
                                          </p:val>
                                        </p:tav>
                                      </p:tavLst>
                                    </p:anim>
                                    <p:anim calcmode="lin" valueType="num">
                                      <p:cBhvr>
                                        <p:cTn id="17" dur="500" fill="hold"/>
                                        <p:tgtEl>
                                          <p:spTgt spid="253975"/>
                                        </p:tgtEl>
                                        <p:attrNameLst>
                                          <p:attrName>ppt_x</p:attrName>
                                        </p:attrNameLst>
                                      </p:cBhvr>
                                      <p:tavLst>
                                        <p:tav tm="0">
                                          <p:val>
                                            <p:fltVal val="0.5"/>
                                          </p:val>
                                        </p:tav>
                                        <p:tav tm="100000">
                                          <p:val>
                                            <p:strVal val="#ppt_x"/>
                                          </p:val>
                                        </p:tav>
                                      </p:tavLst>
                                    </p:anim>
                                    <p:anim calcmode="lin" valueType="num">
                                      <p:cBhvr>
                                        <p:cTn id="18" dur="500" fill="hold"/>
                                        <p:tgtEl>
                                          <p:spTgt spid="253975"/>
                                        </p:tgtEl>
                                        <p:attrNameLst>
                                          <p:attrName>ppt_y</p:attrName>
                                        </p:attrNameLst>
                                      </p:cBhvr>
                                      <p:tavLst>
                                        <p:tav tm="0">
                                          <p:val>
                                            <p:fltVal val="0.5"/>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grpId="0" nodeType="clickEffect">
                                  <p:stCondLst>
                                    <p:cond delay="0"/>
                                  </p:stCondLst>
                                  <p:childTnLst>
                                    <p:set>
                                      <p:cBhvr>
                                        <p:cTn id="22" dur="1" fill="hold">
                                          <p:stCondLst>
                                            <p:cond delay="0"/>
                                          </p:stCondLst>
                                        </p:cTn>
                                        <p:tgtEl>
                                          <p:spTgt spid="253976"/>
                                        </p:tgtEl>
                                        <p:attrNameLst>
                                          <p:attrName>style.visibility</p:attrName>
                                        </p:attrNameLst>
                                      </p:cBhvr>
                                      <p:to>
                                        <p:strVal val="visible"/>
                                      </p:to>
                                    </p:set>
                                    <p:anim calcmode="lin" valueType="num">
                                      <p:cBhvr>
                                        <p:cTn id="23" dur="500" fill="hold"/>
                                        <p:tgtEl>
                                          <p:spTgt spid="253976"/>
                                        </p:tgtEl>
                                        <p:attrNameLst>
                                          <p:attrName>ppt_w</p:attrName>
                                        </p:attrNameLst>
                                      </p:cBhvr>
                                      <p:tavLst>
                                        <p:tav tm="0">
                                          <p:val>
                                            <p:fltVal val="0"/>
                                          </p:val>
                                        </p:tav>
                                        <p:tav tm="100000">
                                          <p:val>
                                            <p:strVal val="#ppt_w"/>
                                          </p:val>
                                        </p:tav>
                                      </p:tavLst>
                                    </p:anim>
                                    <p:anim calcmode="lin" valueType="num">
                                      <p:cBhvr>
                                        <p:cTn id="24" dur="500" fill="hold"/>
                                        <p:tgtEl>
                                          <p:spTgt spid="253976"/>
                                        </p:tgtEl>
                                        <p:attrNameLst>
                                          <p:attrName>ppt_h</p:attrName>
                                        </p:attrNameLst>
                                      </p:cBhvr>
                                      <p:tavLst>
                                        <p:tav tm="0">
                                          <p:val>
                                            <p:fltVal val="0"/>
                                          </p:val>
                                        </p:tav>
                                        <p:tav tm="100000">
                                          <p:val>
                                            <p:strVal val="#ppt_h"/>
                                          </p:val>
                                        </p:tav>
                                      </p:tavLst>
                                    </p:anim>
                                    <p:anim calcmode="lin" valueType="num">
                                      <p:cBhvr>
                                        <p:cTn id="25" dur="500" fill="hold"/>
                                        <p:tgtEl>
                                          <p:spTgt spid="253976"/>
                                        </p:tgtEl>
                                        <p:attrNameLst>
                                          <p:attrName>ppt_x</p:attrName>
                                        </p:attrNameLst>
                                      </p:cBhvr>
                                      <p:tavLst>
                                        <p:tav tm="0">
                                          <p:val>
                                            <p:fltVal val="0.5"/>
                                          </p:val>
                                        </p:tav>
                                        <p:tav tm="100000">
                                          <p:val>
                                            <p:strVal val="#ppt_x"/>
                                          </p:val>
                                        </p:tav>
                                      </p:tavLst>
                                    </p:anim>
                                    <p:anim calcmode="lin" valueType="num">
                                      <p:cBhvr>
                                        <p:cTn id="26" dur="500" fill="hold"/>
                                        <p:tgtEl>
                                          <p:spTgt spid="253976"/>
                                        </p:tgtEl>
                                        <p:attrNameLst>
                                          <p:attrName>ppt_y</p:attrName>
                                        </p:attrNameLst>
                                      </p:cBhvr>
                                      <p:tavLst>
                                        <p:tav tm="0">
                                          <p:val>
                                            <p:fltVal val="0.5"/>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975" grpId="0" autoUpdateAnimBg="0"/>
      <p:bldP spid="253976" grpId="0" autoUpdateAnimBg="0"/>
      <p:bldP spid="253978" grpId="0"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showMasterSp="0">
  <p:cSld>
    <p:bg>
      <p:bgPr>
        <a:solidFill>
          <a:schemeClr val="folHlink"/>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a:xfrm>
            <a:off x="457200" y="0"/>
            <a:ext cx="8001000" cy="685800"/>
          </a:xfrm>
          <a:solidFill>
            <a:srgbClr val="000000"/>
          </a:solidFill>
        </p:spPr>
        <p:txBody>
          <a:bodyPr/>
          <a:lstStyle/>
          <a:p>
            <a:pPr algn="ctr" eaLnBrk="1" hangingPunct="1"/>
            <a:r>
              <a:rPr lang="zh-CN" altLang="en-US" sz="3600" b="1" dirty="0">
                <a:solidFill>
                  <a:srgbClr val="FFFFFF"/>
                </a:solidFill>
                <a:latin typeface="Arial Black" charset="0"/>
                <a:ea typeface="ＭＳ Ｐゴシック" charset="0"/>
                <a:cs typeface="ＭＳ Ｐゴシック" charset="0"/>
              </a:rPr>
              <a:t>以斯拉记与以斯帖记的相互关系</a:t>
            </a:r>
            <a:endParaRPr lang="en-US" sz="3600" b="1" dirty="0">
              <a:solidFill>
                <a:srgbClr val="FFFFFF"/>
              </a:solidFill>
              <a:latin typeface="Arial Black" charset="0"/>
              <a:ea typeface="ＭＳ Ｐゴシック" charset="0"/>
              <a:cs typeface="ＭＳ Ｐゴシック" charset="0"/>
            </a:endParaRPr>
          </a:p>
        </p:txBody>
      </p:sp>
      <p:sp>
        <p:nvSpPr>
          <p:cNvPr id="88067" name="Text Box 3"/>
          <p:cNvSpPr txBox="1">
            <a:spLocks noChangeArrowheads="1"/>
          </p:cNvSpPr>
          <p:nvPr/>
        </p:nvSpPr>
        <p:spPr bwMode="auto">
          <a:xfrm>
            <a:off x="8412163" y="0"/>
            <a:ext cx="7318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t>289</a:t>
            </a:r>
          </a:p>
        </p:txBody>
      </p:sp>
      <p:grpSp>
        <p:nvGrpSpPr>
          <p:cNvPr id="88068" name="Group 106"/>
          <p:cNvGrpSpPr>
            <a:grpSpLocks/>
          </p:cNvGrpSpPr>
          <p:nvPr/>
        </p:nvGrpSpPr>
        <p:grpSpPr bwMode="auto">
          <a:xfrm>
            <a:off x="0" y="762000"/>
            <a:ext cx="9144000" cy="6019800"/>
            <a:chOff x="0" y="480"/>
            <a:chExt cx="5760" cy="3792"/>
          </a:xfrm>
        </p:grpSpPr>
        <p:grpSp>
          <p:nvGrpSpPr>
            <p:cNvPr id="88069" name="Group 37"/>
            <p:cNvGrpSpPr>
              <a:grpSpLocks/>
            </p:cNvGrpSpPr>
            <p:nvPr/>
          </p:nvGrpSpPr>
          <p:grpSpPr bwMode="auto">
            <a:xfrm>
              <a:off x="0" y="480"/>
              <a:ext cx="5760" cy="336"/>
              <a:chOff x="0" y="0"/>
              <a:chExt cx="4539" cy="671"/>
            </a:xfrm>
          </p:grpSpPr>
          <p:sp>
            <p:nvSpPr>
              <p:cNvPr id="88163" name="Rectangle 4"/>
              <p:cNvSpPr>
                <a:spLocks noChangeArrowheads="1"/>
              </p:cNvSpPr>
              <p:nvPr/>
            </p:nvSpPr>
            <p:spPr bwMode="auto">
              <a:xfrm>
                <a:off x="32" y="0"/>
                <a:ext cx="4475" cy="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3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重建圣殿与圣民</a:t>
                </a:r>
                <a:endParaRPr kumimoji="0" lang="en-US" altLang="zh-CN" sz="32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64" name="Rectangle 36"/>
              <p:cNvSpPr>
                <a:spLocks noChangeArrowheads="1"/>
              </p:cNvSpPr>
              <p:nvPr/>
            </p:nvSpPr>
            <p:spPr bwMode="auto">
              <a:xfrm>
                <a:off x="0" y="0"/>
                <a:ext cx="4539"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0" name="Group 39"/>
            <p:cNvGrpSpPr>
              <a:grpSpLocks/>
            </p:cNvGrpSpPr>
            <p:nvPr/>
          </p:nvGrpSpPr>
          <p:grpSpPr bwMode="auto">
            <a:xfrm>
              <a:off x="0" y="816"/>
              <a:ext cx="2731" cy="423"/>
              <a:chOff x="0" y="671"/>
              <a:chExt cx="2152" cy="845"/>
            </a:xfrm>
          </p:grpSpPr>
          <p:sp>
            <p:nvSpPr>
              <p:cNvPr id="88161" name="Rectangle 5"/>
              <p:cNvSpPr>
                <a:spLocks noChangeArrowheads="1"/>
              </p:cNvSpPr>
              <p:nvPr/>
            </p:nvSpPr>
            <p:spPr bwMode="auto">
              <a:xfrm>
                <a:off x="32" y="671"/>
                <a:ext cx="2088" cy="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圣殿</a:t>
                </a: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62" name="Rectangle 38"/>
              <p:cNvSpPr>
                <a:spLocks noChangeArrowheads="1"/>
              </p:cNvSpPr>
              <p:nvPr/>
            </p:nvSpPr>
            <p:spPr bwMode="auto">
              <a:xfrm>
                <a:off x="0" y="671"/>
                <a:ext cx="2152"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1" name="Group 45"/>
            <p:cNvGrpSpPr>
              <a:grpSpLocks/>
            </p:cNvGrpSpPr>
            <p:nvPr/>
          </p:nvGrpSpPr>
          <p:grpSpPr bwMode="auto">
            <a:xfrm>
              <a:off x="3204" y="816"/>
              <a:ext cx="2556" cy="423"/>
              <a:chOff x="2525" y="671"/>
              <a:chExt cx="2014" cy="845"/>
            </a:xfrm>
          </p:grpSpPr>
          <p:sp>
            <p:nvSpPr>
              <p:cNvPr id="88159" name="Rectangle 7"/>
              <p:cNvSpPr>
                <a:spLocks noChangeArrowheads="1"/>
              </p:cNvSpPr>
              <p:nvPr/>
            </p:nvSpPr>
            <p:spPr bwMode="auto">
              <a:xfrm>
                <a:off x="2557" y="671"/>
                <a:ext cx="1950" cy="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圣民</a:t>
                </a: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60" name="Rectangle 44"/>
              <p:cNvSpPr>
                <a:spLocks noChangeArrowheads="1"/>
              </p:cNvSpPr>
              <p:nvPr/>
            </p:nvSpPr>
            <p:spPr bwMode="auto">
              <a:xfrm>
                <a:off x="2525" y="671"/>
                <a:ext cx="2014" cy="84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2" name="Group 47"/>
            <p:cNvGrpSpPr>
              <a:grpSpLocks/>
            </p:cNvGrpSpPr>
            <p:nvPr/>
          </p:nvGrpSpPr>
          <p:grpSpPr bwMode="auto">
            <a:xfrm>
              <a:off x="0" y="1239"/>
              <a:ext cx="2731" cy="316"/>
              <a:chOff x="0" y="1516"/>
              <a:chExt cx="2152" cy="633"/>
            </a:xfrm>
          </p:grpSpPr>
          <p:sp>
            <p:nvSpPr>
              <p:cNvPr id="88157" name="Rectangle 8"/>
              <p:cNvSpPr>
                <a:spLocks noChangeArrowheads="1"/>
              </p:cNvSpPr>
              <p:nvPr/>
            </p:nvSpPr>
            <p:spPr bwMode="auto">
              <a:xfrm>
                <a:off x="32" y="1516"/>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所罗巴伯</a:t>
                </a: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58" name="Rectangle 46"/>
              <p:cNvSpPr>
                <a:spLocks noChangeArrowheads="1"/>
              </p:cNvSpPr>
              <p:nvPr/>
            </p:nvSpPr>
            <p:spPr bwMode="auto">
              <a:xfrm>
                <a:off x="0" y="1516"/>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3" name="Group 49"/>
            <p:cNvGrpSpPr>
              <a:grpSpLocks/>
            </p:cNvGrpSpPr>
            <p:nvPr/>
          </p:nvGrpSpPr>
          <p:grpSpPr bwMode="auto">
            <a:xfrm>
              <a:off x="3204" y="1239"/>
              <a:ext cx="2556" cy="316"/>
              <a:chOff x="2525" y="1516"/>
              <a:chExt cx="2014" cy="633"/>
            </a:xfrm>
          </p:grpSpPr>
          <p:sp>
            <p:nvSpPr>
              <p:cNvPr id="88155" name="Rectangle 9"/>
              <p:cNvSpPr>
                <a:spLocks noChangeArrowheads="1"/>
              </p:cNvSpPr>
              <p:nvPr/>
            </p:nvSpPr>
            <p:spPr bwMode="auto">
              <a:xfrm>
                <a:off x="2557" y="1516"/>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以斯拉</a:t>
                </a: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56" name="Rectangle 48"/>
              <p:cNvSpPr>
                <a:spLocks noChangeArrowheads="1"/>
              </p:cNvSpPr>
              <p:nvPr/>
            </p:nvSpPr>
            <p:spPr bwMode="auto">
              <a:xfrm>
                <a:off x="2525" y="1516"/>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4" name="Group 51"/>
            <p:cNvGrpSpPr>
              <a:grpSpLocks/>
            </p:cNvGrpSpPr>
            <p:nvPr/>
          </p:nvGrpSpPr>
          <p:grpSpPr bwMode="auto">
            <a:xfrm>
              <a:off x="0" y="1555"/>
              <a:ext cx="2731" cy="317"/>
              <a:chOff x="0" y="2149"/>
              <a:chExt cx="2152" cy="633"/>
            </a:xfrm>
          </p:grpSpPr>
          <p:sp>
            <p:nvSpPr>
              <p:cNvPr id="88153" name="Rectangle 10"/>
              <p:cNvSpPr>
                <a:spLocks noChangeArrowheads="1"/>
              </p:cNvSpPr>
              <p:nvPr/>
            </p:nvSpPr>
            <p:spPr bwMode="auto">
              <a:xfrm>
                <a:off x="32" y="2149"/>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以斯拉记</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1–6</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54" name="Rectangle 50"/>
              <p:cNvSpPr>
                <a:spLocks noChangeArrowheads="1"/>
              </p:cNvSpPr>
              <p:nvPr/>
            </p:nvSpPr>
            <p:spPr bwMode="auto">
              <a:xfrm>
                <a:off x="0" y="2149"/>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5" name="Group 53"/>
            <p:cNvGrpSpPr>
              <a:grpSpLocks/>
            </p:cNvGrpSpPr>
            <p:nvPr/>
          </p:nvGrpSpPr>
          <p:grpSpPr bwMode="auto">
            <a:xfrm>
              <a:off x="3204" y="1555"/>
              <a:ext cx="2556" cy="317"/>
              <a:chOff x="2525" y="2149"/>
              <a:chExt cx="2014" cy="633"/>
            </a:xfrm>
          </p:grpSpPr>
          <p:sp>
            <p:nvSpPr>
              <p:cNvPr id="88151" name="Rectangle 11"/>
              <p:cNvSpPr>
                <a:spLocks noChangeArrowheads="1"/>
              </p:cNvSpPr>
              <p:nvPr/>
            </p:nvSpPr>
            <p:spPr bwMode="auto">
              <a:xfrm>
                <a:off x="2557" y="2149"/>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以斯拉记 </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7–10</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52" name="Rectangle 52"/>
              <p:cNvSpPr>
                <a:spLocks noChangeArrowheads="1"/>
              </p:cNvSpPr>
              <p:nvPr/>
            </p:nvSpPr>
            <p:spPr bwMode="auto">
              <a:xfrm>
                <a:off x="2525" y="2149"/>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6" name="Group 55"/>
            <p:cNvGrpSpPr>
              <a:grpSpLocks/>
            </p:cNvGrpSpPr>
            <p:nvPr/>
          </p:nvGrpSpPr>
          <p:grpSpPr bwMode="auto">
            <a:xfrm>
              <a:off x="0" y="1872"/>
              <a:ext cx="2731" cy="317"/>
              <a:chOff x="0" y="2782"/>
              <a:chExt cx="2152" cy="633"/>
            </a:xfrm>
          </p:grpSpPr>
          <p:sp>
            <p:nvSpPr>
              <p:cNvPr id="88149" name="Rectangle 12"/>
              <p:cNvSpPr>
                <a:spLocks noChangeArrowheads="1"/>
              </p:cNvSpPr>
              <p:nvPr/>
            </p:nvSpPr>
            <p:spPr bwMode="auto">
              <a:xfrm>
                <a:off x="32" y="2782"/>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50,000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50" name="Rectangle 54"/>
              <p:cNvSpPr>
                <a:spLocks noChangeArrowheads="1"/>
              </p:cNvSpPr>
              <p:nvPr/>
            </p:nvSpPr>
            <p:spPr bwMode="auto">
              <a:xfrm>
                <a:off x="0" y="2782"/>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7" name="Group 57"/>
            <p:cNvGrpSpPr>
              <a:grpSpLocks/>
            </p:cNvGrpSpPr>
            <p:nvPr/>
          </p:nvGrpSpPr>
          <p:grpSpPr bwMode="auto">
            <a:xfrm>
              <a:off x="3204" y="1872"/>
              <a:ext cx="2556" cy="317"/>
              <a:chOff x="2525" y="2782"/>
              <a:chExt cx="2014" cy="633"/>
            </a:xfrm>
          </p:grpSpPr>
          <p:sp>
            <p:nvSpPr>
              <p:cNvPr id="88147" name="Rectangle 13"/>
              <p:cNvSpPr>
                <a:spLocks noChangeArrowheads="1"/>
              </p:cNvSpPr>
              <p:nvPr/>
            </p:nvSpPr>
            <p:spPr bwMode="auto">
              <a:xfrm>
                <a:off x="2557" y="2782"/>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5,000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8" name="Rectangle 56"/>
              <p:cNvSpPr>
                <a:spLocks noChangeArrowheads="1"/>
              </p:cNvSpPr>
              <p:nvPr/>
            </p:nvSpPr>
            <p:spPr bwMode="auto">
              <a:xfrm>
                <a:off x="2525" y="2782"/>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8" name="Group 59"/>
            <p:cNvGrpSpPr>
              <a:grpSpLocks/>
            </p:cNvGrpSpPr>
            <p:nvPr/>
          </p:nvGrpSpPr>
          <p:grpSpPr bwMode="auto">
            <a:xfrm>
              <a:off x="0" y="2189"/>
              <a:ext cx="2731" cy="317"/>
              <a:chOff x="0" y="3415"/>
              <a:chExt cx="2152" cy="633"/>
            </a:xfrm>
          </p:grpSpPr>
          <p:sp>
            <p:nvSpPr>
              <p:cNvPr id="88145" name="Rectangle 14"/>
              <p:cNvSpPr>
                <a:spLocks noChangeArrowheads="1"/>
              </p:cNvSpPr>
              <p:nvPr/>
            </p:nvSpPr>
            <p:spPr bwMode="auto">
              <a:xfrm>
                <a:off x="32" y="3415"/>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生存</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6" name="Rectangle 58"/>
              <p:cNvSpPr>
                <a:spLocks noChangeArrowheads="1"/>
              </p:cNvSpPr>
              <p:nvPr/>
            </p:nvSpPr>
            <p:spPr bwMode="auto">
              <a:xfrm>
                <a:off x="0" y="3415"/>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79" name="Group 61"/>
            <p:cNvGrpSpPr>
              <a:grpSpLocks/>
            </p:cNvGrpSpPr>
            <p:nvPr/>
          </p:nvGrpSpPr>
          <p:grpSpPr bwMode="auto">
            <a:xfrm>
              <a:off x="3204" y="2189"/>
              <a:ext cx="2556" cy="317"/>
              <a:chOff x="2525" y="3415"/>
              <a:chExt cx="2014" cy="633"/>
            </a:xfrm>
          </p:grpSpPr>
          <p:sp>
            <p:nvSpPr>
              <p:cNvPr id="88143" name="Rectangle 15"/>
              <p:cNvSpPr>
                <a:spLocks noChangeArrowheads="1"/>
              </p:cNvSpPr>
              <p:nvPr/>
            </p:nvSpPr>
            <p:spPr bwMode="auto">
              <a:xfrm>
                <a:off x="2557" y="3415"/>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复兴</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4" name="Rectangle 60"/>
              <p:cNvSpPr>
                <a:spLocks noChangeArrowheads="1"/>
              </p:cNvSpPr>
              <p:nvPr/>
            </p:nvSpPr>
            <p:spPr bwMode="auto">
              <a:xfrm>
                <a:off x="2525" y="3415"/>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0" name="Group 63"/>
            <p:cNvGrpSpPr>
              <a:grpSpLocks/>
            </p:cNvGrpSpPr>
            <p:nvPr/>
          </p:nvGrpSpPr>
          <p:grpSpPr bwMode="auto">
            <a:xfrm>
              <a:off x="0" y="2506"/>
              <a:ext cx="2731" cy="316"/>
              <a:chOff x="0" y="4048"/>
              <a:chExt cx="2152" cy="633"/>
            </a:xfrm>
          </p:grpSpPr>
          <p:sp>
            <p:nvSpPr>
              <p:cNvPr id="88141" name="Rectangle 16"/>
              <p:cNvSpPr>
                <a:spLocks noChangeArrowheads="1"/>
              </p:cNvSpPr>
              <p:nvPr/>
            </p:nvSpPr>
            <p:spPr bwMode="auto">
              <a:xfrm>
                <a:off x="32" y="4048"/>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工作</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2" name="Rectangle 62"/>
              <p:cNvSpPr>
                <a:spLocks noChangeArrowheads="1"/>
              </p:cNvSpPr>
              <p:nvPr/>
            </p:nvSpPr>
            <p:spPr bwMode="auto">
              <a:xfrm>
                <a:off x="0" y="4048"/>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1" name="Group 65"/>
            <p:cNvGrpSpPr>
              <a:grpSpLocks/>
            </p:cNvGrpSpPr>
            <p:nvPr/>
          </p:nvGrpSpPr>
          <p:grpSpPr bwMode="auto">
            <a:xfrm>
              <a:off x="3204" y="2506"/>
              <a:ext cx="2556" cy="316"/>
              <a:chOff x="2525" y="4048"/>
              <a:chExt cx="2014" cy="633"/>
            </a:xfrm>
          </p:grpSpPr>
          <p:sp>
            <p:nvSpPr>
              <p:cNvPr id="88139" name="Rectangle 17"/>
              <p:cNvSpPr>
                <a:spLocks noChangeArrowheads="1"/>
              </p:cNvSpPr>
              <p:nvPr/>
            </p:nvSpPr>
            <p:spPr bwMode="auto">
              <a:xfrm>
                <a:off x="2557" y="4048"/>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敬拜</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40" name="Rectangle 64"/>
              <p:cNvSpPr>
                <a:spLocks noChangeArrowheads="1"/>
              </p:cNvSpPr>
              <p:nvPr/>
            </p:nvSpPr>
            <p:spPr bwMode="auto">
              <a:xfrm>
                <a:off x="2525" y="4048"/>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2" name="Group 67"/>
            <p:cNvGrpSpPr>
              <a:grpSpLocks/>
            </p:cNvGrpSpPr>
            <p:nvPr/>
          </p:nvGrpSpPr>
          <p:grpSpPr bwMode="auto">
            <a:xfrm>
              <a:off x="0" y="2822"/>
              <a:ext cx="2731" cy="317"/>
              <a:chOff x="0" y="4681"/>
              <a:chExt cx="2152" cy="633"/>
            </a:xfrm>
          </p:grpSpPr>
          <p:sp>
            <p:nvSpPr>
              <p:cNvPr id="88137" name="Rectangle 18"/>
              <p:cNvSpPr>
                <a:spLocks noChangeArrowheads="1"/>
              </p:cNvSpPr>
              <p:nvPr/>
            </p:nvSpPr>
            <p:spPr bwMode="auto">
              <a:xfrm>
                <a:off x="32" y="4681"/>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538-516 BC (22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年</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38" name="Rectangle 66"/>
              <p:cNvSpPr>
                <a:spLocks noChangeArrowheads="1"/>
              </p:cNvSpPr>
              <p:nvPr/>
            </p:nvSpPr>
            <p:spPr bwMode="auto">
              <a:xfrm>
                <a:off x="0" y="4681"/>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3" name="Group 69"/>
            <p:cNvGrpSpPr>
              <a:grpSpLocks/>
            </p:cNvGrpSpPr>
            <p:nvPr/>
          </p:nvGrpSpPr>
          <p:grpSpPr bwMode="auto">
            <a:xfrm>
              <a:off x="3204" y="2822"/>
              <a:ext cx="2556" cy="317"/>
              <a:chOff x="2525" y="4681"/>
              <a:chExt cx="2014" cy="633"/>
            </a:xfrm>
          </p:grpSpPr>
          <p:sp>
            <p:nvSpPr>
              <p:cNvPr id="88135" name="Rectangle 19"/>
              <p:cNvSpPr>
                <a:spLocks noChangeArrowheads="1"/>
              </p:cNvSpPr>
              <p:nvPr/>
            </p:nvSpPr>
            <p:spPr bwMode="auto">
              <a:xfrm>
                <a:off x="2557" y="4681"/>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458-457 BC (1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年</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36" name="Rectangle 68"/>
              <p:cNvSpPr>
                <a:spLocks noChangeArrowheads="1"/>
              </p:cNvSpPr>
              <p:nvPr/>
            </p:nvSpPr>
            <p:spPr bwMode="auto">
              <a:xfrm>
                <a:off x="2525" y="4681"/>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4" name="Group 71"/>
            <p:cNvGrpSpPr>
              <a:grpSpLocks/>
            </p:cNvGrpSpPr>
            <p:nvPr/>
          </p:nvGrpSpPr>
          <p:grpSpPr bwMode="auto">
            <a:xfrm>
              <a:off x="0" y="3139"/>
              <a:ext cx="2731" cy="317"/>
              <a:chOff x="0" y="5314"/>
              <a:chExt cx="2152" cy="633"/>
            </a:xfrm>
          </p:grpSpPr>
          <p:sp>
            <p:nvSpPr>
              <p:cNvPr id="88133" name="Rectangle 20"/>
              <p:cNvSpPr>
                <a:spLocks noChangeArrowheads="1"/>
              </p:cNvSpPr>
              <p:nvPr/>
            </p:nvSpPr>
            <p:spPr bwMode="auto">
              <a:xfrm>
                <a:off x="32" y="5314"/>
                <a:ext cx="2088"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外来的敌对</a:t>
                </a: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撒马利亚人</a:t>
                </a:r>
                <a:r>
                  <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34" name="Rectangle 70"/>
              <p:cNvSpPr>
                <a:spLocks noChangeArrowheads="1"/>
              </p:cNvSpPr>
              <p:nvPr/>
            </p:nvSpPr>
            <p:spPr bwMode="auto">
              <a:xfrm>
                <a:off x="0" y="5314"/>
                <a:ext cx="2152"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5" name="Group 73"/>
            <p:cNvGrpSpPr>
              <a:grpSpLocks/>
            </p:cNvGrpSpPr>
            <p:nvPr/>
          </p:nvGrpSpPr>
          <p:grpSpPr bwMode="auto">
            <a:xfrm>
              <a:off x="3204" y="3139"/>
              <a:ext cx="2556" cy="317"/>
              <a:chOff x="2525" y="5314"/>
              <a:chExt cx="2014" cy="633"/>
            </a:xfrm>
          </p:grpSpPr>
          <p:sp>
            <p:nvSpPr>
              <p:cNvPr id="88131" name="Rectangle 21"/>
              <p:cNvSpPr>
                <a:spLocks noChangeArrowheads="1"/>
              </p:cNvSpPr>
              <p:nvPr/>
            </p:nvSpPr>
            <p:spPr bwMode="auto">
              <a:xfrm>
                <a:off x="2557" y="5314"/>
                <a:ext cx="1950" cy="6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内部的敌对</a:t>
                </a:r>
                <a:r>
                  <a:rPr kumimoji="0" lang="en-US" altLang="zh-CN"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22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通婚</a:t>
                </a:r>
                <a:endParaRPr kumimoji="0" lang="en-US" altLang="zh-CN" sz="22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32" name="Rectangle 72"/>
              <p:cNvSpPr>
                <a:spLocks noChangeArrowheads="1"/>
              </p:cNvSpPr>
              <p:nvPr/>
            </p:nvSpPr>
            <p:spPr bwMode="auto">
              <a:xfrm>
                <a:off x="2525" y="5314"/>
                <a:ext cx="201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6" name="Group 75"/>
            <p:cNvGrpSpPr>
              <a:grpSpLocks/>
            </p:cNvGrpSpPr>
            <p:nvPr/>
          </p:nvGrpSpPr>
          <p:grpSpPr bwMode="auto">
            <a:xfrm>
              <a:off x="0" y="3456"/>
              <a:ext cx="1025" cy="374"/>
              <a:chOff x="0" y="5947"/>
              <a:chExt cx="808" cy="748"/>
            </a:xfrm>
          </p:grpSpPr>
          <p:sp>
            <p:nvSpPr>
              <p:cNvPr id="88129" name="Rectangle 22"/>
              <p:cNvSpPr>
                <a:spLocks noChangeArrowheads="1"/>
              </p:cNvSpPr>
              <p:nvPr/>
            </p:nvSpPr>
            <p:spPr bwMode="auto">
              <a:xfrm>
                <a:off x="32" y="5947"/>
                <a:ext cx="74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30" name="Rectangle 74"/>
              <p:cNvSpPr>
                <a:spLocks noChangeArrowheads="1"/>
              </p:cNvSpPr>
              <p:nvPr/>
            </p:nvSpPr>
            <p:spPr bwMode="auto">
              <a:xfrm>
                <a:off x="0" y="5947"/>
                <a:ext cx="80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7" name="Group 77"/>
            <p:cNvGrpSpPr>
              <a:grpSpLocks/>
            </p:cNvGrpSpPr>
            <p:nvPr/>
          </p:nvGrpSpPr>
          <p:grpSpPr bwMode="auto">
            <a:xfrm>
              <a:off x="1025" y="3456"/>
              <a:ext cx="1706" cy="374"/>
              <a:chOff x="808" y="5947"/>
              <a:chExt cx="1344" cy="748"/>
            </a:xfrm>
          </p:grpSpPr>
          <p:sp>
            <p:nvSpPr>
              <p:cNvPr id="88127" name="Rectangle 23"/>
              <p:cNvSpPr>
                <a:spLocks noChangeArrowheads="1"/>
              </p:cNvSpPr>
              <p:nvPr/>
            </p:nvSpPr>
            <p:spPr bwMode="auto">
              <a:xfrm>
                <a:off x="840" y="5947"/>
                <a:ext cx="1280"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重建</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3–6</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8" name="Rectangle 76"/>
              <p:cNvSpPr>
                <a:spLocks noChangeArrowheads="1"/>
              </p:cNvSpPr>
              <p:nvPr/>
            </p:nvSpPr>
            <p:spPr bwMode="auto">
              <a:xfrm>
                <a:off x="808" y="5947"/>
                <a:ext cx="1344"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8" name="Group 79"/>
            <p:cNvGrpSpPr>
              <a:grpSpLocks/>
            </p:cNvGrpSpPr>
            <p:nvPr/>
          </p:nvGrpSpPr>
          <p:grpSpPr bwMode="auto">
            <a:xfrm>
              <a:off x="3204" y="3456"/>
              <a:ext cx="1343" cy="374"/>
              <a:chOff x="2525" y="5947"/>
              <a:chExt cx="1058" cy="748"/>
            </a:xfrm>
          </p:grpSpPr>
          <p:sp>
            <p:nvSpPr>
              <p:cNvPr id="88125" name="Rectangle 24"/>
              <p:cNvSpPr>
                <a:spLocks noChangeArrowheads="1"/>
              </p:cNvSpPr>
              <p:nvPr/>
            </p:nvSpPr>
            <p:spPr bwMode="auto">
              <a:xfrm>
                <a:off x="2557" y="5947"/>
                <a:ext cx="994"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               </a:t>
                </a: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7–8</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6" name="Rectangle 78"/>
              <p:cNvSpPr>
                <a:spLocks noChangeArrowheads="1"/>
              </p:cNvSpPr>
              <p:nvPr/>
            </p:nvSpPr>
            <p:spPr bwMode="auto">
              <a:xfrm>
                <a:off x="2525" y="5947"/>
                <a:ext cx="1058"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89" name="Group 81"/>
            <p:cNvGrpSpPr>
              <a:grpSpLocks/>
            </p:cNvGrpSpPr>
            <p:nvPr/>
          </p:nvGrpSpPr>
          <p:grpSpPr bwMode="auto">
            <a:xfrm>
              <a:off x="4547" y="3456"/>
              <a:ext cx="1213" cy="374"/>
              <a:chOff x="3583" y="5947"/>
              <a:chExt cx="956" cy="748"/>
            </a:xfrm>
          </p:grpSpPr>
          <p:sp>
            <p:nvSpPr>
              <p:cNvPr id="88123" name="Rectangle 25"/>
              <p:cNvSpPr>
                <a:spLocks noChangeArrowheads="1"/>
              </p:cNvSpPr>
              <p:nvPr/>
            </p:nvSpPr>
            <p:spPr bwMode="auto">
              <a:xfrm>
                <a:off x="3615" y="5947"/>
                <a:ext cx="892" cy="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重建</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9–10</a:t>
                </a: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4" name="Rectangle 80"/>
              <p:cNvSpPr>
                <a:spLocks noChangeArrowheads="1"/>
              </p:cNvSpPr>
              <p:nvPr/>
            </p:nvSpPr>
            <p:spPr bwMode="auto">
              <a:xfrm>
                <a:off x="3583" y="5947"/>
                <a:ext cx="956" cy="74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0" name="Group 83"/>
            <p:cNvGrpSpPr>
              <a:grpSpLocks/>
            </p:cNvGrpSpPr>
            <p:nvPr/>
          </p:nvGrpSpPr>
          <p:grpSpPr bwMode="auto">
            <a:xfrm>
              <a:off x="0" y="3830"/>
              <a:ext cx="442" cy="442"/>
              <a:chOff x="0" y="6695"/>
              <a:chExt cx="348" cy="883"/>
            </a:xfrm>
          </p:grpSpPr>
          <p:sp>
            <p:nvSpPr>
              <p:cNvPr id="88121" name="Rectangle 26"/>
              <p:cNvSpPr>
                <a:spLocks noChangeArrowheads="1"/>
              </p:cNvSpPr>
              <p:nvPr/>
            </p:nvSpPr>
            <p:spPr bwMode="auto">
              <a:xfrm>
                <a:off x="32" y="6695"/>
                <a:ext cx="284"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告示</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endPar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2" name="Rectangle 82"/>
              <p:cNvSpPr>
                <a:spLocks noChangeArrowheads="1"/>
              </p:cNvSpPr>
              <p:nvPr/>
            </p:nvSpPr>
            <p:spPr bwMode="auto">
              <a:xfrm>
                <a:off x="0" y="6695"/>
                <a:ext cx="348"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1" name="Group 85"/>
            <p:cNvGrpSpPr>
              <a:grpSpLocks/>
            </p:cNvGrpSpPr>
            <p:nvPr/>
          </p:nvGrpSpPr>
          <p:grpSpPr bwMode="auto">
            <a:xfrm>
              <a:off x="442" y="3830"/>
              <a:ext cx="583" cy="442"/>
              <a:chOff x="348" y="6695"/>
              <a:chExt cx="460" cy="883"/>
            </a:xfrm>
          </p:grpSpPr>
          <p:sp>
            <p:nvSpPr>
              <p:cNvPr id="88119" name="Rectangle 27"/>
              <p:cNvSpPr>
                <a:spLocks noChangeArrowheads="1"/>
              </p:cNvSpPr>
              <p:nvPr/>
            </p:nvSpPr>
            <p:spPr bwMode="auto">
              <a:xfrm>
                <a:off x="380" y="6695"/>
                <a:ext cx="396"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归回者</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endPar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20" name="Rectangle 84"/>
              <p:cNvSpPr>
                <a:spLocks noChangeArrowheads="1"/>
              </p:cNvSpPr>
              <p:nvPr/>
            </p:nvSpPr>
            <p:spPr bwMode="auto">
              <a:xfrm>
                <a:off x="348"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2" name="Group 87"/>
            <p:cNvGrpSpPr>
              <a:grpSpLocks/>
            </p:cNvGrpSpPr>
            <p:nvPr/>
          </p:nvGrpSpPr>
          <p:grpSpPr bwMode="auto">
            <a:xfrm>
              <a:off x="1025" y="3830"/>
              <a:ext cx="447" cy="442"/>
              <a:chOff x="808" y="6695"/>
              <a:chExt cx="352" cy="883"/>
            </a:xfrm>
          </p:grpSpPr>
          <p:sp>
            <p:nvSpPr>
              <p:cNvPr id="88117" name="Rectangle 28"/>
              <p:cNvSpPr>
                <a:spLocks noChangeArrowheads="1"/>
              </p:cNvSpPr>
              <p:nvPr/>
            </p:nvSpPr>
            <p:spPr bwMode="auto">
              <a:xfrm>
                <a:off x="840" y="6695"/>
                <a:ext cx="288"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开始</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endPar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18" name="Rectangle 86"/>
              <p:cNvSpPr>
                <a:spLocks noChangeArrowheads="1"/>
              </p:cNvSpPr>
              <p:nvPr/>
            </p:nvSpPr>
            <p:spPr bwMode="auto">
              <a:xfrm>
                <a:off x="808" y="6695"/>
                <a:ext cx="35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3" name="Group 89"/>
            <p:cNvGrpSpPr>
              <a:grpSpLocks/>
            </p:cNvGrpSpPr>
            <p:nvPr/>
          </p:nvGrpSpPr>
          <p:grpSpPr bwMode="auto">
            <a:xfrm>
              <a:off x="1472" y="3830"/>
              <a:ext cx="629" cy="442"/>
              <a:chOff x="1160" y="6695"/>
              <a:chExt cx="496" cy="883"/>
            </a:xfrm>
          </p:grpSpPr>
          <p:sp>
            <p:nvSpPr>
              <p:cNvPr id="88115" name="Rectangle 29"/>
              <p:cNvSpPr>
                <a:spLocks noChangeArrowheads="1"/>
              </p:cNvSpPr>
              <p:nvPr/>
            </p:nvSpPr>
            <p:spPr bwMode="auto">
              <a:xfrm>
                <a:off x="1192" y="6695"/>
                <a:ext cx="432"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被反对</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4:1—6:12</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16" name="Rectangle 88"/>
              <p:cNvSpPr>
                <a:spLocks noChangeArrowheads="1"/>
              </p:cNvSpPr>
              <p:nvPr/>
            </p:nvSpPr>
            <p:spPr bwMode="auto">
              <a:xfrm>
                <a:off x="1160"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4" name="Group 91"/>
            <p:cNvGrpSpPr>
              <a:grpSpLocks/>
            </p:cNvGrpSpPr>
            <p:nvPr/>
          </p:nvGrpSpPr>
          <p:grpSpPr bwMode="auto">
            <a:xfrm>
              <a:off x="2101" y="3830"/>
              <a:ext cx="630" cy="442"/>
              <a:chOff x="1656" y="6695"/>
              <a:chExt cx="496" cy="883"/>
            </a:xfrm>
          </p:grpSpPr>
          <p:sp>
            <p:nvSpPr>
              <p:cNvPr id="88113" name="Rectangle 30"/>
              <p:cNvSpPr>
                <a:spLocks noChangeArrowheads="1"/>
              </p:cNvSpPr>
              <p:nvPr/>
            </p:nvSpPr>
            <p:spPr bwMode="auto">
              <a:xfrm>
                <a:off x="1688" y="6695"/>
                <a:ext cx="432"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结束</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6:13-22</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14" name="Rectangle 90"/>
              <p:cNvSpPr>
                <a:spLocks noChangeArrowheads="1"/>
              </p:cNvSpPr>
              <p:nvPr/>
            </p:nvSpPr>
            <p:spPr bwMode="auto">
              <a:xfrm>
                <a:off x="1656"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5" name="Group 95"/>
            <p:cNvGrpSpPr>
              <a:grpSpLocks/>
            </p:cNvGrpSpPr>
            <p:nvPr/>
          </p:nvGrpSpPr>
          <p:grpSpPr bwMode="auto">
            <a:xfrm>
              <a:off x="2731" y="3830"/>
              <a:ext cx="473" cy="442"/>
              <a:chOff x="2152" y="6695"/>
              <a:chExt cx="373" cy="883"/>
            </a:xfrm>
          </p:grpSpPr>
          <p:sp>
            <p:nvSpPr>
              <p:cNvPr id="88109" name="Rectangle 94"/>
              <p:cNvSpPr>
                <a:spLocks noChangeArrowheads="1"/>
              </p:cNvSpPr>
              <p:nvPr/>
            </p:nvSpPr>
            <p:spPr bwMode="auto">
              <a:xfrm>
                <a:off x="2152" y="6695"/>
                <a:ext cx="373" cy="883"/>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nvGrpSpPr>
              <p:cNvPr id="88110" name="Group 93"/>
              <p:cNvGrpSpPr>
                <a:grpSpLocks/>
              </p:cNvGrpSpPr>
              <p:nvPr/>
            </p:nvGrpSpPr>
            <p:grpSpPr bwMode="auto">
              <a:xfrm>
                <a:off x="2152" y="6695"/>
                <a:ext cx="373" cy="883"/>
                <a:chOff x="2152" y="6695"/>
                <a:chExt cx="373" cy="883"/>
              </a:xfrm>
            </p:grpSpPr>
            <p:sp>
              <p:nvSpPr>
                <p:cNvPr id="88111" name="Rectangle 31"/>
                <p:cNvSpPr>
                  <a:spLocks noChangeArrowheads="1"/>
                </p:cNvSpPr>
                <p:nvPr/>
              </p:nvSpPr>
              <p:spPr bwMode="auto">
                <a:xfrm>
                  <a:off x="2184" y="6695"/>
                  <a:ext cx="309" cy="883"/>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12" name="Rectangle 92"/>
                <p:cNvSpPr>
                  <a:spLocks noChangeArrowheads="1"/>
                </p:cNvSpPr>
                <p:nvPr/>
              </p:nvSpPr>
              <p:spPr bwMode="auto">
                <a:xfrm>
                  <a:off x="2152" y="6695"/>
                  <a:ext cx="373"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grpSp>
          <p:nvGrpSpPr>
            <p:cNvPr id="88096" name="Group 97"/>
            <p:cNvGrpSpPr>
              <a:grpSpLocks/>
            </p:cNvGrpSpPr>
            <p:nvPr/>
          </p:nvGrpSpPr>
          <p:grpSpPr bwMode="auto">
            <a:xfrm>
              <a:off x="3206" y="3830"/>
              <a:ext cx="685" cy="442"/>
              <a:chOff x="2525" y="6695"/>
              <a:chExt cx="539" cy="883"/>
            </a:xfrm>
          </p:grpSpPr>
          <p:sp>
            <p:nvSpPr>
              <p:cNvPr id="88107" name="Rectangle 32"/>
              <p:cNvSpPr>
                <a:spLocks noChangeArrowheads="1"/>
              </p:cNvSpPr>
              <p:nvPr/>
            </p:nvSpPr>
            <p:spPr bwMode="auto">
              <a:xfrm>
                <a:off x="2557" y="6695"/>
                <a:ext cx="507"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条件与供应</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7</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08" name="Rectangle 96"/>
              <p:cNvSpPr>
                <a:spLocks noChangeArrowheads="1"/>
              </p:cNvSpPr>
              <p:nvPr/>
            </p:nvSpPr>
            <p:spPr bwMode="auto">
              <a:xfrm>
                <a:off x="2525" y="6695"/>
                <a:ext cx="52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7" name="Group 99"/>
            <p:cNvGrpSpPr>
              <a:grpSpLocks/>
            </p:cNvGrpSpPr>
            <p:nvPr/>
          </p:nvGrpSpPr>
          <p:grpSpPr bwMode="auto">
            <a:xfrm>
              <a:off x="3872" y="3830"/>
              <a:ext cx="675" cy="442"/>
              <a:chOff x="3051" y="6695"/>
              <a:chExt cx="532" cy="883"/>
            </a:xfrm>
          </p:grpSpPr>
          <p:sp>
            <p:nvSpPr>
              <p:cNvPr id="88105" name="Rectangle 33"/>
              <p:cNvSpPr>
                <a:spLocks noChangeArrowheads="1"/>
              </p:cNvSpPr>
              <p:nvPr/>
            </p:nvSpPr>
            <p:spPr bwMode="auto">
              <a:xfrm>
                <a:off x="3083" y="6695"/>
                <a:ext cx="468"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归回者      与防卫</a:t>
                </a:r>
                <a:endParaRPr kumimoji="0" lang="en-US" altLang="zh-CN" sz="1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8</a:t>
                </a:r>
                <a:endParaRPr kumimoji="0" lang="en-US" altLang="zh-CN" sz="1600" b="1" i="0" u="none" strike="noStrike" kern="1200" cap="none" spc="0" normalizeH="0" baseline="0" noProof="0">
                  <a:ln>
                    <a:noFill/>
                  </a:ln>
                  <a:solidFill>
                    <a:srgbClr val="000000"/>
                  </a:solidFill>
                  <a:effectLst/>
                  <a:uLnTx/>
                  <a:uFillTx/>
                  <a:latin typeface="Arial Narrow" charset="0"/>
                  <a:ea typeface="ＭＳ Ｐゴシック" charset="0"/>
                  <a:cs typeface="SimSun" charset="0"/>
                </a:endParaRPr>
              </a:p>
            </p:txBody>
          </p:sp>
          <p:sp>
            <p:nvSpPr>
              <p:cNvPr id="88106" name="Rectangle 98"/>
              <p:cNvSpPr>
                <a:spLocks noChangeArrowheads="1"/>
              </p:cNvSpPr>
              <p:nvPr/>
            </p:nvSpPr>
            <p:spPr bwMode="auto">
              <a:xfrm>
                <a:off x="3051" y="6695"/>
                <a:ext cx="532"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8" name="Group 101"/>
            <p:cNvGrpSpPr>
              <a:grpSpLocks/>
            </p:cNvGrpSpPr>
            <p:nvPr/>
          </p:nvGrpSpPr>
          <p:grpSpPr bwMode="auto">
            <a:xfrm>
              <a:off x="4547" y="3830"/>
              <a:ext cx="584" cy="442"/>
              <a:chOff x="3583" y="6695"/>
              <a:chExt cx="460" cy="883"/>
            </a:xfrm>
          </p:grpSpPr>
          <p:sp>
            <p:nvSpPr>
              <p:cNvPr id="88103" name="Rectangle 34"/>
              <p:cNvSpPr>
                <a:spLocks noChangeArrowheads="1"/>
              </p:cNvSpPr>
              <p:nvPr/>
            </p:nvSpPr>
            <p:spPr bwMode="auto">
              <a:xfrm>
                <a:off x="3615" y="6695"/>
                <a:ext cx="396"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altLang="zh-CN"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 </a:t>
                </a:r>
                <a:r>
                  <a:rPr kumimoji="0" lang="zh-CN" alt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通婚      与哀伤</a:t>
                </a:r>
                <a:endParaRPr kumimoji="0" lang="en-US" altLang="zh-CN"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9</a:t>
                </a:r>
                <a:endParaRPr kumimoji="0"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04" name="Rectangle 100"/>
              <p:cNvSpPr>
                <a:spLocks noChangeArrowheads="1"/>
              </p:cNvSpPr>
              <p:nvPr/>
            </p:nvSpPr>
            <p:spPr bwMode="auto">
              <a:xfrm>
                <a:off x="3583" y="6695"/>
                <a:ext cx="460"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grpSp>
          <p:nvGrpSpPr>
            <p:cNvPr id="88099" name="Group 103"/>
            <p:cNvGrpSpPr>
              <a:grpSpLocks/>
            </p:cNvGrpSpPr>
            <p:nvPr/>
          </p:nvGrpSpPr>
          <p:grpSpPr bwMode="auto">
            <a:xfrm>
              <a:off x="5131" y="3830"/>
              <a:ext cx="629" cy="442"/>
              <a:chOff x="4043" y="6695"/>
              <a:chExt cx="496" cy="883"/>
            </a:xfrm>
          </p:grpSpPr>
          <p:sp>
            <p:nvSpPr>
              <p:cNvPr id="88101" name="Rectangle 35"/>
              <p:cNvSpPr>
                <a:spLocks noChangeArrowheads="1"/>
              </p:cNvSpPr>
              <p:nvPr/>
            </p:nvSpPr>
            <p:spPr bwMode="auto">
              <a:xfrm>
                <a:off x="4047" y="6695"/>
                <a:ext cx="492" cy="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zh-CN" altLang="en-US"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执行离婚</a:t>
                </a:r>
                <a:endParaRPr kumimoji="0" lang="en-US" altLang="zh-CN" sz="14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10</a:t>
                </a:r>
                <a:endParaRPr kumimoji="0" lang="en-US" altLang="zh-CN" sz="1600" b="1" i="0" u="none" strike="noStrike" kern="1200" cap="none" spc="0" normalizeH="0" baseline="0" noProof="0" dirty="0">
                  <a:ln>
                    <a:noFill/>
                  </a:ln>
                  <a:solidFill>
                    <a:srgbClr val="000000"/>
                  </a:solidFill>
                  <a:effectLst/>
                  <a:uLnTx/>
                  <a:uFillTx/>
                  <a:latin typeface="Arial Narrow" charset="0"/>
                  <a:ea typeface="ＭＳ Ｐゴシック" charset="0"/>
                  <a:cs typeface="SimSun" charset="0"/>
                </a:endParaRPr>
              </a:p>
            </p:txBody>
          </p:sp>
          <p:sp>
            <p:nvSpPr>
              <p:cNvPr id="88102" name="Rectangle 102"/>
              <p:cNvSpPr>
                <a:spLocks noChangeArrowheads="1"/>
              </p:cNvSpPr>
              <p:nvPr/>
            </p:nvSpPr>
            <p:spPr bwMode="auto">
              <a:xfrm>
                <a:off x="4043" y="6695"/>
                <a:ext cx="496" cy="88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8E2"/>
                  </a:solidFill>
                  <a:effectLst/>
                  <a:uLnTx/>
                  <a:uFillTx/>
                  <a:latin typeface="Times New Roman" charset="0"/>
                  <a:ea typeface="ＭＳ Ｐゴシック" charset="0"/>
                  <a:cs typeface="Times New Roman" charset="0"/>
                </a:endParaRPr>
              </a:p>
            </p:txBody>
          </p:sp>
        </p:grpSp>
        <p:sp>
          <p:nvSpPr>
            <p:cNvPr id="88100" name="Text Box 105"/>
            <p:cNvSpPr txBox="1">
              <a:spLocks noChangeArrowheads="1"/>
            </p:cNvSpPr>
            <p:nvPr/>
          </p:nvSpPr>
          <p:spPr bwMode="auto">
            <a:xfrm>
              <a:off x="2736" y="828"/>
              <a:ext cx="472" cy="3012"/>
            </a:xfrm>
            <a:prstGeom prst="rect">
              <a:avLst/>
            </a:prstGeom>
            <a:solidFill>
              <a:srgbClr val="000000"/>
            </a:solidFill>
            <a:ln>
              <a:noFill/>
            </a:ln>
            <a:extLs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vert="eaVert" lIns="0" tIns="0" rIns="0" bIns="0" anchor="ctr" anchorCtr="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以斯帖记</a:t>
              </a:r>
              <a:r>
                <a:rPr kumimoji="0" lang="en-US" altLang="ja-JP"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 (58 </a:t>
              </a:r>
              <a:r>
                <a:rPr kumimoji="0" lang="zh-CN" alt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年间隙</a:t>
              </a:r>
              <a:r>
                <a:rPr kumimoji="0" lang="en-US" altLang="ja-JP"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rPr>
                <a:t>)</a:t>
              </a:r>
              <a:endParaRPr kumimoji="0" lang="en-US" sz="2400" b="1" i="0" u="none" strike="noStrike" kern="1200" cap="none" spc="0" normalizeH="0" baseline="0" noProof="0" dirty="0">
                <a:ln>
                  <a:noFill/>
                </a:ln>
                <a:solidFill>
                  <a:srgbClr val="FFFFFF"/>
                </a:solidFill>
                <a:effectLst/>
                <a:uLnTx/>
                <a:uFillTx/>
                <a:latin typeface="Arial Narrow" charset="0"/>
                <a:ea typeface="ＭＳ Ｐゴシック" charset="0"/>
                <a:cs typeface="Times New Roman" charset="0"/>
              </a:endParaRPr>
            </a:p>
          </p:txBody>
        </p:sp>
      </p:grpSp>
    </p:spTree>
    <p:extLst>
      <p:ext uri="{BB962C8B-B14F-4D97-AF65-F5344CB8AC3E}">
        <p14:creationId xmlns:p14="http://schemas.microsoft.com/office/powerpoint/2010/main" val="36590847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40354" name="Picture 2" descr="templesolomon%2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752600" y="457200"/>
            <a:ext cx="5867400" cy="5181600"/>
          </a:xfrm>
          <a:prstGeom prst="rect">
            <a:avLst/>
          </a:prstGeom>
          <a:noFill/>
          <a:ln w="190500">
            <a:solidFill>
              <a:schemeClr val="tx1"/>
            </a:solidFill>
            <a:miter lim="800000"/>
            <a:headEnd/>
            <a:tailEnd/>
          </a:ln>
          <a:extLst>
            <a:ext uri="{909E8E84-426E-40dd-AFC4-6F175D3DCCD1}">
              <a14:hiddenFill xmlns="" xmlns:a14="http://schemas.microsoft.com/office/drawing/2010/main">
                <a:solidFill>
                  <a:srgbClr val="FFFFFF"/>
                </a:solidFill>
              </a14:hiddenFill>
            </a:ext>
          </a:extLst>
        </p:spPr>
      </p:pic>
      <p:sp>
        <p:nvSpPr>
          <p:cNvPr id="740355" name="Rectangle 3"/>
          <p:cNvSpPr>
            <a:spLocks noGrp="1" noChangeArrowheads="1"/>
          </p:cNvSpPr>
          <p:nvPr>
            <p:ph type="ctrTitle" idx="4294967295"/>
          </p:nvPr>
        </p:nvSpPr>
        <p:spPr>
          <a:xfrm>
            <a:off x="0" y="5867400"/>
            <a:ext cx="9144000" cy="685800"/>
          </a:xfrm>
        </p:spPr>
        <p:txBody>
          <a:bodyPr/>
          <a:lstStyle/>
          <a:p>
            <a:pPr algn="ctr"/>
            <a:r>
              <a:rPr lang="zh-CN" altLang="en-US" sz="3600" b="1" dirty="0">
                <a:latin typeface="Arial" charset="0"/>
                <a:ea typeface="ＭＳ Ｐゴシック" charset="0"/>
                <a:cs typeface="ＭＳ Ｐゴシック" charset="0"/>
              </a:rPr>
              <a:t>上帝重建圣殿（以斯拉记 </a:t>
            </a:r>
            <a:r>
              <a:rPr lang="en-US" altLang="zh-CN" sz="3600" b="1" dirty="0">
                <a:latin typeface="Arial" charset="0"/>
                <a:ea typeface="ＭＳ Ｐゴシック" charset="0"/>
                <a:cs typeface="ＭＳ Ｐゴシック" charset="0"/>
              </a:rPr>
              <a:t>6:15</a:t>
            </a:r>
            <a:r>
              <a:rPr lang="zh-CN" altLang="en-US" sz="3600" b="1" dirty="0">
                <a:latin typeface="Arial" charset="0"/>
                <a:ea typeface="ＭＳ Ｐゴシック" charset="0"/>
                <a:cs typeface="ＭＳ Ｐゴシック" charset="0"/>
              </a:rPr>
              <a:t>）</a:t>
            </a:r>
            <a:endParaRPr lang="en-US" sz="4800" b="1"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09038485"/>
      </p:ext>
    </p:extLst>
  </p:cSld>
  <p:clrMapOvr>
    <a:masterClrMapping/>
  </p:clrMapOvr>
  <p:transition spd="med">
    <p:fade/>
  </p:transition>
</p:sld>
</file>

<file path=ppt/slides/slide54.xml><?xml version="1.0" encoding="utf-8"?>
<p:sld xmlns:a="http://schemas.openxmlformats.org/drawingml/2006/main" xmlns:r="http://schemas.openxmlformats.org/officeDocument/2006/relationships" xmlns:p="http://schemas.openxmlformats.org/presentationml/2006/main" showMasterSp="0">
  <p:cSld>
    <p:bg>
      <p:bgPr>
        <a:solidFill>
          <a:srgbClr val="FFFF99"/>
        </a:solidFill>
        <a:effectLst/>
      </p:bgPr>
    </p:bg>
    <p:spTree>
      <p:nvGrpSpPr>
        <p:cNvPr id="1" name=""/>
        <p:cNvGrpSpPr/>
        <p:nvPr/>
      </p:nvGrpSpPr>
      <p:grpSpPr>
        <a:xfrm>
          <a:off x="0" y="0"/>
          <a:ext cx="0" cy="0"/>
          <a:chOff x="0" y="0"/>
          <a:chExt cx="0" cy="0"/>
        </a:xfrm>
      </p:grpSpPr>
      <p:pic>
        <p:nvPicPr>
          <p:cNvPr id="736258" name="Picture 2" descr="music_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186090">
            <a:off x="762000" y="1503363"/>
            <a:ext cx="7772400" cy="5278437"/>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pic>
        <p:nvPicPr>
          <p:cNvPr id="22531" name="Picture 3" descr="Solomon%20Temple%20Dedicatio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257927">
            <a:off x="4419600" y="228600"/>
            <a:ext cx="4246563" cy="5715000"/>
          </a:xfrm>
          <a:prstGeom prst="rect">
            <a:avLst/>
          </a:prstGeom>
          <a:noFill/>
          <a:ln w="190500">
            <a:solidFill>
              <a:schemeClr val="tx1"/>
            </a:solidFill>
            <a:miter lim="800000"/>
            <a:headEnd/>
            <a:tailEnd/>
          </a:ln>
          <a:extLst>
            <a:ext uri="{909E8E84-426E-40DD-AFC4-6F175D3DCCD1}">
              <a14:hiddenFill xmlns:a14="http://schemas.microsoft.com/office/drawing/2010/main">
                <a:solidFill>
                  <a:srgbClr val="FFFFFF"/>
                </a:solidFill>
              </a14:hiddenFill>
            </a:ext>
          </a:extLst>
        </p:spPr>
      </p:pic>
      <p:sp>
        <p:nvSpPr>
          <p:cNvPr id="736260" name="Rectangle 4"/>
          <p:cNvSpPr>
            <a:spLocks noGrp="1" noChangeArrowheads="1"/>
          </p:cNvSpPr>
          <p:nvPr>
            <p:ph type="ctrTitle" idx="4294967295"/>
          </p:nvPr>
        </p:nvSpPr>
        <p:spPr>
          <a:xfrm>
            <a:off x="304800" y="0"/>
            <a:ext cx="3962400" cy="1447800"/>
          </a:xfrm>
        </p:spPr>
        <p:txBody>
          <a:bodyPr/>
          <a:lstStyle/>
          <a:p>
            <a:r>
              <a:rPr lang="zh-CN" altLang="en-US" sz="2800" b="1" dirty="0">
                <a:latin typeface="Arial" charset="0"/>
                <a:ea typeface="ＭＳ Ｐゴシック" charset="0"/>
                <a:cs typeface="ＭＳ Ｐゴシック" charset="0"/>
              </a:rPr>
              <a:t>公元前</a:t>
            </a:r>
            <a:r>
              <a:rPr lang="en-US" sz="2800" b="1" dirty="0">
                <a:latin typeface="Arial" charset="0"/>
                <a:ea typeface="ＭＳ Ｐゴシック" charset="0"/>
                <a:cs typeface="ＭＳ Ｐゴシック" charset="0"/>
              </a:rPr>
              <a:t> 520 </a:t>
            </a:r>
            <a:r>
              <a:rPr lang="zh-CN" altLang="en-US" sz="2800" b="1" dirty="0">
                <a:latin typeface="Arial" charset="0"/>
                <a:ea typeface="ＭＳ Ｐゴシック" charset="0"/>
                <a:cs typeface="ＭＳ Ｐゴシック" charset="0"/>
              </a:rPr>
              <a:t>返回的犹太人庆祝完成圣殿的重建</a:t>
            </a:r>
            <a:endParaRPr lang="en-US" sz="2800" b="1"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99726583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2531"/>
                                        </p:tgtEl>
                                        <p:attrNameLst>
                                          <p:attrName>style.visibility</p:attrName>
                                        </p:attrNameLst>
                                      </p:cBhvr>
                                      <p:to>
                                        <p:strVal val="visible"/>
                                      </p:to>
                                    </p:set>
                                    <p:animEffect transition="in" filter="dissolve">
                                      <p:cBhvr>
                                        <p:cTn id="7" dur="500"/>
                                        <p:tgtEl>
                                          <p:spTgt spid="2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8305" name="Picture 1" descr="ezra thanks god for his help.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023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8306" name="Title 2"/>
          <p:cNvSpPr>
            <a:spLocks noGrp="1"/>
          </p:cNvSpPr>
          <p:nvPr>
            <p:ph type="title" idx="4294967295"/>
          </p:nvPr>
        </p:nvSpPr>
        <p:spPr>
          <a:xfrm>
            <a:off x="6019800" y="685800"/>
            <a:ext cx="2552700" cy="4191000"/>
          </a:xfrm>
        </p:spPr>
        <p:txBody>
          <a:bodyPr/>
          <a:lstStyle/>
          <a:p>
            <a:pPr eaLnBrk="1" hangingPunct="1"/>
            <a:r>
              <a:rPr lang="zh-CN" altLang="en-US" dirty="0">
                <a:latin typeface="Helvetica" charset="0"/>
                <a:ea typeface="Osaka" charset="0"/>
                <a:cs typeface="Osaka" charset="0"/>
              </a:rPr>
              <a:t>以斯拉感谢上帝的帮助</a:t>
            </a:r>
            <a:endParaRPr lang="en-US" dirty="0">
              <a:latin typeface="Helvetica" charset="0"/>
              <a:ea typeface="Osaka" charset="0"/>
              <a:cs typeface="Osaka" charset="0"/>
            </a:endParaRPr>
          </a:p>
        </p:txBody>
      </p:sp>
    </p:spTree>
    <p:extLst>
      <p:ext uri="{BB962C8B-B14F-4D97-AF65-F5344CB8AC3E}">
        <p14:creationId xmlns:p14="http://schemas.microsoft.com/office/powerpoint/2010/main" val="383367113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zh-CN" altLang="en-US" sz="4800" b="1" dirty="0">
                <a:solidFill>
                  <a:srgbClr val="FFFFFF"/>
                </a:solidFill>
                <a:latin typeface="Arial Black" charset="0"/>
                <a:ea typeface="ＭＳ Ｐゴシック" charset="0"/>
                <a:cs typeface="ＭＳ Ｐゴシック" charset="0"/>
              </a:rPr>
              <a:t>三个“</a:t>
            </a:r>
            <a:r>
              <a:rPr lang="en-US" sz="4800" b="1" dirty="0">
                <a:solidFill>
                  <a:srgbClr val="FFFFFF"/>
                </a:solidFill>
                <a:latin typeface="Arial Black" charset="0"/>
                <a:ea typeface="ＭＳ Ｐゴシック" charset="0"/>
                <a:cs typeface="ＭＳ Ｐゴシック" charset="0"/>
              </a:rPr>
              <a:t>R”（1:3）</a:t>
            </a:r>
            <a:endParaRPr lang="en-US" sz="6000" b="1" dirty="0">
              <a:solidFill>
                <a:srgbClr val="FFFFFF"/>
              </a:solidFill>
              <a:latin typeface="Arial Black" charset="0"/>
              <a:ea typeface="ＭＳ Ｐゴシック" charset="0"/>
              <a:cs typeface="ＭＳ Ｐゴシック" charset="0"/>
            </a:endParaRPr>
          </a:p>
        </p:txBody>
      </p:sp>
      <p:sp>
        <p:nvSpPr>
          <p:cNvPr id="638981" name="Rectangle 1026"/>
          <p:cNvSpPr txBox="1">
            <a:spLocks noChangeArrowheads="1"/>
          </p:cNvSpPr>
          <p:nvPr/>
        </p:nvSpPr>
        <p:spPr bwMode="auto">
          <a:xfrm>
            <a:off x="251520" y="-99392"/>
            <a:ext cx="8424863" cy="223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685800" marR="0" lvl="0" indent="-685800" algn="l" defTabSz="457200" rtl="0" eaLnBrk="1" fontAlgn="base" latinLnBrk="0" hangingPunct="1">
              <a:lnSpc>
                <a:spcPct val="100000"/>
              </a:lnSpc>
              <a:spcBef>
                <a:spcPct val="0"/>
              </a:spcBef>
              <a:spcAft>
                <a:spcPct val="0"/>
              </a:spcAft>
              <a:buClr>
                <a:srgbClr val="000000"/>
              </a:buClr>
              <a:buSzPct val="100000"/>
              <a:buFont typeface="Arial" charset="0"/>
              <a:buChar char="•"/>
              <a:tabLst/>
              <a:defRPr/>
            </a:pPr>
            <a:r>
              <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rPr>
              <a:t>Remnant Small</a:t>
            </a:r>
            <a:r>
              <a:rPr kumimoji="0" lang="zh-CN" altLang="en-US" sz="4000" b="1" i="0" u="none" strike="noStrike" kern="1200" cap="none" spc="0" normalizeH="0" baseline="0" noProof="0" dirty="0">
                <a:ln>
                  <a:noFill/>
                </a:ln>
                <a:solidFill>
                  <a:srgbClr val="000000"/>
                </a:solidFill>
                <a:effectLst/>
                <a:uLnTx/>
                <a:uFillTx/>
                <a:latin typeface="Arial Black" charset="0"/>
                <a:ea typeface="ＭＳ Ｐゴシック" charset="0"/>
              </a:rPr>
              <a:t>残余小群</a:t>
            </a:r>
            <a:endPar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endParaRPr>
          </a:p>
          <a:p>
            <a:pPr marL="685800" marR="0" lvl="0" indent="-685800" algn="l" defTabSz="457200" rtl="0" eaLnBrk="1" fontAlgn="base" latinLnBrk="0" hangingPunct="1">
              <a:lnSpc>
                <a:spcPct val="100000"/>
              </a:lnSpc>
              <a:spcBef>
                <a:spcPct val="0"/>
              </a:spcBef>
              <a:spcAft>
                <a:spcPct val="0"/>
              </a:spcAft>
              <a:buClr>
                <a:srgbClr val="000000"/>
              </a:buClr>
              <a:buSzPct val="100000"/>
              <a:buFont typeface="Arial" charset="0"/>
              <a:buChar char="•"/>
              <a:tabLst/>
              <a:defRPr/>
            </a:pPr>
            <a:r>
              <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rPr>
              <a:t>Reproached Jews</a:t>
            </a:r>
            <a:r>
              <a:rPr kumimoji="0" lang="zh-CN" altLang="en-US" sz="4000" b="1" i="0" u="none" strike="noStrike" kern="1200" cap="none" spc="0" normalizeH="0" baseline="0" noProof="0" dirty="0">
                <a:ln>
                  <a:noFill/>
                </a:ln>
                <a:solidFill>
                  <a:srgbClr val="000000"/>
                </a:solidFill>
                <a:effectLst/>
                <a:uLnTx/>
                <a:uFillTx/>
                <a:latin typeface="Arial Black" charset="0"/>
                <a:ea typeface="ＭＳ Ｐゴシック" charset="0"/>
              </a:rPr>
              <a:t>毁坏的墙壁</a:t>
            </a:r>
            <a:endPar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endParaRPr>
          </a:p>
          <a:p>
            <a:pPr marL="685800" marR="0" lvl="0" indent="-685800" algn="l" defTabSz="457200" rtl="0" eaLnBrk="1" fontAlgn="base" latinLnBrk="0" hangingPunct="1">
              <a:lnSpc>
                <a:spcPct val="100000"/>
              </a:lnSpc>
              <a:spcBef>
                <a:spcPct val="0"/>
              </a:spcBef>
              <a:spcAft>
                <a:spcPct val="0"/>
              </a:spcAft>
              <a:buClr>
                <a:srgbClr val="000000"/>
              </a:buClr>
              <a:buSzPct val="100000"/>
              <a:buFont typeface="Arial" charset="0"/>
              <a:buChar char="•"/>
              <a:tabLst/>
              <a:defRPr/>
            </a:pPr>
            <a:r>
              <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rPr>
              <a:t>Ruined Walls</a:t>
            </a:r>
            <a:r>
              <a:rPr kumimoji="0" lang="zh-CN" altLang="en-US" sz="4000" b="1" i="0" u="none" strike="noStrike" kern="1200" cap="none" spc="0" normalizeH="0" baseline="0" noProof="0" dirty="0">
                <a:ln>
                  <a:noFill/>
                </a:ln>
                <a:solidFill>
                  <a:srgbClr val="000000"/>
                </a:solidFill>
                <a:effectLst/>
                <a:uLnTx/>
                <a:uFillTx/>
                <a:latin typeface="Arial Black" charset="0"/>
                <a:ea typeface="ＭＳ Ｐゴシック" charset="0"/>
              </a:rPr>
              <a:t>毁坏的墙壁</a:t>
            </a:r>
            <a:endPar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endParaRPr>
          </a:p>
        </p:txBody>
      </p:sp>
    </p:spTree>
    <p:extLst>
      <p:ext uri="{BB962C8B-B14F-4D97-AF65-F5344CB8AC3E}">
        <p14:creationId xmlns:p14="http://schemas.microsoft.com/office/powerpoint/2010/main" val="116674496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27714"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1750" y="0"/>
            <a:ext cx="9210675" cy="5373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7715" name="Title 1"/>
          <p:cNvSpPr>
            <a:spLocks noGrp="1"/>
          </p:cNvSpPr>
          <p:nvPr>
            <p:ph type="title"/>
          </p:nvPr>
        </p:nvSpPr>
        <p:spPr>
          <a:xfrm>
            <a:off x="15875" y="5589588"/>
            <a:ext cx="9128125" cy="1143000"/>
          </a:xfrm>
        </p:spPr>
        <p:txBody>
          <a:bodyPr/>
          <a:lstStyle/>
          <a:p>
            <a:r>
              <a:rPr lang="zh-CN" altLang="en-US" b="1" dirty="0">
                <a:solidFill>
                  <a:schemeClr val="bg1"/>
                </a:solidFill>
                <a:latin typeface="Arial" charset="0"/>
                <a:ea typeface="ＭＳ Ｐゴシック" charset="0"/>
                <a:cs typeface="ＭＳ Ｐゴシック" charset="0"/>
              </a:rPr>
              <a:t>聆听讲道系列</a:t>
            </a:r>
            <a:endParaRPr lang="en-US" b="1" dirty="0">
              <a:solidFill>
                <a:schemeClr val="bg1"/>
              </a:solidFill>
              <a:latin typeface="Arial" charset="0"/>
              <a:ea typeface="ＭＳ Ｐゴシック" charset="0"/>
              <a:cs typeface="ＭＳ Ｐゴシック" charset="0"/>
            </a:endParaRPr>
          </a:p>
        </p:txBody>
      </p:sp>
      <p:sp>
        <p:nvSpPr>
          <p:cNvPr id="627716" name="Title 1"/>
          <p:cNvSpPr txBox="1">
            <a:spLocks/>
          </p:cNvSpPr>
          <p:nvPr/>
        </p:nvSpPr>
        <p:spPr bwMode="auto">
          <a:xfrm>
            <a:off x="1042988" y="2636838"/>
            <a:ext cx="3494087" cy="57626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2013</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年</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7</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月至</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rPr>
              <a:t>10</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rPr>
              <a:t>月</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 name="TextBox 1">
            <a:extLst>
              <a:ext uri="{FF2B5EF4-FFF2-40B4-BE49-F238E27FC236}">
                <a16:creationId xmlns:a16="http://schemas.microsoft.com/office/drawing/2014/main" id="{8009D241-2B09-D7BC-1289-7271273B1307}"/>
              </a:ext>
            </a:extLst>
          </p:cNvPr>
          <p:cNvSpPr txBox="1"/>
          <p:nvPr/>
        </p:nvSpPr>
        <p:spPr>
          <a:xfrm>
            <a:off x="2123728" y="122307"/>
            <a:ext cx="5314275" cy="707886"/>
          </a:xfrm>
          <a:prstGeom prst="rect">
            <a:avLst/>
          </a:prstGeom>
          <a:noFill/>
        </p:spPr>
        <p:txBody>
          <a:bodyPr wrap="none" rtlCol="0">
            <a:spAutoFit/>
          </a:body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4000" b="0" i="0" u="none" strike="noStrike" kern="1200" cap="none" spc="0" normalizeH="0" baseline="0" noProof="0" dirty="0">
                <a:ln>
                  <a:noFill/>
                </a:ln>
                <a:solidFill>
                  <a:srgbClr val="FFFFFF"/>
                </a:solidFill>
                <a:effectLst/>
                <a:uLnTx/>
                <a:uFillTx/>
                <a:latin typeface="Times New Roman" charset="0"/>
                <a:ea typeface="ＭＳ Ｐゴシック" charset="0"/>
              </a:rPr>
              <a:t>尼希米重建破碎的梦想</a:t>
            </a:r>
            <a:endParaRPr kumimoji="0" lang="en-US" sz="4000" b="0" i="0" u="none" strike="noStrike" kern="1200" cap="none" spc="0" normalizeH="0" baseline="0" noProof="0" dirty="0">
              <a:ln>
                <a:noFill/>
              </a:ln>
              <a:solidFill>
                <a:srgbClr val="FFFFFF"/>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69599295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570370" name="Picture 1026" descr="HandMeaBrickNehemiah"/>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588"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7619" name="Rectangle 1027"/>
          <p:cNvSpPr>
            <a:spLocks noGrp="1" noChangeArrowheads="1"/>
          </p:cNvSpPr>
          <p:nvPr>
            <p:ph type="title"/>
          </p:nvPr>
        </p:nvSpPr>
        <p:spPr>
          <a:xfrm>
            <a:off x="838200" y="1295400"/>
            <a:ext cx="7391400" cy="838200"/>
          </a:xfrm>
          <a:solidFill>
            <a:srgbClr val="000000"/>
          </a:solidFill>
        </p:spPr>
        <p:txBody>
          <a:bodyPr/>
          <a:lstStyle/>
          <a:p>
            <a:pPr eaLnBrk="1" hangingPunct="1">
              <a:defRPr/>
            </a:pPr>
            <a:r>
              <a:rPr lang="zh-CN" altLang="en-US" sz="5400" b="1" dirty="0">
                <a:latin typeface="Arial Black" charset="0"/>
                <a:ea typeface="ＭＳ Ｐゴシック" charset="0"/>
                <a:cs typeface="ＭＳ Ｐゴシック" charset="0"/>
              </a:rPr>
              <a:t>有关尼希米记的书</a:t>
            </a:r>
            <a:endParaRPr lang="en-US" sz="5400" b="1" dirty="0">
              <a:latin typeface="Arial Black" charset="0"/>
              <a:ea typeface="ＭＳ Ｐゴシック" charset="0"/>
              <a:cs typeface="ＭＳ Ｐゴシック" charset="0"/>
            </a:endParaRPr>
          </a:p>
        </p:txBody>
      </p:sp>
      <p:pic>
        <p:nvPicPr>
          <p:cNvPr id="367620" name="Picture 1028" descr="Nehemiah Cover web"/>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rot="-811967">
            <a:off x="5486400" y="2743200"/>
            <a:ext cx="3657600" cy="307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621" name="Picture 1029" descr="SwindollHandBric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rot="860257">
            <a:off x="0" y="3276600"/>
            <a:ext cx="2295525" cy="3581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7622" name="Picture 1030" descr="coachbook"/>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362200" y="2209800"/>
            <a:ext cx="3030538" cy="408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347930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5" presetClass="entr" presetSubtype="0" fill="hold" nodeType="afterEffect">
                                  <p:stCondLst>
                                    <p:cond delay="0"/>
                                  </p:stCondLst>
                                  <p:childTnLst>
                                    <p:set>
                                      <p:cBhvr>
                                        <p:cTn id="6" dur="1" fill="hold">
                                          <p:stCondLst>
                                            <p:cond delay="0"/>
                                          </p:stCondLst>
                                        </p:cTn>
                                        <p:tgtEl>
                                          <p:spTgt spid="367621"/>
                                        </p:tgtEl>
                                        <p:attrNameLst>
                                          <p:attrName>style.visibility</p:attrName>
                                        </p:attrNameLst>
                                      </p:cBhvr>
                                      <p:to>
                                        <p:strVal val="visible"/>
                                      </p:to>
                                    </p:set>
                                    <p:animEffect transition="in" filter="fade">
                                      <p:cBhvr>
                                        <p:cTn id="7" dur="2000"/>
                                        <p:tgtEl>
                                          <p:spTgt spid="367621"/>
                                        </p:tgtEl>
                                      </p:cBhvr>
                                    </p:animEffect>
                                    <p:anim calcmode="lin" valueType="num">
                                      <p:cBhvr>
                                        <p:cTn id="8" dur="2000" fill="hold"/>
                                        <p:tgtEl>
                                          <p:spTgt spid="367621"/>
                                        </p:tgtEl>
                                        <p:attrNameLst>
                                          <p:attrName>style.rotation</p:attrName>
                                        </p:attrNameLst>
                                      </p:cBhvr>
                                      <p:tavLst>
                                        <p:tav tm="0">
                                          <p:val>
                                            <p:fltVal val="720"/>
                                          </p:val>
                                        </p:tav>
                                        <p:tav tm="100000">
                                          <p:val>
                                            <p:fltVal val="0"/>
                                          </p:val>
                                        </p:tav>
                                      </p:tavLst>
                                    </p:anim>
                                    <p:anim calcmode="lin" valueType="num">
                                      <p:cBhvr>
                                        <p:cTn id="9" dur="2000" fill="hold"/>
                                        <p:tgtEl>
                                          <p:spTgt spid="367621"/>
                                        </p:tgtEl>
                                        <p:attrNameLst>
                                          <p:attrName>ppt_h</p:attrName>
                                        </p:attrNameLst>
                                      </p:cBhvr>
                                      <p:tavLst>
                                        <p:tav tm="0">
                                          <p:val>
                                            <p:fltVal val="0"/>
                                          </p:val>
                                        </p:tav>
                                        <p:tav tm="100000">
                                          <p:val>
                                            <p:strVal val="#ppt_h"/>
                                          </p:val>
                                        </p:tav>
                                      </p:tavLst>
                                    </p:anim>
                                    <p:anim calcmode="lin" valueType="num">
                                      <p:cBhvr>
                                        <p:cTn id="10" dur="2000" fill="hold"/>
                                        <p:tgtEl>
                                          <p:spTgt spid="367621"/>
                                        </p:tgtEl>
                                        <p:attrNameLst>
                                          <p:attrName>ppt_w</p:attrName>
                                        </p:attrNameLst>
                                      </p:cBhvr>
                                      <p:tavLst>
                                        <p:tav tm="0">
                                          <p:val>
                                            <p:fltVal val="0"/>
                                          </p:val>
                                        </p:tav>
                                        <p:tav tm="100000">
                                          <p:val>
                                            <p:strVal val="#ppt_w"/>
                                          </p:val>
                                        </p:tav>
                                      </p:tavLst>
                                    </p:anim>
                                  </p:childTnLst>
                                </p:cTn>
                              </p:par>
                            </p:childTnLst>
                          </p:cTn>
                        </p:par>
                        <p:par>
                          <p:cTn id="11" fill="hold" nodeType="afterGroup">
                            <p:stCondLst>
                              <p:cond delay="2000"/>
                            </p:stCondLst>
                            <p:childTnLst>
                              <p:par>
                                <p:cTn id="12" presetID="35" presetClass="entr" presetSubtype="0" fill="hold" nodeType="afterEffect">
                                  <p:stCondLst>
                                    <p:cond delay="0"/>
                                  </p:stCondLst>
                                  <p:childTnLst>
                                    <p:set>
                                      <p:cBhvr>
                                        <p:cTn id="13" dur="1" fill="hold">
                                          <p:stCondLst>
                                            <p:cond delay="0"/>
                                          </p:stCondLst>
                                        </p:cTn>
                                        <p:tgtEl>
                                          <p:spTgt spid="367620"/>
                                        </p:tgtEl>
                                        <p:attrNameLst>
                                          <p:attrName>style.visibility</p:attrName>
                                        </p:attrNameLst>
                                      </p:cBhvr>
                                      <p:to>
                                        <p:strVal val="visible"/>
                                      </p:to>
                                    </p:set>
                                    <p:animEffect transition="in" filter="fade">
                                      <p:cBhvr>
                                        <p:cTn id="14" dur="2000"/>
                                        <p:tgtEl>
                                          <p:spTgt spid="367620"/>
                                        </p:tgtEl>
                                      </p:cBhvr>
                                    </p:animEffect>
                                    <p:anim calcmode="lin" valueType="num">
                                      <p:cBhvr>
                                        <p:cTn id="15" dur="2000" fill="hold"/>
                                        <p:tgtEl>
                                          <p:spTgt spid="367620"/>
                                        </p:tgtEl>
                                        <p:attrNameLst>
                                          <p:attrName>style.rotation</p:attrName>
                                        </p:attrNameLst>
                                      </p:cBhvr>
                                      <p:tavLst>
                                        <p:tav tm="0">
                                          <p:val>
                                            <p:fltVal val="720"/>
                                          </p:val>
                                        </p:tav>
                                        <p:tav tm="100000">
                                          <p:val>
                                            <p:fltVal val="0"/>
                                          </p:val>
                                        </p:tav>
                                      </p:tavLst>
                                    </p:anim>
                                    <p:anim calcmode="lin" valueType="num">
                                      <p:cBhvr>
                                        <p:cTn id="16" dur="2000" fill="hold"/>
                                        <p:tgtEl>
                                          <p:spTgt spid="367620"/>
                                        </p:tgtEl>
                                        <p:attrNameLst>
                                          <p:attrName>ppt_h</p:attrName>
                                        </p:attrNameLst>
                                      </p:cBhvr>
                                      <p:tavLst>
                                        <p:tav tm="0">
                                          <p:val>
                                            <p:fltVal val="0"/>
                                          </p:val>
                                        </p:tav>
                                        <p:tav tm="100000">
                                          <p:val>
                                            <p:strVal val="#ppt_h"/>
                                          </p:val>
                                        </p:tav>
                                      </p:tavLst>
                                    </p:anim>
                                    <p:anim calcmode="lin" valueType="num">
                                      <p:cBhvr>
                                        <p:cTn id="17" dur="2000" fill="hold"/>
                                        <p:tgtEl>
                                          <p:spTgt spid="367620"/>
                                        </p:tgtEl>
                                        <p:attrNameLst>
                                          <p:attrName>ppt_w</p:attrName>
                                        </p:attrNameLst>
                                      </p:cBhvr>
                                      <p:tavLst>
                                        <p:tav tm="0">
                                          <p:val>
                                            <p:fltVal val="0"/>
                                          </p:val>
                                        </p:tav>
                                        <p:tav tm="100000">
                                          <p:val>
                                            <p:strVal val="#ppt_w"/>
                                          </p:val>
                                        </p:tav>
                                      </p:tavLst>
                                    </p:anim>
                                  </p:childTnLst>
                                </p:cTn>
                              </p:par>
                            </p:childTnLst>
                          </p:cTn>
                        </p:par>
                        <p:par>
                          <p:cTn id="18" fill="hold" nodeType="afterGroup">
                            <p:stCondLst>
                              <p:cond delay="4000"/>
                            </p:stCondLst>
                            <p:childTnLst>
                              <p:par>
                                <p:cTn id="19" presetID="35" presetClass="entr" presetSubtype="0" fill="hold" nodeType="afterEffect">
                                  <p:stCondLst>
                                    <p:cond delay="0"/>
                                  </p:stCondLst>
                                  <p:childTnLst>
                                    <p:set>
                                      <p:cBhvr>
                                        <p:cTn id="20" dur="1" fill="hold">
                                          <p:stCondLst>
                                            <p:cond delay="0"/>
                                          </p:stCondLst>
                                        </p:cTn>
                                        <p:tgtEl>
                                          <p:spTgt spid="367622"/>
                                        </p:tgtEl>
                                        <p:attrNameLst>
                                          <p:attrName>style.visibility</p:attrName>
                                        </p:attrNameLst>
                                      </p:cBhvr>
                                      <p:to>
                                        <p:strVal val="visible"/>
                                      </p:to>
                                    </p:set>
                                    <p:animEffect transition="in" filter="fade">
                                      <p:cBhvr>
                                        <p:cTn id="21" dur="2000"/>
                                        <p:tgtEl>
                                          <p:spTgt spid="367622"/>
                                        </p:tgtEl>
                                      </p:cBhvr>
                                    </p:animEffect>
                                    <p:anim calcmode="lin" valueType="num">
                                      <p:cBhvr>
                                        <p:cTn id="22" dur="2000" fill="hold"/>
                                        <p:tgtEl>
                                          <p:spTgt spid="367622"/>
                                        </p:tgtEl>
                                        <p:attrNameLst>
                                          <p:attrName>style.rotation</p:attrName>
                                        </p:attrNameLst>
                                      </p:cBhvr>
                                      <p:tavLst>
                                        <p:tav tm="0">
                                          <p:val>
                                            <p:fltVal val="720"/>
                                          </p:val>
                                        </p:tav>
                                        <p:tav tm="100000">
                                          <p:val>
                                            <p:fltVal val="0"/>
                                          </p:val>
                                        </p:tav>
                                      </p:tavLst>
                                    </p:anim>
                                    <p:anim calcmode="lin" valueType="num">
                                      <p:cBhvr>
                                        <p:cTn id="23" dur="2000" fill="hold"/>
                                        <p:tgtEl>
                                          <p:spTgt spid="367622"/>
                                        </p:tgtEl>
                                        <p:attrNameLst>
                                          <p:attrName>ppt_h</p:attrName>
                                        </p:attrNameLst>
                                      </p:cBhvr>
                                      <p:tavLst>
                                        <p:tav tm="0">
                                          <p:val>
                                            <p:fltVal val="0"/>
                                          </p:val>
                                        </p:tav>
                                        <p:tav tm="100000">
                                          <p:val>
                                            <p:strVal val="#ppt_h"/>
                                          </p:val>
                                        </p:tav>
                                      </p:tavLst>
                                    </p:anim>
                                    <p:anim calcmode="lin" valueType="num">
                                      <p:cBhvr>
                                        <p:cTn id="24" dur="2000" fill="hold"/>
                                        <p:tgtEl>
                                          <p:spTgt spid="367622"/>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1"/>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360">
            <a:solidFill>
              <a:srgbClr val="333333"/>
            </a:solidFill>
            <a:miter lim="800000"/>
            <a:headEnd/>
            <a:tailEnd/>
          </a:ln>
        </p:spPr>
        <p:txBody>
          <a:bodyPr wrap="none" anchor="ctr"/>
          <a:lstStyle/>
          <a:p>
            <a:endParaRPr lang="en-US"/>
          </a:p>
        </p:txBody>
      </p:sp>
      <p:sp>
        <p:nvSpPr>
          <p:cNvPr id="55299" name="Text Box 2"/>
          <p:cNvSpPr txBox="1">
            <a:spLocks noChangeArrowheads="1"/>
          </p:cNvSpPr>
          <p:nvPr/>
        </p:nvSpPr>
        <p:spPr bwMode="auto">
          <a:xfrm>
            <a:off x="4067175" y="6400800"/>
            <a:ext cx="487680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spcBef>
                <a:spcPts val="1500"/>
              </a:spcBef>
            </a:pPr>
            <a:r>
              <a:rPr lang="en-US" b="1">
                <a:solidFill>
                  <a:srgbClr val="A9BDA9"/>
                </a:solidFill>
                <a:cs typeface="宋体" charset="0"/>
              </a:rPr>
              <a:t>圣经走一回©1989</a:t>
            </a:r>
          </a:p>
        </p:txBody>
      </p:sp>
      <p:sp>
        <p:nvSpPr>
          <p:cNvPr id="7171" name="Text Box 3"/>
          <p:cNvSpPr txBox="1">
            <a:spLocks noChangeArrowheads="1"/>
          </p:cNvSpPr>
          <p:nvPr/>
        </p:nvSpPr>
        <p:spPr bwMode="auto">
          <a:xfrm>
            <a:off x="1042988" y="152400"/>
            <a:ext cx="5815012"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spAutoFit/>
          </a:bodyPr>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spcBef>
                <a:spcPts val="3000"/>
              </a:spcBef>
            </a:pPr>
            <a:r>
              <a:rPr lang="en-US" sz="4800" b="1">
                <a:solidFill>
                  <a:srgbClr val="FFFFFF"/>
                </a:solidFill>
                <a:cs typeface="宋体" charset="0"/>
              </a:rPr>
              <a:t>尼希米记：围墙</a:t>
            </a:r>
          </a:p>
        </p:txBody>
      </p:sp>
      <p:pic>
        <p:nvPicPr>
          <p:cNvPr id="55301"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952500"/>
            <a:ext cx="6858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55302" name="Text Box 5"/>
          <p:cNvSpPr txBox="1">
            <a:spLocks noChangeArrowheads="1"/>
          </p:cNvSpPr>
          <p:nvPr/>
        </p:nvSpPr>
        <p:spPr bwMode="auto">
          <a:xfrm>
            <a:off x="685800" y="457200"/>
            <a:ext cx="7239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b"/>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algn="r"/>
            <a:r>
              <a:rPr lang="en-US" sz="4400" b="1">
                <a:solidFill>
                  <a:srgbClr val="004C2B"/>
                </a:solidFill>
                <a:cs typeface="宋体" charset="0"/>
              </a:rPr>
              <a:t>我们的关键词</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afterEffect">
                                  <p:stCondLst>
                                    <p:cond delay="3000"/>
                                  </p:stCondLst>
                                  <p:childTnLst>
                                    <p:set>
                                      <p:cBhvr additive="repl">
                                        <p:cTn id="6" dur="1" fill="hold">
                                          <p:stCondLst>
                                            <p:cond delay="0"/>
                                          </p:stCondLst>
                                        </p:cTn>
                                        <p:tgtEl>
                                          <p:spTgt spid="7171"/>
                                        </p:tgtEl>
                                        <p:attrNameLst>
                                          <p:attrName>style.visibility</p:attrName>
                                        </p:attrNameLst>
                                      </p:cBhvr>
                                      <p:to>
                                        <p:strVal val="visible"/>
                                      </p:to>
                                    </p:set>
                                    <p:animEffect transition="in" filter="dissolve">
                                      <p:cBhvr additive="repl">
                                        <p:cTn id="7" dur="500"/>
                                        <p:tgtEl>
                                          <p:spTgt spid="7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914400">
              <a:buClrTx/>
              <a:buSzTx/>
              <a:buFontTx/>
              <a:buNone/>
              <a:defRPr/>
            </a:pPr>
            <a:r>
              <a:rPr lang="zh-CN" altLang="en-US" sz="3200" b="1" kern="0">
                <a:solidFill>
                  <a:schemeClr val="tx1"/>
                </a:solidFill>
                <a:effectLst>
                  <a:glow rad="127000">
                    <a:srgbClr val="000000"/>
                  </a:glow>
                </a:effectLst>
                <a:latin typeface="Arial" charset="0"/>
                <a:ea typeface="ＭＳ Ｐゴシック" charset="0"/>
                <a:cs typeface="ＭＳ Ｐゴシック" charset="0"/>
              </a:rPr>
              <a:t>城墙和本地百姓在尼希米的领导下被重建，此举记录了上帝信实地履行他的应许：</a:t>
            </a:r>
          </a:p>
          <a:p>
            <a:pPr defTabSz="914400">
              <a:buClrTx/>
              <a:buSzTx/>
              <a:buFontTx/>
              <a:buNone/>
              <a:defRPr/>
            </a:pPr>
            <a:r>
              <a:rPr lang="zh-CN" altLang="en-US" sz="3200" b="1" kern="0">
                <a:solidFill>
                  <a:schemeClr val="tx1"/>
                </a:solidFill>
                <a:effectLst>
                  <a:glow rad="127000">
                    <a:srgbClr val="000000"/>
                  </a:glow>
                </a:effectLst>
                <a:latin typeface="Arial" charset="0"/>
                <a:ea typeface="ＭＳ Ｐゴシック" charset="0"/>
                <a:cs typeface="ＭＳ Ｐゴシック" charset="0"/>
              </a:rPr>
              <a:t>以重建来鼓励剩余的百姓通过在耶路撒冷圣殿敬拜，来顺服盟约。</a:t>
            </a:r>
          </a:p>
          <a:p>
            <a:pPr defTabSz="914400">
              <a:buClrTx/>
              <a:buSzTx/>
              <a:buFontTx/>
              <a:buNone/>
              <a:defRPr/>
            </a:pPr>
            <a:endParaRPr lang="zh-CN" altLang="en-US" sz="3200" b="1" kern="0" dirty="0">
              <a:solidFill>
                <a:srgbClr val="FFFF00"/>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914400" eaLnBrk="1" hangingPunct="1">
              <a:buClrTx/>
              <a:buSzTx/>
              <a:buFontTx/>
              <a:buNone/>
              <a:defRPr/>
            </a:pPr>
            <a:r>
              <a:rPr lang="en-US" altLang="zh-CN" b="1" kern="0" dirty="0" err="1">
                <a:solidFill>
                  <a:srgbClr val="000000"/>
                </a:solidFill>
                <a:cs typeface="MS PGothic" charset="0"/>
              </a:rPr>
              <a:t>299</a:t>
            </a:r>
            <a:endParaRPr lang="en-US" altLang="zh-CN" b="1" kern="0" dirty="0">
              <a:solidFill>
                <a:srgbClr val="000000"/>
              </a:solidFill>
              <a:cs typeface="MS PGothic" charset="0"/>
            </a:endParaRPr>
          </a:p>
          <a:p>
            <a:pPr algn="ctr" defTabSz="914400" eaLnBrk="1" hangingPunct="1">
              <a:buClrTx/>
              <a:buSzTx/>
              <a:buFontTx/>
              <a:buNone/>
              <a:defRPr/>
            </a:pPr>
            <a:r>
              <a:rPr lang="en-US" altLang="zh-CN" b="1" kern="0" dirty="0">
                <a:solidFill>
                  <a:srgbClr val="000000"/>
                </a:solidFill>
                <a:cs typeface="MS PGothic" charset="0"/>
              </a:rPr>
              <a:t>41</a:t>
            </a:r>
          </a:p>
        </p:txBody>
      </p:sp>
      <p:sp>
        <p:nvSpPr>
          <p:cNvPr id="7" name="Rectangle 2">
            <a:extLst>
              <a:ext uri="{FF2B5EF4-FFF2-40B4-BE49-F238E27FC236}">
                <a16:creationId xmlns:a16="http://schemas.microsoft.com/office/drawing/2014/main" id="{4B8E9F8A-3904-924F-8C8B-EBB115482E9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796275168"/>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102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333333"/>
              </a:solidFill>
              <a:effectLst/>
              <a:uLnTx/>
              <a:uFillTx/>
              <a:latin typeface="Arial" charset="0"/>
              <a:ea typeface="ＭＳ Ｐゴシック" charset="0"/>
              <a:cs typeface="Arial" charset="0"/>
            </a:endParaRPr>
          </a:p>
        </p:txBody>
      </p:sp>
      <p:grpSp>
        <p:nvGrpSpPr>
          <p:cNvPr id="2" name="Group 1027"/>
          <p:cNvGrpSpPr>
            <a:grpSpLocks/>
          </p:cNvGrpSpPr>
          <p:nvPr/>
        </p:nvGrpSpPr>
        <p:grpSpPr bwMode="auto">
          <a:xfrm>
            <a:off x="323850" y="4191000"/>
            <a:ext cx="2735263" cy="2565400"/>
            <a:chOff x="204" y="2640"/>
            <a:chExt cx="1723" cy="1616"/>
          </a:xfrm>
        </p:grpSpPr>
        <p:sp>
          <p:nvSpPr>
            <p:cNvPr id="377860" name="Text Box 1028"/>
            <p:cNvSpPr txBox="1">
              <a:spLocks noChangeArrowheads="1"/>
            </p:cNvSpPr>
            <p:nvPr/>
          </p:nvSpPr>
          <p:spPr bwMode="auto">
            <a:xfrm>
              <a:off x="204" y="3888"/>
              <a:ext cx="1723" cy="36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尼希米</a:t>
              </a:r>
              <a:r>
                <a:rPr kumimoji="0" lang="en-US" altLang="ja-JP"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204808" name="Picture 1029" descr="Nehemiah"/>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40" y="2640"/>
              <a:ext cx="1632" cy="12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030"/>
          <p:cNvGrpSpPr>
            <a:grpSpLocks/>
          </p:cNvGrpSpPr>
          <p:nvPr/>
        </p:nvGrpSpPr>
        <p:grpSpPr bwMode="auto">
          <a:xfrm>
            <a:off x="3511550" y="0"/>
            <a:ext cx="5632450" cy="7889875"/>
            <a:chOff x="2212" y="0"/>
            <a:chExt cx="3548" cy="4970"/>
          </a:xfrm>
        </p:grpSpPr>
        <p:pic>
          <p:nvPicPr>
            <p:cNvPr id="204805" name="Picture 1031" descr="god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12" y="0"/>
              <a:ext cx="3548" cy="49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7864" name="Text Box 1032"/>
            <p:cNvSpPr txBox="1">
              <a:spLocks noChangeArrowheads="1"/>
            </p:cNvSpPr>
            <p:nvPr/>
          </p:nvSpPr>
          <p:spPr bwMode="auto">
            <a:xfrm>
              <a:off x="3061" y="1808"/>
              <a:ext cx="2256" cy="145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7200" b="1" i="0" u="none" strike="noStrike" kern="1200" cap="none" spc="0" normalizeH="0" baseline="0" noProof="0">
                  <a:ln>
                    <a:noFill/>
                  </a:ln>
                  <a:solidFill>
                    <a:srgbClr val="FFFFFF"/>
                  </a:solidFill>
                  <a:effectLst/>
                  <a:uLnTx/>
                  <a:uFillTx/>
                  <a:latin typeface="Arial" charset="0"/>
                  <a:ea typeface="ＭＳ Ｐゴシック" charset="0"/>
                  <a:cs typeface="Arial" charset="0"/>
                </a:rPr>
                <a:t>或       是神</a:t>
              </a:r>
              <a:r>
                <a:rPr kumimoji="0" lang="en-US" altLang="ja-JP" sz="7200" b="1" i="0" u="none" strike="noStrike" kern="1200" cap="none" spc="0" normalizeH="0" baseline="0" noProof="0">
                  <a:ln>
                    <a:noFill/>
                  </a:ln>
                  <a:solidFill>
                    <a:srgbClr val="FFFFFF"/>
                  </a:solidFill>
                  <a:effectLst/>
                  <a:uLnTx/>
                  <a:uFillTx/>
                  <a:latin typeface="Arial" charset="0"/>
                  <a:ea typeface="ＭＳ Ｐゴシック" charset="0"/>
                  <a:cs typeface="Arial" charset="0"/>
                </a:rPr>
                <a:t>?</a:t>
              </a:r>
              <a:endParaRPr kumimoji="0" lang="en-US" sz="7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grpSp>
      <p:sp>
        <p:nvSpPr>
          <p:cNvPr id="377865" name="Rectangle 1033"/>
          <p:cNvSpPr>
            <a:spLocks noGrp="1" noChangeArrowheads="1"/>
          </p:cNvSpPr>
          <p:nvPr>
            <p:ph type="title" idx="4294967295"/>
          </p:nvPr>
        </p:nvSpPr>
        <p:spPr>
          <a:xfrm>
            <a:off x="34925" y="228600"/>
            <a:ext cx="9145588" cy="762000"/>
          </a:xfrm>
          <a:effectLst>
            <a:outerShdw blurRad="63500" dist="35921" dir="2700000" algn="ctr" rotWithShape="0">
              <a:srgbClr val="000000">
                <a:alpha val="74997"/>
              </a:srgbClr>
            </a:outerShdw>
          </a:effectLst>
        </p:spPr>
        <p:txBody>
          <a:bodyPr/>
          <a:lstStyle/>
          <a:p>
            <a:pPr algn="ctr"/>
            <a:r>
              <a:rPr lang="zh-CN" altLang="en-US">
                <a:solidFill>
                  <a:srgbClr val="FFFFFF"/>
                </a:solidFill>
                <a:latin typeface="Arial" charset="0"/>
                <a:cs typeface="Arial" charset="0"/>
              </a:rPr>
              <a:t>谁是书里</a:t>
            </a:r>
            <a:r>
              <a:rPr lang="zh-CN" altLang="en-US" i="1">
                <a:solidFill>
                  <a:srgbClr val="FFFFFF"/>
                </a:solidFill>
                <a:latin typeface="Arial" charset="0"/>
                <a:cs typeface="Arial" charset="0"/>
              </a:rPr>
              <a:t>真正</a:t>
            </a:r>
            <a:r>
              <a:rPr lang="zh-CN" altLang="en-US">
                <a:solidFill>
                  <a:srgbClr val="FFFFFF"/>
                </a:solidFill>
                <a:latin typeface="Arial" charset="0"/>
                <a:cs typeface="Arial" charset="0"/>
              </a:rPr>
              <a:t>的英雄？</a:t>
            </a:r>
            <a:endParaRPr lang="en-US">
              <a:latin typeface="Arial" charset="0"/>
              <a:cs typeface="Arial" charset="0"/>
            </a:endParaRPr>
          </a:p>
        </p:txBody>
      </p:sp>
    </p:spTree>
    <p:extLst>
      <p:ext uri="{BB962C8B-B14F-4D97-AF65-F5344CB8AC3E}">
        <p14:creationId xmlns:p14="http://schemas.microsoft.com/office/powerpoint/2010/main" val="426288193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289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sp>
        <p:nvSpPr>
          <p:cNvPr id="420866" name="Rectangle 1026"/>
          <p:cNvSpPr>
            <a:spLocks noGrp="1" noChangeArrowheads="1"/>
          </p:cNvSpPr>
          <p:nvPr>
            <p:ph type="title"/>
          </p:nvPr>
        </p:nvSpPr>
        <p:spPr>
          <a:xfrm>
            <a:off x="1558925" y="592138"/>
            <a:ext cx="3876675" cy="1252537"/>
          </a:xfrm>
        </p:spPr>
        <p:txBody>
          <a:bodyPr/>
          <a:lstStyle/>
          <a:p>
            <a:pPr eaLnBrk="1" hangingPunct="1">
              <a:defRPr/>
            </a:pPr>
            <a:r>
              <a:rPr lang="en-US" sz="4800" b="1" dirty="0">
                <a:solidFill>
                  <a:schemeClr val="tx1"/>
                </a:solidFill>
                <a:latin typeface="Arial Black" charset="0"/>
                <a:ea typeface="ＭＳ Ｐゴシック" charset="0"/>
                <a:cs typeface="ＭＳ Ｐゴシック" charset="0"/>
              </a:rPr>
              <a:t>Focus on </a:t>
            </a:r>
            <a:r>
              <a:rPr lang="zh-CN" altLang="en-US" sz="11500" b="1" dirty="0">
                <a:solidFill>
                  <a:schemeClr val="tx1"/>
                </a:solidFill>
                <a:latin typeface="Arial Black" charset="0"/>
                <a:ea typeface="ＭＳ Ｐゴシック" charset="0"/>
                <a:cs typeface="ＭＳ Ｐゴシック" charset="0"/>
              </a:rPr>
              <a:t>神</a:t>
            </a:r>
            <a:endParaRPr lang="en-US" sz="6000" b="1" dirty="0">
              <a:solidFill>
                <a:schemeClr val="tx1"/>
              </a:solidFill>
              <a:latin typeface="Arial Black" charset="0"/>
              <a:ea typeface="ＭＳ Ｐゴシック" charset="0"/>
              <a:cs typeface="ＭＳ Ｐゴシック" charset="0"/>
            </a:endParaRPr>
          </a:p>
        </p:txBody>
      </p:sp>
      <p:sp>
        <p:nvSpPr>
          <p:cNvPr id="592900" name="Rectangle 1"/>
          <p:cNvSpPr>
            <a:spLocks noChangeArrowheads="1"/>
          </p:cNvSpPr>
          <p:nvPr/>
        </p:nvSpPr>
        <p:spPr bwMode="auto">
          <a:xfrm>
            <a:off x="0" y="2060575"/>
            <a:ext cx="9144000" cy="4797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他经常呼求</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天上的神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(4b)</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lvl="0" indent="-457200" defTabSz="914400" eaLnBrk="1" hangingPunct="1">
              <a:buClrTx/>
              <a:buSzTx/>
              <a:buFont typeface="Arial" charset="0"/>
              <a:buChar char="•"/>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他是</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a:t>
            </a:r>
            <a:r>
              <a:rPr lang="zh-CN" altLang="en-US" sz="3200" b="1" dirty="0">
                <a:solidFill>
                  <a:srgbClr val="EAE8E2"/>
                </a:solidFill>
                <a:latin typeface="Arial Black" charset="0"/>
              </a:rPr>
              <a:t>大而可畏的神，守约施慈爱</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(5)</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神听祷告</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(6, 11a)</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神满有恩慈地借着摩西吩咐诫命，律例，典章</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(7)</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神应许不只是分散同时也会归回</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 (8-9)</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a:p>
            <a:pPr marL="457200" marR="0" lvl="0" indent="-457200" algn="l" defTabSz="914400" rtl="0" eaLnBrk="1" fontAlgn="base" latinLnBrk="0" hangingPunct="1">
              <a:lnSpc>
                <a:spcPct val="100000"/>
              </a:lnSpc>
              <a:spcBef>
                <a:spcPct val="0"/>
              </a:spcBef>
              <a:spcAft>
                <a:spcPct val="0"/>
              </a:spcAft>
              <a:buClrTx/>
              <a:buSzTx/>
              <a:buFont typeface="Arial" charset="0"/>
              <a:buChar char="•"/>
              <a:tabLst/>
              <a:defRPr/>
            </a:pP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神用大能大力赎回这些余民 </a:t>
            </a:r>
            <a:r>
              <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rPr>
              <a:t>(10)</a:t>
            </a:r>
            <a:r>
              <a:rPr kumimoji="0" lang="zh-CN" altLang="en-US" sz="3200" b="1" i="0" u="none" strike="noStrike" kern="1200" cap="none" spc="0" normalizeH="0" baseline="0" noProof="0" dirty="0">
                <a:ln>
                  <a:noFill/>
                </a:ln>
                <a:solidFill>
                  <a:srgbClr val="EAE8E2"/>
                </a:solidFill>
                <a:effectLst/>
                <a:uLnTx/>
                <a:uFillTx/>
                <a:latin typeface="Arial Black" charset="0"/>
                <a:ea typeface="ＭＳ Ｐゴシック" charset="0"/>
              </a:rPr>
              <a:t>。</a:t>
            </a:r>
            <a:endParaRPr kumimoji="0" lang="en-US" sz="3200" b="1" i="0" u="none" strike="noStrike" kern="1200" cap="none" spc="0" normalizeH="0" baseline="0" noProof="0" dirty="0">
              <a:ln>
                <a:noFill/>
              </a:ln>
              <a:solidFill>
                <a:srgbClr val="EAE8E2"/>
              </a:solidFill>
              <a:effectLst/>
              <a:uLnTx/>
              <a:uFillTx/>
              <a:latin typeface="Arial Black" charset="0"/>
              <a:ea typeface="ＭＳ Ｐゴシック" charset="0"/>
            </a:endParaRPr>
          </a:p>
        </p:txBody>
      </p:sp>
      <p:pic>
        <p:nvPicPr>
          <p:cNvPr id="592901"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70513" y="15875"/>
            <a:ext cx="3810000" cy="182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Rectangle 1026"/>
          <p:cNvSpPr txBox="1">
            <a:spLocks noChangeArrowheads="1"/>
          </p:cNvSpPr>
          <p:nvPr/>
        </p:nvSpPr>
        <p:spPr bwMode="auto">
          <a:xfrm rot="16200000">
            <a:off x="-234156" y="386556"/>
            <a:ext cx="2124075" cy="1439863"/>
          </a:xfrm>
          <a:prstGeom prst="rect">
            <a:avLst/>
          </a:prstGeom>
          <a:noFill/>
          <a:ln w="9525">
            <a:noFill/>
            <a:miter lim="800000"/>
            <a:headEnd/>
            <a:tailEnd/>
          </a:ln>
          <a:effectLst>
            <a:outerShdw blurRad="63500" dist="38099" dir="2700000" algn="ctr" rotWithShape="0">
              <a:schemeClr val="bg2">
                <a:alpha val="50000"/>
              </a:schemeClr>
            </a:outerShdw>
          </a:effectLst>
        </p:spPr>
        <p:txBody>
          <a:bodyPr anchor="b"/>
          <a:lst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Impact" pitchFamily="-108"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Impact" pitchFamily="-108" charset="0"/>
              </a:defRPr>
            </a:lvl6pPr>
            <a:lvl7pPr marL="914400" algn="l" rtl="0" fontAlgn="base">
              <a:spcBef>
                <a:spcPct val="0"/>
              </a:spcBef>
              <a:spcAft>
                <a:spcPct val="0"/>
              </a:spcAft>
              <a:defRPr sz="4400">
                <a:solidFill>
                  <a:schemeClr val="tx2"/>
                </a:solidFill>
                <a:latin typeface="Impact" pitchFamily="-108" charset="0"/>
              </a:defRPr>
            </a:lvl7pPr>
            <a:lvl8pPr marL="1371600" algn="l" rtl="0" fontAlgn="base">
              <a:spcBef>
                <a:spcPct val="0"/>
              </a:spcBef>
              <a:spcAft>
                <a:spcPct val="0"/>
              </a:spcAft>
              <a:defRPr sz="4400">
                <a:solidFill>
                  <a:schemeClr val="tx2"/>
                </a:solidFill>
                <a:latin typeface="Impact" pitchFamily="-108" charset="0"/>
              </a:defRPr>
            </a:lvl8pPr>
            <a:lvl9pPr marL="1828800" algn="l" rtl="0" fontAlgn="base">
              <a:spcBef>
                <a:spcPct val="0"/>
              </a:spcBef>
              <a:spcAft>
                <a:spcPct val="0"/>
              </a:spcAft>
              <a:defRPr sz="4400">
                <a:solidFill>
                  <a:schemeClr val="tx2"/>
                </a:solidFill>
                <a:latin typeface="Impact"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6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rPr>
              <a:t>专注</a:t>
            </a:r>
            <a:endParaRPr kumimoji="0" lang="en-US" sz="8000" b="1" i="0" u="none" strike="noStrike" kern="1200" cap="none" spc="0" normalizeH="0" baseline="0" noProof="0" dirty="0">
              <a:ln>
                <a:noFill/>
              </a:ln>
              <a:solidFill>
                <a:srgbClr val="EAE8E2"/>
              </a:solidFill>
              <a:effectLst/>
              <a:uLnTx/>
              <a:uFillTx/>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252405277"/>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04C2B"/>
        </a:solidFill>
        <a:effectLst/>
      </p:bgPr>
    </p:bg>
    <p:spTree>
      <p:nvGrpSpPr>
        <p:cNvPr id="1" name=""/>
        <p:cNvGrpSpPr/>
        <p:nvPr/>
      </p:nvGrpSpPr>
      <p:grpSpPr>
        <a:xfrm>
          <a:off x="0" y="0"/>
          <a:ext cx="0" cy="0"/>
          <a:chOff x="0" y="0"/>
          <a:chExt cx="0" cy="0"/>
        </a:xfrm>
      </p:grpSpPr>
      <p:sp>
        <p:nvSpPr>
          <p:cNvPr id="75778" name="Rectangle 1"/>
          <p:cNvSpPr>
            <a:spLocks noGrp="1" noChangeArrowheads="1"/>
          </p:cNvSpPr>
          <p:nvPr>
            <p:ph type="title" idx="4294967295"/>
          </p:nvPr>
        </p:nvSpPr>
        <p:spPr>
          <a:xfrm>
            <a:off x="2667000" y="-77788"/>
            <a:ext cx="4784725" cy="763588"/>
          </a:xfrm>
          <a:solidFill>
            <a:srgbClr val="FFCCCC"/>
          </a:solidFill>
          <a:ln w="9360">
            <a:solidFill>
              <a:srgbClr val="333333"/>
            </a:solidFill>
            <a:miter lim="800000"/>
            <a:headEnd/>
            <a:tailEnd/>
          </a:ln>
        </p:spPr>
        <p:txBody>
          <a:bodyPr anchor="ctr" anchorCtr="1"/>
          <a:lstStyle/>
          <a:p>
            <a:pPr algn="ct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b="1" dirty="0" err="1">
                <a:solidFill>
                  <a:schemeClr val="tx1"/>
                </a:solidFill>
                <a:latin typeface="Times New Roman" charset="0"/>
                <a:cs typeface="SimSun" charset="0"/>
              </a:rPr>
              <a:t>概览</a:t>
            </a:r>
            <a:endParaRPr lang="en-US" b="1" dirty="0">
              <a:solidFill>
                <a:schemeClr val="tx1"/>
              </a:solidFill>
              <a:latin typeface="Times New Roman" charset="0"/>
              <a:cs typeface="SimSun" charset="0"/>
            </a:endParaRPr>
          </a:p>
        </p:txBody>
      </p:sp>
      <p:sp>
        <p:nvSpPr>
          <p:cNvPr id="75779" name="Text Box 2"/>
          <p:cNvSpPr txBox="1">
            <a:spLocks noChangeArrowheads="1"/>
          </p:cNvSpPr>
          <p:nvPr/>
        </p:nvSpPr>
        <p:spPr bwMode="auto">
          <a:xfrm>
            <a:off x="8153400" y="152400"/>
            <a:ext cx="731838" cy="457200"/>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lstStyle>
            <a:lvl1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ＭＳ Ｐゴシック" charset="0"/>
                <a:cs typeface="SimSun" charset="0"/>
              </a:defRPr>
            </a:lvl1pPr>
            <a:lvl2pPr marL="37931725" indent="-37474525">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2pPr>
            <a:lvl3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3pPr>
            <a:lvl4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4pPr>
            <a:lvl5pPr>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5pPr>
            <a:lvl6pPr marL="4572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6pPr>
            <a:lvl7pPr marL="9144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7pPr>
            <a:lvl8pPr marL="13716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8pPr>
            <a:lvl9pPr marL="1828800"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Times New Roman" charset="0"/>
                <a:ea typeface="SimSun" charset="0"/>
                <a:cs typeface="SimSun" charset="0"/>
              </a:defRPr>
            </a:lvl9pPr>
          </a:lstStyle>
          <a:p>
            <a:pPr marL="0" marR="0" lvl="0" indent="0" algn="ctr" defTabSz="457200" rtl="0" eaLnBrk="0" fontAlgn="base" latinLnBrk="0" hangingPunct="0">
              <a:lnSpc>
                <a:spcPct val="100000"/>
              </a:lnSpc>
              <a:spcBef>
                <a:spcPts val="150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000000"/>
                </a:solidFill>
                <a:effectLst/>
                <a:uLnTx/>
                <a:uFillTx/>
                <a:latin typeface="Times New Roman" charset="0"/>
                <a:ea typeface="ＭＳ Ｐゴシック" charset="0"/>
              </a:rPr>
              <a:t>299</a:t>
            </a:r>
          </a:p>
        </p:txBody>
      </p:sp>
      <p:grpSp>
        <p:nvGrpSpPr>
          <p:cNvPr id="75780" name="Group 3"/>
          <p:cNvGrpSpPr>
            <a:grpSpLocks/>
          </p:cNvGrpSpPr>
          <p:nvPr/>
        </p:nvGrpSpPr>
        <p:grpSpPr bwMode="auto">
          <a:xfrm>
            <a:off x="-7938" y="685800"/>
            <a:ext cx="9158288" cy="727075"/>
            <a:chOff x="-5" y="432"/>
            <a:chExt cx="5769" cy="458"/>
          </a:xfrm>
          <a:solidFill>
            <a:schemeClr val="tx1"/>
          </a:solidFill>
        </p:grpSpPr>
        <p:sp>
          <p:nvSpPr>
            <p:cNvPr id="75852" name="Rectangle 5"/>
            <p:cNvSpPr>
              <a:spLocks noChangeArrowheads="1"/>
            </p:cNvSpPr>
            <p:nvPr/>
          </p:nvSpPr>
          <p:spPr bwMode="auto">
            <a:xfrm>
              <a:off x="-5" y="432"/>
              <a:ext cx="5770" cy="459"/>
            </a:xfrm>
            <a:prstGeom prst="rect">
              <a:avLst/>
            </a:prstGeom>
            <a:grpFill/>
            <a:ln w="9525">
              <a:solidFill>
                <a:srgbClr val="A0A0A0"/>
              </a:solidFill>
              <a:miter lim="800000"/>
              <a:headEnd/>
              <a:tailEnd/>
            </a:ln>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75851" name="Rectangle 4"/>
            <p:cNvSpPr>
              <a:spLocks noChangeArrowheads="1"/>
            </p:cNvSpPr>
            <p:nvPr/>
          </p:nvSpPr>
          <p:spPr bwMode="auto">
            <a:xfrm>
              <a:off x="27" y="432"/>
              <a:ext cx="5706" cy="459"/>
            </a:xfrm>
            <a:prstGeom prst="rect">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4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重建人与</a:t>
              </a:r>
              <a:r>
                <a:rPr kumimoji="0" lang="zh-CN" alt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城</a:t>
              </a:r>
              <a:r>
                <a:rPr kumimoji="0" lang="en-US" sz="4000" b="1" i="0" u="none" strike="noStrike" kern="1200" cap="none" spc="0" normalizeH="0" baseline="-1000" noProof="0">
                  <a:ln>
                    <a:noFill/>
                  </a:ln>
                  <a:solidFill>
                    <a:srgbClr val="FFFFFF"/>
                  </a:solidFill>
                  <a:effectLst/>
                  <a:uLnTx/>
                  <a:uFillTx/>
                  <a:latin typeface="Times New Roman" charset="0"/>
                  <a:ea typeface="ＭＳ Ｐゴシック" charset="0"/>
                  <a:cs typeface="宋体" charset="0"/>
                </a:rPr>
                <a:t>墙</a:t>
              </a:r>
            </a:p>
          </p:txBody>
        </p:sp>
      </p:grpSp>
      <p:grpSp>
        <p:nvGrpSpPr>
          <p:cNvPr id="75781" name="Group 6"/>
          <p:cNvGrpSpPr>
            <a:grpSpLocks/>
          </p:cNvGrpSpPr>
          <p:nvPr/>
        </p:nvGrpSpPr>
        <p:grpSpPr bwMode="auto">
          <a:xfrm>
            <a:off x="-7938" y="1414463"/>
            <a:ext cx="4568826" cy="687387"/>
            <a:chOff x="-5" y="891"/>
            <a:chExt cx="2878" cy="433"/>
          </a:xfrm>
        </p:grpSpPr>
        <p:sp>
          <p:nvSpPr>
            <p:cNvPr id="75849" name="Rectangle 7"/>
            <p:cNvSpPr>
              <a:spLocks noChangeArrowheads="1"/>
            </p:cNvSpPr>
            <p:nvPr/>
          </p:nvSpPr>
          <p:spPr bwMode="auto">
            <a:xfrm>
              <a:off x="24" y="891"/>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城</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墙</a:t>
              </a:r>
            </a:p>
          </p:txBody>
        </p:sp>
        <p:sp>
          <p:nvSpPr>
            <p:cNvPr id="75850" name="Rectangle 8"/>
            <p:cNvSpPr>
              <a:spLocks noChangeArrowheads="1"/>
            </p:cNvSpPr>
            <p:nvPr/>
          </p:nvSpPr>
          <p:spPr bwMode="auto">
            <a:xfrm>
              <a:off x="-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2" name="Group 9"/>
          <p:cNvGrpSpPr>
            <a:grpSpLocks/>
          </p:cNvGrpSpPr>
          <p:nvPr/>
        </p:nvGrpSpPr>
        <p:grpSpPr bwMode="auto">
          <a:xfrm>
            <a:off x="4564063" y="1414463"/>
            <a:ext cx="4568825" cy="687387"/>
            <a:chOff x="2875" y="891"/>
            <a:chExt cx="2878" cy="433"/>
          </a:xfrm>
        </p:grpSpPr>
        <p:sp>
          <p:nvSpPr>
            <p:cNvPr id="75847" name="Rectangle 10"/>
            <p:cNvSpPr>
              <a:spLocks noChangeArrowheads="1"/>
            </p:cNvSpPr>
            <p:nvPr/>
          </p:nvSpPr>
          <p:spPr bwMode="auto">
            <a:xfrm>
              <a:off x="2910" y="891"/>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人民</a:t>
              </a:r>
            </a:p>
          </p:txBody>
        </p:sp>
        <p:sp>
          <p:nvSpPr>
            <p:cNvPr id="75848" name="Rectangle 11"/>
            <p:cNvSpPr>
              <a:spLocks noChangeArrowheads="1"/>
            </p:cNvSpPr>
            <p:nvPr/>
          </p:nvSpPr>
          <p:spPr bwMode="auto">
            <a:xfrm>
              <a:off x="2875" y="891"/>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3" name="Group 12"/>
          <p:cNvGrpSpPr>
            <a:grpSpLocks/>
          </p:cNvGrpSpPr>
          <p:nvPr/>
        </p:nvGrpSpPr>
        <p:grpSpPr bwMode="auto">
          <a:xfrm>
            <a:off x="-7938" y="2103438"/>
            <a:ext cx="4568826" cy="685800"/>
            <a:chOff x="-5" y="1325"/>
            <a:chExt cx="2878" cy="432"/>
          </a:xfrm>
        </p:grpSpPr>
        <p:sp>
          <p:nvSpPr>
            <p:cNvPr id="75845" name="Rectangle 13"/>
            <p:cNvSpPr>
              <a:spLocks noChangeArrowheads="1"/>
            </p:cNvSpPr>
            <p:nvPr/>
          </p:nvSpPr>
          <p:spPr bwMode="auto">
            <a:xfrm>
              <a:off x="24" y="1325"/>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第</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1—7</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章</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p:txBody>
        </p:sp>
        <p:sp>
          <p:nvSpPr>
            <p:cNvPr id="75846" name="Rectangle 14"/>
            <p:cNvSpPr>
              <a:spLocks noChangeArrowheads="1"/>
            </p:cNvSpPr>
            <p:nvPr/>
          </p:nvSpPr>
          <p:spPr bwMode="auto">
            <a:xfrm>
              <a:off x="-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4" name="Group 15"/>
          <p:cNvGrpSpPr>
            <a:grpSpLocks/>
          </p:cNvGrpSpPr>
          <p:nvPr/>
        </p:nvGrpSpPr>
        <p:grpSpPr bwMode="auto">
          <a:xfrm>
            <a:off x="4564063" y="2103438"/>
            <a:ext cx="4568825" cy="685800"/>
            <a:chOff x="2875" y="1325"/>
            <a:chExt cx="2878" cy="432"/>
          </a:xfrm>
        </p:grpSpPr>
        <p:sp>
          <p:nvSpPr>
            <p:cNvPr id="75843" name="Rectangle 16"/>
            <p:cNvSpPr>
              <a:spLocks noChangeArrowheads="1"/>
            </p:cNvSpPr>
            <p:nvPr/>
          </p:nvSpPr>
          <p:spPr bwMode="auto">
            <a:xfrm>
              <a:off x="2910" y="1325"/>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第</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8—13</a:t>
              </a: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章</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75844" name="Rectangle 17"/>
            <p:cNvSpPr>
              <a:spLocks noChangeArrowheads="1"/>
            </p:cNvSpPr>
            <p:nvPr/>
          </p:nvSpPr>
          <p:spPr bwMode="auto">
            <a:xfrm>
              <a:off x="2875" y="1325"/>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5" name="Group 18"/>
          <p:cNvGrpSpPr>
            <a:grpSpLocks/>
          </p:cNvGrpSpPr>
          <p:nvPr/>
        </p:nvGrpSpPr>
        <p:grpSpPr bwMode="auto">
          <a:xfrm>
            <a:off x="-7938" y="2790825"/>
            <a:ext cx="4568826" cy="687388"/>
            <a:chOff x="-5" y="1758"/>
            <a:chExt cx="2878" cy="433"/>
          </a:xfrm>
        </p:grpSpPr>
        <p:sp>
          <p:nvSpPr>
            <p:cNvPr id="75841" name="Rectangle 19"/>
            <p:cNvSpPr>
              <a:spLocks noChangeArrowheads="1"/>
            </p:cNvSpPr>
            <p:nvPr/>
          </p:nvSpPr>
          <p:spPr bwMode="auto">
            <a:xfrm>
              <a:off x="24" y="1758"/>
              <a:ext cx="2820"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建设</a:t>
              </a:r>
            </a:p>
          </p:txBody>
        </p:sp>
        <p:sp>
          <p:nvSpPr>
            <p:cNvPr id="75842" name="Rectangle 20"/>
            <p:cNvSpPr>
              <a:spLocks noChangeArrowheads="1"/>
            </p:cNvSpPr>
            <p:nvPr/>
          </p:nvSpPr>
          <p:spPr bwMode="auto">
            <a:xfrm>
              <a:off x="-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6" name="Group 21"/>
          <p:cNvGrpSpPr>
            <a:grpSpLocks/>
          </p:cNvGrpSpPr>
          <p:nvPr/>
        </p:nvGrpSpPr>
        <p:grpSpPr bwMode="auto">
          <a:xfrm>
            <a:off x="4564063" y="2790825"/>
            <a:ext cx="4568825" cy="687388"/>
            <a:chOff x="2875" y="1758"/>
            <a:chExt cx="2878" cy="433"/>
          </a:xfrm>
        </p:grpSpPr>
        <p:sp>
          <p:nvSpPr>
            <p:cNvPr id="75839" name="Rectangle 22"/>
            <p:cNvSpPr>
              <a:spLocks noChangeArrowheads="1"/>
            </p:cNvSpPr>
            <p:nvPr/>
          </p:nvSpPr>
          <p:spPr bwMode="auto">
            <a:xfrm>
              <a:off x="2910" y="1758"/>
              <a:ext cx="2809" cy="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指导</a:t>
              </a:r>
            </a:p>
          </p:txBody>
        </p:sp>
        <p:sp>
          <p:nvSpPr>
            <p:cNvPr id="75840" name="Rectangle 23"/>
            <p:cNvSpPr>
              <a:spLocks noChangeArrowheads="1"/>
            </p:cNvSpPr>
            <p:nvPr/>
          </p:nvSpPr>
          <p:spPr bwMode="auto">
            <a:xfrm>
              <a:off x="2875" y="1758"/>
              <a:ext cx="2879" cy="434"/>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7" name="Group 24"/>
          <p:cNvGrpSpPr>
            <a:grpSpLocks/>
          </p:cNvGrpSpPr>
          <p:nvPr/>
        </p:nvGrpSpPr>
        <p:grpSpPr bwMode="auto">
          <a:xfrm>
            <a:off x="-7938" y="3479800"/>
            <a:ext cx="4568826" cy="685800"/>
            <a:chOff x="-5" y="2192"/>
            <a:chExt cx="2878" cy="432"/>
          </a:xfrm>
        </p:grpSpPr>
        <p:sp>
          <p:nvSpPr>
            <p:cNvPr id="75837" name="Rectangle 25"/>
            <p:cNvSpPr>
              <a:spLocks noChangeArrowheads="1"/>
            </p:cNvSpPr>
            <p:nvPr/>
          </p:nvSpPr>
          <p:spPr bwMode="auto">
            <a:xfrm>
              <a:off x="24" y="2192"/>
              <a:ext cx="282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政治</a:t>
              </a:r>
            </a:p>
          </p:txBody>
        </p:sp>
        <p:sp>
          <p:nvSpPr>
            <p:cNvPr id="75838" name="Rectangle 26"/>
            <p:cNvSpPr>
              <a:spLocks noChangeArrowheads="1"/>
            </p:cNvSpPr>
            <p:nvPr/>
          </p:nvSpPr>
          <p:spPr bwMode="auto">
            <a:xfrm>
              <a:off x="-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8" name="Group 27"/>
          <p:cNvGrpSpPr>
            <a:grpSpLocks/>
          </p:cNvGrpSpPr>
          <p:nvPr/>
        </p:nvGrpSpPr>
        <p:grpSpPr bwMode="auto">
          <a:xfrm>
            <a:off x="4564063" y="3479800"/>
            <a:ext cx="4568825" cy="685800"/>
            <a:chOff x="2875" y="2192"/>
            <a:chExt cx="2878" cy="432"/>
          </a:xfrm>
        </p:grpSpPr>
        <p:sp>
          <p:nvSpPr>
            <p:cNvPr id="75835" name="Rectangle 28"/>
            <p:cNvSpPr>
              <a:spLocks noChangeArrowheads="1"/>
            </p:cNvSpPr>
            <p:nvPr/>
          </p:nvSpPr>
          <p:spPr bwMode="auto">
            <a:xfrm>
              <a:off x="2910" y="2192"/>
              <a:ext cx="2809"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属灵</a:t>
              </a:r>
            </a:p>
          </p:txBody>
        </p:sp>
        <p:sp>
          <p:nvSpPr>
            <p:cNvPr id="75836" name="Rectangle 29"/>
            <p:cNvSpPr>
              <a:spLocks noChangeArrowheads="1"/>
            </p:cNvSpPr>
            <p:nvPr/>
          </p:nvSpPr>
          <p:spPr bwMode="auto">
            <a:xfrm>
              <a:off x="2875" y="2192"/>
              <a:ext cx="2879" cy="43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89" name="Group 30"/>
          <p:cNvGrpSpPr>
            <a:grpSpLocks/>
          </p:cNvGrpSpPr>
          <p:nvPr/>
        </p:nvGrpSpPr>
        <p:grpSpPr bwMode="auto">
          <a:xfrm>
            <a:off x="-7938" y="4167188"/>
            <a:ext cx="2284413" cy="811212"/>
            <a:chOff x="-5" y="2625"/>
            <a:chExt cx="1439" cy="511"/>
          </a:xfrm>
        </p:grpSpPr>
        <p:sp>
          <p:nvSpPr>
            <p:cNvPr id="75833" name="Rectangle 31"/>
            <p:cNvSpPr>
              <a:spLocks noChangeArrowheads="1"/>
            </p:cNvSpPr>
            <p:nvPr/>
          </p:nvSpPr>
          <p:spPr bwMode="auto">
            <a:xfrm>
              <a:off x="22" y="2625"/>
              <a:ext cx="1385"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归回</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1—2</a:t>
              </a:r>
            </a:p>
          </p:txBody>
        </p:sp>
        <p:sp>
          <p:nvSpPr>
            <p:cNvPr id="75834" name="Rectangle 32"/>
            <p:cNvSpPr>
              <a:spLocks noChangeArrowheads="1"/>
            </p:cNvSpPr>
            <p:nvPr/>
          </p:nvSpPr>
          <p:spPr bwMode="auto">
            <a:xfrm>
              <a:off x="-5"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0" name="Group 33"/>
          <p:cNvGrpSpPr>
            <a:grpSpLocks/>
          </p:cNvGrpSpPr>
          <p:nvPr/>
        </p:nvGrpSpPr>
        <p:grpSpPr bwMode="auto">
          <a:xfrm>
            <a:off x="2287588" y="4167188"/>
            <a:ext cx="2284412" cy="811212"/>
            <a:chOff x="1441" y="2625"/>
            <a:chExt cx="1439" cy="511"/>
          </a:xfrm>
        </p:grpSpPr>
        <p:sp>
          <p:nvSpPr>
            <p:cNvPr id="75831" name="Rectangle 34"/>
            <p:cNvSpPr>
              <a:spLocks noChangeArrowheads="1"/>
            </p:cNvSpPr>
            <p:nvPr/>
          </p:nvSpPr>
          <p:spPr bwMode="auto">
            <a:xfrm>
              <a:off x="1473" y="2625"/>
              <a:ext cx="1376"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重建</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p:txBody>
        </p:sp>
        <p:sp>
          <p:nvSpPr>
            <p:cNvPr id="75832" name="Rectangle 35"/>
            <p:cNvSpPr>
              <a:spLocks noChangeArrowheads="1"/>
            </p:cNvSpPr>
            <p:nvPr/>
          </p:nvSpPr>
          <p:spPr bwMode="auto">
            <a:xfrm>
              <a:off x="144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1" name="Group 36"/>
          <p:cNvGrpSpPr>
            <a:grpSpLocks/>
          </p:cNvGrpSpPr>
          <p:nvPr/>
        </p:nvGrpSpPr>
        <p:grpSpPr bwMode="auto">
          <a:xfrm>
            <a:off x="4573588" y="4167188"/>
            <a:ext cx="2284412" cy="811212"/>
            <a:chOff x="2881" y="2625"/>
            <a:chExt cx="1439" cy="511"/>
          </a:xfrm>
        </p:grpSpPr>
        <p:sp>
          <p:nvSpPr>
            <p:cNvPr id="75829" name="Rectangle 37"/>
            <p:cNvSpPr>
              <a:spLocks noChangeArrowheads="1"/>
            </p:cNvSpPr>
            <p:nvPr/>
          </p:nvSpPr>
          <p:spPr bwMode="auto">
            <a:xfrm>
              <a:off x="2916"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更新</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8—10</a:t>
              </a:r>
            </a:p>
          </p:txBody>
        </p:sp>
        <p:sp>
          <p:nvSpPr>
            <p:cNvPr id="75830" name="Rectangle 38"/>
            <p:cNvSpPr>
              <a:spLocks noChangeArrowheads="1"/>
            </p:cNvSpPr>
            <p:nvPr/>
          </p:nvSpPr>
          <p:spPr bwMode="auto">
            <a:xfrm>
              <a:off x="2881"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2" name="Group 39"/>
          <p:cNvGrpSpPr>
            <a:grpSpLocks/>
          </p:cNvGrpSpPr>
          <p:nvPr/>
        </p:nvGrpSpPr>
        <p:grpSpPr bwMode="auto">
          <a:xfrm>
            <a:off x="6858000" y="4167188"/>
            <a:ext cx="2284413" cy="811212"/>
            <a:chOff x="4320" y="2625"/>
            <a:chExt cx="1439" cy="511"/>
          </a:xfrm>
        </p:grpSpPr>
        <p:sp>
          <p:nvSpPr>
            <p:cNvPr id="75827" name="Rectangle 40"/>
            <p:cNvSpPr>
              <a:spLocks noChangeArrowheads="1"/>
            </p:cNvSpPr>
            <p:nvPr/>
          </p:nvSpPr>
          <p:spPr bwMode="auto">
            <a:xfrm>
              <a:off x="4355" y="2625"/>
              <a:ext cx="1370" cy="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改革</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11—13</a:t>
              </a:r>
            </a:p>
          </p:txBody>
        </p:sp>
        <p:sp>
          <p:nvSpPr>
            <p:cNvPr id="75828" name="Rectangle 41"/>
            <p:cNvSpPr>
              <a:spLocks noChangeArrowheads="1"/>
            </p:cNvSpPr>
            <p:nvPr/>
          </p:nvSpPr>
          <p:spPr bwMode="auto">
            <a:xfrm>
              <a:off x="4320" y="2625"/>
              <a:ext cx="1440" cy="512"/>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3" name="Group 42"/>
          <p:cNvGrpSpPr>
            <a:grpSpLocks/>
          </p:cNvGrpSpPr>
          <p:nvPr/>
        </p:nvGrpSpPr>
        <p:grpSpPr bwMode="auto">
          <a:xfrm>
            <a:off x="-7938" y="4979988"/>
            <a:ext cx="912813" cy="1062037"/>
            <a:chOff x="-5" y="3137"/>
            <a:chExt cx="575" cy="669"/>
          </a:xfrm>
        </p:grpSpPr>
        <p:sp>
          <p:nvSpPr>
            <p:cNvPr id="75825" name="Rectangle 43"/>
            <p:cNvSpPr>
              <a:spLocks noChangeArrowheads="1"/>
            </p:cNvSpPr>
            <p:nvPr/>
          </p:nvSpPr>
          <p:spPr bwMode="auto">
            <a:xfrm>
              <a:off x="20"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5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波斯</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5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祷告</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a:t>
              </a:r>
            </a:p>
          </p:txBody>
        </p:sp>
        <p:sp>
          <p:nvSpPr>
            <p:cNvPr id="75826" name="Rectangle 44"/>
            <p:cNvSpPr>
              <a:spLocks noChangeArrowheads="1"/>
            </p:cNvSpPr>
            <p:nvPr/>
          </p:nvSpPr>
          <p:spPr bwMode="auto">
            <a:xfrm>
              <a:off x="-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4" name="Group 45"/>
          <p:cNvGrpSpPr>
            <a:grpSpLocks/>
          </p:cNvGrpSpPr>
          <p:nvPr/>
        </p:nvGrpSpPr>
        <p:grpSpPr bwMode="auto">
          <a:xfrm>
            <a:off x="917575" y="4979988"/>
            <a:ext cx="912813" cy="1062037"/>
            <a:chOff x="578" y="3137"/>
            <a:chExt cx="575" cy="669"/>
          </a:xfrm>
        </p:grpSpPr>
        <p:sp>
          <p:nvSpPr>
            <p:cNvPr id="75823" name="Rectangle 46"/>
            <p:cNvSpPr>
              <a:spLocks noChangeArrowheads="1"/>
            </p:cNvSpPr>
            <p:nvPr/>
          </p:nvSpPr>
          <p:spPr bwMode="auto">
            <a:xfrm>
              <a:off x="603" y="3137"/>
              <a:ext cx="526"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耶路撒冷 审查</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2</a:t>
              </a:r>
            </a:p>
          </p:txBody>
        </p:sp>
        <p:sp>
          <p:nvSpPr>
            <p:cNvPr id="75824" name="Rectangle 47"/>
            <p:cNvSpPr>
              <a:spLocks noChangeArrowheads="1"/>
            </p:cNvSpPr>
            <p:nvPr/>
          </p:nvSpPr>
          <p:spPr bwMode="auto">
            <a:xfrm>
              <a:off x="57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5" name="Group 48"/>
          <p:cNvGrpSpPr>
            <a:grpSpLocks/>
          </p:cNvGrpSpPr>
          <p:nvPr/>
        </p:nvGrpSpPr>
        <p:grpSpPr bwMode="auto">
          <a:xfrm>
            <a:off x="1830388" y="4989513"/>
            <a:ext cx="912812" cy="1063625"/>
            <a:chOff x="1153" y="3143"/>
            <a:chExt cx="575" cy="670"/>
          </a:xfrm>
        </p:grpSpPr>
        <p:sp>
          <p:nvSpPr>
            <p:cNvPr id="75821" name="Rectangle 49"/>
            <p:cNvSpPr>
              <a:spLocks noChangeArrowheads="1"/>
            </p:cNvSpPr>
            <p:nvPr/>
          </p:nvSpPr>
          <p:spPr bwMode="auto">
            <a:xfrm>
              <a:off x="1187" y="3143"/>
              <a:ext cx="507" cy="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分配工作</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3</a:t>
              </a:r>
            </a:p>
          </p:txBody>
        </p:sp>
        <p:sp>
          <p:nvSpPr>
            <p:cNvPr id="75822" name="Rectangle 50"/>
            <p:cNvSpPr>
              <a:spLocks noChangeArrowheads="1"/>
            </p:cNvSpPr>
            <p:nvPr/>
          </p:nvSpPr>
          <p:spPr bwMode="auto">
            <a:xfrm>
              <a:off x="1153" y="3143"/>
              <a:ext cx="576" cy="671"/>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6" name="Group 51"/>
          <p:cNvGrpSpPr>
            <a:grpSpLocks/>
          </p:cNvGrpSpPr>
          <p:nvPr/>
        </p:nvGrpSpPr>
        <p:grpSpPr bwMode="auto">
          <a:xfrm>
            <a:off x="2744788" y="4979988"/>
            <a:ext cx="912812" cy="1062037"/>
            <a:chOff x="1729" y="3137"/>
            <a:chExt cx="575" cy="669"/>
          </a:xfrm>
        </p:grpSpPr>
        <p:sp>
          <p:nvSpPr>
            <p:cNvPr id="75819" name="Rectangle 52"/>
            <p:cNvSpPr>
              <a:spLocks noChangeArrowheads="1"/>
            </p:cNvSpPr>
            <p:nvPr/>
          </p:nvSpPr>
          <p:spPr bwMode="auto">
            <a:xfrm>
              <a:off x="1762"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反对 / </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完</a:t>
              </a:r>
              <a:r>
                <a:rPr kumimoji="0" lang="zh-CN" alt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工</a:t>
              </a:r>
              <a:endPar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宋体" charset="0"/>
              </a:endParaRP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4—6</a:t>
              </a:r>
            </a:p>
          </p:txBody>
        </p:sp>
        <p:sp>
          <p:nvSpPr>
            <p:cNvPr id="75820" name="Rectangle 53"/>
            <p:cNvSpPr>
              <a:spLocks noChangeArrowheads="1"/>
            </p:cNvSpPr>
            <p:nvPr/>
          </p:nvSpPr>
          <p:spPr bwMode="auto">
            <a:xfrm>
              <a:off x="1729"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7" name="Group 54"/>
          <p:cNvGrpSpPr>
            <a:grpSpLocks/>
          </p:cNvGrpSpPr>
          <p:nvPr/>
        </p:nvGrpSpPr>
        <p:grpSpPr bwMode="auto">
          <a:xfrm>
            <a:off x="3659188" y="4979988"/>
            <a:ext cx="912812" cy="1062037"/>
            <a:chOff x="2305" y="3137"/>
            <a:chExt cx="575" cy="669"/>
          </a:xfrm>
        </p:grpSpPr>
        <p:sp>
          <p:nvSpPr>
            <p:cNvPr id="75817" name="Rectangle 55"/>
            <p:cNvSpPr>
              <a:spLocks noChangeArrowheads="1"/>
            </p:cNvSpPr>
            <p:nvPr/>
          </p:nvSpPr>
          <p:spPr bwMode="auto">
            <a:xfrm>
              <a:off x="2338"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有组织的</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7</a:t>
              </a:r>
            </a:p>
          </p:txBody>
        </p:sp>
        <p:sp>
          <p:nvSpPr>
            <p:cNvPr id="75818" name="Rectangle 56"/>
            <p:cNvSpPr>
              <a:spLocks noChangeArrowheads="1"/>
            </p:cNvSpPr>
            <p:nvPr/>
          </p:nvSpPr>
          <p:spPr bwMode="auto">
            <a:xfrm>
              <a:off x="2305"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798" name="Group 57"/>
          <p:cNvGrpSpPr>
            <a:grpSpLocks/>
          </p:cNvGrpSpPr>
          <p:nvPr/>
        </p:nvGrpSpPr>
        <p:grpSpPr bwMode="auto">
          <a:xfrm>
            <a:off x="4573588" y="4979988"/>
            <a:ext cx="912812" cy="1062037"/>
            <a:chOff x="2881" y="3137"/>
            <a:chExt cx="575" cy="669"/>
          </a:xfrm>
        </p:grpSpPr>
        <p:sp>
          <p:nvSpPr>
            <p:cNvPr id="75815" name="Rectangle 58"/>
            <p:cNvSpPr>
              <a:spLocks noChangeArrowheads="1"/>
            </p:cNvSpPr>
            <p:nvPr/>
          </p:nvSpPr>
          <p:spPr bwMode="auto">
            <a:xfrm>
              <a:off x="2914"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信念</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8</a:t>
              </a:r>
            </a:p>
          </p:txBody>
        </p:sp>
        <p:sp>
          <p:nvSpPr>
            <p:cNvPr id="75816" name="Rectangle 59"/>
            <p:cNvSpPr>
              <a:spLocks noChangeArrowheads="1"/>
            </p:cNvSpPr>
            <p:nvPr/>
          </p:nvSpPr>
          <p:spPr bwMode="auto">
            <a:xfrm>
              <a:off x="2881"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
        <p:nvSpPr>
          <p:cNvPr id="75799" name="Rectangle 60"/>
          <p:cNvSpPr>
            <a:spLocks noChangeArrowheads="1"/>
          </p:cNvSpPr>
          <p:nvPr/>
        </p:nvSpPr>
        <p:spPr bwMode="auto">
          <a:xfrm>
            <a:off x="5543550" y="4953000"/>
            <a:ext cx="8763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忏悔</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9</a:t>
            </a:r>
          </a:p>
        </p:txBody>
      </p:sp>
      <p:grpSp>
        <p:nvGrpSpPr>
          <p:cNvPr id="75800" name="Group 61"/>
          <p:cNvGrpSpPr>
            <a:grpSpLocks/>
          </p:cNvGrpSpPr>
          <p:nvPr/>
        </p:nvGrpSpPr>
        <p:grpSpPr bwMode="auto">
          <a:xfrm>
            <a:off x="6324600" y="4979988"/>
            <a:ext cx="989013" cy="1062037"/>
            <a:chOff x="3984" y="3137"/>
            <a:chExt cx="623" cy="669"/>
          </a:xfrm>
        </p:grpSpPr>
        <p:sp>
          <p:nvSpPr>
            <p:cNvPr id="75813" name="Rectangle 62"/>
            <p:cNvSpPr>
              <a:spLocks noChangeArrowheads="1"/>
            </p:cNvSpPr>
            <p:nvPr/>
          </p:nvSpPr>
          <p:spPr bwMode="auto">
            <a:xfrm>
              <a:off x="4029" y="3137"/>
              <a:ext cx="534"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盟约</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10</a:t>
              </a:r>
            </a:p>
          </p:txBody>
        </p:sp>
        <p:sp>
          <p:nvSpPr>
            <p:cNvPr id="75814" name="Rectangle 63"/>
            <p:cNvSpPr>
              <a:spLocks noChangeArrowheads="1"/>
            </p:cNvSpPr>
            <p:nvPr/>
          </p:nvSpPr>
          <p:spPr bwMode="auto">
            <a:xfrm>
              <a:off x="3984" y="3137"/>
              <a:ext cx="624"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1" name="Group 64"/>
          <p:cNvGrpSpPr>
            <a:grpSpLocks/>
          </p:cNvGrpSpPr>
          <p:nvPr/>
        </p:nvGrpSpPr>
        <p:grpSpPr bwMode="auto">
          <a:xfrm>
            <a:off x="7315200" y="4979988"/>
            <a:ext cx="912813" cy="1062037"/>
            <a:chOff x="4608" y="3137"/>
            <a:chExt cx="575" cy="669"/>
          </a:xfrm>
        </p:grpSpPr>
        <p:sp>
          <p:nvSpPr>
            <p:cNvPr id="75811" name="Rectangle 65"/>
            <p:cNvSpPr>
              <a:spLocks noChangeArrowheads="1"/>
            </p:cNvSpPr>
            <p:nvPr/>
          </p:nvSpPr>
          <p:spPr bwMode="auto">
            <a:xfrm>
              <a:off x="4641"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zh-CN" alt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更新</a:t>
              </a: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安置与</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奉献</a:t>
              </a:r>
            </a:p>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11—12</a:t>
              </a:r>
            </a:p>
          </p:txBody>
        </p:sp>
        <p:sp>
          <p:nvSpPr>
            <p:cNvPr id="75812" name="Rectangle 66"/>
            <p:cNvSpPr>
              <a:spLocks noChangeArrowheads="1"/>
            </p:cNvSpPr>
            <p:nvPr/>
          </p:nvSpPr>
          <p:spPr bwMode="auto">
            <a:xfrm>
              <a:off x="4608"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2" name="Group 67"/>
          <p:cNvGrpSpPr>
            <a:grpSpLocks/>
          </p:cNvGrpSpPr>
          <p:nvPr/>
        </p:nvGrpSpPr>
        <p:grpSpPr bwMode="auto">
          <a:xfrm>
            <a:off x="8229600" y="4979988"/>
            <a:ext cx="912813" cy="1062037"/>
            <a:chOff x="5184" y="3137"/>
            <a:chExt cx="575" cy="669"/>
          </a:xfrm>
        </p:grpSpPr>
        <p:sp>
          <p:nvSpPr>
            <p:cNvPr id="75809" name="Rectangle 68"/>
            <p:cNvSpPr>
              <a:spLocks noChangeArrowheads="1"/>
            </p:cNvSpPr>
            <p:nvPr/>
          </p:nvSpPr>
          <p:spPr bwMode="auto">
            <a:xfrm>
              <a:off x="5217" y="3137"/>
              <a:ext cx="509" cy="6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10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rPr>
                <a:t>安息日</a:t>
              </a: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t>与</a:t>
              </a:r>
              <a:br>
                <a:rPr kumimoji="0" lang="en-US" altLang="ja-JP"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br>
              <a:r>
                <a:rPr kumimoji="0" lang="en-US" sz="1800" b="1" i="0" u="none" strike="noStrike" kern="1200" cap="none" spc="0" normalizeH="0" baseline="-1000" noProof="0">
                  <a:ln>
                    <a:noFill/>
                  </a:ln>
                  <a:solidFill>
                    <a:srgbClr val="A9BDA9"/>
                  </a:solidFill>
                  <a:effectLst/>
                  <a:uLnTx/>
                  <a:uFillTx/>
                  <a:latin typeface="Times New Roman" charset="0"/>
                  <a:ea typeface="ＭＳ Ｐゴシック" charset="0"/>
                  <a:cs typeface="宋体" charset="0"/>
                </a:rPr>
                <a:t>通婚改革</a:t>
              </a:r>
              <a:r>
                <a:rPr kumimoji="0" lang="en-US" altLang="ja-JP"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13</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75810" name="Rectangle 69"/>
            <p:cNvSpPr>
              <a:spLocks noChangeArrowheads="1"/>
            </p:cNvSpPr>
            <p:nvPr/>
          </p:nvSpPr>
          <p:spPr bwMode="auto">
            <a:xfrm>
              <a:off x="5184" y="3137"/>
              <a:ext cx="576" cy="670"/>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3" name="Group 70"/>
          <p:cNvGrpSpPr>
            <a:grpSpLocks/>
          </p:cNvGrpSpPr>
          <p:nvPr/>
        </p:nvGrpSpPr>
        <p:grpSpPr bwMode="auto">
          <a:xfrm>
            <a:off x="-4763" y="6070600"/>
            <a:ext cx="8224838" cy="812800"/>
            <a:chOff x="-3" y="3824"/>
            <a:chExt cx="5181" cy="512"/>
          </a:xfrm>
        </p:grpSpPr>
        <p:sp>
          <p:nvSpPr>
            <p:cNvPr id="75807" name="Rectangle 71"/>
            <p:cNvSpPr>
              <a:spLocks noChangeArrowheads="1"/>
            </p:cNvSpPr>
            <p:nvPr/>
          </p:nvSpPr>
          <p:spPr bwMode="auto">
            <a:xfrm>
              <a:off x="39" y="3824"/>
              <a:ext cx="5097"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lstStyle/>
            <a:p>
              <a:pPr marL="0" marR="0" lvl="0" indent="0" algn="l"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-----52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天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(6:15)----</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公元前 </a:t>
              </a: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445-433 </a:t>
              </a:r>
            </a:p>
            <a:p>
              <a:pPr marL="0" marR="0" lvl="0" indent="0" algn="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13:6a</a:t>
              </a:r>
            </a:p>
          </p:txBody>
        </p:sp>
        <p:sp>
          <p:nvSpPr>
            <p:cNvPr id="75808" name="Rectangle 72"/>
            <p:cNvSpPr>
              <a:spLocks noChangeArrowheads="1"/>
            </p:cNvSpPr>
            <p:nvPr/>
          </p:nvSpPr>
          <p:spPr bwMode="auto">
            <a:xfrm>
              <a:off x="-3" y="3824"/>
              <a:ext cx="5182"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grpSp>
        <p:nvGrpSpPr>
          <p:cNvPr id="75804" name="Group 73"/>
          <p:cNvGrpSpPr>
            <a:grpSpLocks/>
          </p:cNvGrpSpPr>
          <p:nvPr/>
        </p:nvGrpSpPr>
        <p:grpSpPr bwMode="auto">
          <a:xfrm>
            <a:off x="8229600" y="6043613"/>
            <a:ext cx="912813" cy="812800"/>
            <a:chOff x="5184" y="3807"/>
            <a:chExt cx="575" cy="512"/>
          </a:xfrm>
        </p:grpSpPr>
        <p:sp>
          <p:nvSpPr>
            <p:cNvPr id="75805" name="Rectangle 74"/>
            <p:cNvSpPr>
              <a:spLocks noChangeArrowheads="1"/>
            </p:cNvSpPr>
            <p:nvPr/>
          </p:nvSpPr>
          <p:spPr bwMode="auto">
            <a:xfrm>
              <a:off x="5194" y="3807"/>
              <a:ext cx="556" cy="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000" tIns="46800" rIns="90000" bIns="46800" anchor="ctr" anchorCtr="1"/>
            <a:lstStyle/>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公元前425 ?</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420 ?</a:t>
              </a:r>
            </a:p>
            <a:p>
              <a:pPr marL="0" marR="0" lvl="0" indent="0" algn="ct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 </a:t>
              </a:r>
            </a:p>
            <a:p>
              <a:pPr marL="0" marR="0" lvl="0" indent="0" algn="r" defTabSz="457200" rtl="0" eaLnBrk="0" fontAlgn="base" latinLnBrk="0" hangingPunct="0">
                <a:lnSpc>
                  <a:spcPct val="80000"/>
                </a:lnSpc>
                <a:spcBef>
                  <a:spcPct val="0"/>
                </a:spcBef>
                <a:spcAft>
                  <a:spcPct val="0"/>
                </a:spcAft>
                <a:buClr>
                  <a:srgbClr val="000000"/>
                </a:buClr>
                <a:buSzPct val="100000"/>
                <a:buFont typeface="Times New Roman"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宋体" charset="0"/>
                </a:rPr>
                <a:t>13:6b</a:t>
              </a:r>
            </a:p>
          </p:txBody>
        </p:sp>
        <p:sp>
          <p:nvSpPr>
            <p:cNvPr id="75806" name="Rectangle 75"/>
            <p:cNvSpPr>
              <a:spLocks noChangeArrowheads="1"/>
            </p:cNvSpPr>
            <p:nvPr/>
          </p:nvSpPr>
          <p:spPr bwMode="auto">
            <a:xfrm>
              <a:off x="5184" y="3807"/>
              <a:ext cx="576" cy="513"/>
            </a:xfrm>
            <a:prstGeom prst="rect">
              <a:avLst/>
            </a:prstGeom>
            <a:noFill/>
            <a:ln w="9525">
              <a:solidFill>
                <a:srgbClr val="A0A0A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pSp>
    </p:spTree>
    <p:extLst>
      <p:ext uri="{BB962C8B-B14F-4D97-AF65-F5344CB8AC3E}">
        <p14:creationId xmlns:p14="http://schemas.microsoft.com/office/powerpoint/2010/main" val="188999133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icopolis odeum seats not restored, tb051103120.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 y="33402"/>
            <a:ext cx="9099463" cy="6824597"/>
          </a:xfrm>
          <a:prstGeom prst="rect">
            <a:avLst/>
          </a:prstGeom>
        </p:spPr>
      </p:pic>
      <p:sp>
        <p:nvSpPr>
          <p:cNvPr id="900098" name="Rectangle 2"/>
          <p:cNvSpPr>
            <a:spLocks noGrp="1" noChangeArrowheads="1"/>
          </p:cNvSpPr>
          <p:nvPr>
            <p:ph type="ctrTitle"/>
          </p:nvPr>
        </p:nvSpPr>
        <p:spPr>
          <a:xfrm>
            <a:off x="0" y="232008"/>
            <a:ext cx="9144000" cy="3124984"/>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Arial" charset="0"/>
                <a:ea typeface="ＭＳ Ｐゴシック" charset="0"/>
                <a:cs typeface="ＭＳ Ｐゴシック" charset="0"/>
              </a:rPr>
              <a:t>你应当如何回应神</a:t>
            </a:r>
            <a:br>
              <a:rPr lang="en-SG" altLang="zh-CN" sz="5400" b="1" dirty="0">
                <a:effectLst>
                  <a:glow rad="127000">
                    <a:schemeClr val="tx1"/>
                  </a:glow>
                </a:effectLst>
                <a:latin typeface="Arial" charset="0"/>
                <a:ea typeface="ＭＳ Ｐゴシック" charset="0"/>
                <a:cs typeface="ＭＳ Ｐゴシック" charset="0"/>
              </a:rPr>
            </a:br>
            <a:r>
              <a:rPr lang="zh-CN" altLang="en-US" sz="5400" b="1" dirty="0">
                <a:effectLst>
                  <a:glow rad="127000">
                    <a:schemeClr val="tx1"/>
                  </a:glow>
                </a:effectLst>
                <a:latin typeface="Arial" charset="0"/>
                <a:ea typeface="ＭＳ Ｐゴシック" charset="0"/>
                <a:cs typeface="ＭＳ Ｐゴシック" charset="0"/>
              </a:rPr>
              <a:t>信实地</a:t>
            </a:r>
            <a:r>
              <a:rPr lang="zh-CN" altLang="en-US" sz="5400" b="1" dirty="0">
                <a:solidFill>
                  <a:srgbClr val="FFFF00"/>
                </a:solidFill>
                <a:effectLst>
                  <a:glow rad="127000">
                    <a:schemeClr val="tx1"/>
                  </a:glow>
                </a:effectLst>
                <a:latin typeface="Arial" charset="0"/>
                <a:ea typeface="ＭＳ Ｐゴシック" charset="0"/>
                <a:cs typeface="ＭＳ Ｐゴシック" charset="0"/>
              </a:rPr>
              <a:t>重建</a:t>
            </a:r>
            <a:r>
              <a:rPr lang="zh-CN" altLang="en-US" sz="5400" b="1" dirty="0">
                <a:effectLst>
                  <a:glow rad="127000">
                    <a:schemeClr val="tx1"/>
                  </a:glow>
                </a:effectLst>
                <a:latin typeface="Arial" charset="0"/>
                <a:ea typeface="ＭＳ Ｐゴシック" charset="0"/>
                <a:cs typeface="ＭＳ Ｐゴシック" charset="0"/>
              </a:rPr>
              <a:t>你</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64330726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087183"/>
            <a:ext cx="9144000" cy="1555750"/>
          </a:xfrm>
          <a:effectLst>
            <a:outerShdw blurRad="63500" dist="35921" dir="2700000" algn="ctr" rotWithShape="0">
              <a:schemeClr val="tx2">
                <a:alpha val="74998"/>
              </a:schemeClr>
            </a:outerShdw>
          </a:effectLst>
        </p:spPr>
        <p:txBody>
          <a:bodyPr/>
          <a:lstStyle/>
          <a:p>
            <a:pPr>
              <a:defRPr/>
            </a:pPr>
            <a:r>
              <a:rPr lang="zh-CN" altLang="en-US" b="1" i="1" dirty="0">
                <a:effectLst>
                  <a:glow rad="101600">
                    <a:schemeClr val="accent4">
                      <a:satMod val="175000"/>
                      <a:alpha val="40000"/>
                    </a:schemeClr>
                  </a:glow>
                </a:effectLst>
                <a:latin typeface="Arial" charset="0"/>
                <a:ea typeface="ＭＳ Ｐゴシック" charset="0"/>
                <a:cs typeface="ＭＳ Ｐゴシック" charset="0"/>
              </a:rPr>
              <a:t>对神复兴的两种回应</a:t>
            </a:r>
            <a:endParaRPr lang="en-US" b="1" i="1" dirty="0">
              <a:effectLst>
                <a:glow rad="101600">
                  <a:schemeClr val="accent4">
                    <a:satMod val="175000"/>
                    <a:alpha val="40000"/>
                  </a:schemeClr>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364521" y="548680"/>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勤奋回应 </a:t>
            </a:r>
            <a:r>
              <a:rPr kumimoji="0" lang="en-US" altLang="zh-CN"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#1</a:t>
            </a:r>
            <a:endParaRPr kumimoji="0" lang="en-US" sz="40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5" name="Rectangle 2"/>
          <p:cNvSpPr txBox="1">
            <a:spLocks noChangeArrowheads="1"/>
          </p:cNvSpPr>
          <p:nvPr/>
        </p:nvSpPr>
        <p:spPr bwMode="auto">
          <a:xfrm>
            <a:off x="5726914" y="548680"/>
            <a:ext cx="3082450" cy="321914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 typeface="Times New Roman" charset="0"/>
              <a:buNone/>
              <a:tabLst/>
              <a:defRPr/>
            </a:pPr>
            <a:r>
              <a:rPr kumimoji="0" lang="zh-CN" alt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勤奋回应 </a:t>
            </a:r>
            <a:r>
              <a:rPr kumimoji="0" lang="en-US" altLang="zh-CN"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rPr>
              <a:t>#2</a:t>
            </a:r>
            <a:endParaRPr kumimoji="0" lang="en-US" sz="5400" b="0" i="0" u="none" strike="noStrike" kern="1200" cap="none" spc="-100" normalizeH="0" baseline="0" noProof="0" dirty="0">
              <a:ln>
                <a:noFill/>
              </a:ln>
              <a:solidFill>
                <a:srgbClr val="000090"/>
              </a:solidFill>
              <a:effectLst/>
              <a:uLnTx/>
              <a:uFillTx/>
              <a:latin typeface="Helvetica Neue Black Condensed"/>
              <a:ea typeface="ＭＳ Ｐゴシック" charset="0"/>
              <a:cs typeface="Helvetica Neue Black Condensed"/>
            </a:endParaRPr>
          </a:p>
        </p:txBody>
      </p:sp>
      <p:sp>
        <p:nvSpPr>
          <p:cNvPr id="2" name="Notched Right Arrow 1"/>
          <p:cNvSpPr/>
          <p:nvPr/>
        </p:nvSpPr>
        <p:spPr bwMode="auto">
          <a:xfrm>
            <a:off x="3194377" y="1253900"/>
            <a:ext cx="2745775" cy="1838490"/>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5400" b="0" i="0" u="none" strike="noStrike" kern="1200" cap="none" spc="-100" normalizeH="0" baseline="0" noProof="0" dirty="0" err="1">
                <a:ln>
                  <a:noFill/>
                </a:ln>
                <a:solidFill>
                  <a:srgbClr val="000090"/>
                </a:solidFill>
                <a:effectLst/>
                <a:uLnTx/>
                <a:uFillTx/>
                <a:latin typeface="Helvetica Neue Black Condensed"/>
                <a:ea typeface="ＭＳ Ｐゴシック" charset="0"/>
                <a:cs typeface="Helvetica Neue Black Condensed"/>
              </a:rPr>
              <a:t>然后</a:t>
            </a:r>
            <a:endParaRPr kumimoji="0" lang="en-US" sz="2400" b="0" i="0" u="none" strike="noStrike" kern="1200" cap="none" spc="0" normalizeH="0" baseline="0" noProof="0" dirty="0">
              <a:ln>
                <a:noFill/>
              </a:ln>
              <a:solidFill>
                <a:srgbClr val="000000"/>
              </a:solidFill>
              <a:effectLst/>
              <a:uLnTx/>
              <a:uFillTx/>
              <a:latin typeface="Comic Sans MS" pitchFamily="-112" charset="0"/>
              <a:ea typeface="ＭＳ Ｐゴシック" charset="0"/>
            </a:endParaRPr>
          </a:p>
        </p:txBody>
      </p:sp>
    </p:spTree>
    <p:extLst>
      <p:ext uri="{BB962C8B-B14F-4D97-AF65-F5344CB8AC3E}">
        <p14:creationId xmlns:p14="http://schemas.microsoft.com/office/powerpoint/2010/main" val="158022906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wipe(left)">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ormal Dining Servic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24543" y="1844824"/>
            <a:ext cx="4879931" cy="5044892"/>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49784"/>
            <a:ext cx="9144000" cy="1795040"/>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殷勤</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服事</a:t>
            </a:r>
            <a:r>
              <a:rPr lang="zh-CN" altLang="en-US" sz="4800" b="1" dirty="0">
                <a:effectLst>
                  <a:glow rad="127000">
                    <a:schemeClr val="tx1"/>
                  </a:glow>
                </a:effectLst>
                <a:latin typeface="Arial" charset="0"/>
                <a:ea typeface="ＭＳ Ｐゴシック" charset="0"/>
                <a:cs typeface="ＭＳ Ｐゴシック" charset="0"/>
              </a:rPr>
              <a:t>神</a:t>
            </a:r>
            <a:r>
              <a:rPr lang="en-US" sz="4800" b="1" dirty="0">
                <a:solidFill>
                  <a:srgbClr val="FFFF00"/>
                </a:solidFill>
                <a:effectLst>
                  <a:glow rad="127000">
                    <a:schemeClr val="tx1"/>
                  </a:glow>
                </a:effectLst>
                <a:latin typeface="Arial" charset="0"/>
                <a:ea typeface="ＭＳ Ｐゴシック" charset="0"/>
                <a:cs typeface="ＭＳ Ｐゴシック" charset="0"/>
              </a:rPr>
              <a:t> </a:t>
            </a: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尼</a:t>
            </a:r>
            <a:r>
              <a:rPr lang="en-US" sz="4800" b="1" dirty="0">
                <a:effectLst>
                  <a:glow rad="127000">
                    <a:schemeClr val="tx1"/>
                  </a:glow>
                </a:effectLst>
                <a:latin typeface="Arial" charset="0"/>
                <a:ea typeface="ＭＳ Ｐゴシック" charset="0"/>
                <a:cs typeface="ＭＳ Ｐゴシック" charset="0"/>
              </a:rPr>
              <a:t> 1–7).</a:t>
            </a:r>
          </a:p>
        </p:txBody>
      </p:sp>
    </p:spTree>
    <p:extLst>
      <p:ext uri="{BB962C8B-B14F-4D97-AF65-F5344CB8AC3E}">
        <p14:creationId xmlns:p14="http://schemas.microsoft.com/office/powerpoint/2010/main" val="4228353445"/>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88032"/>
            <a:ext cx="5940152" cy="5877272"/>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“余民对神在尼希米领导下忠实地重建耶路撒冷城墙的回应是</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勤奋的服事</a:t>
            </a:r>
            <a:br>
              <a:rPr lang="en-US" altLang="zh-CN" sz="4800" b="1" dirty="0">
                <a:solidFill>
                  <a:srgbClr val="FFFF00"/>
                </a:solidFill>
                <a:effectLst>
                  <a:glow rad="127000">
                    <a:schemeClr val="tx1"/>
                  </a:glow>
                </a:effectLst>
                <a:latin typeface="Arial" charset="0"/>
                <a:ea typeface="ＭＳ Ｐゴシック" charset="0"/>
                <a:cs typeface="ＭＳ Ｐゴシック" charset="0"/>
              </a:rPr>
            </a:br>
            <a:r>
              <a:rPr lang="zh-CN" altLang="en-US" sz="4800" b="1" dirty="0">
                <a:effectLst>
                  <a:glow rad="127000">
                    <a:schemeClr val="tx1"/>
                  </a:glow>
                </a:effectLst>
                <a:latin typeface="Arial" charset="0"/>
                <a:ea typeface="ＭＳ Ｐゴシック" charset="0"/>
                <a:cs typeface="ＭＳ Ｐゴシック" charset="0"/>
              </a:rPr>
              <a:t>（尼希米记</a:t>
            </a:r>
            <a:r>
              <a:rPr lang="en-US" altLang="zh-CN" sz="4800" b="1" dirty="0">
                <a:effectLst>
                  <a:glow rad="127000">
                    <a:schemeClr val="tx1"/>
                  </a:glow>
                </a:effectLst>
                <a:latin typeface="Arial" charset="0"/>
                <a:ea typeface="ＭＳ Ｐゴシック" charset="0"/>
                <a:cs typeface="ＭＳ Ｐゴシック" charset="0"/>
              </a:rPr>
              <a:t>1-7</a:t>
            </a:r>
            <a:r>
              <a:rPr lang="zh-CN" altLang="en-US" sz="4800" b="1" dirty="0">
                <a:effectLst>
                  <a:glow rad="127000">
                    <a:schemeClr val="tx1"/>
                  </a:glow>
                </a:effectLst>
                <a:latin typeface="Arial" charset="0"/>
                <a:ea typeface="ＭＳ Ｐゴシック" charset="0"/>
                <a:cs typeface="ＭＳ Ｐゴシック" charset="0"/>
              </a:rPr>
              <a:t>章）</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2871247778"/>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KingdomBuilders-Theme-Blank.jpg">
            <a:extLst>
              <a:ext uri="{FF2B5EF4-FFF2-40B4-BE49-F238E27FC236}">
                <a16:creationId xmlns:a16="http://schemas.microsoft.com/office/drawing/2014/main" id="{9FCAFB26-26EC-4192-9189-58263D1FDB2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itle 2"/>
          <p:cNvSpPr>
            <a:spLocks noGrp="1"/>
          </p:cNvSpPr>
          <p:nvPr>
            <p:ph type="ctrTitle"/>
          </p:nvPr>
        </p:nvSpPr>
        <p:spPr>
          <a:xfrm>
            <a:off x="817185" y="1082589"/>
            <a:ext cx="7772400" cy="2905251"/>
          </a:xfrm>
        </p:spPr>
        <p:txBody>
          <a:bodyPr/>
          <a:lstStyle/>
          <a:p>
            <a:r>
              <a:rPr lang="en-US" altLang="zh-CN" sz="9600" b="1" dirty="0">
                <a:solidFill>
                  <a:srgbClr val="EBB53B"/>
                </a:solidFill>
                <a:latin typeface="Arial"/>
                <a:cs typeface="Arial"/>
              </a:rPr>
              <a:t>20</a:t>
            </a:r>
            <a:r>
              <a:rPr lang="zh-CN" altLang="en-US" sz="9600" b="1" dirty="0">
                <a:solidFill>
                  <a:srgbClr val="EBB53B"/>
                </a:solidFill>
                <a:latin typeface="Arial"/>
                <a:cs typeface="Arial"/>
              </a:rPr>
              <a:t>句关于勤奋的金句</a:t>
            </a:r>
            <a:endParaRPr lang="en-US" sz="9600" b="1" dirty="0">
              <a:solidFill>
                <a:srgbClr val="EBB53B"/>
              </a:solidFill>
              <a:latin typeface="Arial"/>
              <a:cs typeface="Arial"/>
            </a:endParaRPr>
          </a:p>
        </p:txBody>
      </p:sp>
      <p:sp>
        <p:nvSpPr>
          <p:cNvPr id="4" name="Title 2"/>
          <p:cNvSpPr txBox="1">
            <a:spLocks/>
          </p:cNvSpPr>
          <p:nvPr/>
        </p:nvSpPr>
        <p:spPr bwMode="auto">
          <a:xfrm>
            <a:off x="917081" y="4358832"/>
            <a:ext cx="7772400" cy="21207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MS PGothic" charset="0"/>
              </a:defRPr>
            </a:lvl1pPr>
            <a:lvl2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2pPr>
            <a:lvl3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3pPr>
            <a:lvl4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4pPr>
            <a:lvl5pPr algn="ctr" defTabSz="457200" rtl="0" eaLnBrk="0" fontAlgn="base" hangingPunct="0">
              <a:spcBef>
                <a:spcPct val="0"/>
              </a:spcBef>
              <a:spcAft>
                <a:spcPct val="0"/>
              </a:spcAft>
              <a:defRPr sz="4400">
                <a:solidFill>
                  <a:schemeClr val="tx1"/>
                </a:solidFill>
                <a:latin typeface="Calibri" pitchFamily="34" charset="0"/>
                <a:ea typeface="MS PGothic" pitchFamily="34" charset="-128"/>
                <a:cs typeface="MS PGothic" charset="0"/>
              </a:defRPr>
            </a:lvl5pPr>
            <a:lvl6pPr marL="457200" algn="ctr" defTabSz="457200" rtl="0" fontAlgn="base">
              <a:spcBef>
                <a:spcPct val="0"/>
              </a:spcBef>
              <a:spcAft>
                <a:spcPct val="0"/>
              </a:spcAft>
              <a:defRPr sz="4400">
                <a:solidFill>
                  <a:schemeClr val="tx1"/>
                </a:solidFill>
                <a:latin typeface="Calibri" pitchFamily="34" charset="0"/>
                <a:ea typeface="MS PGothic" pitchFamily="34" charset="-128"/>
              </a:defRPr>
            </a:lvl6pPr>
            <a:lvl7pPr marL="914400" algn="ctr" defTabSz="457200" rtl="0" fontAlgn="base">
              <a:spcBef>
                <a:spcPct val="0"/>
              </a:spcBef>
              <a:spcAft>
                <a:spcPct val="0"/>
              </a:spcAft>
              <a:defRPr sz="4400">
                <a:solidFill>
                  <a:schemeClr val="tx1"/>
                </a:solidFill>
                <a:latin typeface="Calibri" pitchFamily="34" charset="0"/>
                <a:ea typeface="MS PGothic" pitchFamily="34" charset="-128"/>
              </a:defRPr>
            </a:lvl7pPr>
            <a:lvl8pPr marL="1371600" algn="ctr" defTabSz="457200" rtl="0" fontAlgn="base">
              <a:spcBef>
                <a:spcPct val="0"/>
              </a:spcBef>
              <a:spcAft>
                <a:spcPct val="0"/>
              </a:spcAft>
              <a:defRPr sz="4400">
                <a:solidFill>
                  <a:schemeClr val="tx1"/>
                </a:solidFill>
                <a:latin typeface="Calibri" pitchFamily="34" charset="0"/>
                <a:ea typeface="MS PGothic" pitchFamily="34" charset="-128"/>
              </a:defRPr>
            </a:lvl8pPr>
            <a:lvl9pPr marL="1828800" algn="ctr" defTabSz="457200" rtl="0" fontAlgn="base">
              <a:spcBef>
                <a:spcPct val="0"/>
              </a:spcBef>
              <a:spcAft>
                <a:spcPct val="0"/>
              </a:spcAft>
              <a:defRPr sz="4400">
                <a:solidFill>
                  <a:schemeClr val="tx1"/>
                </a:solidFill>
                <a:latin typeface="Calibri" pitchFamily="34" charset="0"/>
                <a:ea typeface="MS PGothic" pitchFamily="34" charset="-128"/>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1" u="none" strike="noStrike" kern="1200" cap="none" spc="0" normalizeH="0" baseline="0" noProof="0" dirty="0">
                <a:ln>
                  <a:noFill/>
                </a:ln>
                <a:solidFill>
                  <a:srgbClr val="EBB53B"/>
                </a:solidFill>
                <a:effectLst/>
                <a:uLnTx/>
                <a:uFillTx/>
                <a:latin typeface="Arial"/>
                <a:ea typeface="MS PGothic" pitchFamily="34" charset="-128"/>
                <a:cs typeface="Arial"/>
              </a:rPr>
              <a:t>（各小组或个人朗读）</a:t>
            </a:r>
            <a:endParaRPr kumimoji="0" lang="en-US" sz="4800" b="1" i="1" u="none" strike="noStrike" kern="1200" cap="none" spc="0" normalizeH="0" baseline="0" noProof="0" dirty="0">
              <a:ln>
                <a:noFill/>
              </a:ln>
              <a:solidFill>
                <a:srgbClr val="EBB53B"/>
              </a:solidFill>
              <a:effectLst/>
              <a:uLnTx/>
              <a:uFillTx/>
              <a:latin typeface="Arial"/>
              <a:ea typeface="MS PGothic" pitchFamily="34" charset="-128"/>
              <a:cs typeface="Arial"/>
            </a:endParaRPr>
          </a:p>
        </p:txBody>
      </p:sp>
    </p:spTree>
    <p:extLst>
      <p:ext uri="{BB962C8B-B14F-4D97-AF65-F5344CB8AC3E}">
        <p14:creationId xmlns:p14="http://schemas.microsoft.com/office/powerpoint/2010/main" val="212599381"/>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LaborPg3.jpg">
            <a:extLst>
              <a:ext uri="{FF2B5EF4-FFF2-40B4-BE49-F238E27FC236}">
                <a16:creationId xmlns:a16="http://schemas.microsoft.com/office/drawing/2014/main" id="{18BE00AC-0802-4084-BA6C-1FD069295052}"/>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C78E87F0-5C6F-4E6C-BF17-F06AF3219F9E}"/>
              </a:ext>
            </a:extLst>
          </p:cNvPr>
          <p:cNvSpPr txBox="1"/>
          <p:nvPr/>
        </p:nvSpPr>
        <p:spPr>
          <a:xfrm>
            <a:off x="0" y="0"/>
            <a:ext cx="9144001" cy="4524315"/>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大家</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懒惰人空有幻想，</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勤快人心想事成。</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13:4</a:t>
            </a:r>
          </a:p>
        </p:txBody>
      </p:sp>
    </p:spTree>
    <p:extLst>
      <p:ext uri="{BB962C8B-B14F-4D97-AF65-F5344CB8AC3E}">
        <p14:creationId xmlns:p14="http://schemas.microsoft.com/office/powerpoint/2010/main" val="389976245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AMP-Theme-Blank.jpg">
            <a:extLst>
              <a:ext uri="{FF2B5EF4-FFF2-40B4-BE49-F238E27FC236}">
                <a16:creationId xmlns:a16="http://schemas.microsoft.com/office/drawing/2014/main" id="{DA58F49C-E362-4442-9406-08743A300891}"/>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E0CB08C3-9722-4F21-B1D9-307707BF2618}"/>
              </a:ext>
            </a:extLst>
          </p:cNvPr>
          <p:cNvSpPr txBox="1"/>
          <p:nvPr/>
        </p:nvSpPr>
        <p:spPr>
          <a:xfrm>
            <a:off x="4087519" y="0"/>
            <a:ext cx="5056483" cy="6001643"/>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endParaRPr lang="ja-JP" altLang="en-US" sz="3200" b="1" kern="0" dirty="0">
              <a:solidFill>
                <a:prstClr val="black"/>
              </a:solidFill>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prstClr val="black"/>
                </a:solidFill>
                <a:latin typeface="Calibri"/>
                <a:cs typeface="+mn-cs"/>
              </a:rPr>
              <a:t>女人</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prstClr val="black"/>
                </a:solidFill>
                <a:latin typeface="Calibri"/>
                <a:cs typeface="+mn-cs"/>
              </a:rPr>
              <a:t>我们行善不可灰心气馁，因为到时候必有收获。</a:t>
            </a:r>
            <a:endParaRPr lang="en-US" altLang="zh-CN" sz="3200" b="1" kern="0" dirty="0">
              <a:solidFill>
                <a:prstClr val="black"/>
              </a:solidFill>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prstClr val="black"/>
                </a:solidFill>
                <a:latin typeface="Calibri"/>
                <a:cs typeface="+mn-cs"/>
              </a:rPr>
              <a:t>加拉太书</a:t>
            </a:r>
            <a:r>
              <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rPr>
              <a:t> 6:9</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7829770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神按照他在亚伯拉罕之约里面应许的，会挪去回归的犹太人住在一个没有被城墙保护的耻辱，将他们升高，其后又教导他们要守约。</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86654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WorkMatters-Theme-Blank.jpg">
            <a:extLst>
              <a:ext uri="{FF2B5EF4-FFF2-40B4-BE49-F238E27FC236}">
                <a16:creationId xmlns:a16="http://schemas.microsoft.com/office/drawing/2014/main" id="{0BCCDE43-46A9-42AE-BEB6-A2CB5FE43C55}"/>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8FCC2-9574-4410-94A4-7D66B989F69A}"/>
              </a:ext>
            </a:extLst>
          </p:cNvPr>
          <p:cNvSpPr txBox="1"/>
          <p:nvPr/>
        </p:nvSpPr>
        <p:spPr>
          <a:xfrm>
            <a:off x="3328410" y="1961321"/>
            <a:ext cx="5810828" cy="5016758"/>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lvl="0" defTabSz="457177" eaLnBrk="1" hangingPunct="1">
              <a:defRPr/>
            </a:pPr>
            <a:endParaRPr lang="ja-JP" altLang="en-US" dirty="0">
              <a:solidFill>
                <a:prstClr val="black"/>
              </a:solidFill>
              <a:cs typeface="+mn-cs"/>
            </a:endParaRPr>
          </a:p>
          <a:p>
            <a:pPr lvl="0" defTabSz="457177" eaLnBrk="1" hangingPunct="1">
              <a:defRPr/>
            </a:pPr>
            <a:r>
              <a:rPr lang="ja-JP" altLang="en-US" dirty="0">
                <a:solidFill>
                  <a:prstClr val="black"/>
                </a:solidFill>
                <a:cs typeface="+mn-cs"/>
              </a:rPr>
              <a:t>男人</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zh-CN" altLang="en-US" dirty="0">
                <a:solidFill>
                  <a:prstClr val="black"/>
                </a:solidFill>
                <a:cs typeface="+mn-cs"/>
              </a:rPr>
              <a:t>凡你的手能做的，都要尽力去做，因为在你要去的阴间没有工作，没有计划，也没有知识和智慧。</a:t>
            </a:r>
            <a:endParaRPr lang="en-US" altLang="zh-CN" dirty="0">
              <a:solidFill>
                <a:prstClr val="black"/>
              </a:solidFill>
              <a:cs typeface="+mn-cs"/>
            </a:endParaRPr>
          </a:p>
          <a:p>
            <a:pPr lvl="0" defTabSz="457177" eaLnBrk="1" hangingPunct="1">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ja-JP" altLang="en-US" dirty="0">
                <a:solidFill>
                  <a:prstClr val="black"/>
                </a:solidFill>
                <a:cs typeface="+mn-cs"/>
              </a:rPr>
              <a:t>传道书</a:t>
            </a:r>
            <a:r>
              <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rPr>
              <a:t> 9:10</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2185917486"/>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FC106D7-32F3-41CE-844C-A9F0A9EDF220}"/>
              </a:ext>
            </a:extLst>
          </p:cNvPr>
          <p:cNvSpPr txBox="1"/>
          <p:nvPr/>
        </p:nvSpPr>
        <p:spPr>
          <a:xfrm>
            <a:off x="0" y="0"/>
            <a:ext cx="9144001" cy="3046988"/>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ja-JP" altLang="en-US" dirty="0">
                <a:solidFill>
                  <a:prstClr val="black"/>
                </a:solidFill>
                <a:cs typeface="+mn-cs"/>
              </a:rPr>
              <a:t>大家</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zh-CN" altLang="en-US" dirty="0">
                <a:solidFill>
                  <a:prstClr val="black"/>
                </a:solidFill>
                <a:cs typeface="+mn-cs"/>
              </a:rPr>
              <a:t>殷勤的手必掌权，</a:t>
            </a:r>
          </a:p>
          <a:p>
            <a:pPr lvl="0" defTabSz="457177" eaLnBrk="1" hangingPunct="1">
              <a:defRPr/>
            </a:pPr>
            <a:r>
              <a:rPr lang="zh-CN" altLang="en-US" dirty="0">
                <a:solidFill>
                  <a:prstClr val="black"/>
                </a:solidFill>
                <a:cs typeface="+mn-cs"/>
              </a:rPr>
              <a:t>    懒惰者必做奴仆。</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ja-JP" altLang="en-US" dirty="0">
                <a:solidFill>
                  <a:prstClr val="black"/>
                </a:solidFill>
                <a:cs typeface="+mn-cs"/>
              </a:rPr>
              <a:t>箴言</a:t>
            </a:r>
            <a:r>
              <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rPr>
              <a:t> 12:24</a:t>
            </a:r>
          </a:p>
        </p:txBody>
      </p:sp>
    </p:spTree>
    <p:extLst>
      <p:ext uri="{BB962C8B-B14F-4D97-AF65-F5344CB8AC3E}">
        <p14:creationId xmlns:p14="http://schemas.microsoft.com/office/powerpoint/2010/main" val="76734953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Father'sDay-Theme-Blank.jpg">
            <a:extLst>
              <a:ext uri="{FF2B5EF4-FFF2-40B4-BE49-F238E27FC236}">
                <a16:creationId xmlns:a16="http://schemas.microsoft.com/office/drawing/2014/main" id="{6EF52769-ABD3-4650-BCC4-97AF570567DB}"/>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8F1BE4A6-725F-4F87-9DAF-B944077FCD58}"/>
              </a:ext>
            </a:extLst>
          </p:cNvPr>
          <p:cNvSpPr txBox="1"/>
          <p:nvPr/>
        </p:nvSpPr>
        <p:spPr>
          <a:xfrm>
            <a:off x="0" y="0"/>
            <a:ext cx="9144001" cy="3539430"/>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88000"/>
                    </a:prstClr>
                  </a:glow>
                </a:effectLst>
                <a:latin typeface="Calibri"/>
                <a:cs typeface="+mn-cs"/>
              </a:rPr>
              <a:t>老师</a:t>
            </a: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88000"/>
                    </a:prstClr>
                  </a:glow>
                </a:effectLst>
                <a:latin typeface="Calibri"/>
                <a:cs typeface="+mn-cs"/>
              </a:rPr>
              <a:t>勤劳者的计划必致富足，</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88000"/>
                    </a:prstClr>
                  </a:glow>
                </a:effectLst>
                <a:latin typeface="Calibri"/>
                <a:cs typeface="+mn-cs"/>
              </a:rPr>
              <a:t>    行事急躁的人必致贫困。</a:t>
            </a: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88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rPr>
              <a:t> 21:5</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88000"/>
                  </a:prstClr>
                </a:glow>
              </a:effectLst>
              <a:uLnTx/>
              <a:uFillTx/>
              <a:latin typeface="Calibri"/>
              <a:ea typeface="ＭＳ Ｐゴシック" charset="0"/>
              <a:cs typeface="+mn-cs"/>
            </a:endParaRPr>
          </a:p>
        </p:txBody>
      </p:sp>
    </p:spTree>
    <p:extLst>
      <p:ext uri="{BB962C8B-B14F-4D97-AF65-F5344CB8AC3E}">
        <p14:creationId xmlns:p14="http://schemas.microsoft.com/office/powerpoint/2010/main" val="7091432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Mother's-Day-Theme-Blank.jpg">
            <a:extLst>
              <a:ext uri="{FF2B5EF4-FFF2-40B4-BE49-F238E27FC236}">
                <a16:creationId xmlns:a16="http://schemas.microsoft.com/office/drawing/2014/main" id="{019B644D-C98C-4B80-81DB-222AE494737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1276F99-5854-410D-8036-8411A2B984F9}"/>
              </a:ext>
            </a:extLst>
          </p:cNvPr>
          <p:cNvSpPr txBox="1"/>
          <p:nvPr/>
        </p:nvSpPr>
        <p:spPr>
          <a:xfrm>
            <a:off x="-159026" y="1702906"/>
            <a:ext cx="6202016" cy="4031873"/>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3200" b="1" i="0" u="none" strike="noStrike" kern="0" cap="none" spc="0" normalizeH="0" baseline="0">
                <a:ln>
                  <a:noFill/>
                </a:ln>
                <a:effectLst/>
                <a:uLnTx/>
                <a:uFillTx/>
                <a:latin typeface="Calibri"/>
              </a:defRPr>
            </a:lvl1p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endParaRPr lang="ja-JP" altLang="en-US" dirty="0">
              <a:solidFill>
                <a:prstClr val="black"/>
              </a:solidFill>
              <a:cs typeface="+mn-cs"/>
            </a:endParaRPr>
          </a:p>
          <a:p>
            <a:pPr lvl="0" defTabSz="457177" eaLnBrk="1" hangingPunct="1">
              <a:defRPr/>
            </a:pPr>
            <a:r>
              <a:rPr lang="ja-JP" altLang="en-US" dirty="0">
                <a:solidFill>
                  <a:prstClr val="black"/>
                </a:solidFill>
                <a:cs typeface="+mn-cs"/>
              </a:rPr>
              <a:t>女人</a:t>
            </a: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zh-CN" altLang="en-US" dirty="0">
                <a:solidFill>
                  <a:prstClr val="black"/>
                </a:solidFill>
                <a:cs typeface="+mn-cs"/>
              </a:rPr>
              <a:t>要一丝不苟地守护你的心，</a:t>
            </a:r>
          </a:p>
          <a:p>
            <a:pPr lvl="0" defTabSz="457177" eaLnBrk="1" hangingPunct="1">
              <a:defRPr/>
            </a:pPr>
            <a:r>
              <a:rPr lang="zh-CN" altLang="en-US" dirty="0">
                <a:solidFill>
                  <a:prstClr val="black"/>
                </a:solidFill>
                <a:cs typeface="+mn-cs"/>
              </a:rPr>
              <a:t>    因为生命之泉从心中涌出。</a:t>
            </a:r>
            <a:endParaRPr lang="en-US" altLang="zh-CN" dirty="0">
              <a:solidFill>
                <a:prstClr val="black"/>
              </a:solidFill>
              <a:cs typeface="+mn-cs"/>
            </a:endParaRPr>
          </a:p>
          <a:p>
            <a:pPr lvl="0" defTabSz="457177" eaLnBrk="1" hangingPunct="1">
              <a:defRPr/>
            </a:pPr>
            <a:endPar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endParaRPr>
          </a:p>
          <a:p>
            <a:pPr lvl="0" defTabSz="457177" eaLnBrk="1" hangingPunct="1">
              <a:defRPr/>
            </a:pPr>
            <a:r>
              <a:rPr lang="ja-JP" altLang="en-US" dirty="0">
                <a:solidFill>
                  <a:prstClr val="black"/>
                </a:solidFill>
                <a:cs typeface="+mn-cs"/>
              </a:rPr>
              <a:t>箴言</a:t>
            </a:r>
            <a:r>
              <a:rPr kumimoji="0" lang="en-GB" sz="3200" b="1" i="0" u="none" strike="noStrike" kern="0" cap="none" spc="0" normalizeH="0" baseline="0" noProof="0" dirty="0">
                <a:ln>
                  <a:noFill/>
                </a:ln>
                <a:solidFill>
                  <a:prstClr val="black"/>
                </a:solidFill>
                <a:effectLst/>
                <a:uLnTx/>
                <a:uFillTx/>
                <a:latin typeface="Calibri"/>
                <a:ea typeface="ＭＳ Ｐゴシック" charset="0"/>
                <a:cs typeface="+mn-cs"/>
              </a:rPr>
              <a:t> 4:23</a:t>
            </a:r>
          </a:p>
        </p:txBody>
      </p:sp>
    </p:spTree>
    <p:extLst>
      <p:ext uri="{BB962C8B-B14F-4D97-AF65-F5344CB8AC3E}">
        <p14:creationId xmlns:p14="http://schemas.microsoft.com/office/powerpoint/2010/main" val="4078566068"/>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9FC4F1D-E449-45BB-8506-53CED7B65CB1}"/>
              </a:ext>
            </a:extLst>
          </p:cNvPr>
          <p:cNvSpPr txBox="1"/>
          <p:nvPr/>
        </p:nvSpPr>
        <p:spPr>
          <a:xfrm>
            <a:off x="5401732" y="2265520"/>
            <a:ext cx="3742268" cy="2677656"/>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r>
              <a:rPr lang="ja-JP" altLang="en-US" sz="2800" b="1" kern="0" dirty="0">
                <a:solidFill>
                  <a:srgbClr val="FEFFFB"/>
                </a:solidFill>
                <a:effectLst>
                  <a:glow rad="165100">
                    <a:prstClr val="black">
                      <a:alpha val="83000"/>
                    </a:prstClr>
                  </a:glow>
                </a:effectLst>
                <a:latin typeface="Calibri"/>
                <a:cs typeface="+mn-cs"/>
              </a:rPr>
              <a:t>男人</a:t>
            </a:r>
            <a:endParaRPr kumimoji="0" lang="en-GB" sz="2800" b="1" i="0" u="none" strike="noStrike" kern="0" cap="none" spc="0" normalizeH="0" baseline="0" noProof="0" dirty="0">
              <a:ln>
                <a:noFill/>
              </a:ln>
              <a:solidFill>
                <a:srgbClr val="FEFFFB"/>
              </a:solidFill>
              <a:effectLst>
                <a:glow rad="165100">
                  <a:prstClr val="black">
                    <a:alpha val="83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rgbClr val="FEFFFB"/>
              </a:solidFill>
              <a:effectLst>
                <a:glow rad="165100">
                  <a:prstClr val="black">
                    <a:alpha val="83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2800" b="1" kern="0" dirty="0">
                <a:solidFill>
                  <a:srgbClr val="FEFFFB"/>
                </a:solidFill>
                <a:effectLst>
                  <a:glow rad="165100">
                    <a:prstClr val="black">
                      <a:alpha val="83000"/>
                    </a:prstClr>
                  </a:glow>
                </a:effectLst>
                <a:latin typeface="Calibri"/>
                <a:cs typeface="+mn-cs"/>
              </a:rPr>
              <a:t>殷勤工作，带来益处；</a:t>
            </a:r>
          </a:p>
          <a:p>
            <a:pPr lvl="0" algn="ctr" defTabSz="457177" eaLnBrk="1" fontAlgn="auto" hangingPunct="1">
              <a:spcBef>
                <a:spcPts val="0"/>
              </a:spcBef>
              <a:spcAft>
                <a:spcPts val="0"/>
              </a:spcAft>
              <a:buClrTx/>
              <a:buSzTx/>
              <a:defRPr/>
            </a:pPr>
            <a:r>
              <a:rPr lang="zh-CN" altLang="en-US" sz="2800" b="1" kern="0" dirty="0">
                <a:solidFill>
                  <a:srgbClr val="FEFFFB"/>
                </a:solidFill>
                <a:effectLst>
                  <a:glow rad="165100">
                    <a:prstClr val="black">
                      <a:alpha val="83000"/>
                    </a:prstClr>
                  </a:glow>
                </a:effectLst>
                <a:latin typeface="Calibri"/>
                <a:cs typeface="+mn-cs"/>
              </a:rPr>
              <a:t>    满嘴空谈，导致贫穷。</a:t>
            </a:r>
            <a:endParaRPr lang="en-US" altLang="zh-CN" sz="2800" b="1" kern="0" dirty="0">
              <a:solidFill>
                <a:srgbClr val="FEFFFB"/>
              </a:solidFill>
              <a:effectLst>
                <a:glow rad="165100">
                  <a:prstClr val="black">
                    <a:alpha val="83000"/>
                  </a:prstClr>
                </a:glow>
              </a:effectLst>
              <a:latin typeface="Calibri"/>
              <a:cs typeface="+mn-cs"/>
            </a:endParaRPr>
          </a:p>
          <a:p>
            <a:pPr lvl="0" algn="ctr" defTabSz="457177" eaLnBrk="1" fontAlgn="auto" hangingPunct="1">
              <a:spcBef>
                <a:spcPts val="0"/>
              </a:spcBef>
              <a:spcAft>
                <a:spcPts val="0"/>
              </a:spcAft>
              <a:buClrTx/>
              <a:buSzTx/>
              <a:defRPr/>
            </a:pPr>
            <a:endParaRPr kumimoji="0" lang="en-GB" sz="2800" b="1" i="0" u="none" strike="noStrike" kern="0" cap="none" spc="0" normalizeH="0" baseline="0" noProof="0" dirty="0">
              <a:ln>
                <a:noFill/>
              </a:ln>
              <a:solidFill>
                <a:srgbClr val="FEFFFB"/>
              </a:solidFill>
              <a:effectLst>
                <a:glow rad="165100">
                  <a:prstClr val="black">
                    <a:alpha val="83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2800" b="1" kern="0" dirty="0">
                <a:solidFill>
                  <a:srgbClr val="FEFFFB"/>
                </a:solidFill>
                <a:effectLst>
                  <a:glow rad="165100">
                    <a:prstClr val="black">
                      <a:alpha val="83000"/>
                    </a:prstClr>
                  </a:glow>
                </a:effectLst>
                <a:latin typeface="Calibri"/>
                <a:cs typeface="+mn-cs"/>
              </a:rPr>
              <a:t>箴言</a:t>
            </a:r>
            <a:r>
              <a:rPr kumimoji="0" lang="en-GB" sz="2800" b="1" i="0" u="none" strike="noStrike" kern="0" cap="none" spc="0" normalizeH="0" baseline="0" noProof="0" dirty="0">
                <a:ln>
                  <a:noFill/>
                </a:ln>
                <a:solidFill>
                  <a:srgbClr val="FEFFFB"/>
                </a:solidFill>
                <a:effectLst>
                  <a:glow rad="165100">
                    <a:prstClr val="black">
                      <a:alpha val="83000"/>
                    </a:prstClr>
                  </a:glow>
                </a:effectLst>
                <a:uLnTx/>
                <a:uFillTx/>
                <a:latin typeface="Calibri"/>
                <a:ea typeface="ＭＳ Ｐゴシック" charset="0"/>
                <a:cs typeface="+mn-cs"/>
              </a:rPr>
              <a:t> 14:23</a:t>
            </a:r>
          </a:p>
        </p:txBody>
      </p:sp>
    </p:spTree>
    <p:extLst>
      <p:ext uri="{BB962C8B-B14F-4D97-AF65-F5344CB8AC3E}">
        <p14:creationId xmlns:p14="http://schemas.microsoft.com/office/powerpoint/2010/main" val="162865215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8CA5357-2123-4F89-B865-0BE6E8FE8D9A}"/>
              </a:ext>
            </a:extLst>
          </p:cNvPr>
          <p:cNvSpPr txBox="1"/>
          <p:nvPr/>
        </p:nvSpPr>
        <p:spPr>
          <a:xfrm>
            <a:off x="6135757" y="0"/>
            <a:ext cx="3008244" cy="4832092"/>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endParaRPr lang="ja-JP" altLang="en-US" sz="2800" b="1" kern="0" dirty="0">
              <a:solidFill>
                <a:srgbClr val="FEFFFB"/>
              </a:solidFill>
              <a:effectLst>
                <a:glow rad="165100">
                  <a:prstClr val="black">
                    <a:alpha val="95000"/>
                  </a:prstClr>
                </a:glow>
              </a:effectLst>
              <a:latin typeface="Calibri"/>
              <a:cs typeface="+mn-cs"/>
            </a:endParaRPr>
          </a:p>
          <a:p>
            <a:pPr lvl="0" algn="ctr" defTabSz="457177" eaLnBrk="1" fontAlgn="auto" hangingPunct="1">
              <a:spcBef>
                <a:spcPts val="0"/>
              </a:spcBef>
              <a:spcAft>
                <a:spcPts val="0"/>
              </a:spcAft>
              <a:buClrTx/>
              <a:buSzTx/>
              <a:defRPr/>
            </a:pPr>
            <a:r>
              <a:rPr lang="ja-JP" altLang="en-US" sz="2800" b="1" kern="0" dirty="0">
                <a:solidFill>
                  <a:srgbClr val="FEFFFB"/>
                </a:solidFill>
                <a:effectLst>
                  <a:glow rad="165100">
                    <a:prstClr val="black">
                      <a:alpha val="95000"/>
                    </a:prstClr>
                  </a:glow>
                </a:effectLst>
                <a:latin typeface="Calibri"/>
                <a:cs typeface="+mn-cs"/>
              </a:rPr>
              <a:t>男生</a:t>
            </a: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2800" b="1" kern="0" dirty="0">
                <a:solidFill>
                  <a:srgbClr val="FEFFFB"/>
                </a:solidFill>
                <a:effectLst>
                  <a:glow rad="165100">
                    <a:prstClr val="black">
                      <a:alpha val="95000"/>
                    </a:prstClr>
                  </a:glow>
                </a:effectLst>
                <a:latin typeface="Calibri"/>
                <a:cs typeface="+mn-cs"/>
              </a:rPr>
              <a:t>你要持守教诲，不要松懈；</a:t>
            </a:r>
          </a:p>
          <a:p>
            <a:pPr lvl="0" algn="ctr" defTabSz="457177" eaLnBrk="1" fontAlgn="auto" hangingPunct="1">
              <a:spcBef>
                <a:spcPts val="0"/>
              </a:spcBef>
              <a:spcAft>
                <a:spcPts val="0"/>
              </a:spcAft>
              <a:buClrTx/>
              <a:buSzTx/>
              <a:defRPr/>
            </a:pPr>
            <a:r>
              <a:rPr lang="zh-CN" altLang="en-US" sz="2800" b="1" kern="0" dirty="0">
                <a:solidFill>
                  <a:srgbClr val="FEFFFB"/>
                </a:solidFill>
                <a:effectLst>
                  <a:glow rad="165100">
                    <a:prstClr val="black">
                      <a:alpha val="95000"/>
                    </a:prstClr>
                  </a:glow>
                </a:effectLst>
                <a:latin typeface="Calibri"/>
                <a:cs typeface="+mn-cs"/>
              </a:rPr>
              <a:t>    要守护好，因为那是你的生命。</a:t>
            </a:r>
            <a:endParaRPr lang="en-US" altLang="zh-CN" sz="2800" b="1" kern="0" dirty="0">
              <a:solidFill>
                <a:srgbClr val="FEFFFB"/>
              </a:solidFill>
              <a:effectLst>
                <a:glow rad="165100">
                  <a:prstClr val="black">
                    <a:alpha val="95000"/>
                  </a:prstClr>
                </a:glow>
              </a:effectLst>
              <a:latin typeface="Calibri"/>
              <a:cs typeface="+mn-cs"/>
            </a:endParaRPr>
          </a:p>
          <a:p>
            <a:pPr lvl="0" algn="ctr" defTabSz="457177" eaLnBrk="1" fontAlgn="auto" hangingPunct="1">
              <a:spcBef>
                <a:spcPts val="0"/>
              </a:spcBef>
              <a:spcAft>
                <a:spcPts val="0"/>
              </a:spcAft>
              <a:buClrTx/>
              <a:buSzTx/>
              <a:defRPr/>
            </a:pP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2800" b="1" kern="0" dirty="0">
                <a:solidFill>
                  <a:srgbClr val="FEFFFB"/>
                </a:solidFill>
                <a:effectLst>
                  <a:glow rad="165100">
                    <a:prstClr val="black">
                      <a:alpha val="95000"/>
                    </a:prstClr>
                  </a:glow>
                </a:effectLst>
                <a:latin typeface="Calibri"/>
                <a:cs typeface="+mn-cs"/>
              </a:rPr>
              <a:t>箴言</a:t>
            </a:r>
            <a:r>
              <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rPr>
              <a:t> 4:13</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rgbClr val="FEFFFB"/>
              </a:solidFill>
              <a:effectLst>
                <a:glow rad="165100">
                  <a:prstClr val="black">
                    <a:alpha val="95000"/>
                  </a:prstClr>
                </a:glow>
              </a:effectLst>
              <a:uLnTx/>
              <a:uFillTx/>
              <a:latin typeface="Calibri"/>
              <a:ea typeface="ＭＳ Ｐゴシック" charset="0"/>
              <a:cs typeface="+mn-cs"/>
            </a:endParaRPr>
          </a:p>
        </p:txBody>
      </p:sp>
    </p:spTree>
    <p:extLst>
      <p:ext uri="{BB962C8B-B14F-4D97-AF65-F5344CB8AC3E}">
        <p14:creationId xmlns:p14="http://schemas.microsoft.com/office/powerpoint/2010/main" val="27830204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E1D2AD1C-60CD-460F-B982-1C2B94732C16}"/>
              </a:ext>
            </a:extLst>
          </p:cNvPr>
          <p:cNvSpPr txBox="1"/>
          <p:nvPr/>
        </p:nvSpPr>
        <p:spPr>
          <a:xfrm rot="21403113">
            <a:off x="-81473" y="1572223"/>
            <a:ext cx="9144001" cy="2677656"/>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r>
              <a:rPr lang="ja-JP" altLang="en-US" sz="2800" b="1" kern="0" dirty="0">
                <a:solidFill>
                  <a:sysClr val="windowText" lastClr="000000"/>
                </a:solidFill>
                <a:effectLst>
                  <a:glow rad="165100">
                    <a:prstClr val="white">
                      <a:alpha val="60000"/>
                    </a:prstClr>
                  </a:glow>
                </a:effectLst>
                <a:latin typeface="Calibri"/>
                <a:cs typeface="+mn-cs"/>
              </a:rPr>
              <a:t>学生们</a:t>
            </a:r>
            <a:endParaRPr kumimoji="0" lang="en-GB" sz="2800" b="1" i="0" u="none" strike="noStrike" kern="0" cap="none" spc="0" normalizeH="0" baseline="0" noProof="0" dirty="0">
              <a:ln>
                <a:noFill/>
              </a:ln>
              <a:solidFill>
                <a:sysClr val="windowText" lastClr="000000"/>
              </a:solidFill>
              <a:effectLst>
                <a:glow rad="165100">
                  <a:prstClr val="white">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2800" b="1" i="0" u="none" strike="noStrike" kern="0" cap="none" spc="0" normalizeH="0" baseline="0" noProof="0" dirty="0">
              <a:ln>
                <a:noFill/>
              </a:ln>
              <a:solidFill>
                <a:sysClr val="windowText" lastClr="000000"/>
              </a:solidFill>
              <a:effectLst>
                <a:glow rad="165100">
                  <a:prstClr val="white">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2800" b="1" kern="0" dirty="0">
                <a:solidFill>
                  <a:sysClr val="windowText" lastClr="000000"/>
                </a:solidFill>
                <a:effectLst>
                  <a:glow rad="165100">
                    <a:prstClr val="white">
                      <a:alpha val="60000"/>
                    </a:prstClr>
                  </a:glow>
                </a:effectLst>
                <a:latin typeface="Calibri"/>
                <a:cs typeface="+mn-cs"/>
              </a:rPr>
              <a:t>你们既然在信心、口才、知识、热心和对我们的爱心上都有突出的表现，也要在这件善事上有突出的表现。</a:t>
            </a:r>
            <a:endParaRPr lang="en-US" altLang="zh-CN" sz="2800" b="1" kern="0" dirty="0">
              <a:solidFill>
                <a:sysClr val="windowText" lastClr="000000"/>
              </a:solidFill>
              <a:effectLst>
                <a:glow rad="165100">
                  <a:prstClr val="white">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US" sz="2800" b="1" i="0" u="none" strike="noStrike" kern="0" cap="none" spc="0" normalizeH="0" baseline="0" noProof="0" dirty="0">
              <a:ln>
                <a:noFill/>
              </a:ln>
              <a:solidFill>
                <a:sysClr val="windowText" lastClr="000000"/>
              </a:solidFill>
              <a:effectLst>
                <a:glow rad="165100">
                  <a:prstClr val="white">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2800" b="1" kern="0" dirty="0">
                <a:solidFill>
                  <a:sysClr val="windowText" lastClr="000000"/>
                </a:solidFill>
                <a:effectLst>
                  <a:glow rad="165100">
                    <a:prstClr val="white">
                      <a:alpha val="60000"/>
                    </a:prstClr>
                  </a:glow>
                </a:effectLst>
                <a:latin typeface="Calibri"/>
                <a:cs typeface="+mn-cs"/>
              </a:rPr>
              <a:t>哥林多后书 </a:t>
            </a:r>
            <a:r>
              <a:rPr kumimoji="0" lang="en-GB" sz="2800" b="1" i="0" u="none" strike="noStrike" kern="0" cap="none" spc="0" normalizeH="0" baseline="0" noProof="0" dirty="0">
                <a:ln>
                  <a:noFill/>
                </a:ln>
                <a:solidFill>
                  <a:sysClr val="windowText" lastClr="000000"/>
                </a:solidFill>
                <a:effectLst>
                  <a:glow rad="165100">
                    <a:prstClr val="white">
                      <a:alpha val="60000"/>
                    </a:prstClr>
                  </a:glow>
                </a:effectLst>
                <a:uLnTx/>
                <a:uFillTx/>
                <a:latin typeface="Calibri"/>
                <a:ea typeface="ＭＳ Ｐゴシック" charset="0"/>
                <a:cs typeface="+mn-cs"/>
              </a:rPr>
              <a:t>8:7</a:t>
            </a:r>
          </a:p>
        </p:txBody>
      </p:sp>
    </p:spTree>
    <p:extLst>
      <p:ext uri="{BB962C8B-B14F-4D97-AF65-F5344CB8AC3E}">
        <p14:creationId xmlns:p14="http://schemas.microsoft.com/office/powerpoint/2010/main" val="90626154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descr="VeteransDay-Theme-Blank.jpg">
            <a:extLst>
              <a:ext uri="{FF2B5EF4-FFF2-40B4-BE49-F238E27FC236}">
                <a16:creationId xmlns:a16="http://schemas.microsoft.com/office/drawing/2014/main" id="{78466465-473B-4DCE-905B-43337B99695F}"/>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D602037F-DA0C-4C79-9C3B-0294045E5626}"/>
              </a:ext>
            </a:extLst>
          </p:cNvPr>
          <p:cNvSpPr txBox="1"/>
          <p:nvPr/>
        </p:nvSpPr>
        <p:spPr>
          <a:xfrm>
            <a:off x="3036444" y="0"/>
            <a:ext cx="6107558" cy="5016758"/>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左边</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在试炼中能够忍耐到底的人有福了，因为他若经得起考验，就会得到主应许赐给爱祂之人的生命冠冕。</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雅各书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1:12</a:t>
            </a:r>
          </a:p>
        </p:txBody>
      </p:sp>
    </p:spTree>
    <p:extLst>
      <p:ext uri="{BB962C8B-B14F-4D97-AF65-F5344CB8AC3E}">
        <p14:creationId xmlns:p14="http://schemas.microsoft.com/office/powerpoint/2010/main" val="241078004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Thanksgiving-Theme-Blank.jpg">
            <a:extLst>
              <a:ext uri="{FF2B5EF4-FFF2-40B4-BE49-F238E27FC236}">
                <a16:creationId xmlns:a16="http://schemas.microsoft.com/office/drawing/2014/main" id="{F2DA4422-AABB-4A5E-963B-3E658CB05A17}"/>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4F1558EC-F48E-4BC0-BEA6-A0F84B0A4B32}"/>
              </a:ext>
            </a:extLst>
          </p:cNvPr>
          <p:cNvSpPr txBox="1"/>
          <p:nvPr/>
        </p:nvSpPr>
        <p:spPr>
          <a:xfrm>
            <a:off x="0" y="0"/>
            <a:ext cx="8671381" cy="4031873"/>
          </a:xfrm>
          <a:prstGeom prst="rect">
            <a:avLst/>
          </a:prstGeom>
          <a:noFill/>
        </p:spPr>
        <p:txBody>
          <a:bodyPr wrap="square" rtlCol="0">
            <a:spAutoFit/>
          </a:bodyPr>
          <a:lstStyle/>
          <a:p>
            <a:pPr marL="0" marR="0" lvl="0" indent="0" algn="l"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女人</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l"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懒汉不烤猎物，</a:t>
            </a: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勤快人得资财。</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12:27</a:t>
            </a:r>
          </a:p>
        </p:txBody>
      </p:sp>
    </p:spTree>
    <p:extLst>
      <p:ext uri="{BB962C8B-B14F-4D97-AF65-F5344CB8AC3E}">
        <p14:creationId xmlns:p14="http://schemas.microsoft.com/office/powerpoint/2010/main" val="257496994"/>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C3203A5-42AA-41B6-9316-1F64F70AA2C0}"/>
              </a:ext>
            </a:extLst>
          </p:cNvPr>
          <p:cNvSpPr txBox="1"/>
          <p:nvPr/>
        </p:nvSpPr>
        <p:spPr>
          <a:xfrm>
            <a:off x="-2541" y="836712"/>
            <a:ext cx="9144000" cy="6494085"/>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领袖</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懒惰的人啊，去看看蚂蚁，</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观察它的生活，就会有智慧。</a:t>
            </a:r>
          </a:p>
          <a:p>
            <a:pPr lvl="0" algn="ctr" defTabSz="457177" eaLnBrk="1" fontAlgn="auto" hangingPunct="1">
              <a:spcBef>
                <a:spcPts val="0"/>
              </a:spcBef>
              <a:spcAft>
                <a:spcPts val="0"/>
              </a:spcAft>
              <a:buClrTx/>
              <a:buSzTx/>
              <a:defRPr/>
            </a:pPr>
            <a:r>
              <a:rPr lang="en-US" altLang="zh-CN" sz="3200" b="1" kern="0" baseline="30000" dirty="0">
                <a:solidFill>
                  <a:srgbClr val="FEFFFB"/>
                </a:solidFill>
                <a:effectLst>
                  <a:glow rad="165100">
                    <a:prstClr val="black">
                      <a:alpha val="60000"/>
                    </a:prstClr>
                  </a:glow>
                </a:effectLst>
                <a:latin typeface="Calibri"/>
                <a:cs typeface="+mn-cs"/>
              </a:rPr>
              <a:t>7</a:t>
            </a:r>
            <a:r>
              <a:rPr lang="en-US" altLang="zh-CN" sz="3200" b="1" kern="0" dirty="0">
                <a:solidFill>
                  <a:srgbClr val="FEFFFB"/>
                </a:solidFill>
                <a:effectLst>
                  <a:glow rad="165100">
                    <a:prstClr val="black">
                      <a:alpha val="60000"/>
                    </a:prstClr>
                  </a:glow>
                </a:effectLst>
                <a:latin typeface="Calibri"/>
                <a:cs typeface="+mn-cs"/>
              </a:rPr>
              <a:t> </a:t>
            </a:r>
            <a:r>
              <a:rPr lang="zh-CN" altLang="en-US" sz="3200" b="1" kern="0" dirty="0">
                <a:solidFill>
                  <a:srgbClr val="FEFFFB"/>
                </a:solidFill>
                <a:effectLst>
                  <a:glow rad="165100">
                    <a:prstClr val="black">
                      <a:alpha val="60000"/>
                    </a:prstClr>
                  </a:glow>
                </a:effectLst>
                <a:latin typeface="Calibri"/>
                <a:cs typeface="+mn-cs"/>
              </a:rPr>
              <a:t>蚂蚁没有元帅，</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没有官长，</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也没有君王，</a:t>
            </a:r>
          </a:p>
          <a:p>
            <a:pPr lvl="0" algn="ctr" defTabSz="457177" eaLnBrk="1" fontAlgn="auto" hangingPunct="1">
              <a:spcBef>
                <a:spcPts val="0"/>
              </a:spcBef>
              <a:spcAft>
                <a:spcPts val="0"/>
              </a:spcAft>
              <a:buClrTx/>
              <a:buSzTx/>
              <a:defRPr/>
            </a:pPr>
            <a:r>
              <a:rPr lang="en-US" altLang="zh-CN" sz="3200" b="1" kern="0" baseline="30000" dirty="0">
                <a:solidFill>
                  <a:srgbClr val="FEFFFB"/>
                </a:solidFill>
                <a:effectLst>
                  <a:glow rad="165100">
                    <a:prstClr val="black">
                      <a:alpha val="60000"/>
                    </a:prstClr>
                  </a:glow>
                </a:effectLst>
                <a:latin typeface="Calibri"/>
                <a:cs typeface="+mn-cs"/>
              </a:rPr>
              <a:t>8</a:t>
            </a:r>
            <a:r>
              <a:rPr lang="en-US" altLang="zh-CN" sz="3200" b="1" kern="0" dirty="0">
                <a:solidFill>
                  <a:srgbClr val="FEFFFB"/>
                </a:solidFill>
                <a:effectLst>
                  <a:glow rad="165100">
                    <a:prstClr val="black">
                      <a:alpha val="60000"/>
                    </a:prstClr>
                  </a:glow>
                </a:effectLst>
                <a:latin typeface="Calibri"/>
                <a:cs typeface="+mn-cs"/>
              </a:rPr>
              <a:t> </a:t>
            </a:r>
            <a:r>
              <a:rPr lang="zh-CN" altLang="en-US" sz="3200" b="1" kern="0" dirty="0">
                <a:solidFill>
                  <a:srgbClr val="FEFFFB"/>
                </a:solidFill>
                <a:effectLst>
                  <a:glow rad="165100">
                    <a:prstClr val="black">
                      <a:alpha val="60000"/>
                    </a:prstClr>
                  </a:glow>
                </a:effectLst>
                <a:latin typeface="Calibri"/>
                <a:cs typeface="+mn-cs"/>
              </a:rPr>
              <a:t>却在夏季储备粮食，</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在收割时积聚食物。</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6:6-8</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p:txBody>
      </p:sp>
    </p:spTree>
    <p:extLst>
      <p:ext uri="{BB962C8B-B14F-4D97-AF65-F5344CB8AC3E}">
        <p14:creationId xmlns:p14="http://schemas.microsoft.com/office/powerpoint/2010/main" val="31005451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82799" y="1602007"/>
            <a:ext cx="8791222"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以色列人重建城墙保护耶路撒冷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(1–7</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章</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，而这群被重建的子民</a:t>
            </a:r>
            <a:r>
              <a:rPr lang="en-US" altLang="zh-CN" sz="3200" b="1" dirty="0">
                <a:solidFill>
                  <a:srgbClr val="FFFFFF"/>
                </a:solidFill>
                <a:effectLst>
                  <a:glow rad="127000">
                    <a:srgbClr val="000000"/>
                  </a:glow>
                </a:effectLst>
                <a:latin typeface="Arial" charset="0"/>
                <a:ea typeface="ＭＳ Ｐゴシック" charset="0"/>
                <a:cs typeface="ＭＳ Ｐゴシック" charset="0"/>
              </a:rPr>
              <a:t> </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(8–13)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仍然缺乏一位像这本书的省长那样愿意谦卑自己去救赎万民的君王。</a:t>
            </a:r>
            <a:endPar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42b</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69876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descr="FamilyValues-Back1.jpg">
            <a:extLst>
              <a:ext uri="{FF2B5EF4-FFF2-40B4-BE49-F238E27FC236}">
                <a16:creationId xmlns:a16="http://schemas.microsoft.com/office/drawing/2014/main" id="{20B004F3-0A11-42DA-B88C-F6A8CAF52DC9}"/>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763" y="0"/>
            <a:ext cx="91392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12AB2011-BF3E-41FD-A5E7-8F24097F3ECC}"/>
              </a:ext>
            </a:extLst>
          </p:cNvPr>
          <p:cNvSpPr txBox="1"/>
          <p:nvPr/>
        </p:nvSpPr>
        <p:spPr>
          <a:xfrm>
            <a:off x="0" y="0"/>
            <a:ext cx="9144001" cy="4031873"/>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右边</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游手好闲招致贫穷，</a:t>
            </a: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勤奋努力带来富足。</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箴言</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10:4</a:t>
            </a:r>
          </a:p>
        </p:txBody>
      </p:sp>
    </p:spTree>
    <p:extLst>
      <p:ext uri="{BB962C8B-B14F-4D97-AF65-F5344CB8AC3E}">
        <p14:creationId xmlns:p14="http://schemas.microsoft.com/office/powerpoint/2010/main" val="239338643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descr="DoEverything-Back1.jpg">
            <a:extLst>
              <a:ext uri="{FF2B5EF4-FFF2-40B4-BE49-F238E27FC236}">
                <a16:creationId xmlns:a16="http://schemas.microsoft.com/office/drawing/2014/main" id="{020CF95A-5E75-4105-9115-D865354F2038}"/>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392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a:extLst>
              <a:ext uri="{FF2B5EF4-FFF2-40B4-BE49-F238E27FC236}">
                <a16:creationId xmlns:a16="http://schemas.microsoft.com/office/drawing/2014/main" id="{576938C8-9537-4CD0-B20D-FA34F542E133}"/>
              </a:ext>
            </a:extLst>
          </p:cNvPr>
          <p:cNvSpPr txBox="1"/>
          <p:nvPr/>
        </p:nvSpPr>
        <p:spPr>
          <a:xfrm>
            <a:off x="0" y="0"/>
            <a:ext cx="9144001" cy="4031873"/>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母亲们</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 无论做什么事，都要发自内心，像是为主做的，而不是为人做的，</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歌罗西书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3:23</a:t>
            </a:r>
          </a:p>
        </p:txBody>
      </p:sp>
    </p:spTree>
    <p:extLst>
      <p:ext uri="{BB962C8B-B14F-4D97-AF65-F5344CB8AC3E}">
        <p14:creationId xmlns:p14="http://schemas.microsoft.com/office/powerpoint/2010/main" val="2594455784"/>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B680F56-74D5-410D-AF8C-0E950260C55C}"/>
              </a:ext>
            </a:extLst>
          </p:cNvPr>
          <p:cNvSpPr txBox="1"/>
          <p:nvPr/>
        </p:nvSpPr>
        <p:spPr>
          <a:xfrm>
            <a:off x="0" y="0"/>
            <a:ext cx="9144001" cy="3539430"/>
          </a:xfrm>
          <a:prstGeom prst="rect">
            <a:avLst/>
          </a:prstGeom>
          <a:no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父亲</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直奔目标，要赢得上帝借着基督耶稣从天上呼召我去得的奖赏。</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腓立比书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3:14</a:t>
            </a:r>
          </a:p>
        </p:txBody>
      </p:sp>
    </p:spTree>
    <p:extLst>
      <p:ext uri="{BB962C8B-B14F-4D97-AF65-F5344CB8AC3E}">
        <p14:creationId xmlns:p14="http://schemas.microsoft.com/office/powerpoint/2010/main" val="41612038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B7ABA6E-E507-4A98-A57F-AD9DAB033513}"/>
              </a:ext>
            </a:extLst>
          </p:cNvPr>
          <p:cNvSpPr txBox="1"/>
          <p:nvPr/>
        </p:nvSpPr>
        <p:spPr>
          <a:xfrm>
            <a:off x="0" y="0"/>
            <a:ext cx="9144001" cy="4031873"/>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女人</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你们不可追随世界的潮流，要随着思想的不断更新而改变，这样就能明辨上帝的旨意，知道什么是良善、纯全、蒙祂悦纳的。</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罗马书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12:2</a:t>
            </a:r>
          </a:p>
        </p:txBody>
      </p:sp>
    </p:spTree>
    <p:extLst>
      <p:ext uri="{BB962C8B-B14F-4D97-AF65-F5344CB8AC3E}">
        <p14:creationId xmlns:p14="http://schemas.microsoft.com/office/powerpoint/2010/main" val="323497727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0129E2F-5BAA-4D32-98B2-C00B24ADF867}"/>
              </a:ext>
            </a:extLst>
          </p:cNvPr>
          <p:cNvSpPr txBox="1"/>
          <p:nvPr/>
        </p:nvSpPr>
        <p:spPr>
          <a:xfrm>
            <a:off x="1" y="0"/>
            <a:ext cx="5941500" cy="4031873"/>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后排</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所以，弟兄姊妹，你们要更加努力，以确定自己蒙了呼召和拣选。这样，你们就绝不会失足犯罪</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彼得后书 </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1:10</a:t>
            </a:r>
          </a:p>
        </p:txBody>
      </p:sp>
    </p:spTree>
    <p:extLst>
      <p:ext uri="{BB962C8B-B14F-4D97-AF65-F5344CB8AC3E}">
        <p14:creationId xmlns:p14="http://schemas.microsoft.com/office/powerpoint/2010/main" val="165300135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114C7C5-427E-461E-8169-B634C1504990}"/>
              </a:ext>
            </a:extLst>
          </p:cNvPr>
          <p:cNvSpPr txBox="1"/>
          <p:nvPr/>
        </p:nvSpPr>
        <p:spPr>
          <a:xfrm>
            <a:off x="0" y="0"/>
            <a:ext cx="9144001" cy="6986528"/>
          </a:xfrm>
          <a:prstGeom prst="rect">
            <a:avLst/>
          </a:prstGeom>
          <a:solidFill>
            <a:srgbClr val="E9E6A1">
              <a:alpha val="52000"/>
            </a:srgbClr>
          </a:solidFill>
        </p:spPr>
        <p:txBody>
          <a:bodyPr wrap="square" rtlCol="0">
            <a:spAutoFit/>
          </a:bodyPr>
          <a:lstStyle/>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年轻女性</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你们要思想天上的事，而不是地上的事</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歌罗西书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3:2</a:t>
            </a: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ctr"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p:txBody>
      </p:sp>
    </p:spTree>
    <p:extLst>
      <p:ext uri="{BB962C8B-B14F-4D97-AF65-F5344CB8AC3E}">
        <p14:creationId xmlns:p14="http://schemas.microsoft.com/office/powerpoint/2010/main" val="157580132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36039798-9894-4D26-9F72-CE28EAB9089F}"/>
              </a:ext>
            </a:extLst>
          </p:cNvPr>
          <p:cNvSpPr txBox="1"/>
          <p:nvPr/>
        </p:nvSpPr>
        <p:spPr>
          <a:xfrm>
            <a:off x="0" y="0"/>
            <a:ext cx="9144001" cy="4031873"/>
          </a:xfrm>
          <a:prstGeom prst="rect">
            <a:avLst/>
          </a:prstGeom>
          <a:noFill/>
        </p:spPr>
        <p:txBody>
          <a:bodyPr wrap="square" rtlCol="0">
            <a:spAutoFit/>
          </a:bodyPr>
          <a:lstStyle/>
          <a:p>
            <a:pPr lvl="0" algn="ctr" defTabSz="457177" eaLnBrk="1" fontAlgn="auto" hangingPunct="1">
              <a:spcBef>
                <a:spcPts val="0"/>
              </a:spcBef>
              <a:spcAft>
                <a:spcPts val="0"/>
              </a:spcAft>
              <a:buClrTx/>
              <a:buSzTx/>
              <a:defRPr/>
            </a:pPr>
            <a:endParaRPr lang="ja-JP" altLang="en-US"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年轻人</a:t>
            </a:r>
            <a:endParaRPr lang="en-US" altLang="ja-JP"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所以，亲爱的弟兄姊妹，你们既然盼望这些事，就当努力使自己在主面前毫无瑕疵，无可指责，安然无惧。</a:t>
            </a:r>
            <a:endParaRPr lang="en-US" altLang="zh-CN" sz="3200" b="1" kern="0" dirty="0">
              <a:solidFill>
                <a:srgbClr val="FEFFFB"/>
              </a:solidFill>
              <a:effectLst>
                <a:glow rad="165100">
                  <a:prstClr val="black">
                    <a:alpha val="60000"/>
                  </a:prstClr>
                </a:glow>
              </a:effectLst>
              <a:latin typeface="Calibri"/>
              <a:cs typeface="+mn-cs"/>
            </a:endParaRPr>
          </a:p>
          <a:p>
            <a:pPr lvl="0" algn="ctr"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algn="ctr"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彼得后书</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 3:14</a:t>
            </a:r>
          </a:p>
        </p:txBody>
      </p:sp>
    </p:spTree>
    <p:extLst>
      <p:ext uri="{BB962C8B-B14F-4D97-AF65-F5344CB8AC3E}">
        <p14:creationId xmlns:p14="http://schemas.microsoft.com/office/powerpoint/2010/main" val="142052910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43E31B14-3BD9-465A-8755-248F224458C5}"/>
              </a:ext>
            </a:extLst>
          </p:cNvPr>
          <p:cNvSpPr txBox="1"/>
          <p:nvPr/>
        </p:nvSpPr>
        <p:spPr>
          <a:xfrm>
            <a:off x="0" y="0"/>
            <a:ext cx="9144001" cy="6001643"/>
          </a:xfrm>
          <a:prstGeom prst="rect">
            <a:avLst/>
          </a:prstGeom>
          <a:noFill/>
        </p:spPr>
        <p:txBody>
          <a:bodyPr wrap="square" rtlCol="0">
            <a:spAutoFit/>
          </a:bodyPr>
          <a:lstStyle/>
          <a:p>
            <a:pPr lvl="0"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大家</a:t>
            </a: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marL="0" marR="0" lvl="0" indent="0" algn="l" defTabSz="457177" rtl="0" eaLnBrk="1" fontAlgn="auto" latinLnBrk="0" hangingPunct="1">
              <a:lnSpc>
                <a:spcPct val="100000"/>
              </a:lnSpc>
              <a:spcBef>
                <a:spcPts val="0"/>
              </a:spcBef>
              <a:spcAft>
                <a:spcPts val="0"/>
              </a:spcAft>
              <a:buClrTx/>
              <a:buSzTx/>
              <a:buFontTx/>
              <a:buNone/>
              <a:tabLst/>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正因如此，你们要加倍努力，</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不仅要有信心，还要有好的德行；</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不仅要有好的德行，还要有知识；</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en-US" altLang="zh-CN" sz="3200" b="1" kern="0" dirty="0">
                <a:solidFill>
                  <a:srgbClr val="FEFFFB"/>
                </a:solidFill>
                <a:effectLst>
                  <a:glow rad="165100">
                    <a:prstClr val="black">
                      <a:alpha val="60000"/>
                    </a:prstClr>
                  </a:glow>
                </a:effectLst>
                <a:latin typeface="Calibri"/>
                <a:cs typeface="+mn-cs"/>
              </a:rPr>
              <a:t> </a:t>
            </a:r>
            <a:r>
              <a:rPr lang="zh-CN" altLang="en-US" sz="3200" b="1" kern="0" dirty="0">
                <a:solidFill>
                  <a:srgbClr val="FEFFFB"/>
                </a:solidFill>
                <a:effectLst>
                  <a:glow rad="165100">
                    <a:prstClr val="black">
                      <a:alpha val="60000"/>
                    </a:prstClr>
                  </a:glow>
                </a:effectLst>
                <a:latin typeface="Calibri"/>
                <a:cs typeface="+mn-cs"/>
              </a:rPr>
              <a:t>不仅要有知识，还要有节制；</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不仅要有节制，还要有忍耐；</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不仅要有忍耐，还要有敬虔； </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不仅要有敬虔，还要有爱弟兄姊妹的心；</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r>
              <a:rPr lang="zh-CN" altLang="en-US" sz="3200" b="1" kern="0" dirty="0">
                <a:solidFill>
                  <a:srgbClr val="FEFFFB"/>
                </a:solidFill>
                <a:effectLst>
                  <a:glow rad="165100">
                    <a:prstClr val="black">
                      <a:alpha val="60000"/>
                    </a:prstClr>
                  </a:glow>
                </a:effectLst>
                <a:latin typeface="Calibri"/>
                <a:cs typeface="+mn-cs"/>
              </a:rPr>
              <a:t>不仅要有爱弟兄姊妹的心，还要有爱众人的心。</a:t>
            </a:r>
            <a:endParaRPr lang="en-US" altLang="zh-CN" sz="3200" b="1" kern="0" dirty="0">
              <a:solidFill>
                <a:srgbClr val="FEFFFB"/>
              </a:solidFill>
              <a:effectLst>
                <a:glow rad="165100">
                  <a:prstClr val="black">
                    <a:alpha val="60000"/>
                  </a:prstClr>
                </a:glow>
              </a:effectLst>
              <a:latin typeface="Calibri"/>
              <a:cs typeface="+mn-cs"/>
            </a:endParaRPr>
          </a:p>
          <a:p>
            <a:pPr lvl="0" defTabSz="457177" eaLnBrk="1" fontAlgn="auto" hangingPunct="1">
              <a:spcBef>
                <a:spcPts val="0"/>
              </a:spcBef>
              <a:spcAft>
                <a:spcPts val="0"/>
              </a:spcAft>
              <a:buClrTx/>
              <a:buSzTx/>
              <a:defRPr/>
            </a:pPr>
            <a:endPar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endParaRPr>
          </a:p>
          <a:p>
            <a:pPr lvl="0" defTabSz="457177" eaLnBrk="1" fontAlgn="auto" hangingPunct="1">
              <a:spcBef>
                <a:spcPts val="0"/>
              </a:spcBef>
              <a:spcAft>
                <a:spcPts val="0"/>
              </a:spcAft>
              <a:buClrTx/>
              <a:buSzTx/>
              <a:defRPr/>
            </a:pPr>
            <a:r>
              <a:rPr lang="ja-JP" altLang="en-US" sz="3200" b="1" kern="0" dirty="0">
                <a:solidFill>
                  <a:srgbClr val="FEFFFB"/>
                </a:solidFill>
                <a:effectLst>
                  <a:glow rad="165100">
                    <a:prstClr val="black">
                      <a:alpha val="60000"/>
                    </a:prstClr>
                  </a:glow>
                </a:effectLst>
                <a:latin typeface="Calibri"/>
                <a:cs typeface="+mn-cs"/>
              </a:rPr>
              <a:t>彼得后书 </a:t>
            </a:r>
            <a:r>
              <a:rPr kumimoji="0" lang="en-GB" sz="3200" b="1" i="0" u="none" strike="noStrike" kern="0" cap="none" spc="0" normalizeH="0" baseline="0" noProof="0" dirty="0">
                <a:ln>
                  <a:noFill/>
                </a:ln>
                <a:solidFill>
                  <a:srgbClr val="FEFFFB"/>
                </a:solidFill>
                <a:effectLst>
                  <a:glow rad="165100">
                    <a:prstClr val="black">
                      <a:alpha val="60000"/>
                    </a:prstClr>
                  </a:glow>
                </a:effectLst>
                <a:uLnTx/>
                <a:uFillTx/>
                <a:latin typeface="Calibri"/>
                <a:ea typeface="ＭＳ Ｐゴシック" charset="0"/>
                <a:cs typeface="+mn-cs"/>
              </a:rPr>
              <a:t>1:5-7</a:t>
            </a:r>
          </a:p>
        </p:txBody>
      </p:sp>
    </p:spTree>
    <p:extLst>
      <p:ext uri="{BB962C8B-B14F-4D97-AF65-F5344CB8AC3E}">
        <p14:creationId xmlns:p14="http://schemas.microsoft.com/office/powerpoint/2010/main" val="618069466"/>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eaLnBrk="1" hangingPunct="1">
              <a:buClrTx/>
              <a:buSzTx/>
              <a:buFontTx/>
              <a:buNone/>
            </a:pPr>
            <a:endParaRPr lang="en-US" b="1">
              <a:solidFill>
                <a:srgbClr val="000000"/>
              </a:solidFill>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尼希米</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381771312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938"/>
            <a:ext cx="9144000" cy="685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zh-CN" altLang="en-US" sz="3600" b="1" dirty="0">
                <a:solidFill>
                  <a:srgbClr val="FFFFFF"/>
                </a:solidFill>
                <a:latin typeface="Arial Black" charset="0"/>
                <a:ea typeface="ＭＳ Ｐゴシック" charset="0"/>
                <a:cs typeface="ＭＳ Ｐゴシック" charset="0"/>
              </a:rPr>
              <a:t>耶路撒冷</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1995</a:t>
            </a:r>
            <a:r>
              <a:rPr lang="zh-CN" altLang="en-US" sz="3600" b="1" dirty="0">
                <a:solidFill>
                  <a:srgbClr val="FFFFFF"/>
                </a:solidFill>
                <a:latin typeface="Arial Black" charset="0"/>
                <a:ea typeface="ＭＳ Ｐゴシック" charset="0"/>
                <a:cs typeface="ＭＳ Ｐゴシック" charset="0"/>
              </a:rPr>
              <a:t>年</a:t>
            </a:r>
            <a:r>
              <a:rPr lang="en-US" altLang="zh-CN" sz="3600" b="1" dirty="0">
                <a:solidFill>
                  <a:srgbClr val="FFFFFF"/>
                </a:solidFill>
                <a:latin typeface="Arial Black" charset="0"/>
                <a:ea typeface="ＭＳ Ｐゴシック" charset="0"/>
                <a:cs typeface="ＭＳ Ｐゴシック" charset="0"/>
              </a:rPr>
              <a:t>12</a:t>
            </a:r>
            <a:r>
              <a:rPr lang="zh-CN" altLang="en-US" sz="3600" b="1" dirty="0">
                <a:solidFill>
                  <a:srgbClr val="FFFFFF"/>
                </a:solidFill>
                <a:latin typeface="Arial Black" charset="0"/>
                <a:ea typeface="ＭＳ Ｐゴシック" charset="0"/>
                <a:cs typeface="ＭＳ Ｐゴシック" charset="0"/>
              </a:rPr>
              <a:t>月</a:t>
            </a:r>
            <a:endParaRPr lang="en-US"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71655547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230915" y="1602007"/>
            <a:ext cx="858917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正如这本书的主要人物一样，基督放弃了自己超然的地位来服侍人</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(2:5;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腓</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2:5-11),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他完成了一个使命</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(6:15;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约</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19:30)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并且切切地仰赖祷告</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(1:5-11;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可</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1:35).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ko-KR" altLang="en-US" sz="48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尼希米记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49853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5"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0800" y="0"/>
            <a:ext cx="9220200" cy="580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4226"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1052513"/>
            <a:ext cx="9218613" cy="580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9426" name="Rectangle 1026"/>
          <p:cNvSpPr>
            <a:spLocks noGrp="1" noChangeArrowheads="1"/>
          </p:cNvSpPr>
          <p:nvPr>
            <p:ph type="title"/>
          </p:nvPr>
        </p:nvSpPr>
        <p:spPr>
          <a:xfrm>
            <a:off x="4429125" y="0"/>
            <a:ext cx="4751388" cy="1395413"/>
          </a:xfrm>
          <a:solidFill>
            <a:srgbClr val="000000"/>
          </a:solidFill>
        </p:spPr>
        <p:txBody>
          <a:bodyPr anchor="ctr"/>
          <a:lstStyle/>
          <a:p>
            <a:pPr algn="ctr" eaLnBrk="1" hangingPunct="1">
              <a:defRPr/>
            </a:pPr>
            <a:r>
              <a:rPr lang="zh-CN" altLang="en-US" sz="3600" b="1" dirty="0">
                <a:solidFill>
                  <a:srgbClr val="FFFFFF"/>
                </a:solidFill>
                <a:latin typeface="Arial Black" charset="0"/>
                <a:ea typeface="ＭＳ Ｐゴシック" charset="0"/>
                <a:cs typeface="ＭＳ Ｐゴシック" charset="0"/>
              </a:rPr>
              <a:t>蒙古</a:t>
            </a:r>
            <a:br>
              <a:rPr lang="en-US" sz="3600" b="1" dirty="0">
                <a:solidFill>
                  <a:srgbClr val="FFFFFF"/>
                </a:solidFill>
                <a:latin typeface="Arial Black" charset="0"/>
                <a:ea typeface="ＭＳ Ｐゴシック" charset="0"/>
                <a:cs typeface="ＭＳ Ｐゴシック" charset="0"/>
              </a:rPr>
            </a:br>
            <a:r>
              <a:rPr lang="en-US" sz="3600" b="1" dirty="0">
                <a:solidFill>
                  <a:srgbClr val="FFFFFF"/>
                </a:solidFill>
                <a:latin typeface="Arial Black" charset="0"/>
                <a:ea typeface="ＭＳ Ｐゴシック" charset="0"/>
                <a:cs typeface="ＭＳ Ｐゴシック" charset="0"/>
              </a:rPr>
              <a:t>1995</a:t>
            </a:r>
            <a:r>
              <a:rPr lang="zh-CN" altLang="en-US" sz="3600" b="1" dirty="0">
                <a:solidFill>
                  <a:srgbClr val="FFFFFF"/>
                </a:solidFill>
                <a:latin typeface="Arial Black" charset="0"/>
                <a:ea typeface="ＭＳ Ｐゴシック" charset="0"/>
                <a:cs typeface="ＭＳ Ｐゴシック" charset="0"/>
              </a:rPr>
              <a:t>年</a:t>
            </a:r>
            <a:r>
              <a:rPr lang="en-US" altLang="zh-CN" sz="3600" b="1" dirty="0">
                <a:solidFill>
                  <a:srgbClr val="FFFFFF"/>
                </a:solidFill>
                <a:latin typeface="Arial Black" charset="0"/>
                <a:ea typeface="ＭＳ Ｐゴシック" charset="0"/>
                <a:cs typeface="ＭＳ Ｐゴシック" charset="0"/>
              </a:rPr>
              <a:t>12</a:t>
            </a:r>
            <a:r>
              <a:rPr lang="zh-CN" altLang="en-US" sz="3600" b="1" dirty="0">
                <a:solidFill>
                  <a:srgbClr val="FFFFFF"/>
                </a:solidFill>
                <a:latin typeface="Arial Black" charset="0"/>
                <a:ea typeface="ＭＳ Ｐゴシック" charset="0"/>
                <a:cs typeface="ＭＳ Ｐゴシック" charset="0"/>
              </a:rPr>
              <a:t>月</a:t>
            </a:r>
            <a:endParaRPr lang="en-US" b="1" dirty="0">
              <a:solidFill>
                <a:srgbClr val="FFFFFF"/>
              </a:solidFill>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193730027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63522" name="Rectangle 1026"/>
          <p:cNvSpPr>
            <a:spLocks noGrp="1" noChangeArrowheads="1"/>
          </p:cNvSpPr>
          <p:nvPr>
            <p:ph type="title"/>
          </p:nvPr>
        </p:nvSpPr>
        <p:spPr>
          <a:xfrm>
            <a:off x="1714500" y="4191000"/>
            <a:ext cx="5715000" cy="2057400"/>
          </a:xfrm>
          <a:solidFill>
            <a:srgbClr val="000000"/>
          </a:solidFill>
        </p:spPr>
        <p:txBody>
          <a:bodyPr/>
          <a:lstStyle/>
          <a:p>
            <a:pPr eaLnBrk="1" hangingPunct="1">
              <a:defRPr/>
            </a:pPr>
            <a:r>
              <a:rPr lang="zh-CN" altLang="en-US" sz="3600" b="1" dirty="0">
                <a:solidFill>
                  <a:schemeClr val="tx1"/>
                </a:solidFill>
                <a:latin typeface="Arial Black" charset="0"/>
                <a:ea typeface="ＭＳ Ｐゴシック" charset="0"/>
                <a:cs typeface="ＭＳ Ｐゴシック" charset="0"/>
              </a:rPr>
              <a:t>你怎么知道上帝是否</a:t>
            </a:r>
            <a:r>
              <a:rPr lang="zh-CN" altLang="en-US" sz="3600" b="1" dirty="0">
                <a:solidFill>
                  <a:srgbClr val="FFFF00"/>
                </a:solidFill>
                <a:latin typeface="Arial Black" charset="0"/>
                <a:ea typeface="ＭＳ Ｐゴシック" charset="0"/>
                <a:cs typeface="ＭＳ Ｐゴシック" charset="0"/>
              </a:rPr>
              <a:t>希望</a:t>
            </a:r>
            <a:r>
              <a:rPr lang="zh-CN" altLang="en-US" sz="3600" b="1" dirty="0">
                <a:solidFill>
                  <a:schemeClr val="tx1"/>
                </a:solidFill>
                <a:latin typeface="Arial Black" charset="0"/>
                <a:ea typeface="ＭＳ Ｐゴシック" charset="0"/>
                <a:cs typeface="ＭＳ Ｐゴシック" charset="0"/>
              </a:rPr>
              <a:t>你做某项任务？</a:t>
            </a:r>
            <a:endParaRPr lang="en-US" b="1" dirty="0">
              <a:latin typeface="Arial Black" charset="0"/>
              <a:ea typeface="ＭＳ Ｐゴシック" charset="0"/>
              <a:cs typeface="ＭＳ Ｐゴシック" charset="0"/>
            </a:endParaRPr>
          </a:p>
        </p:txBody>
      </p:sp>
      <p:pic>
        <p:nvPicPr>
          <p:cNvPr id="566275" name="Picture 1027" descr="vision-and-mission,property=bild,bereich=gsec,sprache=en,groesse=LightWindowZoo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09700" y="-7938"/>
            <a:ext cx="6324600" cy="4213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1783395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89122" name="Rectangle 1026"/>
          <p:cNvSpPr>
            <a:spLocks noGrp="1" noChangeArrowheads="1"/>
          </p:cNvSpPr>
          <p:nvPr>
            <p:ph type="title"/>
          </p:nvPr>
        </p:nvSpPr>
        <p:spPr>
          <a:xfrm>
            <a:off x="0" y="-242888"/>
            <a:ext cx="9144000" cy="1600201"/>
          </a:xfrm>
        </p:spPr>
        <p:txBody>
          <a:bodyPr/>
          <a:lstStyle/>
          <a:p>
            <a:pPr marL="719138" indent="-719138" eaLnBrk="1" hangingPunct="1">
              <a:defRPr/>
            </a:pPr>
            <a:r>
              <a:rPr lang="en-US" sz="3600" b="1" dirty="0">
                <a:solidFill>
                  <a:schemeClr val="tx1"/>
                </a:solidFill>
                <a:latin typeface="Arial Black" charset="0"/>
                <a:ea typeface="ＭＳ Ｐゴシック" charset="0"/>
                <a:cs typeface="ＭＳ Ｐゴシック" charset="0"/>
              </a:rPr>
              <a:t>I. </a:t>
            </a:r>
            <a:r>
              <a:rPr lang="zh-CN" altLang="en-US" sz="3600" b="1" dirty="0">
                <a:solidFill>
                  <a:schemeClr val="tx1"/>
                </a:solidFill>
                <a:latin typeface="Arial Black" charset="0"/>
                <a:ea typeface="ＭＳ Ｐゴシック" charset="0"/>
                <a:cs typeface="ＭＳ Ｐゴシック" charset="0"/>
              </a:rPr>
              <a:t>上帝给予我们遵行他旨意所需的</a:t>
            </a:r>
            <a:r>
              <a:rPr lang="zh-CN" altLang="en-US" sz="3600" b="1" dirty="0">
                <a:solidFill>
                  <a:srgbClr val="FFFF00"/>
                </a:solidFill>
                <a:latin typeface="Arial Black" charset="0"/>
                <a:ea typeface="ＭＳ Ｐゴシック" charset="0"/>
                <a:cs typeface="ＭＳ Ｐゴシック" charset="0"/>
              </a:rPr>
              <a:t>信息</a:t>
            </a:r>
            <a:br>
              <a:rPr lang="en-US" altLang="zh-CN" sz="3600" b="1" dirty="0">
                <a:solidFill>
                  <a:srgbClr val="FFFF00"/>
                </a:solidFill>
                <a:latin typeface="Arial Black" charset="0"/>
                <a:ea typeface="ＭＳ Ｐゴシック" charset="0"/>
                <a:cs typeface="ＭＳ Ｐゴシック" charset="0"/>
              </a:rPr>
            </a:br>
            <a:r>
              <a:rPr lang="zh-CN" altLang="en-US" sz="3600" b="1" dirty="0">
                <a:solidFill>
                  <a:schemeClr val="tx1"/>
                </a:solidFill>
                <a:latin typeface="Arial Black" charset="0"/>
                <a:ea typeface="ＭＳ Ｐゴシック" charset="0"/>
                <a:cs typeface="ＭＳ Ｐゴシック" charset="0"/>
              </a:rPr>
              <a:t>（</a:t>
            </a:r>
            <a:r>
              <a:rPr lang="en-US" altLang="zh-CN" sz="3600" b="1" dirty="0">
                <a:solidFill>
                  <a:schemeClr val="tx1"/>
                </a:solidFill>
                <a:latin typeface="Arial Black" charset="0"/>
                <a:ea typeface="ＭＳ Ｐゴシック" charset="0"/>
                <a:cs typeface="ＭＳ Ｐゴシック" charset="0"/>
              </a:rPr>
              <a:t>1</a:t>
            </a:r>
            <a:r>
              <a:rPr lang="zh-CN" altLang="en-US" sz="3600" b="1" dirty="0">
                <a:solidFill>
                  <a:schemeClr val="tx1"/>
                </a:solidFill>
                <a:latin typeface="Arial Black" charset="0"/>
                <a:ea typeface="ＭＳ Ｐゴシック" charset="0"/>
                <a:cs typeface="ＭＳ Ｐゴシック" charset="0"/>
              </a:rPr>
              <a:t>：</a:t>
            </a:r>
            <a:r>
              <a:rPr lang="en-US" altLang="zh-CN" sz="3600" b="1" dirty="0">
                <a:solidFill>
                  <a:schemeClr val="tx1"/>
                </a:solidFill>
                <a:latin typeface="Arial Black" charset="0"/>
                <a:ea typeface="ＭＳ Ｐゴシック" charset="0"/>
                <a:cs typeface="ＭＳ Ｐゴシック" charset="0"/>
              </a:rPr>
              <a:t>1-3</a:t>
            </a:r>
            <a:r>
              <a:rPr lang="zh-CN" altLang="en-US" sz="3600" b="1" dirty="0">
                <a:solidFill>
                  <a:schemeClr val="tx1"/>
                </a:solidFill>
                <a:latin typeface="Arial Black" charset="0"/>
                <a:ea typeface="ＭＳ Ｐゴシック" charset="0"/>
                <a:cs typeface="ＭＳ Ｐゴシック" charset="0"/>
              </a:rPr>
              <a:t>）。</a:t>
            </a:r>
            <a:endParaRPr lang="en-US" dirty="0">
              <a:solidFill>
                <a:schemeClr val="tx1"/>
              </a:solidFill>
              <a:latin typeface="Times New Roman" charset="0"/>
              <a:ea typeface="ＭＳ Ｐゴシック" charset="0"/>
              <a:cs typeface="ＭＳ Ｐゴシック" charset="0"/>
            </a:endParaRPr>
          </a:p>
        </p:txBody>
      </p:sp>
      <p:pic>
        <p:nvPicPr>
          <p:cNvPr id="630787" name="Picture 1027" descr="infocgon319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57400" y="1600200"/>
            <a:ext cx="4873625" cy="5257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0788" name="Text Box 5"/>
          <p:cNvSpPr txBox="1">
            <a:spLocks noChangeArrowheads="1"/>
          </p:cNvSpPr>
          <p:nvPr/>
        </p:nvSpPr>
        <p:spPr bwMode="auto">
          <a:xfrm>
            <a:off x="3449637" y="1772816"/>
            <a:ext cx="2089150" cy="132343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r>
              <a:rPr kumimoji="0" lang="zh-CN" altLang="en-US" sz="4000" b="0" i="0" u="none" strike="noStrike" kern="1200" cap="none" spc="0" normalizeH="0" baseline="30000" noProof="0" dirty="0">
                <a:ln>
                  <a:noFill/>
                </a:ln>
                <a:solidFill>
                  <a:srgbClr val="000000"/>
                </a:solidFill>
                <a:effectLst/>
                <a:uLnTx/>
                <a:uFillTx/>
                <a:latin typeface="Times New Roman" charset="0"/>
                <a:ea typeface="ＭＳ Ｐゴシック" charset="0"/>
              </a:rPr>
              <a:t>听说我们将会遇到一场大雨。</a:t>
            </a:r>
            <a:endParaRPr kumimoji="0" lang="en-US" sz="4000" b="0" i="0" u="none" strike="noStrike" kern="1200" cap="none" spc="0" normalizeH="0" baseline="3000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47860587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391170" name="Rectangle 1026"/>
          <p:cNvSpPr>
            <a:spLocks noGrp="1" noChangeArrowheads="1"/>
          </p:cNvSpPr>
          <p:nvPr>
            <p:ph type="title"/>
          </p:nvPr>
        </p:nvSpPr>
        <p:spPr>
          <a:xfrm>
            <a:off x="5410200" y="0"/>
            <a:ext cx="3657600" cy="4495800"/>
          </a:xfrm>
          <a:solidFill>
            <a:srgbClr val="000000"/>
          </a:solidFill>
        </p:spPr>
        <p:txBody>
          <a:bodyPr/>
          <a:lstStyle/>
          <a:p>
            <a:pPr eaLnBrk="1" hangingPunct="1">
              <a:defRPr/>
            </a:pPr>
            <a:r>
              <a:rPr lang="zh-CN" altLang="en-US" sz="3600" b="1" dirty="0">
                <a:solidFill>
                  <a:schemeClr val="tx1"/>
                </a:solidFill>
                <a:latin typeface="Arial Black" charset="0"/>
                <a:ea typeface="ＭＳ Ｐゴシック" charset="0"/>
                <a:cs typeface="ＭＳ Ｐゴシック" charset="0"/>
              </a:rPr>
              <a:t>上帝告诉尼希米，耶路撒冷没有城墙的悲惨状况</a:t>
            </a:r>
            <a:br>
              <a:rPr lang="en-US" altLang="zh-CN" sz="3600" b="1" dirty="0">
                <a:solidFill>
                  <a:schemeClr val="tx1"/>
                </a:solidFill>
                <a:latin typeface="Arial Black" charset="0"/>
                <a:ea typeface="ＭＳ Ｐゴシック" charset="0"/>
                <a:cs typeface="ＭＳ Ｐゴシック" charset="0"/>
              </a:rPr>
            </a:br>
            <a:r>
              <a:rPr lang="zh-CN" altLang="en-US" sz="3200" b="1" dirty="0">
                <a:solidFill>
                  <a:schemeClr val="tx1"/>
                </a:solidFill>
                <a:latin typeface="Arial Black" charset="0"/>
                <a:ea typeface="ＭＳ Ｐゴシック" charset="0"/>
                <a:cs typeface="ＭＳ Ｐゴシック" charset="0"/>
              </a:rPr>
              <a:t>（尼希米记</a:t>
            </a:r>
            <a:r>
              <a:rPr lang="en-US" altLang="zh-CN" sz="3200" b="1" dirty="0">
                <a:solidFill>
                  <a:schemeClr val="tx1"/>
                </a:solidFill>
                <a:latin typeface="Arial Black" charset="0"/>
                <a:ea typeface="ＭＳ Ｐゴシック" charset="0"/>
                <a:cs typeface="ＭＳ Ｐゴシック" charset="0"/>
              </a:rPr>
              <a:t>1:1-3</a:t>
            </a:r>
            <a:r>
              <a:rPr lang="zh-CN" altLang="en-US" sz="3200" b="1" dirty="0">
                <a:solidFill>
                  <a:schemeClr val="tx1"/>
                </a:solidFill>
                <a:latin typeface="Arial Black" charset="0"/>
                <a:ea typeface="ＭＳ Ｐゴシック" charset="0"/>
                <a:cs typeface="ＭＳ Ｐゴシック" charset="0"/>
              </a:rPr>
              <a:t>）。</a:t>
            </a:r>
            <a:endParaRPr lang="en-US" dirty="0">
              <a:solidFill>
                <a:schemeClr val="tx1"/>
              </a:solidFill>
              <a:latin typeface="Times New Roman" charset="0"/>
              <a:ea typeface="ＭＳ Ｐゴシック" charset="0"/>
              <a:cs typeface="ＭＳ Ｐゴシック" charset="0"/>
            </a:endParaRPr>
          </a:p>
        </p:txBody>
      </p:sp>
      <p:pic>
        <p:nvPicPr>
          <p:cNvPr id="632835" name="Picture 1027" descr="rubble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066800" y="533400"/>
            <a:ext cx="4267200" cy="320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2836" name="Picture 1028" descr="rubbletiny"/>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57200" y="3124200"/>
            <a:ext cx="2749550" cy="3263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96203269"/>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chemeClr val="accent2"/>
            </a:gs>
            <a:gs pos="100000">
              <a:srgbClr val="004200"/>
            </a:gs>
          </a:gsLst>
          <a:path path="shape">
            <a:fillToRect l="50000" t="50000" r="50000" b="50000"/>
          </a:path>
        </a:gra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ctrTitle"/>
          </p:nvPr>
        </p:nvSpPr>
        <p:spPr>
          <a:xfrm>
            <a:off x="1295400" y="0"/>
            <a:ext cx="6477000" cy="1295400"/>
          </a:xfrm>
          <a:solidFill>
            <a:srgbClr val="004200"/>
          </a:solidFill>
          <a:effectLst>
            <a:outerShdw blurRad="63500" dist="35921" dir="2700000" algn="ctr" rotWithShape="0">
              <a:srgbClr val="000000">
                <a:alpha val="99962"/>
              </a:srgbClr>
            </a:outerShdw>
          </a:effectLst>
        </p:spPr>
        <p:txBody>
          <a:bodyPr/>
          <a:lstStyle/>
          <a:p>
            <a:pPr eaLnBrk="1" hangingPunct="1">
              <a:defRPr/>
            </a:pPr>
            <a:r>
              <a:rPr lang="en-US" sz="2400">
                <a:solidFill>
                  <a:srgbClr val="004200"/>
                </a:solidFill>
                <a:latin typeface="Times" pitchFamily="-112" charset="0"/>
              </a:rPr>
              <a:t>The Postexilic Era</a:t>
            </a:r>
          </a:p>
        </p:txBody>
      </p:sp>
      <p:sp>
        <p:nvSpPr>
          <p:cNvPr id="9219" name="Rectangle 3"/>
          <p:cNvSpPr>
            <a:spLocks noChangeArrowheads="1"/>
          </p:cNvSpPr>
          <p:nvPr/>
        </p:nvSpPr>
        <p:spPr bwMode="auto">
          <a:xfrm>
            <a:off x="2667000" y="3505200"/>
            <a:ext cx="6477000" cy="1371600"/>
          </a:xfrm>
          <a:prstGeom prst="rect">
            <a:avLst/>
          </a:prstGeom>
          <a:solidFill>
            <a:schemeClr val="accent1"/>
          </a:solidFill>
          <a:ln w="12700" cap="sq">
            <a:solidFill>
              <a:schemeClr val="tx1"/>
            </a:solidFill>
            <a:miter lim="800000"/>
            <a:headEnd type="none" w="sm" len="sm"/>
            <a:tailEnd type="none" w="sm" len="sm"/>
          </a:ln>
          <a:effectLst>
            <a:outerShdw dist="35921" dir="2700000" algn="ctr" rotWithShape="0">
              <a:srgbClr val="808080">
                <a:alpha val="74997"/>
              </a:srgbClr>
            </a:outerShdw>
          </a:effectLst>
        </p:spPr>
        <p:txBody>
          <a:bodyPr wrap="none" anchor="ctr"/>
          <a:lstStyle/>
          <a:p>
            <a:pPr defTabSz="914400" eaLnBrk="1" hangingPunct="1">
              <a:buClrTx/>
              <a:buSzTx/>
              <a:buFontTx/>
              <a:buNone/>
              <a:defRPr/>
            </a:pPr>
            <a:endParaRPr lang="en-US">
              <a:solidFill>
                <a:srgbClr val="FFFF66"/>
              </a:solidFill>
              <a:ea typeface="Osaka" charset="-128"/>
              <a:cs typeface="Osaka" charset="-128"/>
            </a:endParaRPr>
          </a:p>
        </p:txBody>
      </p:sp>
      <p:sp>
        <p:nvSpPr>
          <p:cNvPr id="9220" name="Rectangle 4"/>
          <p:cNvSpPr>
            <a:spLocks noChangeArrowheads="1"/>
          </p:cNvSpPr>
          <p:nvPr/>
        </p:nvSpPr>
        <p:spPr bwMode="auto">
          <a:xfrm>
            <a:off x="0" y="3505200"/>
            <a:ext cx="1371600" cy="1371600"/>
          </a:xfrm>
          <a:prstGeom prst="rect">
            <a:avLst/>
          </a:prstGeom>
          <a:solidFill>
            <a:schemeClr val="accent1"/>
          </a:solidFill>
          <a:ln w="12700" cap="sq">
            <a:solidFill>
              <a:schemeClr val="tx1"/>
            </a:solidFill>
            <a:miter lim="800000"/>
            <a:headEnd type="none" w="sm" len="sm"/>
            <a:tailEnd type="none" w="sm" len="sm"/>
          </a:ln>
          <a:effectLst>
            <a:outerShdw dist="35921" dir="2700000" algn="ctr" rotWithShape="0">
              <a:srgbClr val="808080">
                <a:alpha val="74997"/>
              </a:srgbClr>
            </a:outerShdw>
          </a:effectLst>
        </p:spPr>
        <p:txBody>
          <a:bodyPr wrap="none" anchor="ctr"/>
          <a:lstStyle/>
          <a:p>
            <a:pPr defTabSz="914400" eaLnBrk="1" hangingPunct="1">
              <a:buClrTx/>
              <a:buSzTx/>
              <a:buFontTx/>
              <a:buNone/>
              <a:defRPr/>
            </a:pPr>
            <a:endParaRPr lang="en-US">
              <a:solidFill>
                <a:srgbClr val="FFFF66"/>
              </a:solidFill>
              <a:ea typeface="Osaka" charset="-128"/>
              <a:cs typeface="Osaka" charset="-128"/>
            </a:endParaRPr>
          </a:p>
        </p:txBody>
      </p:sp>
      <p:sp>
        <p:nvSpPr>
          <p:cNvPr id="264197" name="Text Box 5"/>
          <p:cNvSpPr txBox="1">
            <a:spLocks noChangeArrowheads="1"/>
          </p:cNvSpPr>
          <p:nvPr/>
        </p:nvSpPr>
        <p:spPr bwMode="auto">
          <a:xfrm>
            <a:off x="8382000" y="76200"/>
            <a:ext cx="641350" cy="457200"/>
          </a:xfrm>
          <a:prstGeom prst="rect">
            <a:avLst/>
          </a:prstGeom>
          <a:noFill/>
          <a:ln w="12700" cap="sq">
            <a:noFill/>
            <a:miter lim="800000"/>
            <a:headEnd type="none" w="sm" len="sm"/>
            <a:tailEnd type="none" w="sm" len="sm"/>
          </a:ln>
          <a:effectLst>
            <a:outerShdw dist="35921" dir="2700000" algn="ctr" rotWithShape="0">
              <a:srgbClr val="808080">
                <a:alpha val="74997"/>
              </a:srgbClr>
            </a:outerShdw>
          </a:effectLst>
        </p:spPr>
        <p:txBody>
          <a:bodyPr wrap="none">
            <a:spAutoFit/>
          </a:bodyPr>
          <a:lstStyle/>
          <a:p>
            <a:pPr defTabSz="914400" eaLnBrk="1" hangingPunct="1">
              <a:buClrTx/>
              <a:buSzTx/>
              <a:buFontTx/>
              <a:buNone/>
              <a:defRPr/>
            </a:pPr>
            <a:r>
              <a:rPr lang="en-US" b="1">
                <a:solidFill>
                  <a:srgbClr val="FFFFFF"/>
                </a:solidFill>
                <a:latin typeface="Times New Roman" pitchFamily="-111" charset="0"/>
                <a:ea typeface="+mn-ea"/>
                <a:cs typeface="+mn-cs"/>
              </a:rPr>
              <a:t>560</a:t>
            </a:r>
          </a:p>
        </p:txBody>
      </p:sp>
      <p:sp>
        <p:nvSpPr>
          <p:cNvPr id="264198" name="Rectangle 6"/>
          <p:cNvSpPr>
            <a:spLocks noChangeArrowheads="1"/>
          </p:cNvSpPr>
          <p:nvPr/>
        </p:nvSpPr>
        <p:spPr bwMode="auto">
          <a:xfrm>
            <a:off x="838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586</a:t>
            </a:r>
          </a:p>
        </p:txBody>
      </p:sp>
      <p:sp>
        <p:nvSpPr>
          <p:cNvPr id="47111" name="WordArt 7"/>
          <p:cNvSpPr>
            <a:spLocks noChangeArrowheads="1" noChangeShapeType="1" noTextEdit="1"/>
          </p:cNvSpPr>
          <p:nvPr/>
        </p:nvSpPr>
        <p:spPr bwMode="auto">
          <a:xfrm>
            <a:off x="1905000" y="266700"/>
            <a:ext cx="5381625" cy="647700"/>
          </a:xfrm>
          <a:prstGeom prst="rect">
            <a:avLst/>
          </a:prstGeom>
        </p:spPr>
        <p:txBody>
          <a:bodyPr wrap="none" fromWordArt="1">
            <a:prstTxWarp prst="textPlain">
              <a:avLst>
                <a:gd name="adj" fmla="val 50000"/>
              </a:avLst>
            </a:prstTxWarp>
          </a:bodyPr>
          <a:lstStyle/>
          <a:p>
            <a:pPr algn="ctr" defTabSz="914400" eaLnBrk="1" hangingPunct="1">
              <a:buClrTx/>
              <a:buSzTx/>
              <a:buFontTx/>
              <a:buNone/>
            </a:pPr>
            <a:r>
              <a:rPr lang="zh-TW" alt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algn="ctr" rotWithShape="0">
                    <a:srgbClr val="000000">
                      <a:alpha val="74997"/>
                    </a:srgbClr>
                  </a:outerShdw>
                </a:effectLst>
                <a:latin typeface="ＭＳ Ｐゴシック"/>
                <a:ea typeface="ＭＳ Ｐゴシック"/>
                <a:cs typeface="ＭＳ Ｐゴシック"/>
              </a:rPr>
              <a:t>被掳后时代</a:t>
            </a:r>
            <a:endParaRPr lang="en-US" sz="3600" kern="10">
              <a:ln w="12700" cap="sq">
                <a:solidFill>
                  <a:srgbClr val="EAEAEA"/>
                </a:solidFill>
                <a:round/>
                <a:headEnd type="none" w="sm" len="sm"/>
                <a:tailEnd type="none" w="sm" len="sm"/>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8099" dir="2700000" algn="ctr" rotWithShape="0">
                  <a:srgbClr val="000000">
                    <a:alpha val="74997"/>
                  </a:srgbClr>
                </a:outerShdw>
              </a:effectLst>
              <a:latin typeface="ＭＳ Ｐゴシック"/>
              <a:ea typeface="ＭＳ Ｐゴシック"/>
              <a:cs typeface="ＭＳ Ｐゴシック"/>
            </a:endParaRPr>
          </a:p>
        </p:txBody>
      </p:sp>
      <p:sp>
        <p:nvSpPr>
          <p:cNvPr id="264200" name="Rectangle 8"/>
          <p:cNvSpPr>
            <a:spLocks noChangeArrowheads="1"/>
          </p:cNvSpPr>
          <p:nvPr/>
        </p:nvSpPr>
        <p:spPr bwMode="auto">
          <a:xfrm>
            <a:off x="2362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539</a:t>
            </a:r>
          </a:p>
        </p:txBody>
      </p:sp>
      <p:sp>
        <p:nvSpPr>
          <p:cNvPr id="264201" name="Rectangle 9"/>
          <p:cNvSpPr>
            <a:spLocks noChangeArrowheads="1"/>
          </p:cNvSpPr>
          <p:nvPr/>
        </p:nvSpPr>
        <p:spPr bwMode="auto">
          <a:xfrm>
            <a:off x="30480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536</a:t>
            </a:r>
          </a:p>
        </p:txBody>
      </p:sp>
      <p:sp>
        <p:nvSpPr>
          <p:cNvPr id="264202" name="Rectangle 10"/>
          <p:cNvSpPr>
            <a:spLocks noChangeArrowheads="1"/>
          </p:cNvSpPr>
          <p:nvPr/>
        </p:nvSpPr>
        <p:spPr bwMode="auto">
          <a:xfrm>
            <a:off x="4800600" y="2971800"/>
            <a:ext cx="838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516</a:t>
            </a:r>
          </a:p>
        </p:txBody>
      </p:sp>
      <p:sp>
        <p:nvSpPr>
          <p:cNvPr id="264203" name="Rectangle 11"/>
          <p:cNvSpPr>
            <a:spLocks noChangeArrowheads="1"/>
          </p:cNvSpPr>
          <p:nvPr/>
        </p:nvSpPr>
        <p:spPr bwMode="auto">
          <a:xfrm>
            <a:off x="-76200" y="2971800"/>
            <a:ext cx="9906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605</a:t>
            </a:r>
          </a:p>
        </p:txBody>
      </p:sp>
      <p:sp>
        <p:nvSpPr>
          <p:cNvPr id="264204" name="Rectangle 12"/>
          <p:cNvSpPr>
            <a:spLocks noChangeArrowheads="1"/>
          </p:cNvSpPr>
          <p:nvPr/>
        </p:nvSpPr>
        <p:spPr bwMode="auto">
          <a:xfrm>
            <a:off x="4038600" y="18669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哈该</a:t>
            </a:r>
            <a:endParaRPr lang="en-US" sz="2800">
              <a:solidFill>
                <a:srgbClr val="FFFFFF"/>
              </a:solidFill>
              <a:ea typeface="Osaka" charset="0"/>
              <a:cs typeface="Osaka" charset="0"/>
            </a:endParaRPr>
          </a:p>
        </p:txBody>
      </p:sp>
      <p:sp>
        <p:nvSpPr>
          <p:cNvPr id="264205" name="Rectangle 13"/>
          <p:cNvSpPr>
            <a:spLocks noChangeArrowheads="1"/>
          </p:cNvSpPr>
          <p:nvPr/>
        </p:nvSpPr>
        <p:spPr bwMode="auto">
          <a:xfrm>
            <a:off x="4038600" y="2286000"/>
            <a:ext cx="19050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撒迦利亚</a:t>
            </a:r>
            <a:endParaRPr lang="en-US" sz="2800">
              <a:solidFill>
                <a:srgbClr val="FFFFFF"/>
              </a:solidFill>
              <a:ea typeface="Osaka" charset="0"/>
              <a:cs typeface="Osaka" charset="0"/>
            </a:endParaRPr>
          </a:p>
        </p:txBody>
      </p:sp>
      <p:sp>
        <p:nvSpPr>
          <p:cNvPr id="264206" name="Rectangle 14"/>
          <p:cNvSpPr>
            <a:spLocks noChangeArrowheads="1"/>
          </p:cNvSpPr>
          <p:nvPr/>
        </p:nvSpPr>
        <p:spPr bwMode="auto">
          <a:xfrm>
            <a:off x="7467600" y="22479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玛拉基</a:t>
            </a:r>
            <a:endParaRPr lang="en-US" sz="2800">
              <a:solidFill>
                <a:srgbClr val="FFFFFF"/>
              </a:solidFill>
              <a:ea typeface="Osaka" charset="0"/>
              <a:cs typeface="Osaka" charset="0"/>
            </a:endParaRPr>
          </a:p>
        </p:txBody>
      </p:sp>
      <p:sp>
        <p:nvSpPr>
          <p:cNvPr id="264207" name="Rectangle 15"/>
          <p:cNvSpPr>
            <a:spLocks noChangeArrowheads="1"/>
          </p:cNvSpPr>
          <p:nvPr/>
        </p:nvSpPr>
        <p:spPr bwMode="auto">
          <a:xfrm>
            <a:off x="3886200" y="2971800"/>
            <a:ext cx="838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520</a:t>
            </a:r>
          </a:p>
        </p:txBody>
      </p:sp>
      <p:sp>
        <p:nvSpPr>
          <p:cNvPr id="264208" name="Rectangle 16"/>
          <p:cNvSpPr>
            <a:spLocks noChangeArrowheads="1"/>
          </p:cNvSpPr>
          <p:nvPr/>
        </p:nvSpPr>
        <p:spPr bwMode="auto">
          <a:xfrm>
            <a:off x="838200" y="1295400"/>
            <a:ext cx="2209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圣殿建造</a:t>
            </a:r>
            <a:endParaRPr lang="en-US" sz="2800">
              <a:solidFill>
                <a:srgbClr val="FFFFFF"/>
              </a:solidFill>
              <a:ea typeface="Osaka" charset="0"/>
              <a:cs typeface="Osaka" charset="0"/>
            </a:endParaRPr>
          </a:p>
        </p:txBody>
      </p:sp>
      <p:sp>
        <p:nvSpPr>
          <p:cNvPr id="264209" name="Rectangle 17"/>
          <p:cNvSpPr>
            <a:spLocks noChangeArrowheads="1"/>
          </p:cNvSpPr>
          <p:nvPr/>
        </p:nvSpPr>
        <p:spPr bwMode="auto">
          <a:xfrm>
            <a:off x="7053263" y="5105400"/>
            <a:ext cx="1304925"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以斯拉</a:t>
            </a:r>
            <a:endParaRPr lang="en-US" sz="2800">
              <a:solidFill>
                <a:srgbClr val="FFFFFF"/>
              </a:solidFill>
              <a:ea typeface="Osaka" charset="0"/>
              <a:cs typeface="Osaka" charset="0"/>
            </a:endParaRPr>
          </a:p>
        </p:txBody>
      </p:sp>
      <p:sp>
        <p:nvSpPr>
          <p:cNvPr id="264210" name="Rectangle 18"/>
          <p:cNvSpPr>
            <a:spLocks noChangeArrowheads="1"/>
          </p:cNvSpPr>
          <p:nvPr/>
        </p:nvSpPr>
        <p:spPr bwMode="auto">
          <a:xfrm>
            <a:off x="7543800" y="55626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尼希米</a:t>
            </a:r>
            <a:endParaRPr lang="en-US" sz="2800">
              <a:solidFill>
                <a:srgbClr val="FFFFFF"/>
              </a:solidFill>
              <a:ea typeface="Osaka" charset="0"/>
              <a:cs typeface="Osaka" charset="0"/>
            </a:endParaRPr>
          </a:p>
        </p:txBody>
      </p:sp>
      <p:sp>
        <p:nvSpPr>
          <p:cNvPr id="9235" name="Rectangle 19"/>
          <p:cNvSpPr>
            <a:spLocks noChangeArrowheads="1"/>
          </p:cNvSpPr>
          <p:nvPr/>
        </p:nvSpPr>
        <p:spPr bwMode="auto">
          <a:xfrm>
            <a:off x="2667000" y="3505200"/>
            <a:ext cx="914400" cy="13716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9236" name="Rectangle 20"/>
          <p:cNvSpPr>
            <a:spLocks noChangeArrowheads="1"/>
          </p:cNvSpPr>
          <p:nvPr/>
        </p:nvSpPr>
        <p:spPr bwMode="auto">
          <a:xfrm>
            <a:off x="4114800" y="3505200"/>
            <a:ext cx="1295400" cy="13716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9237" name="Rectangle 21"/>
          <p:cNvSpPr>
            <a:spLocks noChangeArrowheads="1"/>
          </p:cNvSpPr>
          <p:nvPr/>
        </p:nvSpPr>
        <p:spPr bwMode="auto">
          <a:xfrm>
            <a:off x="228600" y="1295400"/>
            <a:ext cx="609600" cy="457200"/>
          </a:xfrm>
          <a:prstGeom prst="rect">
            <a:avLst/>
          </a:prstGeom>
          <a:solidFill>
            <a:srgbClr val="FF8000"/>
          </a:solidFill>
          <a:ln w="9525">
            <a:solidFill>
              <a:schemeClr val="tx1"/>
            </a:solidFill>
            <a:miter lim="800000"/>
            <a:headEnd/>
            <a:tailEnd/>
          </a:ln>
          <a:effectLst>
            <a:outerShdw dist="35921" dir="2700000" algn="ctr" rotWithShape="0">
              <a:srgbClr val="808080">
                <a:alpha val="74997"/>
              </a:srgbClr>
            </a:outerShdw>
          </a:effectLst>
        </p:spPr>
        <p:txBody>
          <a:bodyPr wrap="none" anchor="ctr"/>
          <a:lstStyle/>
          <a:p>
            <a:pPr algn="ctr" defTabSz="914400">
              <a:buClrTx/>
              <a:buSzTx/>
              <a:buFontTx/>
              <a:buNone/>
              <a:defRPr/>
            </a:pPr>
            <a:endParaRPr lang="en-US">
              <a:solidFill>
                <a:srgbClr val="408000"/>
              </a:solidFill>
              <a:latin typeface="Times" charset="0"/>
              <a:ea typeface="Osaka" charset="-128"/>
              <a:cs typeface="Osaka" charset="-128"/>
            </a:endParaRPr>
          </a:p>
        </p:txBody>
      </p:sp>
      <p:sp>
        <p:nvSpPr>
          <p:cNvPr id="264214" name="Rectangle 22"/>
          <p:cNvSpPr>
            <a:spLocks noChangeArrowheads="1"/>
          </p:cNvSpPr>
          <p:nvPr/>
        </p:nvSpPr>
        <p:spPr bwMode="auto">
          <a:xfrm>
            <a:off x="2667000" y="5105400"/>
            <a:ext cx="1828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所罗巴伯</a:t>
            </a:r>
            <a:endParaRPr lang="en-US" sz="2800">
              <a:solidFill>
                <a:srgbClr val="FFFFFF"/>
              </a:solidFill>
              <a:ea typeface="Osaka" charset="0"/>
              <a:cs typeface="Osaka" charset="0"/>
            </a:endParaRPr>
          </a:p>
        </p:txBody>
      </p:sp>
      <p:sp>
        <p:nvSpPr>
          <p:cNvPr id="264215" name="Rectangle 23"/>
          <p:cNvSpPr>
            <a:spLocks noChangeArrowheads="1"/>
          </p:cNvSpPr>
          <p:nvPr/>
        </p:nvSpPr>
        <p:spPr bwMode="auto">
          <a:xfrm>
            <a:off x="7543800" y="2971800"/>
            <a:ext cx="1600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444-425</a:t>
            </a:r>
          </a:p>
        </p:txBody>
      </p:sp>
      <p:sp>
        <p:nvSpPr>
          <p:cNvPr id="264216" name="Rectangle 24"/>
          <p:cNvSpPr>
            <a:spLocks noChangeArrowheads="1"/>
          </p:cNvSpPr>
          <p:nvPr/>
        </p:nvSpPr>
        <p:spPr bwMode="auto">
          <a:xfrm>
            <a:off x="5867400" y="5105400"/>
            <a:ext cx="127635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以斯帖</a:t>
            </a:r>
            <a:endParaRPr lang="en-US" sz="2800">
              <a:solidFill>
                <a:srgbClr val="FFFFFF"/>
              </a:solidFill>
              <a:ea typeface="Osaka" charset="0"/>
              <a:cs typeface="Osaka" charset="0"/>
            </a:endParaRPr>
          </a:p>
        </p:txBody>
      </p:sp>
      <p:sp>
        <p:nvSpPr>
          <p:cNvPr id="264217" name="Rectangle 25"/>
          <p:cNvSpPr>
            <a:spLocks noChangeArrowheads="1"/>
          </p:cNvSpPr>
          <p:nvPr/>
        </p:nvSpPr>
        <p:spPr bwMode="auto">
          <a:xfrm>
            <a:off x="5638800" y="2971800"/>
            <a:ext cx="16002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defRPr/>
            </a:pPr>
            <a:r>
              <a:rPr lang="en-US" sz="3200">
                <a:solidFill>
                  <a:srgbClr val="FFFFFF"/>
                </a:solidFill>
                <a:latin typeface="Times New Roman" pitchFamily="-111" charset="0"/>
                <a:ea typeface="+mn-ea"/>
                <a:cs typeface="+mn-cs"/>
              </a:rPr>
              <a:t>483-473</a:t>
            </a:r>
          </a:p>
        </p:txBody>
      </p:sp>
      <p:sp>
        <p:nvSpPr>
          <p:cNvPr id="264218" name="Rectangle 26"/>
          <p:cNvSpPr>
            <a:spLocks noChangeArrowheads="1"/>
          </p:cNvSpPr>
          <p:nvPr/>
        </p:nvSpPr>
        <p:spPr bwMode="auto">
          <a:xfrm>
            <a:off x="76200" y="1981200"/>
            <a:ext cx="1676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先知</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19" name="Rectangle 27"/>
          <p:cNvSpPr>
            <a:spLocks noChangeArrowheads="1"/>
          </p:cNvSpPr>
          <p:nvPr/>
        </p:nvSpPr>
        <p:spPr bwMode="auto">
          <a:xfrm>
            <a:off x="76200" y="5219700"/>
            <a:ext cx="18288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其他</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20" name="Rectangle 28"/>
          <p:cNvSpPr>
            <a:spLocks noChangeArrowheads="1"/>
          </p:cNvSpPr>
          <p:nvPr/>
        </p:nvSpPr>
        <p:spPr bwMode="auto">
          <a:xfrm>
            <a:off x="0" y="6115050"/>
            <a:ext cx="2819400" cy="4572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defTabSz="914400" eaLnBrk="1" hangingPunct="1">
              <a:spcBef>
                <a:spcPct val="20000"/>
              </a:spcBef>
              <a:buClr>
                <a:srgbClr val="408000"/>
              </a:buClr>
              <a:buSzPct val="110000"/>
              <a:buFontTx/>
              <a:buNone/>
            </a:pPr>
            <a:r>
              <a:rPr lang="zh-CN" altLang="en-US" sz="2800" b="1" i="1">
                <a:solidFill>
                  <a:srgbClr val="FFFFFF"/>
                </a:solidFill>
                <a:ea typeface="Osaka" charset="0"/>
                <a:cs typeface="Osaka" charset="0"/>
              </a:rPr>
              <a:t>波斯国王</a:t>
            </a:r>
            <a:r>
              <a:rPr lang="en-US" altLang="ja-JP" sz="2800" b="1" i="1">
                <a:solidFill>
                  <a:srgbClr val="FFFFFF"/>
                </a:solidFill>
                <a:ea typeface="Osaka" charset="0"/>
                <a:cs typeface="Osaka" charset="0"/>
              </a:rPr>
              <a:t>:</a:t>
            </a:r>
            <a:endParaRPr lang="en-US" sz="2800" b="1" i="1">
              <a:solidFill>
                <a:srgbClr val="FFFFFF"/>
              </a:solidFill>
              <a:ea typeface="Osaka" charset="0"/>
              <a:cs typeface="Osaka" charset="0"/>
            </a:endParaRPr>
          </a:p>
        </p:txBody>
      </p:sp>
      <p:sp>
        <p:nvSpPr>
          <p:cNvPr id="264221" name="Rectangle 29"/>
          <p:cNvSpPr>
            <a:spLocks noChangeArrowheads="1"/>
          </p:cNvSpPr>
          <p:nvPr/>
        </p:nvSpPr>
        <p:spPr bwMode="auto">
          <a:xfrm>
            <a:off x="2209800" y="60960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塞鲁士</a:t>
            </a:r>
            <a:endParaRPr lang="en-US" sz="2800">
              <a:solidFill>
                <a:srgbClr val="FFFFFF"/>
              </a:solidFill>
              <a:ea typeface="Osaka" charset="0"/>
              <a:cs typeface="Osaka" charset="0"/>
            </a:endParaRPr>
          </a:p>
        </p:txBody>
      </p:sp>
      <p:sp>
        <p:nvSpPr>
          <p:cNvPr id="264222" name="Rectangle 30"/>
          <p:cNvSpPr>
            <a:spLocks noChangeArrowheads="1"/>
          </p:cNvSpPr>
          <p:nvPr/>
        </p:nvSpPr>
        <p:spPr bwMode="auto">
          <a:xfrm>
            <a:off x="3962400" y="6096000"/>
            <a:ext cx="14478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大利乌</a:t>
            </a:r>
            <a:endParaRPr lang="en-US" sz="2800">
              <a:solidFill>
                <a:srgbClr val="FFFFFF"/>
              </a:solidFill>
              <a:ea typeface="Osaka" charset="0"/>
              <a:cs typeface="Osaka" charset="0"/>
            </a:endParaRPr>
          </a:p>
        </p:txBody>
      </p:sp>
      <p:sp>
        <p:nvSpPr>
          <p:cNvPr id="264223" name="Rectangle 31"/>
          <p:cNvSpPr>
            <a:spLocks noChangeArrowheads="1"/>
          </p:cNvSpPr>
          <p:nvPr/>
        </p:nvSpPr>
        <p:spPr bwMode="auto">
          <a:xfrm>
            <a:off x="5334000" y="6096000"/>
            <a:ext cx="19050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亚哈随鲁</a:t>
            </a:r>
            <a:endParaRPr lang="en-US" sz="2800">
              <a:solidFill>
                <a:srgbClr val="FFFFFF"/>
              </a:solidFill>
              <a:ea typeface="Osaka" charset="0"/>
              <a:cs typeface="Osaka" charset="0"/>
            </a:endParaRPr>
          </a:p>
        </p:txBody>
      </p:sp>
      <p:sp>
        <p:nvSpPr>
          <p:cNvPr id="264224" name="Rectangle 32"/>
          <p:cNvSpPr>
            <a:spLocks noChangeArrowheads="1"/>
          </p:cNvSpPr>
          <p:nvPr/>
        </p:nvSpPr>
        <p:spPr bwMode="auto">
          <a:xfrm>
            <a:off x="7010400" y="6096000"/>
            <a:ext cx="1905000" cy="495300"/>
          </a:xfrm>
          <a:prstGeom prst="rect">
            <a:avLst/>
          </a:prstGeom>
          <a:noFill/>
          <a:ln w="9525">
            <a:noFill/>
            <a:miter lim="800000"/>
            <a:headEnd/>
            <a:tailEnd/>
          </a:ln>
          <a:effectLst>
            <a:outerShdw dist="35921" dir="2700000" algn="ctr" rotWithShape="0">
              <a:srgbClr val="808080">
                <a:alpha val="74997"/>
              </a:srgbClr>
            </a:outerShdw>
          </a:effectLst>
        </p:spPr>
        <p:txBody>
          <a:bodyPr/>
          <a:lstStyle/>
          <a:p>
            <a:pPr algn="ctr" defTabSz="914400" eaLnBrk="1" hangingPunct="1">
              <a:spcBef>
                <a:spcPct val="20000"/>
              </a:spcBef>
              <a:buClr>
                <a:srgbClr val="408000"/>
              </a:buClr>
              <a:buSzPct val="110000"/>
              <a:buFontTx/>
              <a:buNone/>
            </a:pPr>
            <a:r>
              <a:rPr lang="zh-CN" altLang="en-US" sz="2800">
                <a:solidFill>
                  <a:srgbClr val="FFFFFF"/>
                </a:solidFill>
                <a:ea typeface="Osaka" charset="0"/>
                <a:cs typeface="Osaka" charset="0"/>
              </a:rPr>
              <a:t>亚达薛西</a:t>
            </a:r>
            <a:endParaRPr lang="en-US" sz="2800">
              <a:solidFill>
                <a:srgbClr val="FFFFFF"/>
              </a:solidFill>
              <a:ea typeface="Osaka" charset="0"/>
              <a:cs typeface="Osaka" charset="0"/>
            </a:endParaRPr>
          </a:p>
        </p:txBody>
      </p:sp>
      <p:pic>
        <p:nvPicPr>
          <p:cNvPr id="47137" name="Picture 33" descr="1Temple"/>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191000" y="3657600"/>
            <a:ext cx="1143000" cy="1146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138" name="Picture 34" descr="thum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19400" y="3581400"/>
            <a:ext cx="642938"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242529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64203"/>
                                        </p:tgtEl>
                                        <p:attrNameLst>
                                          <p:attrName>style.visibility</p:attrName>
                                        </p:attrNameLst>
                                      </p:cBhvr>
                                      <p:to>
                                        <p:strVal val="visible"/>
                                      </p:to>
                                    </p:set>
                                    <p:anim calcmode="lin" valueType="num">
                                      <p:cBhvr additive="base">
                                        <p:cTn id="7" dur="500" fill="hold"/>
                                        <p:tgtEl>
                                          <p:spTgt spid="264203"/>
                                        </p:tgtEl>
                                        <p:attrNameLst>
                                          <p:attrName>ppt_x</p:attrName>
                                        </p:attrNameLst>
                                      </p:cBhvr>
                                      <p:tavLst>
                                        <p:tav tm="0">
                                          <p:val>
                                            <p:strVal val="0-#ppt_w/2"/>
                                          </p:val>
                                        </p:tav>
                                        <p:tav tm="100000">
                                          <p:val>
                                            <p:strVal val="#ppt_x"/>
                                          </p:val>
                                        </p:tav>
                                      </p:tavLst>
                                    </p:anim>
                                    <p:anim calcmode="lin" valueType="num">
                                      <p:cBhvr additive="base">
                                        <p:cTn id="8" dur="500" fill="hold"/>
                                        <p:tgtEl>
                                          <p:spTgt spid="264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64198"/>
                                        </p:tgtEl>
                                        <p:attrNameLst>
                                          <p:attrName>style.visibility</p:attrName>
                                        </p:attrNameLst>
                                      </p:cBhvr>
                                      <p:to>
                                        <p:strVal val="visible"/>
                                      </p:to>
                                    </p:set>
                                    <p:anim calcmode="lin" valueType="num">
                                      <p:cBhvr additive="base">
                                        <p:cTn id="13" dur="500" fill="hold"/>
                                        <p:tgtEl>
                                          <p:spTgt spid="264198"/>
                                        </p:tgtEl>
                                        <p:attrNameLst>
                                          <p:attrName>ppt_x</p:attrName>
                                        </p:attrNameLst>
                                      </p:cBhvr>
                                      <p:tavLst>
                                        <p:tav tm="0">
                                          <p:val>
                                            <p:strVal val="0-#ppt_w/2"/>
                                          </p:val>
                                        </p:tav>
                                        <p:tav tm="100000">
                                          <p:val>
                                            <p:strVal val="#ppt_x"/>
                                          </p:val>
                                        </p:tav>
                                      </p:tavLst>
                                    </p:anim>
                                    <p:anim calcmode="lin" valueType="num">
                                      <p:cBhvr additive="base">
                                        <p:cTn id="14" dur="500" fill="hold"/>
                                        <p:tgtEl>
                                          <p:spTgt spid="2641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64200"/>
                                        </p:tgtEl>
                                        <p:attrNameLst>
                                          <p:attrName>style.visibility</p:attrName>
                                        </p:attrNameLst>
                                      </p:cBhvr>
                                      <p:to>
                                        <p:strVal val="visible"/>
                                      </p:to>
                                    </p:set>
                                    <p:anim calcmode="lin" valueType="num">
                                      <p:cBhvr additive="base">
                                        <p:cTn id="19" dur="500" fill="hold"/>
                                        <p:tgtEl>
                                          <p:spTgt spid="264200"/>
                                        </p:tgtEl>
                                        <p:attrNameLst>
                                          <p:attrName>ppt_x</p:attrName>
                                        </p:attrNameLst>
                                      </p:cBhvr>
                                      <p:tavLst>
                                        <p:tav tm="0">
                                          <p:val>
                                            <p:strVal val="0-#ppt_w/2"/>
                                          </p:val>
                                        </p:tav>
                                        <p:tav tm="100000">
                                          <p:val>
                                            <p:strVal val="#ppt_x"/>
                                          </p:val>
                                        </p:tav>
                                      </p:tavLst>
                                    </p:anim>
                                    <p:anim calcmode="lin" valueType="num">
                                      <p:cBhvr additive="base">
                                        <p:cTn id="20" dur="500" fill="hold"/>
                                        <p:tgtEl>
                                          <p:spTgt spid="264200"/>
                                        </p:tgtEl>
                                        <p:attrNameLst>
                                          <p:attrName>ppt_y</p:attrName>
                                        </p:attrNameLst>
                                      </p:cBhvr>
                                      <p:tavLst>
                                        <p:tav tm="0">
                                          <p:val>
                                            <p:strVal val="#ppt_y"/>
                                          </p:val>
                                        </p:tav>
                                        <p:tav tm="100000">
                                          <p:val>
                                            <p:strVal val="#ppt_y"/>
                                          </p:val>
                                        </p:tav>
                                      </p:tavLst>
                                    </p:anim>
                                  </p:childTnLst>
                                </p:cTn>
                              </p:par>
                            </p:childTnLst>
                          </p:cTn>
                        </p:par>
                        <p:par>
                          <p:cTn id="21" fill="hold" nodeType="afterGroup">
                            <p:stCondLst>
                              <p:cond delay="500"/>
                            </p:stCondLst>
                            <p:childTnLst>
                              <p:par>
                                <p:cTn id="22" presetID="2" presetClass="entr" presetSubtype="8" fill="hold" grpId="0" nodeType="afterEffect">
                                  <p:stCondLst>
                                    <p:cond delay="0"/>
                                  </p:stCondLst>
                                  <p:childTnLst>
                                    <p:set>
                                      <p:cBhvr>
                                        <p:cTn id="23" dur="1" fill="hold">
                                          <p:stCondLst>
                                            <p:cond delay="0"/>
                                          </p:stCondLst>
                                        </p:cTn>
                                        <p:tgtEl>
                                          <p:spTgt spid="264214"/>
                                        </p:tgtEl>
                                        <p:attrNameLst>
                                          <p:attrName>style.visibility</p:attrName>
                                        </p:attrNameLst>
                                      </p:cBhvr>
                                      <p:to>
                                        <p:strVal val="visible"/>
                                      </p:to>
                                    </p:set>
                                    <p:anim calcmode="lin" valueType="num">
                                      <p:cBhvr additive="base">
                                        <p:cTn id="24" dur="500" fill="hold"/>
                                        <p:tgtEl>
                                          <p:spTgt spid="264214"/>
                                        </p:tgtEl>
                                        <p:attrNameLst>
                                          <p:attrName>ppt_x</p:attrName>
                                        </p:attrNameLst>
                                      </p:cBhvr>
                                      <p:tavLst>
                                        <p:tav tm="0">
                                          <p:val>
                                            <p:strVal val="0-#ppt_w/2"/>
                                          </p:val>
                                        </p:tav>
                                        <p:tav tm="100000">
                                          <p:val>
                                            <p:strVal val="#ppt_x"/>
                                          </p:val>
                                        </p:tav>
                                      </p:tavLst>
                                    </p:anim>
                                    <p:anim calcmode="lin" valueType="num">
                                      <p:cBhvr additive="base">
                                        <p:cTn id="25" dur="500" fill="hold"/>
                                        <p:tgtEl>
                                          <p:spTgt spid="264214"/>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264201"/>
                                        </p:tgtEl>
                                        <p:attrNameLst>
                                          <p:attrName>style.visibility</p:attrName>
                                        </p:attrNameLst>
                                      </p:cBhvr>
                                      <p:to>
                                        <p:strVal val="visible"/>
                                      </p:to>
                                    </p:set>
                                    <p:anim calcmode="lin" valueType="num">
                                      <p:cBhvr additive="base">
                                        <p:cTn id="30" dur="500" fill="hold"/>
                                        <p:tgtEl>
                                          <p:spTgt spid="264201"/>
                                        </p:tgtEl>
                                        <p:attrNameLst>
                                          <p:attrName>ppt_x</p:attrName>
                                        </p:attrNameLst>
                                      </p:cBhvr>
                                      <p:tavLst>
                                        <p:tav tm="0">
                                          <p:val>
                                            <p:strVal val="0-#ppt_w/2"/>
                                          </p:val>
                                        </p:tav>
                                        <p:tav tm="100000">
                                          <p:val>
                                            <p:strVal val="#ppt_x"/>
                                          </p:val>
                                        </p:tav>
                                      </p:tavLst>
                                    </p:anim>
                                    <p:anim calcmode="lin" valueType="num">
                                      <p:cBhvr additive="base">
                                        <p:cTn id="31" dur="500" fill="hold"/>
                                        <p:tgtEl>
                                          <p:spTgt spid="264201"/>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264207"/>
                                        </p:tgtEl>
                                        <p:attrNameLst>
                                          <p:attrName>style.visibility</p:attrName>
                                        </p:attrNameLst>
                                      </p:cBhvr>
                                      <p:to>
                                        <p:strVal val="visible"/>
                                      </p:to>
                                    </p:set>
                                    <p:anim calcmode="lin" valueType="num">
                                      <p:cBhvr additive="base">
                                        <p:cTn id="36" dur="500" fill="hold"/>
                                        <p:tgtEl>
                                          <p:spTgt spid="264207"/>
                                        </p:tgtEl>
                                        <p:attrNameLst>
                                          <p:attrName>ppt_x</p:attrName>
                                        </p:attrNameLst>
                                      </p:cBhvr>
                                      <p:tavLst>
                                        <p:tav tm="0">
                                          <p:val>
                                            <p:strVal val="0-#ppt_w/2"/>
                                          </p:val>
                                        </p:tav>
                                        <p:tav tm="100000">
                                          <p:val>
                                            <p:strVal val="#ppt_x"/>
                                          </p:val>
                                        </p:tav>
                                      </p:tavLst>
                                    </p:anim>
                                    <p:anim calcmode="lin" valueType="num">
                                      <p:cBhvr additive="base">
                                        <p:cTn id="37" dur="500" fill="hold"/>
                                        <p:tgtEl>
                                          <p:spTgt spid="264207"/>
                                        </p:tgtEl>
                                        <p:attrNameLst>
                                          <p:attrName>ppt_y</p:attrName>
                                        </p:attrNameLst>
                                      </p:cBhvr>
                                      <p:tavLst>
                                        <p:tav tm="0">
                                          <p:val>
                                            <p:strVal val="#ppt_y"/>
                                          </p:val>
                                        </p:tav>
                                        <p:tav tm="100000">
                                          <p:val>
                                            <p:strVal val="#ppt_y"/>
                                          </p:val>
                                        </p:tav>
                                      </p:tavLst>
                                    </p:anim>
                                  </p:childTnLst>
                                </p:cTn>
                              </p:par>
                            </p:childTnLst>
                          </p:cTn>
                        </p:par>
                        <p:par>
                          <p:cTn id="38" fill="hold" nodeType="afterGroup">
                            <p:stCondLst>
                              <p:cond delay="500"/>
                            </p:stCondLst>
                            <p:childTnLst>
                              <p:par>
                                <p:cTn id="39" presetID="2" presetClass="entr" presetSubtype="8" fill="hold" grpId="0" nodeType="afterEffect">
                                  <p:stCondLst>
                                    <p:cond delay="0"/>
                                  </p:stCondLst>
                                  <p:childTnLst>
                                    <p:set>
                                      <p:cBhvr>
                                        <p:cTn id="40" dur="1" fill="hold">
                                          <p:stCondLst>
                                            <p:cond delay="0"/>
                                          </p:stCondLst>
                                        </p:cTn>
                                        <p:tgtEl>
                                          <p:spTgt spid="264204"/>
                                        </p:tgtEl>
                                        <p:attrNameLst>
                                          <p:attrName>style.visibility</p:attrName>
                                        </p:attrNameLst>
                                      </p:cBhvr>
                                      <p:to>
                                        <p:strVal val="visible"/>
                                      </p:to>
                                    </p:set>
                                    <p:anim calcmode="lin" valueType="num">
                                      <p:cBhvr additive="base">
                                        <p:cTn id="41" dur="500" fill="hold"/>
                                        <p:tgtEl>
                                          <p:spTgt spid="264204"/>
                                        </p:tgtEl>
                                        <p:attrNameLst>
                                          <p:attrName>ppt_x</p:attrName>
                                        </p:attrNameLst>
                                      </p:cBhvr>
                                      <p:tavLst>
                                        <p:tav tm="0">
                                          <p:val>
                                            <p:strVal val="0-#ppt_w/2"/>
                                          </p:val>
                                        </p:tav>
                                        <p:tav tm="100000">
                                          <p:val>
                                            <p:strVal val="#ppt_x"/>
                                          </p:val>
                                        </p:tav>
                                      </p:tavLst>
                                    </p:anim>
                                    <p:anim calcmode="lin" valueType="num">
                                      <p:cBhvr additive="base">
                                        <p:cTn id="42" dur="500" fill="hold"/>
                                        <p:tgtEl>
                                          <p:spTgt spid="264204"/>
                                        </p:tgtEl>
                                        <p:attrNameLst>
                                          <p:attrName>ppt_y</p:attrName>
                                        </p:attrNameLst>
                                      </p:cBhvr>
                                      <p:tavLst>
                                        <p:tav tm="0">
                                          <p:val>
                                            <p:strVal val="#ppt_y"/>
                                          </p:val>
                                        </p:tav>
                                        <p:tav tm="100000">
                                          <p:val>
                                            <p:strVal val="#ppt_y"/>
                                          </p:val>
                                        </p:tav>
                                      </p:tavLst>
                                    </p:anim>
                                  </p:childTnLst>
                                </p:cTn>
                              </p:par>
                            </p:childTnLst>
                          </p:cTn>
                        </p:par>
                        <p:par>
                          <p:cTn id="43" fill="hold" nodeType="afterGroup">
                            <p:stCondLst>
                              <p:cond delay="1000"/>
                            </p:stCondLst>
                            <p:childTnLst>
                              <p:par>
                                <p:cTn id="44" presetID="2" presetClass="entr" presetSubtype="8" fill="hold" grpId="0" nodeType="afterEffect">
                                  <p:stCondLst>
                                    <p:cond delay="0"/>
                                  </p:stCondLst>
                                  <p:childTnLst>
                                    <p:set>
                                      <p:cBhvr>
                                        <p:cTn id="45" dur="1" fill="hold">
                                          <p:stCondLst>
                                            <p:cond delay="0"/>
                                          </p:stCondLst>
                                        </p:cTn>
                                        <p:tgtEl>
                                          <p:spTgt spid="264205"/>
                                        </p:tgtEl>
                                        <p:attrNameLst>
                                          <p:attrName>style.visibility</p:attrName>
                                        </p:attrNameLst>
                                      </p:cBhvr>
                                      <p:to>
                                        <p:strVal val="visible"/>
                                      </p:to>
                                    </p:set>
                                    <p:anim calcmode="lin" valueType="num">
                                      <p:cBhvr additive="base">
                                        <p:cTn id="46" dur="500" fill="hold"/>
                                        <p:tgtEl>
                                          <p:spTgt spid="264205"/>
                                        </p:tgtEl>
                                        <p:attrNameLst>
                                          <p:attrName>ppt_x</p:attrName>
                                        </p:attrNameLst>
                                      </p:cBhvr>
                                      <p:tavLst>
                                        <p:tav tm="0">
                                          <p:val>
                                            <p:strVal val="0-#ppt_w/2"/>
                                          </p:val>
                                        </p:tav>
                                        <p:tav tm="100000">
                                          <p:val>
                                            <p:strVal val="#ppt_x"/>
                                          </p:val>
                                        </p:tav>
                                      </p:tavLst>
                                    </p:anim>
                                    <p:anim calcmode="lin" valueType="num">
                                      <p:cBhvr additive="base">
                                        <p:cTn id="47" dur="500" fill="hold"/>
                                        <p:tgtEl>
                                          <p:spTgt spid="264205"/>
                                        </p:tgtEl>
                                        <p:attrNameLst>
                                          <p:attrName>ppt_y</p:attrName>
                                        </p:attrNameLst>
                                      </p:cBhvr>
                                      <p:tavLst>
                                        <p:tav tm="0">
                                          <p:val>
                                            <p:strVal val="#ppt_y"/>
                                          </p:val>
                                        </p:tav>
                                        <p:tav tm="100000">
                                          <p:val>
                                            <p:strVal val="#ppt_y"/>
                                          </p:val>
                                        </p:tav>
                                      </p:tavLst>
                                    </p:anim>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264202"/>
                                        </p:tgtEl>
                                        <p:attrNameLst>
                                          <p:attrName>style.visibility</p:attrName>
                                        </p:attrNameLst>
                                      </p:cBhvr>
                                      <p:to>
                                        <p:strVal val="visible"/>
                                      </p:to>
                                    </p:set>
                                    <p:anim calcmode="lin" valueType="num">
                                      <p:cBhvr additive="base">
                                        <p:cTn id="52" dur="500" fill="hold"/>
                                        <p:tgtEl>
                                          <p:spTgt spid="264202"/>
                                        </p:tgtEl>
                                        <p:attrNameLst>
                                          <p:attrName>ppt_x</p:attrName>
                                        </p:attrNameLst>
                                      </p:cBhvr>
                                      <p:tavLst>
                                        <p:tav tm="0">
                                          <p:val>
                                            <p:strVal val="0-#ppt_w/2"/>
                                          </p:val>
                                        </p:tav>
                                        <p:tav tm="100000">
                                          <p:val>
                                            <p:strVal val="#ppt_x"/>
                                          </p:val>
                                        </p:tav>
                                      </p:tavLst>
                                    </p:anim>
                                    <p:anim calcmode="lin" valueType="num">
                                      <p:cBhvr additive="base">
                                        <p:cTn id="53" dur="500" fill="hold"/>
                                        <p:tgtEl>
                                          <p:spTgt spid="264202"/>
                                        </p:tgtEl>
                                        <p:attrNameLst>
                                          <p:attrName>ppt_y</p:attrName>
                                        </p:attrNameLst>
                                      </p:cBhvr>
                                      <p:tavLst>
                                        <p:tav tm="0">
                                          <p:val>
                                            <p:strVal val="#ppt_y"/>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2" presetClass="entr" presetSubtype="8" fill="hold" grpId="0" nodeType="clickEffect">
                                  <p:stCondLst>
                                    <p:cond delay="0"/>
                                  </p:stCondLst>
                                  <p:childTnLst>
                                    <p:set>
                                      <p:cBhvr>
                                        <p:cTn id="57" dur="1" fill="hold">
                                          <p:stCondLst>
                                            <p:cond delay="0"/>
                                          </p:stCondLst>
                                        </p:cTn>
                                        <p:tgtEl>
                                          <p:spTgt spid="264217"/>
                                        </p:tgtEl>
                                        <p:attrNameLst>
                                          <p:attrName>style.visibility</p:attrName>
                                        </p:attrNameLst>
                                      </p:cBhvr>
                                      <p:to>
                                        <p:strVal val="visible"/>
                                      </p:to>
                                    </p:set>
                                    <p:anim calcmode="lin" valueType="num">
                                      <p:cBhvr additive="base">
                                        <p:cTn id="58" dur="500" fill="hold"/>
                                        <p:tgtEl>
                                          <p:spTgt spid="264217"/>
                                        </p:tgtEl>
                                        <p:attrNameLst>
                                          <p:attrName>ppt_x</p:attrName>
                                        </p:attrNameLst>
                                      </p:cBhvr>
                                      <p:tavLst>
                                        <p:tav tm="0">
                                          <p:val>
                                            <p:strVal val="0-#ppt_w/2"/>
                                          </p:val>
                                        </p:tav>
                                        <p:tav tm="100000">
                                          <p:val>
                                            <p:strVal val="#ppt_x"/>
                                          </p:val>
                                        </p:tav>
                                      </p:tavLst>
                                    </p:anim>
                                    <p:anim calcmode="lin" valueType="num">
                                      <p:cBhvr additive="base">
                                        <p:cTn id="59" dur="500" fill="hold"/>
                                        <p:tgtEl>
                                          <p:spTgt spid="264217"/>
                                        </p:tgtEl>
                                        <p:attrNameLst>
                                          <p:attrName>ppt_y</p:attrName>
                                        </p:attrNameLst>
                                      </p:cBhvr>
                                      <p:tavLst>
                                        <p:tav tm="0">
                                          <p:val>
                                            <p:strVal val="#ppt_y"/>
                                          </p:val>
                                        </p:tav>
                                        <p:tav tm="100000">
                                          <p:val>
                                            <p:strVal val="#ppt_y"/>
                                          </p:val>
                                        </p:tav>
                                      </p:tavLst>
                                    </p:anim>
                                  </p:childTnLst>
                                </p:cTn>
                              </p:par>
                            </p:childTnLst>
                          </p:cTn>
                        </p:par>
                        <p:par>
                          <p:cTn id="60" fill="hold" nodeType="afterGroup">
                            <p:stCondLst>
                              <p:cond delay="500"/>
                            </p:stCondLst>
                            <p:childTnLst>
                              <p:par>
                                <p:cTn id="61" presetID="2" presetClass="entr" presetSubtype="8" fill="hold" grpId="0" nodeType="afterEffect">
                                  <p:stCondLst>
                                    <p:cond delay="0"/>
                                  </p:stCondLst>
                                  <p:childTnLst>
                                    <p:set>
                                      <p:cBhvr>
                                        <p:cTn id="62" dur="1" fill="hold">
                                          <p:stCondLst>
                                            <p:cond delay="0"/>
                                          </p:stCondLst>
                                        </p:cTn>
                                        <p:tgtEl>
                                          <p:spTgt spid="264216"/>
                                        </p:tgtEl>
                                        <p:attrNameLst>
                                          <p:attrName>style.visibility</p:attrName>
                                        </p:attrNameLst>
                                      </p:cBhvr>
                                      <p:to>
                                        <p:strVal val="visible"/>
                                      </p:to>
                                    </p:set>
                                    <p:anim calcmode="lin" valueType="num">
                                      <p:cBhvr additive="base">
                                        <p:cTn id="63" dur="500" fill="hold"/>
                                        <p:tgtEl>
                                          <p:spTgt spid="264216"/>
                                        </p:tgtEl>
                                        <p:attrNameLst>
                                          <p:attrName>ppt_x</p:attrName>
                                        </p:attrNameLst>
                                      </p:cBhvr>
                                      <p:tavLst>
                                        <p:tav tm="0">
                                          <p:val>
                                            <p:strVal val="0-#ppt_w/2"/>
                                          </p:val>
                                        </p:tav>
                                        <p:tav tm="100000">
                                          <p:val>
                                            <p:strVal val="#ppt_x"/>
                                          </p:val>
                                        </p:tav>
                                      </p:tavLst>
                                    </p:anim>
                                    <p:anim calcmode="lin" valueType="num">
                                      <p:cBhvr additive="base">
                                        <p:cTn id="64" dur="500" fill="hold"/>
                                        <p:tgtEl>
                                          <p:spTgt spid="264216"/>
                                        </p:tgtEl>
                                        <p:attrNameLst>
                                          <p:attrName>ppt_y</p:attrName>
                                        </p:attrNameLst>
                                      </p:cBhvr>
                                      <p:tavLst>
                                        <p:tav tm="0">
                                          <p:val>
                                            <p:strVal val="#ppt_y"/>
                                          </p:val>
                                        </p:tav>
                                        <p:tav tm="100000">
                                          <p:val>
                                            <p:strVal val="#ppt_y"/>
                                          </p:val>
                                        </p:tav>
                                      </p:tavLst>
                                    </p:anim>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264215"/>
                                        </p:tgtEl>
                                        <p:attrNameLst>
                                          <p:attrName>style.visibility</p:attrName>
                                        </p:attrNameLst>
                                      </p:cBhvr>
                                      <p:to>
                                        <p:strVal val="visible"/>
                                      </p:to>
                                    </p:set>
                                    <p:anim calcmode="lin" valueType="num">
                                      <p:cBhvr additive="base">
                                        <p:cTn id="69" dur="500" fill="hold"/>
                                        <p:tgtEl>
                                          <p:spTgt spid="264215"/>
                                        </p:tgtEl>
                                        <p:attrNameLst>
                                          <p:attrName>ppt_x</p:attrName>
                                        </p:attrNameLst>
                                      </p:cBhvr>
                                      <p:tavLst>
                                        <p:tav tm="0">
                                          <p:val>
                                            <p:strVal val="0-#ppt_w/2"/>
                                          </p:val>
                                        </p:tav>
                                        <p:tav tm="100000">
                                          <p:val>
                                            <p:strVal val="#ppt_x"/>
                                          </p:val>
                                        </p:tav>
                                      </p:tavLst>
                                    </p:anim>
                                    <p:anim calcmode="lin" valueType="num">
                                      <p:cBhvr additive="base">
                                        <p:cTn id="70" dur="500" fill="hold"/>
                                        <p:tgtEl>
                                          <p:spTgt spid="264215"/>
                                        </p:tgtEl>
                                        <p:attrNameLst>
                                          <p:attrName>ppt_y</p:attrName>
                                        </p:attrNameLst>
                                      </p:cBhvr>
                                      <p:tavLst>
                                        <p:tav tm="0">
                                          <p:val>
                                            <p:strVal val="#ppt_y"/>
                                          </p:val>
                                        </p:tav>
                                        <p:tav tm="100000">
                                          <p:val>
                                            <p:strVal val="#ppt_y"/>
                                          </p:val>
                                        </p:tav>
                                      </p:tavLst>
                                    </p:anim>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8" fill="hold" grpId="0" nodeType="clickEffect">
                                  <p:stCondLst>
                                    <p:cond delay="0"/>
                                  </p:stCondLst>
                                  <p:childTnLst>
                                    <p:set>
                                      <p:cBhvr>
                                        <p:cTn id="74" dur="1" fill="hold">
                                          <p:stCondLst>
                                            <p:cond delay="0"/>
                                          </p:stCondLst>
                                        </p:cTn>
                                        <p:tgtEl>
                                          <p:spTgt spid="264209"/>
                                        </p:tgtEl>
                                        <p:attrNameLst>
                                          <p:attrName>style.visibility</p:attrName>
                                        </p:attrNameLst>
                                      </p:cBhvr>
                                      <p:to>
                                        <p:strVal val="visible"/>
                                      </p:to>
                                    </p:set>
                                    <p:anim calcmode="lin" valueType="num">
                                      <p:cBhvr additive="base">
                                        <p:cTn id="75" dur="500" fill="hold"/>
                                        <p:tgtEl>
                                          <p:spTgt spid="264209"/>
                                        </p:tgtEl>
                                        <p:attrNameLst>
                                          <p:attrName>ppt_x</p:attrName>
                                        </p:attrNameLst>
                                      </p:cBhvr>
                                      <p:tavLst>
                                        <p:tav tm="0">
                                          <p:val>
                                            <p:strVal val="0-#ppt_w/2"/>
                                          </p:val>
                                        </p:tav>
                                        <p:tav tm="100000">
                                          <p:val>
                                            <p:strVal val="#ppt_x"/>
                                          </p:val>
                                        </p:tav>
                                      </p:tavLst>
                                    </p:anim>
                                    <p:anim calcmode="lin" valueType="num">
                                      <p:cBhvr additive="base">
                                        <p:cTn id="76" dur="500" fill="hold"/>
                                        <p:tgtEl>
                                          <p:spTgt spid="264209"/>
                                        </p:tgtEl>
                                        <p:attrNameLst>
                                          <p:attrName>ppt_y</p:attrName>
                                        </p:attrNameLst>
                                      </p:cBhvr>
                                      <p:tavLst>
                                        <p:tav tm="0">
                                          <p:val>
                                            <p:strVal val="#ppt_y"/>
                                          </p:val>
                                        </p:tav>
                                        <p:tav tm="100000">
                                          <p:val>
                                            <p:strVal val="#ppt_y"/>
                                          </p:val>
                                        </p:tav>
                                      </p:tavLst>
                                    </p:anim>
                                  </p:childTnLst>
                                </p:cTn>
                              </p:par>
                            </p:childTnLst>
                          </p:cTn>
                        </p:par>
                      </p:childTnLst>
                    </p:cTn>
                  </p:par>
                  <p:par>
                    <p:cTn id="77" fill="hold" nodeType="clickPar">
                      <p:stCondLst>
                        <p:cond delay="indefinite"/>
                      </p:stCondLst>
                      <p:childTnLst>
                        <p:par>
                          <p:cTn id="78" fill="hold" nodeType="withGroup">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264210"/>
                                        </p:tgtEl>
                                        <p:attrNameLst>
                                          <p:attrName>style.visibility</p:attrName>
                                        </p:attrNameLst>
                                      </p:cBhvr>
                                      <p:to>
                                        <p:strVal val="visible"/>
                                      </p:to>
                                    </p:set>
                                    <p:anim calcmode="lin" valueType="num">
                                      <p:cBhvr additive="base">
                                        <p:cTn id="81" dur="500" fill="hold"/>
                                        <p:tgtEl>
                                          <p:spTgt spid="264210"/>
                                        </p:tgtEl>
                                        <p:attrNameLst>
                                          <p:attrName>ppt_x</p:attrName>
                                        </p:attrNameLst>
                                      </p:cBhvr>
                                      <p:tavLst>
                                        <p:tav tm="0">
                                          <p:val>
                                            <p:strVal val="0-#ppt_w/2"/>
                                          </p:val>
                                        </p:tav>
                                        <p:tav tm="100000">
                                          <p:val>
                                            <p:strVal val="#ppt_x"/>
                                          </p:val>
                                        </p:tav>
                                      </p:tavLst>
                                    </p:anim>
                                    <p:anim calcmode="lin" valueType="num">
                                      <p:cBhvr additive="base">
                                        <p:cTn id="82" dur="500" fill="hold"/>
                                        <p:tgtEl>
                                          <p:spTgt spid="264210"/>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264206"/>
                                        </p:tgtEl>
                                        <p:attrNameLst>
                                          <p:attrName>style.visibility</p:attrName>
                                        </p:attrNameLst>
                                      </p:cBhvr>
                                      <p:to>
                                        <p:strVal val="visible"/>
                                      </p:to>
                                    </p:set>
                                    <p:anim calcmode="lin" valueType="num">
                                      <p:cBhvr additive="base">
                                        <p:cTn id="87" dur="500" fill="hold"/>
                                        <p:tgtEl>
                                          <p:spTgt spid="264206"/>
                                        </p:tgtEl>
                                        <p:attrNameLst>
                                          <p:attrName>ppt_x</p:attrName>
                                        </p:attrNameLst>
                                      </p:cBhvr>
                                      <p:tavLst>
                                        <p:tav tm="0">
                                          <p:val>
                                            <p:strVal val="0-#ppt_w/2"/>
                                          </p:val>
                                        </p:tav>
                                        <p:tav tm="100000">
                                          <p:val>
                                            <p:strVal val="#ppt_x"/>
                                          </p:val>
                                        </p:tav>
                                      </p:tavLst>
                                    </p:anim>
                                    <p:anim calcmode="lin" valueType="num">
                                      <p:cBhvr additive="base">
                                        <p:cTn id="88" dur="500" fill="hold"/>
                                        <p:tgtEl>
                                          <p:spTgt spid="264206"/>
                                        </p:tgtEl>
                                        <p:attrNameLst>
                                          <p:attrName>ppt_y</p:attrName>
                                        </p:attrNameLst>
                                      </p:cBhvr>
                                      <p:tavLst>
                                        <p:tav tm="0">
                                          <p:val>
                                            <p:strVal val="#ppt_y"/>
                                          </p:val>
                                        </p:tav>
                                        <p:tav tm="100000">
                                          <p:val>
                                            <p:strVal val="#ppt_y"/>
                                          </p:val>
                                        </p:tav>
                                      </p:tavLst>
                                    </p:anim>
                                  </p:childTnLst>
                                </p:cTn>
                              </p:par>
                            </p:childTnLst>
                          </p:cTn>
                        </p:par>
                      </p:childTnLst>
                    </p:cTn>
                  </p:par>
                  <p:par>
                    <p:cTn id="89" fill="hold" nodeType="clickPar">
                      <p:stCondLst>
                        <p:cond delay="indefinite"/>
                      </p:stCondLst>
                      <p:childTnLst>
                        <p:par>
                          <p:cTn id="90" fill="hold" nodeType="withGroup">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264221"/>
                                        </p:tgtEl>
                                        <p:attrNameLst>
                                          <p:attrName>style.visibility</p:attrName>
                                        </p:attrNameLst>
                                      </p:cBhvr>
                                      <p:to>
                                        <p:strVal val="visible"/>
                                      </p:to>
                                    </p:set>
                                    <p:anim calcmode="lin" valueType="num">
                                      <p:cBhvr additive="base">
                                        <p:cTn id="93" dur="500" fill="hold"/>
                                        <p:tgtEl>
                                          <p:spTgt spid="264221"/>
                                        </p:tgtEl>
                                        <p:attrNameLst>
                                          <p:attrName>ppt_x</p:attrName>
                                        </p:attrNameLst>
                                      </p:cBhvr>
                                      <p:tavLst>
                                        <p:tav tm="0">
                                          <p:val>
                                            <p:strVal val="0-#ppt_w/2"/>
                                          </p:val>
                                        </p:tav>
                                        <p:tav tm="100000">
                                          <p:val>
                                            <p:strVal val="#ppt_x"/>
                                          </p:val>
                                        </p:tav>
                                      </p:tavLst>
                                    </p:anim>
                                    <p:anim calcmode="lin" valueType="num">
                                      <p:cBhvr additive="base">
                                        <p:cTn id="94" dur="500" fill="hold"/>
                                        <p:tgtEl>
                                          <p:spTgt spid="264221"/>
                                        </p:tgtEl>
                                        <p:attrNameLst>
                                          <p:attrName>ppt_y</p:attrName>
                                        </p:attrNameLst>
                                      </p:cBhvr>
                                      <p:tavLst>
                                        <p:tav tm="0">
                                          <p:val>
                                            <p:strVal val="#ppt_y"/>
                                          </p:val>
                                        </p:tav>
                                        <p:tav tm="100000">
                                          <p:val>
                                            <p:strVal val="#ppt_y"/>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2" presetClass="entr" presetSubtype="8" fill="hold" grpId="0" nodeType="clickEffect">
                                  <p:stCondLst>
                                    <p:cond delay="0"/>
                                  </p:stCondLst>
                                  <p:childTnLst>
                                    <p:set>
                                      <p:cBhvr>
                                        <p:cTn id="98" dur="1" fill="hold">
                                          <p:stCondLst>
                                            <p:cond delay="0"/>
                                          </p:stCondLst>
                                        </p:cTn>
                                        <p:tgtEl>
                                          <p:spTgt spid="264222"/>
                                        </p:tgtEl>
                                        <p:attrNameLst>
                                          <p:attrName>style.visibility</p:attrName>
                                        </p:attrNameLst>
                                      </p:cBhvr>
                                      <p:to>
                                        <p:strVal val="visible"/>
                                      </p:to>
                                    </p:set>
                                    <p:anim calcmode="lin" valueType="num">
                                      <p:cBhvr additive="base">
                                        <p:cTn id="99" dur="500" fill="hold"/>
                                        <p:tgtEl>
                                          <p:spTgt spid="264222"/>
                                        </p:tgtEl>
                                        <p:attrNameLst>
                                          <p:attrName>ppt_x</p:attrName>
                                        </p:attrNameLst>
                                      </p:cBhvr>
                                      <p:tavLst>
                                        <p:tav tm="0">
                                          <p:val>
                                            <p:strVal val="0-#ppt_w/2"/>
                                          </p:val>
                                        </p:tav>
                                        <p:tav tm="100000">
                                          <p:val>
                                            <p:strVal val="#ppt_x"/>
                                          </p:val>
                                        </p:tav>
                                      </p:tavLst>
                                    </p:anim>
                                    <p:anim calcmode="lin" valueType="num">
                                      <p:cBhvr additive="base">
                                        <p:cTn id="100" dur="500" fill="hold"/>
                                        <p:tgtEl>
                                          <p:spTgt spid="264222"/>
                                        </p:tgtEl>
                                        <p:attrNameLst>
                                          <p:attrName>ppt_y</p:attrName>
                                        </p:attrNameLst>
                                      </p:cBhvr>
                                      <p:tavLst>
                                        <p:tav tm="0">
                                          <p:val>
                                            <p:strVal val="#ppt_y"/>
                                          </p:val>
                                        </p:tav>
                                        <p:tav tm="100000">
                                          <p:val>
                                            <p:strVal val="#ppt_y"/>
                                          </p:val>
                                        </p:tav>
                                      </p:tavLst>
                                    </p:anim>
                                  </p:childTnLst>
                                </p:cTn>
                              </p:par>
                            </p:childTnLst>
                          </p:cTn>
                        </p:par>
                      </p:childTnLst>
                    </p:cTn>
                  </p:par>
                  <p:par>
                    <p:cTn id="101" fill="hold" nodeType="clickPar">
                      <p:stCondLst>
                        <p:cond delay="indefinite"/>
                      </p:stCondLst>
                      <p:childTnLst>
                        <p:par>
                          <p:cTn id="102" fill="hold" nodeType="withGroup">
                            <p:stCondLst>
                              <p:cond delay="0"/>
                            </p:stCondLst>
                            <p:childTnLst>
                              <p:par>
                                <p:cTn id="103" presetID="2" presetClass="entr" presetSubtype="8" fill="hold" grpId="0" nodeType="clickEffect">
                                  <p:stCondLst>
                                    <p:cond delay="0"/>
                                  </p:stCondLst>
                                  <p:childTnLst>
                                    <p:set>
                                      <p:cBhvr>
                                        <p:cTn id="104" dur="1" fill="hold">
                                          <p:stCondLst>
                                            <p:cond delay="0"/>
                                          </p:stCondLst>
                                        </p:cTn>
                                        <p:tgtEl>
                                          <p:spTgt spid="264223"/>
                                        </p:tgtEl>
                                        <p:attrNameLst>
                                          <p:attrName>style.visibility</p:attrName>
                                        </p:attrNameLst>
                                      </p:cBhvr>
                                      <p:to>
                                        <p:strVal val="visible"/>
                                      </p:to>
                                    </p:set>
                                    <p:anim calcmode="lin" valueType="num">
                                      <p:cBhvr additive="base">
                                        <p:cTn id="105" dur="500" fill="hold"/>
                                        <p:tgtEl>
                                          <p:spTgt spid="264223"/>
                                        </p:tgtEl>
                                        <p:attrNameLst>
                                          <p:attrName>ppt_x</p:attrName>
                                        </p:attrNameLst>
                                      </p:cBhvr>
                                      <p:tavLst>
                                        <p:tav tm="0">
                                          <p:val>
                                            <p:strVal val="0-#ppt_w/2"/>
                                          </p:val>
                                        </p:tav>
                                        <p:tav tm="100000">
                                          <p:val>
                                            <p:strVal val="#ppt_x"/>
                                          </p:val>
                                        </p:tav>
                                      </p:tavLst>
                                    </p:anim>
                                    <p:anim calcmode="lin" valueType="num">
                                      <p:cBhvr additive="base">
                                        <p:cTn id="106" dur="500" fill="hold"/>
                                        <p:tgtEl>
                                          <p:spTgt spid="264223"/>
                                        </p:tgtEl>
                                        <p:attrNameLst>
                                          <p:attrName>ppt_y</p:attrName>
                                        </p:attrNameLst>
                                      </p:cBhvr>
                                      <p:tavLst>
                                        <p:tav tm="0">
                                          <p:val>
                                            <p:strVal val="#ppt_y"/>
                                          </p:val>
                                        </p:tav>
                                        <p:tav tm="100000">
                                          <p:val>
                                            <p:strVal val="#ppt_y"/>
                                          </p:val>
                                        </p:tav>
                                      </p:tavLst>
                                    </p:anim>
                                  </p:childTnLst>
                                </p:cTn>
                              </p:par>
                            </p:childTnLst>
                          </p:cTn>
                        </p:par>
                      </p:childTnLst>
                    </p:cTn>
                  </p:par>
                  <p:par>
                    <p:cTn id="107" fill="hold" nodeType="clickPar">
                      <p:stCondLst>
                        <p:cond delay="indefinite"/>
                      </p:stCondLst>
                      <p:childTnLst>
                        <p:par>
                          <p:cTn id="108" fill="hold" nodeType="withGroup">
                            <p:stCondLst>
                              <p:cond delay="0"/>
                            </p:stCondLst>
                            <p:childTnLst>
                              <p:par>
                                <p:cTn id="109" presetID="2" presetClass="entr" presetSubtype="8" fill="hold" grpId="0" nodeType="clickEffect">
                                  <p:stCondLst>
                                    <p:cond delay="0"/>
                                  </p:stCondLst>
                                  <p:childTnLst>
                                    <p:set>
                                      <p:cBhvr>
                                        <p:cTn id="110" dur="1" fill="hold">
                                          <p:stCondLst>
                                            <p:cond delay="0"/>
                                          </p:stCondLst>
                                        </p:cTn>
                                        <p:tgtEl>
                                          <p:spTgt spid="264224"/>
                                        </p:tgtEl>
                                        <p:attrNameLst>
                                          <p:attrName>style.visibility</p:attrName>
                                        </p:attrNameLst>
                                      </p:cBhvr>
                                      <p:to>
                                        <p:strVal val="visible"/>
                                      </p:to>
                                    </p:set>
                                    <p:anim calcmode="lin" valueType="num">
                                      <p:cBhvr additive="base">
                                        <p:cTn id="111" dur="500" fill="hold"/>
                                        <p:tgtEl>
                                          <p:spTgt spid="264224"/>
                                        </p:tgtEl>
                                        <p:attrNameLst>
                                          <p:attrName>ppt_x</p:attrName>
                                        </p:attrNameLst>
                                      </p:cBhvr>
                                      <p:tavLst>
                                        <p:tav tm="0">
                                          <p:val>
                                            <p:strVal val="0-#ppt_w/2"/>
                                          </p:val>
                                        </p:tav>
                                        <p:tav tm="100000">
                                          <p:val>
                                            <p:strVal val="#ppt_x"/>
                                          </p:val>
                                        </p:tav>
                                      </p:tavLst>
                                    </p:anim>
                                    <p:anim calcmode="lin" valueType="num">
                                      <p:cBhvr additive="base">
                                        <p:cTn id="112" dur="500" fill="hold"/>
                                        <p:tgtEl>
                                          <p:spTgt spid="2642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8" grpId="0" autoUpdateAnimBg="0"/>
      <p:bldP spid="264200" grpId="0" autoUpdateAnimBg="0"/>
      <p:bldP spid="264201" grpId="0" autoUpdateAnimBg="0"/>
      <p:bldP spid="264202" grpId="0" autoUpdateAnimBg="0"/>
      <p:bldP spid="264203" grpId="0" autoUpdateAnimBg="0"/>
      <p:bldP spid="264204" grpId="0" autoUpdateAnimBg="0"/>
      <p:bldP spid="264205" grpId="0" autoUpdateAnimBg="0"/>
      <p:bldP spid="264206" grpId="0" autoUpdateAnimBg="0"/>
      <p:bldP spid="264207" grpId="0" autoUpdateAnimBg="0"/>
      <p:bldP spid="264209" grpId="0" autoUpdateAnimBg="0"/>
      <p:bldP spid="264210" grpId="0" autoUpdateAnimBg="0"/>
      <p:bldP spid="264214" grpId="0" autoUpdateAnimBg="0"/>
      <p:bldP spid="264215" grpId="0" autoUpdateAnimBg="0"/>
      <p:bldP spid="264216" grpId="0" autoUpdateAnimBg="0"/>
      <p:bldP spid="264217" grpId="0" autoUpdateAnimBg="0"/>
      <p:bldP spid="264221" grpId="0" autoUpdateAnimBg="0"/>
      <p:bldP spid="264222" grpId="0" autoUpdateAnimBg="0"/>
      <p:bldP spid="264223" grpId="0" autoUpdateAnimBg="0"/>
      <p:bldP spid="264224"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155654"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268760"/>
            <a:ext cx="9144000"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0" name="Rectangle 2"/>
          <p:cNvSpPr>
            <a:spLocks noGrp="1" noChangeArrowheads="1"/>
          </p:cNvSpPr>
          <p:nvPr>
            <p:ph type="title"/>
          </p:nvPr>
        </p:nvSpPr>
        <p:spPr>
          <a:xfrm>
            <a:off x="152400" y="0"/>
            <a:ext cx="8077200" cy="990600"/>
          </a:xfrm>
          <a:solidFill>
            <a:srgbClr val="000000"/>
          </a:solidFill>
        </p:spPr>
        <p:txBody>
          <a:bodyPr/>
          <a:lstStyle/>
          <a:p>
            <a:pPr algn="ctr">
              <a:defRPr/>
            </a:pPr>
            <a:r>
              <a:rPr lang="zh-CN" altLang="en-US" i="0" dirty="0">
                <a:effectLst>
                  <a:outerShdw blurRad="38100" dist="38100" dir="2700000" algn="tl">
                    <a:srgbClr val="366B1B"/>
                  </a:outerShdw>
                </a:effectLst>
                <a:latin typeface="Arial Black" charset="0"/>
                <a:ea typeface="ＭＳ Ｐゴシック" charset="0"/>
                <a:cs typeface="Times New Roman" charset="0"/>
              </a:rPr>
              <a:t>波丝帝国地图</a:t>
            </a:r>
            <a:endParaRPr lang="en-US" sz="2000" i="0" dirty="0">
              <a:effectLst>
                <a:outerShdw blurRad="38100" dist="38100" dir="2700000" algn="tl">
                  <a:srgbClr val="366B1B"/>
                </a:outerShdw>
              </a:effectLst>
              <a:latin typeface="Arial Narrow" charset="0"/>
              <a:ea typeface="ＭＳ Ｐゴシック" charset="0"/>
              <a:cs typeface="Times New Roman" charset="0"/>
            </a:endParaRPr>
          </a:p>
        </p:txBody>
      </p:sp>
      <p:sp>
        <p:nvSpPr>
          <p:cNvPr id="155651" name="Text Box 3"/>
          <p:cNvSpPr txBox="1">
            <a:spLocks noChangeArrowheads="1"/>
          </p:cNvSpPr>
          <p:nvPr/>
        </p:nvSpPr>
        <p:spPr bwMode="auto">
          <a:xfrm>
            <a:off x="8305800" y="152400"/>
            <a:ext cx="731838" cy="457200"/>
          </a:xfrm>
          <a:prstGeom prst="rect">
            <a:avLst/>
          </a:prstGeom>
          <a:solidFill>
            <a:srgbClr val="FFFFFF"/>
          </a:solidFill>
          <a:ln w="12700">
            <a:solidFill>
              <a:schemeClr val="tx1"/>
            </a:solidFill>
            <a:miter lim="800000"/>
            <a:headEnd type="none" w="sm" len="sm"/>
            <a:tailEnd type="none" w="sm" len="sm"/>
          </a:ln>
        </p:spPr>
        <p:txBody>
          <a:bodyPr/>
          <a:lstStyle>
            <a:lvl1pPr eaLnBrk="0" hangingPunct="0">
              <a:defRPr sz="2400" b="1">
                <a:solidFill>
                  <a:srgbClr val="000000"/>
                </a:solidFill>
                <a:latin typeface="Arial Narrow" charset="0"/>
                <a:ea typeface="ＭＳ Ｐゴシック" charset="0"/>
                <a:cs typeface="ＭＳ Ｐゴシック" charset="0"/>
              </a:defRPr>
            </a:lvl1pPr>
            <a:lvl2pPr marL="742950" indent="-285750" eaLnBrk="0" hangingPunct="0">
              <a:defRPr sz="2400" b="1">
                <a:solidFill>
                  <a:srgbClr val="000000"/>
                </a:solidFill>
                <a:latin typeface="Arial Narrow" charset="0"/>
                <a:ea typeface="ＭＳ Ｐゴシック" charset="0"/>
              </a:defRPr>
            </a:lvl2pPr>
            <a:lvl3pPr marL="1143000" indent="-228600" eaLnBrk="0" hangingPunct="0">
              <a:defRPr sz="2400" b="1">
                <a:solidFill>
                  <a:srgbClr val="000000"/>
                </a:solidFill>
                <a:latin typeface="Arial Narrow" charset="0"/>
                <a:ea typeface="ＭＳ Ｐゴシック" charset="0"/>
              </a:defRPr>
            </a:lvl3pPr>
            <a:lvl4pPr marL="1600200" indent="-228600" eaLnBrk="0" hangingPunct="0">
              <a:defRPr sz="2400" b="1">
                <a:solidFill>
                  <a:srgbClr val="000000"/>
                </a:solidFill>
                <a:latin typeface="Arial Narrow" charset="0"/>
                <a:ea typeface="ＭＳ Ｐゴシック" charset="0"/>
              </a:defRPr>
            </a:lvl4pPr>
            <a:lvl5pPr marL="2057400" indent="-228600" eaLnBrk="0" hangingPunct="0">
              <a:defRPr sz="2400" b="1">
                <a:solidFill>
                  <a:srgbClr val="000000"/>
                </a:solidFill>
                <a:latin typeface="Arial Narrow" charset="0"/>
                <a:ea typeface="ＭＳ Ｐゴシック" charset="0"/>
              </a:defRPr>
            </a:lvl5pPr>
            <a:lvl6pPr marL="2514600" indent="-228600" eaLnBrk="0" fontAlgn="base" hangingPunct="0">
              <a:spcBef>
                <a:spcPct val="0"/>
              </a:spcBef>
              <a:spcAft>
                <a:spcPct val="0"/>
              </a:spcAft>
              <a:defRPr sz="2400" b="1">
                <a:solidFill>
                  <a:srgbClr val="000000"/>
                </a:solidFill>
                <a:latin typeface="Arial Narrow" charset="0"/>
                <a:ea typeface="ＭＳ Ｐゴシック" charset="0"/>
              </a:defRPr>
            </a:lvl6pPr>
            <a:lvl7pPr marL="2971800" indent="-228600" eaLnBrk="0" fontAlgn="base" hangingPunct="0">
              <a:spcBef>
                <a:spcPct val="0"/>
              </a:spcBef>
              <a:spcAft>
                <a:spcPct val="0"/>
              </a:spcAft>
              <a:defRPr sz="2400" b="1">
                <a:solidFill>
                  <a:srgbClr val="000000"/>
                </a:solidFill>
                <a:latin typeface="Arial Narrow" charset="0"/>
                <a:ea typeface="ＭＳ Ｐゴシック" charset="0"/>
              </a:defRPr>
            </a:lvl7pPr>
            <a:lvl8pPr marL="3429000" indent="-228600" eaLnBrk="0" fontAlgn="base" hangingPunct="0">
              <a:spcBef>
                <a:spcPct val="0"/>
              </a:spcBef>
              <a:spcAft>
                <a:spcPct val="0"/>
              </a:spcAft>
              <a:defRPr sz="2400" b="1">
                <a:solidFill>
                  <a:srgbClr val="000000"/>
                </a:solidFill>
                <a:latin typeface="Arial Narrow" charset="0"/>
                <a:ea typeface="ＭＳ Ｐゴシック" charset="0"/>
              </a:defRPr>
            </a:lvl8pPr>
            <a:lvl9pPr marL="3886200" indent="-228600" eaLnBrk="0" fontAlgn="base" hangingPunct="0">
              <a:spcBef>
                <a:spcPct val="0"/>
              </a:spcBef>
              <a:spcAft>
                <a:spcPct val="0"/>
              </a:spcAft>
              <a:defRPr sz="2400" b="1">
                <a:solidFill>
                  <a:srgbClr val="000000"/>
                </a:solidFill>
                <a:latin typeface="Arial Narrow" charset="0"/>
                <a:ea typeface="ＭＳ Ｐゴシック" charset="0"/>
              </a:defRPr>
            </a:lvl9pPr>
          </a:lstStyle>
          <a:p>
            <a:pPr algn="ctr" defTabSz="914400">
              <a:spcBef>
                <a:spcPct val="50000"/>
              </a:spcBef>
              <a:buClrTx/>
              <a:buSzTx/>
              <a:buFontTx/>
              <a:buNone/>
            </a:pPr>
            <a:r>
              <a:rPr lang="en-US">
                <a:latin typeface="Arial"/>
                <a:cs typeface="Arial"/>
              </a:rPr>
              <a:t>317</a:t>
            </a:r>
          </a:p>
        </p:txBody>
      </p:sp>
      <p:sp>
        <p:nvSpPr>
          <p:cNvPr id="155652" name="Rectangle 4"/>
          <p:cNvSpPr>
            <a:spLocks noChangeArrowheads="1"/>
          </p:cNvSpPr>
          <p:nvPr/>
        </p:nvSpPr>
        <p:spPr bwMode="auto">
          <a:xfrm>
            <a:off x="1933575" y="1504950"/>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pPr>
            <a:endParaRPr lang="en-US" b="1">
              <a:solidFill>
                <a:srgbClr val="000000"/>
              </a:solidFill>
              <a:latin typeface="Arial Narrow" charset="0"/>
            </a:endParaRPr>
          </a:p>
        </p:txBody>
      </p:sp>
      <p:sp>
        <p:nvSpPr>
          <p:cNvPr id="155653" name="Rectangle 5"/>
          <p:cNvSpPr>
            <a:spLocks noChangeArrowheads="1"/>
          </p:cNvSpPr>
          <p:nvPr/>
        </p:nvSpPr>
        <p:spPr bwMode="auto">
          <a:xfrm>
            <a:off x="1938338" y="2200275"/>
            <a:ext cx="9144000" cy="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defTabSz="914400" eaLnBrk="1" hangingPunct="1">
              <a:buClrTx/>
              <a:buSzTx/>
              <a:buFontTx/>
              <a:buNone/>
            </a:pPr>
            <a:endParaRPr lang="en-US" b="1">
              <a:solidFill>
                <a:srgbClr val="000000"/>
              </a:solidFill>
              <a:latin typeface="Arial Narrow" charset="0"/>
            </a:endParaRPr>
          </a:p>
        </p:txBody>
      </p:sp>
      <p:sp>
        <p:nvSpPr>
          <p:cNvPr id="7" name="TextBox 6"/>
          <p:cNvSpPr txBox="1"/>
          <p:nvPr/>
        </p:nvSpPr>
        <p:spPr>
          <a:xfrm>
            <a:off x="161925" y="764704"/>
            <a:ext cx="8067675" cy="400050"/>
          </a:xfrm>
          <a:prstGeom prst="rect">
            <a:avLst/>
          </a:prstGeom>
          <a:solidFill>
            <a:srgbClr val="000000"/>
          </a:solidFill>
        </p:spPr>
        <p:txBody>
          <a:bodyPr>
            <a:spAutoFit/>
          </a:bodyPr>
          <a:lstStyle>
            <a:lvl1pPr eaLnBrk="0" hangingPunct="0">
              <a:defRPr sz="2400" b="1">
                <a:solidFill>
                  <a:srgbClr val="000000"/>
                </a:solidFill>
                <a:latin typeface="Arial Narrow" charset="0"/>
                <a:ea typeface="ＭＳ Ｐゴシック" charset="0"/>
                <a:cs typeface="Times New Roman" charset="0"/>
              </a:defRPr>
            </a:lvl1pPr>
            <a:lvl2pPr marL="37931725" indent="-37474525" eaLnBrk="0" hangingPunct="0">
              <a:defRPr sz="2400" b="1">
                <a:solidFill>
                  <a:srgbClr val="000000"/>
                </a:solidFill>
                <a:latin typeface="Arial Narrow" charset="0"/>
                <a:ea typeface="Times New Roman" charset="0"/>
                <a:cs typeface="Times New Roman" charset="0"/>
              </a:defRPr>
            </a:lvl2pPr>
            <a:lvl3pPr eaLnBrk="0" hangingPunct="0">
              <a:defRPr sz="2400" b="1">
                <a:solidFill>
                  <a:srgbClr val="000000"/>
                </a:solidFill>
                <a:latin typeface="Arial Narrow" charset="0"/>
                <a:ea typeface="Times New Roman" charset="0"/>
                <a:cs typeface="Times New Roman" charset="0"/>
              </a:defRPr>
            </a:lvl3pPr>
            <a:lvl4pPr eaLnBrk="0" hangingPunct="0">
              <a:defRPr sz="2400" b="1">
                <a:solidFill>
                  <a:srgbClr val="000000"/>
                </a:solidFill>
                <a:latin typeface="Arial Narrow" charset="0"/>
                <a:ea typeface="Times New Roman" charset="0"/>
                <a:cs typeface="Times New Roman" charset="0"/>
              </a:defRPr>
            </a:lvl4pPr>
            <a:lvl5pPr eaLnBrk="0" hangingPunct="0">
              <a:defRPr sz="2400" b="1">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2400" b="1">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2400" b="1">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2400" b="1">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2400" b="1">
                <a:solidFill>
                  <a:srgbClr val="000000"/>
                </a:solidFill>
                <a:latin typeface="Arial Narrow" charset="0"/>
                <a:ea typeface="Times New Roman" charset="0"/>
                <a:cs typeface="Times New Roman" charset="0"/>
              </a:defRPr>
            </a:lvl9pPr>
          </a:lstStyle>
          <a:p>
            <a:pPr algn="ctr" defTabSz="914400" eaLnBrk="1" hangingPunct="1">
              <a:buClrTx/>
              <a:buSzTx/>
              <a:buFontTx/>
              <a:buNone/>
              <a:defRPr/>
            </a:pPr>
            <a:r>
              <a:rPr kumimoji="1" lang="en-US" altLang="zh-CN" sz="2000" dirty="0">
                <a:solidFill>
                  <a:srgbClr val="FFFFFF"/>
                </a:solidFill>
                <a:effectLst>
                  <a:outerShdw blurRad="38100" dist="38100" dir="2700000" algn="tl">
                    <a:srgbClr val="366B1B"/>
                  </a:outerShdw>
                </a:effectLst>
              </a:rPr>
              <a:t>Barry J. Beitzel, </a:t>
            </a:r>
            <a:r>
              <a:rPr kumimoji="1" lang="en-US" altLang="zh-CN" sz="2000" i="1" dirty="0">
                <a:solidFill>
                  <a:srgbClr val="FFFFFF"/>
                </a:solidFill>
                <a:effectLst>
                  <a:outerShdw blurRad="38100" dist="38100" dir="2700000" algn="tl">
                    <a:srgbClr val="366B1B"/>
                  </a:outerShdw>
                </a:effectLst>
              </a:rPr>
              <a:t>Moody Atlas of Bible Lands</a:t>
            </a:r>
            <a:r>
              <a:rPr kumimoji="1" lang="en-US" altLang="zh-CN" sz="2000" dirty="0">
                <a:solidFill>
                  <a:srgbClr val="FFFFFF"/>
                </a:solidFill>
                <a:effectLst>
                  <a:outerShdw blurRad="38100" dist="38100" dir="2700000" algn="tl">
                    <a:srgbClr val="366B1B"/>
                  </a:outerShdw>
                </a:effectLst>
              </a:rPr>
              <a:t>, 150-51</a:t>
            </a:r>
            <a:endParaRPr lang="en-US" dirty="0"/>
          </a:p>
        </p:txBody>
      </p:sp>
      <p:sp>
        <p:nvSpPr>
          <p:cNvPr id="12" name="Rectangle 3"/>
          <p:cNvSpPr>
            <a:spLocks noChangeArrowheads="1"/>
          </p:cNvSpPr>
          <p:nvPr/>
        </p:nvSpPr>
        <p:spPr bwMode="auto">
          <a:xfrm>
            <a:off x="0" y="6165304"/>
            <a:ext cx="9144000" cy="707886"/>
          </a:xfrm>
          <a:prstGeom prst="rect">
            <a:avLst/>
          </a:prstGeom>
          <a:solidFill>
            <a:schemeClr val="tx1"/>
          </a:solidFill>
          <a:ln>
            <a:noFill/>
          </a:ln>
        </p:spPr>
        <p:txBody>
          <a:bodyPr>
            <a:spAutoFit/>
          </a:bodyPr>
          <a:lstStyle/>
          <a:p>
            <a:pPr algn="ctr" defTabSz="914400" eaLnBrk="1" hangingPunct="1">
              <a:buClrTx/>
              <a:buSzTx/>
              <a:buFontTx/>
              <a:buNone/>
            </a:pPr>
            <a:r>
              <a:rPr lang="zh-CN" altLang="en-US" sz="2000" b="1" dirty="0">
                <a:solidFill>
                  <a:srgbClr val="FFFFFF"/>
                </a:solidFill>
                <a:latin typeface="Arial" charset="0"/>
                <a:cs typeface="Arial" charset="0"/>
              </a:rPr>
              <a:t>由古列王二世所开始，大利乌一世王统管的帝国边界。这边界由希腊开始直到印度。</a:t>
            </a:r>
          </a:p>
        </p:txBody>
      </p:sp>
      <p:grpSp>
        <p:nvGrpSpPr>
          <p:cNvPr id="9" name="Group 1030"/>
          <p:cNvGrpSpPr>
            <a:grpSpLocks/>
          </p:cNvGrpSpPr>
          <p:nvPr/>
        </p:nvGrpSpPr>
        <p:grpSpPr bwMode="auto">
          <a:xfrm>
            <a:off x="4259266" y="3935413"/>
            <a:ext cx="693738" cy="685800"/>
            <a:chOff x="2971" y="2623"/>
            <a:chExt cx="437" cy="432"/>
          </a:xfrm>
        </p:grpSpPr>
        <p:sp>
          <p:nvSpPr>
            <p:cNvPr id="10" name="Oval 1031"/>
            <p:cNvSpPr>
              <a:spLocks noChangeArrowheads="1"/>
            </p:cNvSpPr>
            <p:nvPr/>
          </p:nvSpPr>
          <p:spPr bwMode="auto">
            <a:xfrm>
              <a:off x="2976" y="2623"/>
              <a:ext cx="432" cy="432"/>
            </a:xfrm>
            <a:prstGeom prst="ellipse">
              <a:avLst/>
            </a:prstGeom>
            <a:solidFill>
              <a:srgbClr val="FF0000"/>
            </a:solidFill>
            <a:ln w="12700">
              <a:solidFill>
                <a:srgbClr val="000000"/>
              </a:solidFill>
              <a:miter lim="800000"/>
              <a:headEnd type="none" w="sm" len="sm"/>
              <a:tailEnd type="none" w="sm" len="sm"/>
            </a:ln>
          </p:spPr>
          <p:txBody>
            <a:bodyPr wrap="none" anchor="ctr"/>
            <a:lstStyle/>
            <a:p>
              <a:pPr defTabSz="914400" fontAlgn="auto">
                <a:spcBef>
                  <a:spcPts val="0"/>
                </a:spcBef>
                <a:spcAft>
                  <a:spcPts val="0"/>
                </a:spcAft>
                <a:buClrTx/>
                <a:buSzTx/>
                <a:buFontTx/>
                <a:buNone/>
              </a:pPr>
              <a:endParaRPr lang="en-US" sz="1800" kern="0">
                <a:solidFill>
                  <a:srgbClr val="000000"/>
                </a:solidFill>
              </a:endParaRPr>
            </a:p>
          </p:txBody>
        </p:sp>
        <p:sp>
          <p:nvSpPr>
            <p:cNvPr id="11" name="Text Box 1032"/>
            <p:cNvSpPr txBox="1">
              <a:spLocks noChangeArrowheads="1"/>
            </p:cNvSpPr>
            <p:nvPr/>
          </p:nvSpPr>
          <p:spPr bwMode="auto">
            <a:xfrm>
              <a:off x="2971" y="2767"/>
              <a:ext cx="432"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a:spAutoFit/>
            </a:bodyPr>
            <a:lstStyle>
              <a:lvl1pPr>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algn="ctr" defTabSz="914400" fontAlgn="auto">
                <a:spcBef>
                  <a:spcPts val="0"/>
                </a:spcBef>
                <a:spcAft>
                  <a:spcPts val="0"/>
                </a:spcAft>
                <a:buClrTx/>
                <a:buSzTx/>
                <a:buFontTx/>
                <a:buNone/>
              </a:pPr>
              <a:r>
                <a:rPr lang="zh-CN" altLang="en-US" kern="0" dirty="0">
                  <a:solidFill>
                    <a:srgbClr val="FFFFFF"/>
                  </a:solidFill>
                  <a:latin typeface="Arial" charset="0"/>
                </a:rPr>
                <a:t>书珊</a:t>
              </a:r>
              <a:endParaRPr lang="en-US" kern="0" dirty="0">
                <a:solidFill>
                  <a:srgbClr val="FFFFFF"/>
                </a:solidFill>
                <a:latin typeface="Arial" charset="0"/>
              </a:endParaRPr>
            </a:p>
          </p:txBody>
        </p:sp>
      </p:grpSp>
    </p:spTree>
    <p:extLst>
      <p:ext uri="{BB962C8B-B14F-4D97-AF65-F5344CB8AC3E}">
        <p14:creationId xmlns:p14="http://schemas.microsoft.com/office/powerpoint/2010/main" val="12301796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8978" name="Rectangle 1027"/>
          <p:cNvSpPr>
            <a:spLocks noChangeArrowheads="1"/>
          </p:cNvSpPr>
          <p:nvPr/>
        </p:nvSpPr>
        <p:spPr bwMode="auto">
          <a:xfrm>
            <a:off x="0" y="0"/>
            <a:ext cx="9144000" cy="6858000"/>
          </a:xfrm>
          <a:prstGeom prst="rect">
            <a:avLst/>
          </a:prstGeom>
          <a:solidFill>
            <a:srgbClr val="000000"/>
          </a:solidFill>
          <a:ln>
            <a:noFill/>
          </a:ln>
          <a:extLs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anchor="ctr"/>
          <a:lstStyle/>
          <a:p>
            <a:pPr marL="0" marR="0" lvl="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a:pPr>
            <a:endParaRPr kumimoji="0" lang="en-US" sz="1800" b="0" i="0" u="none" strike="noStrike" kern="1200" cap="none" spc="0" normalizeH="0" baseline="0" noProof="0">
              <a:ln>
                <a:noFill/>
              </a:ln>
              <a:solidFill>
                <a:srgbClr val="EAE8E2"/>
              </a:solidFill>
              <a:effectLst/>
              <a:uLnTx/>
              <a:uFillTx/>
              <a:latin typeface="Times New Roman" charset="0"/>
              <a:ea typeface="ＭＳ Ｐゴシック" charset="0"/>
            </a:endParaRPr>
          </a:p>
        </p:txBody>
      </p:sp>
      <p:pic>
        <p:nvPicPr>
          <p:cNvPr id="6389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26988"/>
            <a:ext cx="9166225" cy="65722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62" name="Rectangle 1026"/>
          <p:cNvSpPr>
            <a:spLocks noGrp="1" noChangeArrowheads="1"/>
          </p:cNvSpPr>
          <p:nvPr>
            <p:ph type="title"/>
          </p:nvPr>
        </p:nvSpPr>
        <p:spPr>
          <a:xfrm>
            <a:off x="0" y="6037263"/>
            <a:ext cx="9144000" cy="820737"/>
          </a:xfrm>
          <a:solidFill>
            <a:srgbClr val="000000"/>
          </a:solidFill>
        </p:spPr>
        <p:txBody>
          <a:bodyPr/>
          <a:lstStyle/>
          <a:p>
            <a:pPr algn="ctr" eaLnBrk="1" hangingPunct="1">
              <a:defRPr/>
            </a:pPr>
            <a:r>
              <a:rPr lang="zh-CN" altLang="en-US" sz="4800" b="1" dirty="0">
                <a:solidFill>
                  <a:srgbClr val="FFFFFF"/>
                </a:solidFill>
                <a:latin typeface="Arial Black" charset="0"/>
                <a:ea typeface="ＭＳ Ｐゴシック" charset="0"/>
                <a:cs typeface="ＭＳ Ｐゴシック" charset="0"/>
              </a:rPr>
              <a:t>三个“</a:t>
            </a:r>
            <a:r>
              <a:rPr lang="en-US" sz="4800" b="1" dirty="0">
                <a:solidFill>
                  <a:srgbClr val="FFFFFF"/>
                </a:solidFill>
                <a:latin typeface="Arial Black" charset="0"/>
                <a:ea typeface="ＭＳ Ｐゴシック" charset="0"/>
                <a:cs typeface="ＭＳ Ｐゴシック" charset="0"/>
              </a:rPr>
              <a:t>R”（1:3）</a:t>
            </a:r>
            <a:endParaRPr lang="en-US" sz="6000" b="1" dirty="0">
              <a:solidFill>
                <a:srgbClr val="FFFFFF"/>
              </a:solidFill>
              <a:latin typeface="Arial Black" charset="0"/>
              <a:ea typeface="ＭＳ Ｐゴシック" charset="0"/>
              <a:cs typeface="ＭＳ Ｐゴシック" charset="0"/>
            </a:endParaRPr>
          </a:p>
        </p:txBody>
      </p:sp>
      <p:sp>
        <p:nvSpPr>
          <p:cNvPr id="638981" name="Rectangle 1026"/>
          <p:cNvSpPr txBox="1">
            <a:spLocks noChangeArrowheads="1"/>
          </p:cNvSpPr>
          <p:nvPr/>
        </p:nvSpPr>
        <p:spPr bwMode="auto">
          <a:xfrm>
            <a:off x="251520" y="-99392"/>
            <a:ext cx="8424863" cy="223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marL="685800" indent="-685800">
              <a:defRPr sz="2400" baseline="30000">
                <a:solidFill>
                  <a:schemeClr val="tx1"/>
                </a:solidFill>
                <a:latin typeface="Times New Roman" charset="0"/>
                <a:ea typeface="ＭＳ Ｐゴシック" charset="0"/>
                <a:cs typeface="ＭＳ Ｐゴシック" charset="0"/>
              </a:defRPr>
            </a:lvl1pPr>
            <a:lvl2pPr marL="742950" indent="-285750">
              <a:defRPr sz="2400" baseline="30000">
                <a:solidFill>
                  <a:schemeClr val="tx1"/>
                </a:solidFill>
                <a:latin typeface="Times New Roman" charset="0"/>
                <a:ea typeface="ＭＳ Ｐゴシック" charset="0"/>
              </a:defRPr>
            </a:lvl2pPr>
            <a:lvl3pPr marL="1143000" indent="-228600">
              <a:defRPr sz="2400" baseline="30000">
                <a:solidFill>
                  <a:schemeClr val="tx1"/>
                </a:solidFill>
                <a:latin typeface="Times New Roman" charset="0"/>
                <a:ea typeface="ＭＳ Ｐゴシック" charset="0"/>
              </a:defRPr>
            </a:lvl3pPr>
            <a:lvl4pPr marL="1600200" indent="-228600">
              <a:defRPr sz="2400" baseline="30000">
                <a:solidFill>
                  <a:schemeClr val="tx1"/>
                </a:solidFill>
                <a:latin typeface="Times New Roman" charset="0"/>
                <a:ea typeface="ＭＳ Ｐゴシック" charset="0"/>
              </a:defRPr>
            </a:lvl4pPr>
            <a:lvl5pPr marL="2057400" indent="-2286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685800" marR="0" lvl="0" indent="-685800" algn="l" defTabSz="457200" rtl="0" eaLnBrk="1" fontAlgn="base" latinLnBrk="0" hangingPunct="1">
              <a:lnSpc>
                <a:spcPct val="100000"/>
              </a:lnSpc>
              <a:spcBef>
                <a:spcPct val="0"/>
              </a:spcBef>
              <a:spcAft>
                <a:spcPct val="0"/>
              </a:spcAft>
              <a:buClr>
                <a:srgbClr val="000000"/>
              </a:buClr>
              <a:buSzPct val="100000"/>
              <a:buFont typeface="Arial" charset="0"/>
              <a:buChar char="•"/>
              <a:tabLst/>
              <a:defRPr/>
            </a:pPr>
            <a:r>
              <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rPr>
              <a:t>Remnant Small</a:t>
            </a:r>
            <a:r>
              <a:rPr kumimoji="0" lang="zh-CN" altLang="en-US" sz="4000" b="1" i="0" u="none" strike="noStrike" kern="1200" cap="none" spc="0" normalizeH="0" baseline="0" noProof="0" dirty="0">
                <a:ln>
                  <a:noFill/>
                </a:ln>
                <a:solidFill>
                  <a:srgbClr val="000000"/>
                </a:solidFill>
                <a:effectLst/>
                <a:uLnTx/>
                <a:uFillTx/>
                <a:latin typeface="Arial Black" charset="0"/>
                <a:ea typeface="ＭＳ Ｐゴシック" charset="0"/>
              </a:rPr>
              <a:t>残余小群</a:t>
            </a:r>
            <a:endPar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endParaRPr>
          </a:p>
          <a:p>
            <a:pPr marL="685800" marR="0" lvl="0" indent="-685800" algn="l" defTabSz="457200" rtl="0" eaLnBrk="1" fontAlgn="base" latinLnBrk="0" hangingPunct="1">
              <a:lnSpc>
                <a:spcPct val="100000"/>
              </a:lnSpc>
              <a:spcBef>
                <a:spcPct val="0"/>
              </a:spcBef>
              <a:spcAft>
                <a:spcPct val="0"/>
              </a:spcAft>
              <a:buClr>
                <a:srgbClr val="000000"/>
              </a:buClr>
              <a:buSzPct val="100000"/>
              <a:buFont typeface="Arial" charset="0"/>
              <a:buChar char="•"/>
              <a:tabLst/>
              <a:defRPr/>
            </a:pPr>
            <a:r>
              <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rPr>
              <a:t>Reproached Jews</a:t>
            </a:r>
            <a:r>
              <a:rPr kumimoji="0" lang="zh-CN" altLang="en-US" sz="4000" b="1" i="0" u="none" strike="noStrike" kern="1200" cap="none" spc="0" normalizeH="0" baseline="0" noProof="0" dirty="0">
                <a:ln>
                  <a:noFill/>
                </a:ln>
                <a:solidFill>
                  <a:srgbClr val="000000"/>
                </a:solidFill>
                <a:effectLst/>
                <a:uLnTx/>
                <a:uFillTx/>
                <a:latin typeface="Arial Black" charset="0"/>
                <a:ea typeface="ＭＳ Ｐゴシック" charset="0"/>
              </a:rPr>
              <a:t>毁坏的墙壁</a:t>
            </a:r>
            <a:endPar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endParaRPr>
          </a:p>
          <a:p>
            <a:pPr marL="685800" marR="0" lvl="0" indent="-685800" algn="l" defTabSz="457200" rtl="0" eaLnBrk="1" fontAlgn="base" latinLnBrk="0" hangingPunct="1">
              <a:lnSpc>
                <a:spcPct val="100000"/>
              </a:lnSpc>
              <a:spcBef>
                <a:spcPct val="0"/>
              </a:spcBef>
              <a:spcAft>
                <a:spcPct val="0"/>
              </a:spcAft>
              <a:buClr>
                <a:srgbClr val="000000"/>
              </a:buClr>
              <a:buSzPct val="100000"/>
              <a:buFont typeface="Arial" charset="0"/>
              <a:buChar char="•"/>
              <a:tabLst/>
              <a:defRPr/>
            </a:pPr>
            <a:r>
              <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rPr>
              <a:t>Ruined Walls</a:t>
            </a:r>
            <a:r>
              <a:rPr kumimoji="0" lang="zh-CN" altLang="en-US" sz="4000" b="1" i="0" u="none" strike="noStrike" kern="1200" cap="none" spc="0" normalizeH="0" baseline="0" noProof="0" dirty="0">
                <a:ln>
                  <a:noFill/>
                </a:ln>
                <a:solidFill>
                  <a:srgbClr val="000000"/>
                </a:solidFill>
                <a:effectLst/>
                <a:uLnTx/>
                <a:uFillTx/>
                <a:latin typeface="Arial Black" charset="0"/>
                <a:ea typeface="ＭＳ Ｐゴシック" charset="0"/>
              </a:rPr>
              <a:t>毁坏的墙壁</a:t>
            </a:r>
            <a:endParaRPr kumimoji="0" lang="en-US" sz="4000" b="1" i="0" u="none" strike="noStrike" kern="1200" cap="none" spc="0" normalizeH="0" baseline="0" noProof="0" dirty="0">
              <a:ln>
                <a:noFill/>
              </a:ln>
              <a:solidFill>
                <a:srgbClr val="000000"/>
              </a:solidFill>
              <a:effectLst/>
              <a:uLnTx/>
              <a:uFillTx/>
              <a:latin typeface="Arial Black" charset="0"/>
              <a:ea typeface="ＭＳ Ｐゴシック" charset="0"/>
            </a:endParaRPr>
          </a:p>
        </p:txBody>
      </p:sp>
    </p:spTree>
    <p:extLst>
      <p:ext uri="{BB962C8B-B14F-4D97-AF65-F5344CB8AC3E}">
        <p14:creationId xmlns:p14="http://schemas.microsoft.com/office/powerpoint/2010/main" val="2446276283"/>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2"/>
          <p:cNvSpPr>
            <a:spLocks noGrp="1" noChangeArrowheads="1"/>
          </p:cNvSpPr>
          <p:nvPr>
            <p:ph type="ctrTitle"/>
          </p:nvPr>
        </p:nvSpPr>
        <p:spPr>
          <a:xfrm>
            <a:off x="0" y="44624"/>
            <a:ext cx="9144000" cy="541338"/>
          </a:xfrm>
        </p:spPr>
        <p:txBody>
          <a:bodyPr/>
          <a:lstStyle/>
          <a:p>
            <a:pPr eaLnBrk="1" hangingPunct="1"/>
            <a:r>
              <a:rPr kumimoji="1" lang="zh-CN" altLang="en-US" sz="3200" b="1" dirty="0">
                <a:solidFill>
                  <a:schemeClr val="bg1"/>
                </a:solidFill>
                <a:latin typeface="Arial" charset="0"/>
              </a:rPr>
              <a:t>应许之地</a:t>
            </a:r>
            <a:endParaRPr kumimoji="1" lang="en-US" altLang="zh-CN" sz="2000" b="1" dirty="0">
              <a:solidFill>
                <a:schemeClr val="bg1"/>
              </a:solidFill>
              <a:latin typeface="Arial" charset="0"/>
            </a:endParaRPr>
          </a:p>
        </p:txBody>
      </p:sp>
      <p:pic>
        <p:nvPicPr>
          <p:cNvPr id="2" name="Picture 1" descr="Screen Shot 2015-07-22 at 7.57.00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726885"/>
            <a:ext cx="9144000" cy="6131115"/>
          </a:xfrm>
          <a:prstGeom prst="rect">
            <a:avLst/>
          </a:prstGeom>
        </p:spPr>
      </p:pic>
      <p:sp>
        <p:nvSpPr>
          <p:cNvPr id="17" name="Right Arrow 16"/>
          <p:cNvSpPr/>
          <p:nvPr/>
        </p:nvSpPr>
        <p:spPr bwMode="auto">
          <a:xfrm rot="1381308">
            <a:off x="8231331" y="4755655"/>
            <a:ext cx="856912" cy="459656"/>
          </a:xfrm>
          <a:prstGeom prst="rightArrow">
            <a:avLst/>
          </a:prstGeom>
          <a:solidFill>
            <a:srgbClr val="FFFFFF"/>
          </a:solidFill>
          <a:ln w="381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FFFF"/>
              </a:solidFill>
              <a:effectLst/>
              <a:uLnTx/>
              <a:uFillTx/>
              <a:latin typeface="BONES" pitchFamily="-105" charset="0"/>
              <a:ea typeface="ＭＳ Ｐゴシック" charset="0"/>
              <a:cs typeface="ＭＳ Ｐゴシック" charset="0"/>
            </a:endParaRPr>
          </a:p>
        </p:txBody>
      </p:sp>
      <p:sp>
        <p:nvSpPr>
          <p:cNvPr id="16" name="Text Box 9"/>
          <p:cNvSpPr txBox="1">
            <a:spLocks noChangeArrowheads="1"/>
          </p:cNvSpPr>
          <p:nvPr/>
        </p:nvSpPr>
        <p:spPr bwMode="auto">
          <a:xfrm>
            <a:off x="6920239" y="4216042"/>
            <a:ext cx="1501358"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India</a:t>
            </a:r>
          </a:p>
        </p:txBody>
      </p:sp>
      <p:sp>
        <p:nvSpPr>
          <p:cNvPr id="9" name="Line 5"/>
          <p:cNvSpPr>
            <a:spLocks noChangeShapeType="1"/>
          </p:cNvSpPr>
          <p:nvPr/>
        </p:nvSpPr>
        <p:spPr bwMode="auto">
          <a:xfrm>
            <a:off x="2387937" y="4139157"/>
            <a:ext cx="2286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0" name="Line 6"/>
          <p:cNvSpPr>
            <a:spLocks noChangeShapeType="1"/>
          </p:cNvSpPr>
          <p:nvPr/>
        </p:nvSpPr>
        <p:spPr bwMode="auto">
          <a:xfrm>
            <a:off x="3812297" y="1484787"/>
            <a:ext cx="685800" cy="304800"/>
          </a:xfrm>
          <a:prstGeom prst="line">
            <a:avLst/>
          </a:prstGeom>
          <a:noFill/>
          <a:ln w="76200">
            <a:solidFill>
              <a:schemeClr val="bg1"/>
            </a:solidFill>
            <a:round/>
            <a:headEnd/>
            <a:tailEnd/>
          </a:ln>
          <a:effectLst>
            <a:glow rad="101600">
              <a:schemeClr val="tx1"/>
            </a:glow>
          </a:effectLst>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1" name="AutoShape 7"/>
          <p:cNvSpPr>
            <a:spLocks noChangeArrowheads="1"/>
          </p:cNvSpPr>
          <p:nvPr/>
        </p:nvSpPr>
        <p:spPr bwMode="auto">
          <a:xfrm rot="12221868">
            <a:off x="2825920" y="1405928"/>
            <a:ext cx="965200" cy="3057290"/>
          </a:xfrm>
          <a:prstGeom prst="parallelogram">
            <a:avLst>
              <a:gd name="adj" fmla="val 25000"/>
            </a:avLst>
          </a:prstGeom>
          <a:noFill/>
          <a:ln w="76200">
            <a:solidFill>
              <a:schemeClr val="bg1"/>
            </a:solidFill>
            <a:miter lim="800000"/>
            <a:headEnd/>
            <a:tailEnd/>
          </a:ln>
          <a:effectLst>
            <a:glow rad="101600">
              <a:schemeClr val="tx1"/>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FFFFFF"/>
              </a:solidFill>
              <a:effectLst/>
              <a:uLnTx/>
              <a:uFillTx/>
              <a:latin typeface="Arial" charset="0"/>
              <a:ea typeface="ＭＳ Ｐゴシック" charset="0"/>
              <a:cs typeface="ＭＳ Ｐゴシック" charset="0"/>
            </a:endParaRPr>
          </a:p>
        </p:txBody>
      </p:sp>
      <p:sp>
        <p:nvSpPr>
          <p:cNvPr id="12" name="Text Box 8"/>
          <p:cNvSpPr txBox="1">
            <a:spLocks noChangeArrowheads="1"/>
          </p:cNvSpPr>
          <p:nvPr/>
        </p:nvSpPr>
        <p:spPr bwMode="auto">
          <a:xfrm>
            <a:off x="3062635" y="4365010"/>
            <a:ext cx="6200775" cy="2492990"/>
          </a:xfrm>
          <a:prstGeom prst="rect">
            <a:avLst/>
          </a:prstGeom>
          <a:gradFill rotWithShape="1">
            <a:gsLst>
              <a:gs pos="0">
                <a:srgbClr val="663300"/>
              </a:gs>
              <a:gs pos="100000">
                <a:srgbClr val="2F1800"/>
              </a:gs>
            </a:gsLst>
            <a:path path="shape">
              <a:fillToRect l="50000" t="50000" r="50000" b="50000"/>
            </a:path>
          </a:gradFill>
          <a:ln>
            <a:noFill/>
          </a:ln>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创世记 </a:t>
            </a:r>
            <a:r>
              <a:rPr kumimoji="0" lang="en-US" altLang="zh-CN"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15:18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就在那时候，耶和华与亚伯兰立约说：“我已经把这地赐给你的后裔了，就是从埃及河直到幼发拉底河之地 ”</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r>
              <a:rPr kumimoji="0" lang="zh-CN"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新译本</a:t>
            </a:r>
            <a:r>
              <a:rPr kumimoji="0" lang="en-US" altLang="zh-CN"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a:t>
            </a:r>
          </a:p>
        </p:txBody>
      </p:sp>
      <p:sp>
        <p:nvSpPr>
          <p:cNvPr id="13" name="Text Box 9"/>
          <p:cNvSpPr txBox="1">
            <a:spLocks noChangeArrowheads="1"/>
          </p:cNvSpPr>
          <p:nvPr/>
        </p:nvSpPr>
        <p:spPr bwMode="auto">
          <a:xfrm>
            <a:off x="2357813" y="2384979"/>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黎巴嫩</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4" name="Text Box 9"/>
          <p:cNvSpPr txBox="1">
            <a:spLocks noChangeArrowheads="1"/>
          </p:cNvSpPr>
          <p:nvPr/>
        </p:nvSpPr>
        <p:spPr bwMode="auto">
          <a:xfrm>
            <a:off x="2495969" y="3048860"/>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以色列</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8" name="Text Box 9"/>
          <p:cNvSpPr txBox="1">
            <a:spLocks noChangeArrowheads="1"/>
          </p:cNvSpPr>
          <p:nvPr/>
        </p:nvSpPr>
        <p:spPr bwMode="auto">
          <a:xfrm>
            <a:off x="1139707" y="4447382"/>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埃及</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5" name="Text Box 9"/>
          <p:cNvSpPr txBox="1">
            <a:spLocks noChangeArrowheads="1"/>
          </p:cNvSpPr>
          <p:nvPr/>
        </p:nvSpPr>
        <p:spPr bwMode="auto">
          <a:xfrm>
            <a:off x="2752167" y="1779142"/>
            <a:ext cx="1882247"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叙利亚</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19" name="Text Box 9"/>
          <p:cNvSpPr txBox="1">
            <a:spLocks noChangeArrowheads="1"/>
          </p:cNvSpPr>
          <p:nvPr/>
        </p:nvSpPr>
        <p:spPr bwMode="auto">
          <a:xfrm>
            <a:off x="3363866" y="3618515"/>
            <a:ext cx="1316386" cy="769441"/>
          </a:xfrm>
          <a:prstGeom prst="rect">
            <a:avLst/>
          </a:prstGeom>
          <a:noFill/>
          <a:ln w="9525">
            <a:noFill/>
            <a:miter lim="800000"/>
            <a:headEnd/>
            <a:tailEnd/>
          </a:ln>
          <a:effectLst/>
        </p:spPr>
        <p:txBody>
          <a:bodyPr wrap="none">
            <a:spAutoFit/>
          </a:bodyPr>
          <a:lstStyle>
            <a:lvl1pPr>
              <a:defRPr sz="3600">
                <a:solidFill>
                  <a:schemeClr val="tx1"/>
                </a:solidFill>
                <a:latin typeface="Garamond" charset="0"/>
                <a:ea typeface="ＭＳ Ｐゴシック" charset="0"/>
                <a:cs typeface="ＭＳ Ｐゴシック" charset="0"/>
              </a:defRPr>
            </a:lvl1pPr>
            <a:lvl2pPr marL="37931725" indent="-37474525">
              <a:defRPr sz="3600">
                <a:solidFill>
                  <a:schemeClr val="tx1"/>
                </a:solidFill>
                <a:latin typeface="Garamond" charset="0"/>
                <a:ea typeface="ＭＳ Ｐゴシック" charset="0"/>
              </a:defRPr>
            </a:lvl2pPr>
            <a:lvl3pPr>
              <a:defRPr sz="3600">
                <a:solidFill>
                  <a:schemeClr val="tx1"/>
                </a:solidFill>
                <a:latin typeface="Garamond" charset="0"/>
                <a:ea typeface="ＭＳ Ｐゴシック" charset="0"/>
              </a:defRPr>
            </a:lvl3pPr>
            <a:lvl4pPr>
              <a:defRPr sz="3600">
                <a:solidFill>
                  <a:schemeClr val="tx1"/>
                </a:solidFill>
                <a:latin typeface="Garamond" charset="0"/>
                <a:ea typeface="ＭＳ Ｐゴシック" charset="0"/>
              </a:defRPr>
            </a:lvl4pPr>
            <a:lvl5pPr>
              <a:defRPr sz="3600">
                <a:solidFill>
                  <a:schemeClr val="tx1"/>
                </a:solidFill>
                <a:latin typeface="Garamond" charset="0"/>
                <a:ea typeface="ＭＳ Ｐゴシック" charset="0"/>
              </a:defRPr>
            </a:lvl5pPr>
            <a:lvl6pPr marL="457200" eaLnBrk="0" fontAlgn="t" hangingPunct="0">
              <a:spcBef>
                <a:spcPct val="50000"/>
              </a:spcBef>
              <a:spcAft>
                <a:spcPct val="0"/>
              </a:spcAft>
              <a:defRPr sz="3600">
                <a:solidFill>
                  <a:schemeClr val="tx1"/>
                </a:solidFill>
                <a:latin typeface="Garamond" charset="0"/>
                <a:ea typeface="ＭＳ Ｐゴシック" charset="0"/>
              </a:defRPr>
            </a:lvl6pPr>
            <a:lvl7pPr marL="914400" eaLnBrk="0" fontAlgn="t" hangingPunct="0">
              <a:spcBef>
                <a:spcPct val="50000"/>
              </a:spcBef>
              <a:spcAft>
                <a:spcPct val="0"/>
              </a:spcAft>
              <a:defRPr sz="3600">
                <a:solidFill>
                  <a:schemeClr val="tx1"/>
                </a:solidFill>
                <a:latin typeface="Garamond" charset="0"/>
                <a:ea typeface="ＭＳ Ｐゴシック" charset="0"/>
              </a:defRPr>
            </a:lvl7pPr>
            <a:lvl8pPr marL="1371600" eaLnBrk="0" fontAlgn="t" hangingPunct="0">
              <a:spcBef>
                <a:spcPct val="50000"/>
              </a:spcBef>
              <a:spcAft>
                <a:spcPct val="0"/>
              </a:spcAft>
              <a:defRPr sz="3600">
                <a:solidFill>
                  <a:schemeClr val="tx1"/>
                </a:solidFill>
                <a:latin typeface="Garamond" charset="0"/>
                <a:ea typeface="ＭＳ Ｐゴシック" charset="0"/>
              </a:defRPr>
            </a:lvl8pPr>
            <a:lvl9pPr marL="1828800" eaLnBrk="0" fontAlgn="t" hangingPunct="0">
              <a:spcBef>
                <a:spcPct val="50000"/>
              </a:spcBef>
              <a:spcAft>
                <a:spcPct val="0"/>
              </a:spcAft>
              <a:defRPr sz="3600">
                <a:solidFill>
                  <a:schemeClr val="tx1"/>
                </a:solidFill>
                <a:latin typeface="Garamond" charset="0"/>
                <a:ea typeface="ＭＳ Ｐゴシック" charset="0"/>
              </a:defRPr>
            </a:lvl9pPr>
          </a:lstStyle>
          <a:p>
            <a:pPr marL="0" marR="0" lvl="0" indent="0" algn="l" defTabSz="457200" rtl="0" eaLnBrk="1" fontAlgn="t" latinLnBrk="0" hangingPunct="1">
              <a:lnSpc>
                <a:spcPct val="100000"/>
              </a:lnSpc>
              <a:spcBef>
                <a:spcPct val="50000"/>
              </a:spcBef>
              <a:spcAft>
                <a:spcPts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rPr>
              <a:t>约旦</a:t>
            </a:r>
            <a:endParaRPr kumimoji="0" lang="en-US" sz="4400" b="1" i="0" u="none" strike="noStrike" kern="1200" cap="none" spc="0" normalizeH="0" baseline="0" noProof="0" dirty="0">
              <a:ln>
                <a:noFill/>
              </a:ln>
              <a:solidFill>
                <a:srgbClr val="FFFFFF"/>
              </a:solidFill>
              <a:effectLst>
                <a:glow rad="203200">
                  <a:srgbClr val="000514">
                    <a:alpha val="88000"/>
                  </a:srgbClr>
                </a:glow>
              </a:effectLst>
              <a:uLnTx/>
              <a:uFillTx/>
              <a:latin typeface="Arial"/>
              <a:ea typeface="ＭＳ Ｐゴシック" charset="0"/>
              <a:cs typeface="Arial"/>
            </a:endParaRPr>
          </a:p>
        </p:txBody>
      </p:sp>
      <p:sp>
        <p:nvSpPr>
          <p:cNvPr id="21" name="Text Box 21"/>
          <p:cNvSpPr txBox="1">
            <a:spLocks noChangeArrowheads="1"/>
          </p:cNvSpPr>
          <p:nvPr/>
        </p:nvSpPr>
        <p:spPr bwMode="auto">
          <a:xfrm>
            <a:off x="8028384" y="807095"/>
            <a:ext cx="1082143" cy="461665"/>
          </a:xfrm>
          <a:prstGeom prst="rect">
            <a:avLst/>
          </a:prstGeom>
          <a:solidFill>
            <a:schemeClr val="tx1"/>
          </a:solid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a:ln>
                  <a:noFill/>
                </a:ln>
                <a:solidFill>
                  <a:srgbClr val="FFFFFF"/>
                </a:solidFill>
                <a:effectLst/>
                <a:uLnTx/>
                <a:uFillTx/>
                <a:latin typeface="Arial" charset="0"/>
                <a:ea typeface="ＭＳ Ｐゴシック" charset="0"/>
              </a:rPr>
              <a:t>531e</a:t>
            </a:r>
          </a:p>
        </p:txBody>
      </p:sp>
    </p:spTree>
    <p:extLst>
      <p:ext uri="{BB962C8B-B14F-4D97-AF65-F5344CB8AC3E}">
        <p14:creationId xmlns:p14="http://schemas.microsoft.com/office/powerpoint/2010/main" val="34952081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5"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000" fill="hold"/>
                                        <p:tgtEl>
                                          <p:spTgt spid="9"/>
                                        </p:tgtEl>
                                        <p:attrNameLst>
                                          <p:attrName>ppt_w</p:attrName>
                                        </p:attrNameLst>
                                      </p:cBhvr>
                                      <p:tavLst>
                                        <p:tav tm="0">
                                          <p:val>
                                            <p:fltVal val="0"/>
                                          </p:val>
                                        </p:tav>
                                        <p:tav tm="100000">
                                          <p:val>
                                            <p:strVal val="#ppt_w"/>
                                          </p:val>
                                        </p:tav>
                                      </p:tavLst>
                                    </p:anim>
                                    <p:anim calcmode="lin" valueType="num">
                                      <p:cBhvr>
                                        <p:cTn id="12" dur="1000" fill="hold"/>
                                        <p:tgtEl>
                                          <p:spTgt spid="9"/>
                                        </p:tgtEl>
                                        <p:attrNameLst>
                                          <p:attrName>ppt_h</p:attrName>
                                        </p:attrNameLst>
                                      </p:cBhvr>
                                      <p:tavLst>
                                        <p:tav tm="0">
                                          <p:val>
                                            <p:fltVal val="0"/>
                                          </p:val>
                                        </p:tav>
                                        <p:tav tm="100000">
                                          <p:val>
                                            <p:strVal val="#ppt_h"/>
                                          </p:val>
                                        </p:tav>
                                      </p:tavLst>
                                    </p:anim>
                                    <p:anim calcmode="lin" valueType="num">
                                      <p:cBhvr>
                                        <p:cTn id="13" dur="1000" fill="hold"/>
                                        <p:tgtEl>
                                          <p:spTgt spid="9"/>
                                        </p:tgtEl>
                                        <p:attrNameLst>
                                          <p:attrName>ppt_x</p:attrName>
                                        </p:attrNameLst>
                                      </p:cBhvr>
                                      <p:tavLst>
                                        <p:tav tm="0" fmla="#ppt_x+(cos(-2*pi*(1-$))*-#ppt_x-sin(-2*pi*(1-$))*(1-#ppt_y))*(1-$)">
                                          <p:val>
                                            <p:fltVal val="0"/>
                                          </p:val>
                                        </p:tav>
                                        <p:tav tm="100000">
                                          <p:val>
                                            <p:fltVal val="1"/>
                                          </p:val>
                                        </p:tav>
                                      </p:tavLst>
                                    </p:anim>
                                    <p:anim calcmode="lin" valueType="num">
                                      <p:cBhvr>
                                        <p:cTn id="14" dur="1000" fill="hold"/>
                                        <p:tgtEl>
                                          <p:spTgt spid="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5" fill="hold">
                      <p:stCondLst>
                        <p:cond delay="indefinite"/>
                      </p:stCondLst>
                      <p:childTnLst>
                        <p:par>
                          <p:cTn id="16" fill="hold">
                            <p:stCondLst>
                              <p:cond delay="0"/>
                            </p:stCondLst>
                            <p:childTnLst>
                              <p:par>
                                <p:cTn id="17" presetID="15"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1000" fill="hold"/>
                                        <p:tgtEl>
                                          <p:spTgt spid="10"/>
                                        </p:tgtEl>
                                        <p:attrNameLst>
                                          <p:attrName>ppt_w</p:attrName>
                                        </p:attrNameLst>
                                      </p:cBhvr>
                                      <p:tavLst>
                                        <p:tav tm="0">
                                          <p:val>
                                            <p:fltVal val="0"/>
                                          </p:val>
                                        </p:tav>
                                        <p:tav tm="100000">
                                          <p:val>
                                            <p:strVal val="#ppt_w"/>
                                          </p:val>
                                        </p:tav>
                                      </p:tavLst>
                                    </p:anim>
                                    <p:anim calcmode="lin" valueType="num">
                                      <p:cBhvr>
                                        <p:cTn id="20" dur="1000" fill="hold"/>
                                        <p:tgtEl>
                                          <p:spTgt spid="10"/>
                                        </p:tgtEl>
                                        <p:attrNameLst>
                                          <p:attrName>ppt_h</p:attrName>
                                        </p:attrNameLst>
                                      </p:cBhvr>
                                      <p:tavLst>
                                        <p:tav tm="0">
                                          <p:val>
                                            <p:fltVal val="0"/>
                                          </p:val>
                                        </p:tav>
                                        <p:tav tm="100000">
                                          <p:val>
                                            <p:strVal val="#ppt_h"/>
                                          </p:val>
                                        </p:tav>
                                      </p:tavLst>
                                    </p:anim>
                                    <p:anim calcmode="lin" valueType="num">
                                      <p:cBhvr>
                                        <p:cTn id="21" dur="1000" fill="hold"/>
                                        <p:tgtEl>
                                          <p:spTgt spid="10"/>
                                        </p:tgtEl>
                                        <p:attrNameLst>
                                          <p:attrName>ppt_x</p:attrName>
                                        </p:attrNameLst>
                                      </p:cBhvr>
                                      <p:tavLst>
                                        <p:tav tm="0" fmla="#ppt_x+(cos(-2*pi*(1-$))*-#ppt_x-sin(-2*pi*(1-$))*(1-#ppt_y))*(1-$)">
                                          <p:val>
                                            <p:fltVal val="0"/>
                                          </p:val>
                                        </p:tav>
                                        <p:tav tm="100000">
                                          <p:val>
                                            <p:fltVal val="1"/>
                                          </p:val>
                                        </p:tav>
                                      </p:tavLst>
                                    </p:anim>
                                    <p:anim calcmode="lin" valueType="num">
                                      <p:cBhvr>
                                        <p:cTn id="22" dur="1000" fill="hold"/>
                                        <p:tgtEl>
                                          <p:spTgt spid="1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3" fill="hold">
                      <p:stCondLst>
                        <p:cond delay="indefinite"/>
                      </p:stCondLst>
                      <p:childTnLst>
                        <p:par>
                          <p:cTn id="24" fill="hold">
                            <p:stCondLst>
                              <p:cond delay="0"/>
                            </p:stCondLst>
                            <p:childTnLst>
                              <p:par>
                                <p:cTn id="25" presetID="15"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1000" fill="hold"/>
                                        <p:tgtEl>
                                          <p:spTgt spid="11"/>
                                        </p:tgtEl>
                                        <p:attrNameLst>
                                          <p:attrName>ppt_w</p:attrName>
                                        </p:attrNameLst>
                                      </p:cBhvr>
                                      <p:tavLst>
                                        <p:tav tm="0">
                                          <p:val>
                                            <p:fltVal val="0"/>
                                          </p:val>
                                        </p:tav>
                                        <p:tav tm="100000">
                                          <p:val>
                                            <p:strVal val="#ppt_w"/>
                                          </p:val>
                                        </p:tav>
                                      </p:tavLst>
                                    </p:anim>
                                    <p:anim calcmode="lin" valueType="num">
                                      <p:cBhvr>
                                        <p:cTn id="28" dur="1000" fill="hold"/>
                                        <p:tgtEl>
                                          <p:spTgt spid="11"/>
                                        </p:tgtEl>
                                        <p:attrNameLst>
                                          <p:attrName>ppt_h</p:attrName>
                                        </p:attrNameLst>
                                      </p:cBhvr>
                                      <p:tavLst>
                                        <p:tav tm="0">
                                          <p:val>
                                            <p:fltVal val="0"/>
                                          </p:val>
                                        </p:tav>
                                        <p:tav tm="100000">
                                          <p:val>
                                            <p:strVal val="#ppt_h"/>
                                          </p:val>
                                        </p:tav>
                                      </p:tavLst>
                                    </p:anim>
                                    <p:anim calcmode="lin" valueType="num">
                                      <p:cBhvr>
                                        <p:cTn id="29" dur="1000" fill="hold"/>
                                        <p:tgtEl>
                                          <p:spTgt spid="11"/>
                                        </p:tgtEl>
                                        <p:attrNameLst>
                                          <p:attrName>ppt_x</p:attrName>
                                        </p:attrNameLst>
                                      </p:cBhvr>
                                      <p:tavLst>
                                        <p:tav tm="0" fmla="#ppt_x+(cos(-2*pi*(1-$))*-#ppt_x-sin(-2*pi*(1-$))*(1-#ppt_y))*(1-$)">
                                          <p:val>
                                            <p:fltVal val="0"/>
                                          </p:val>
                                        </p:tav>
                                        <p:tav tm="100000">
                                          <p:val>
                                            <p:fltVal val="1"/>
                                          </p:val>
                                        </p:tav>
                                      </p:tavLst>
                                    </p:anim>
                                    <p:anim calcmode="lin" valueType="num">
                                      <p:cBhvr>
                                        <p:cTn id="30" dur="1000" fill="hold"/>
                                        <p:tgtEl>
                                          <p:spTgt spid="1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8" grpId="0"/>
      <p:bldP spid="15" grpId="0"/>
      <p:bldP spid="19"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4482" name="Rectangle 1026" hidden="1"/>
          <p:cNvSpPr>
            <a:spLocks noGrp="1" noChangeArrowheads="1"/>
          </p:cNvSpPr>
          <p:nvPr>
            <p:ph type="title" idx="4294967295"/>
          </p:nvPr>
        </p:nvSpPr>
        <p:spPr>
          <a:effectLst>
            <a:outerShdw blurRad="63500" dist="35921" dir="2700000" algn="ctr" rotWithShape="0">
              <a:schemeClr val="tx1">
                <a:alpha val="74998"/>
              </a:schemeClr>
            </a:outerShdw>
          </a:effectLst>
        </p:spPr>
        <p:txBody>
          <a:bodyPr/>
          <a:lstStyle/>
          <a:p>
            <a:pPr eaLnBrk="1" hangingPunct="1">
              <a:defRPr/>
            </a:pPr>
            <a:r>
              <a:rPr lang="en-US" sz="3200" b="1">
                <a:latin typeface="Arial" charset="0"/>
                <a:ea typeface="ＭＳ Ｐゴシック" charset="0"/>
                <a:cs typeface="ＭＳ Ｐゴシック" charset="0"/>
              </a:rPr>
              <a:t>Bethlehem aerial from north</a:t>
            </a:r>
            <a:endParaRPr lang="en-US" sz="4800" b="1">
              <a:latin typeface="Arial" charset="0"/>
              <a:ea typeface="ＭＳ Ｐゴシック" charset="0"/>
              <a:cs typeface="ＭＳ Ｐゴシック" charset="0"/>
            </a:endParaRPr>
          </a:p>
        </p:txBody>
      </p:sp>
      <p:pic>
        <p:nvPicPr>
          <p:cNvPr id="643074" name="Picture 1027" descr="D:\from Home to sort\Frese aerial south\sr\Bethlehem aerial from north2.JPG"/>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3075" name="Text Box 1028"/>
          <p:cNvSpPr txBox="1">
            <a:spLocks noChangeArrowheads="1"/>
          </p:cNvSpPr>
          <p:nvPr/>
        </p:nvSpPr>
        <p:spPr bwMode="auto">
          <a:xfrm>
            <a:off x="0" y="6400800"/>
            <a:ext cx="9144000" cy="457200"/>
          </a:xfrm>
          <a:prstGeom prst="rect">
            <a:avLst/>
          </a:prstGeom>
          <a:solidFill>
            <a:schemeClr val="bg1">
              <a:alpha val="50195"/>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sz="2400" baseline="30000">
                <a:solidFill>
                  <a:schemeClr val="tx1"/>
                </a:solidFill>
                <a:latin typeface="Times New Roman" charset="0"/>
                <a:ea typeface="ＭＳ Ｐゴシック" charset="0"/>
                <a:cs typeface="ＭＳ Ｐゴシック" charset="0"/>
              </a:defRPr>
            </a:lvl1pPr>
            <a:lvl2pPr marL="742950" indent="-285750" defTabSz="457200">
              <a:defRPr sz="2400" baseline="30000">
                <a:solidFill>
                  <a:schemeClr val="tx1"/>
                </a:solidFill>
                <a:latin typeface="Times New Roman" charset="0"/>
                <a:ea typeface="ＭＳ Ｐゴシック" charset="0"/>
              </a:defRPr>
            </a:lvl2pPr>
            <a:lvl3pPr marL="1143000" indent="-228600" defTabSz="457200">
              <a:defRPr sz="2400" baseline="30000">
                <a:solidFill>
                  <a:schemeClr val="tx1"/>
                </a:solidFill>
                <a:latin typeface="Times New Roman" charset="0"/>
                <a:ea typeface="ＭＳ Ｐゴシック" charset="0"/>
              </a:defRPr>
            </a:lvl3pPr>
            <a:lvl4pPr marL="1600200" indent="-228600" defTabSz="457200">
              <a:defRPr sz="2400" baseline="30000">
                <a:solidFill>
                  <a:schemeClr val="tx1"/>
                </a:solidFill>
                <a:latin typeface="Times New Roman" charset="0"/>
                <a:ea typeface="ＭＳ Ｐゴシック" charset="0"/>
              </a:defRPr>
            </a:lvl4pPr>
            <a:lvl5pPr marL="2057400" indent="-228600" defTabSz="457200">
              <a:defRPr sz="2400" baseline="300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baseline="30000">
                <a:solidFill>
                  <a:schemeClr val="tx1"/>
                </a:solidFill>
                <a:latin typeface="Times New Roman" charset="0"/>
                <a:ea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800" b="0" i="0" u="none" strike="noStrike" kern="1200" cap="none" spc="0" normalizeH="0" baseline="0" noProof="0" dirty="0">
                <a:ln>
                  <a:noFill/>
                </a:ln>
                <a:solidFill>
                  <a:srgbClr val="000000"/>
                </a:solidFill>
                <a:effectLst/>
                <a:uLnTx/>
                <a:uFillTx/>
                <a:latin typeface="Arial" charset="0"/>
                <a:ea typeface="ＭＳ Ｐゴシック" charset="0"/>
              </a:rPr>
              <a:t>从耶路撒冷附近北部俯瞰伯利恒</a:t>
            </a:r>
            <a:endParaRPr kumimoji="0" lang="en-US" sz="2800" b="0" i="0" u="none" strike="noStrike" kern="1200" cap="none" spc="0" normalizeH="0" baseline="0" noProof="0" dirty="0">
              <a:ln>
                <a:noFill/>
              </a:ln>
              <a:solidFill>
                <a:srgbClr val="000000"/>
              </a:solidFill>
              <a:effectLst/>
              <a:uLnTx/>
              <a:uFillTx/>
              <a:latin typeface="Arial" charset="0"/>
              <a:ea typeface="ＭＳ Ｐゴシック" charset="0"/>
            </a:endParaRPr>
          </a:p>
        </p:txBody>
      </p:sp>
      <p:sp>
        <p:nvSpPr>
          <p:cNvPr id="404485" name="Text Box 1029"/>
          <p:cNvSpPr txBox="1">
            <a:spLocks noChangeArrowheads="1"/>
          </p:cNvSpPr>
          <p:nvPr/>
        </p:nvSpPr>
        <p:spPr bwMode="auto">
          <a:xfrm>
            <a:off x="3657600" y="685800"/>
            <a:ext cx="1588897" cy="369332"/>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charset="0"/>
                <a:ea typeface="ＭＳ Ｐゴシック"/>
                <a:cs typeface="ＭＳ Ｐゴシック"/>
              </a:rPr>
              <a:t>耶稣诞生教堂</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ＭＳ Ｐゴシック"/>
            </a:endParaRPr>
          </a:p>
        </p:txBody>
      </p:sp>
      <p:sp>
        <p:nvSpPr>
          <p:cNvPr id="404486" name="Text Box 1030"/>
          <p:cNvSpPr txBox="1">
            <a:spLocks noChangeArrowheads="1"/>
          </p:cNvSpPr>
          <p:nvPr/>
        </p:nvSpPr>
        <p:spPr bwMode="auto">
          <a:xfrm>
            <a:off x="152400" y="0"/>
            <a:ext cx="1519968"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a:cs typeface="ＭＳ Ｐゴシック"/>
              </a:rPr>
              <a:t>希律王宫 </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a:cs typeface="ＭＳ Ｐゴシック"/>
            </a:endParaRPr>
          </a:p>
        </p:txBody>
      </p:sp>
      <p:sp>
        <p:nvSpPr>
          <p:cNvPr id="404487" name="Text Box 1031"/>
          <p:cNvSpPr txBox="1">
            <a:spLocks noChangeArrowheads="1"/>
          </p:cNvSpPr>
          <p:nvPr/>
        </p:nvSpPr>
        <p:spPr bwMode="auto">
          <a:xfrm>
            <a:off x="914400" y="1955800"/>
            <a:ext cx="886781" cy="369332"/>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charset="0"/>
                <a:ea typeface="ＭＳ Ｐゴシック"/>
                <a:cs typeface="ＭＳ Ｐゴシック"/>
              </a:rPr>
              <a:t>和谐山</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ＭＳ Ｐゴシック"/>
            </a:endParaRPr>
          </a:p>
        </p:txBody>
      </p:sp>
      <p:sp>
        <p:nvSpPr>
          <p:cNvPr id="404488" name="Text Box 1032"/>
          <p:cNvSpPr txBox="1">
            <a:spLocks noChangeArrowheads="1"/>
          </p:cNvSpPr>
          <p:nvPr/>
        </p:nvSpPr>
        <p:spPr bwMode="auto">
          <a:xfrm>
            <a:off x="6172200" y="2133600"/>
            <a:ext cx="881973" cy="369332"/>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charset="0"/>
                <a:ea typeface="ＭＳ Ｐゴシック"/>
                <a:cs typeface="ＭＳ Ｐゴシック"/>
              </a:rPr>
              <a:t>坦图尔</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ＭＳ Ｐゴシック"/>
            </a:endParaRPr>
          </a:p>
        </p:txBody>
      </p:sp>
      <p:sp>
        <p:nvSpPr>
          <p:cNvPr id="404489" name="Text Box 1033"/>
          <p:cNvSpPr txBox="1">
            <a:spLocks noChangeArrowheads="1"/>
          </p:cNvSpPr>
          <p:nvPr/>
        </p:nvSpPr>
        <p:spPr bwMode="auto">
          <a:xfrm>
            <a:off x="990600" y="3048000"/>
            <a:ext cx="1156086" cy="369332"/>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charset="0"/>
                <a:ea typeface="ＭＳ Ｐゴシック"/>
                <a:cs typeface="ＭＳ Ｐゴシック"/>
              </a:rPr>
              <a:t>拉赫尔山</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ＭＳ Ｐゴシック"/>
            </a:endParaRPr>
          </a:p>
        </p:txBody>
      </p:sp>
      <p:sp>
        <p:nvSpPr>
          <p:cNvPr id="404490" name="Text Box 1034"/>
          <p:cNvSpPr txBox="1">
            <a:spLocks noChangeArrowheads="1"/>
          </p:cNvSpPr>
          <p:nvPr/>
        </p:nvSpPr>
        <p:spPr bwMode="auto">
          <a:xfrm>
            <a:off x="3733800" y="2667000"/>
            <a:ext cx="1829347" cy="369332"/>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charset="0"/>
                <a:ea typeface="ＭＳ Ｐゴシック"/>
                <a:cs typeface="ＭＳ Ｐゴシック"/>
              </a:rPr>
              <a:t>以利亚先知教堂</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ＭＳ Ｐゴシック"/>
            </a:endParaRPr>
          </a:p>
        </p:txBody>
      </p:sp>
      <p:sp>
        <p:nvSpPr>
          <p:cNvPr id="404491" name="Line 1035"/>
          <p:cNvSpPr>
            <a:spLocks noChangeShapeType="1"/>
          </p:cNvSpPr>
          <p:nvPr/>
        </p:nvSpPr>
        <p:spPr bwMode="auto">
          <a:xfrm>
            <a:off x="4495800" y="990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08" charset="0"/>
              <a:ea typeface="ＭＳ Ｐゴシック"/>
              <a:cs typeface="ＭＳ Ｐゴシック"/>
            </a:endParaRPr>
          </a:p>
        </p:txBody>
      </p:sp>
      <p:sp>
        <p:nvSpPr>
          <p:cNvPr id="404492" name="Text Box 1036"/>
          <p:cNvSpPr txBox="1">
            <a:spLocks noChangeArrowheads="1"/>
          </p:cNvSpPr>
          <p:nvPr/>
        </p:nvSpPr>
        <p:spPr bwMode="auto">
          <a:xfrm>
            <a:off x="3886200" y="228600"/>
            <a:ext cx="1127232" cy="461665"/>
          </a:xfrm>
          <a:prstGeom prst="rect">
            <a:avLst/>
          </a:prstGeom>
          <a:noFill/>
          <a:ln w="9525">
            <a:noFill/>
            <a:miter lim="800000"/>
            <a:headEnd/>
            <a:tailEnd/>
          </a:ln>
          <a:effectLst>
            <a:outerShdw blurRad="63500" dist="35921" dir="2700000" algn="ctr" rotWithShape="0">
              <a:schemeClr val="tx1">
                <a:alpha val="74998"/>
              </a:schemeClr>
            </a:outerShdw>
          </a:effectLst>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FFFFFF"/>
                </a:solidFill>
                <a:effectLst/>
                <a:uLnTx/>
                <a:uFillTx/>
                <a:latin typeface="Arial" charset="0"/>
                <a:ea typeface="ＭＳ Ｐゴシック"/>
                <a:cs typeface="ＭＳ Ｐゴシック"/>
              </a:rPr>
              <a:t>伯利恒</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a:cs typeface="ＭＳ Ｐゴシック"/>
            </a:endParaRPr>
          </a:p>
        </p:txBody>
      </p:sp>
      <p:sp>
        <p:nvSpPr>
          <p:cNvPr id="404493" name="Text Box 1037"/>
          <p:cNvSpPr txBox="1">
            <a:spLocks noChangeArrowheads="1"/>
          </p:cNvSpPr>
          <p:nvPr/>
        </p:nvSpPr>
        <p:spPr bwMode="auto">
          <a:xfrm>
            <a:off x="6477000" y="1295400"/>
            <a:ext cx="1371600" cy="369332"/>
          </a:xfrm>
          <a:prstGeom prst="rect">
            <a:avLst/>
          </a:prstGeom>
          <a:noFill/>
          <a:ln w="9525">
            <a:noFill/>
            <a:miter lim="800000"/>
            <a:headEnd/>
            <a:tailEnd/>
          </a:ln>
          <a:effectLst>
            <a:outerShdw blurRad="63500" dist="35921" dir="2700000" algn="ctr" rotWithShape="0">
              <a:schemeClr val="tx1">
                <a:alpha val="74998"/>
              </a:schemeClr>
            </a:outerShdw>
          </a:effectLst>
        </p:spPr>
        <p:txBody>
          <a:bodyPr>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FFFFFF"/>
                </a:solidFill>
                <a:effectLst/>
                <a:uLnTx/>
                <a:uFillTx/>
                <a:latin typeface="Arial" charset="0"/>
                <a:ea typeface="ＭＳ Ｐゴシック"/>
                <a:cs typeface="ＭＳ Ｐゴシック"/>
              </a:rPr>
              <a:t>拉结墓</a:t>
            </a:r>
            <a:endParaRPr kumimoji="0" lang="en-US" sz="1800" b="1" i="0" u="none" strike="noStrike" kern="1200" cap="none" spc="0" normalizeH="0" baseline="0" noProof="0" dirty="0">
              <a:ln>
                <a:noFill/>
              </a:ln>
              <a:solidFill>
                <a:srgbClr val="FFFFFF"/>
              </a:solidFill>
              <a:effectLst/>
              <a:uLnTx/>
              <a:uFillTx/>
              <a:latin typeface="Arial" charset="0"/>
              <a:ea typeface="ＭＳ Ｐゴシック"/>
              <a:cs typeface="ＭＳ Ｐゴシック"/>
            </a:endParaRPr>
          </a:p>
        </p:txBody>
      </p:sp>
      <p:sp>
        <p:nvSpPr>
          <p:cNvPr id="404494" name="Line 1038"/>
          <p:cNvSpPr>
            <a:spLocks noChangeShapeType="1"/>
          </p:cNvSpPr>
          <p:nvPr/>
        </p:nvSpPr>
        <p:spPr bwMode="auto">
          <a:xfrm flipH="1">
            <a:off x="6172200" y="1524000"/>
            <a:ext cx="228600" cy="762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08" charset="0"/>
              <a:ea typeface="ＭＳ Ｐゴシック"/>
              <a:cs typeface="ＭＳ Ｐゴシック"/>
            </a:endParaRPr>
          </a:p>
        </p:txBody>
      </p:sp>
      <p:sp>
        <p:nvSpPr>
          <p:cNvPr id="404495" name="Line 1039"/>
          <p:cNvSpPr>
            <a:spLocks noChangeShapeType="1"/>
          </p:cNvSpPr>
          <p:nvPr/>
        </p:nvSpPr>
        <p:spPr bwMode="auto">
          <a:xfrm>
            <a:off x="4267200" y="2895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08" charset="0"/>
              <a:ea typeface="ＭＳ Ｐゴシック"/>
              <a:cs typeface="ＭＳ Ｐゴシック"/>
            </a:endParaRPr>
          </a:p>
        </p:txBody>
      </p:sp>
      <p:sp>
        <p:nvSpPr>
          <p:cNvPr id="404496" name="Line 1040"/>
          <p:cNvSpPr>
            <a:spLocks noChangeShapeType="1"/>
          </p:cNvSpPr>
          <p:nvPr/>
        </p:nvSpPr>
        <p:spPr bwMode="auto">
          <a:xfrm flipH="1">
            <a:off x="6477000" y="2362200"/>
            <a:ext cx="76200" cy="1524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08" charset="0"/>
              <a:ea typeface="ＭＳ Ｐゴシック"/>
              <a:cs typeface="ＭＳ Ｐゴシック"/>
            </a:endParaRPr>
          </a:p>
        </p:txBody>
      </p:sp>
      <p:sp>
        <p:nvSpPr>
          <p:cNvPr id="404497" name="Line 1041"/>
          <p:cNvSpPr>
            <a:spLocks noChangeShapeType="1"/>
          </p:cNvSpPr>
          <p:nvPr/>
        </p:nvSpPr>
        <p:spPr bwMode="auto">
          <a:xfrm>
            <a:off x="1676400" y="32766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08" charset="0"/>
              <a:ea typeface="ＭＳ Ｐゴシック"/>
              <a:cs typeface="ＭＳ Ｐゴシック"/>
            </a:endParaRPr>
          </a:p>
        </p:txBody>
      </p:sp>
      <p:sp>
        <p:nvSpPr>
          <p:cNvPr id="404498" name="Line 1042"/>
          <p:cNvSpPr>
            <a:spLocks noChangeShapeType="1"/>
          </p:cNvSpPr>
          <p:nvPr/>
        </p:nvSpPr>
        <p:spPr bwMode="auto">
          <a:xfrm>
            <a:off x="762000" y="304800"/>
            <a:ext cx="0" cy="228600"/>
          </a:xfrm>
          <a:prstGeom prst="line">
            <a:avLst/>
          </a:prstGeom>
          <a:noFill/>
          <a:ln w="9525">
            <a:solidFill>
              <a:schemeClr val="bg1"/>
            </a:solidFill>
            <a:round/>
            <a:headEnd/>
            <a:tailEnd type="triangle" w="med" len="med"/>
          </a:ln>
          <a:effectLst>
            <a:outerShdw blurRad="63500" dist="35921" dir="2700000" algn="ctr" rotWithShape="0">
              <a:schemeClr val="tx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08" charset="0"/>
              <a:ea typeface="ＭＳ Ｐゴシック"/>
              <a:cs typeface="ＭＳ Ｐゴシック"/>
            </a:endParaRPr>
          </a:p>
        </p:txBody>
      </p:sp>
    </p:spTree>
    <p:extLst>
      <p:ext uri="{BB962C8B-B14F-4D97-AF65-F5344CB8AC3E}">
        <p14:creationId xmlns:p14="http://schemas.microsoft.com/office/powerpoint/2010/main" val="2684932416"/>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406530" name="Rectangle 1026"/>
          <p:cNvSpPr>
            <a:spLocks noGrp="1" noChangeArrowheads="1"/>
          </p:cNvSpPr>
          <p:nvPr>
            <p:ph type="title"/>
          </p:nvPr>
        </p:nvSpPr>
        <p:spPr>
          <a:xfrm>
            <a:off x="5651500" y="322263"/>
            <a:ext cx="3348038" cy="2819400"/>
          </a:xfrm>
          <a:solidFill>
            <a:srgbClr val="000000"/>
          </a:solidFill>
        </p:spPr>
        <p:txBody>
          <a:bodyPr/>
          <a:lstStyle/>
          <a:p>
            <a:pPr eaLnBrk="1" hangingPunct="1">
              <a:defRPr/>
            </a:pPr>
            <a:r>
              <a:rPr lang="zh-CN" altLang="en-US" sz="3600" b="1" dirty="0">
                <a:solidFill>
                  <a:schemeClr val="tx1"/>
                </a:solidFill>
                <a:latin typeface="Arial Black" charset="0"/>
                <a:ea typeface="ＭＳ Ｐゴシック" charset="0"/>
                <a:cs typeface="ＭＳ Ｐゴシック" charset="0"/>
              </a:rPr>
              <a:t>上帝还告诉我们如何侍奉他。</a:t>
            </a:r>
            <a:endParaRPr lang="en-US" dirty="0">
              <a:solidFill>
                <a:schemeClr val="tx1"/>
              </a:solidFill>
              <a:latin typeface="Times New Roman" charset="0"/>
              <a:ea typeface="ＭＳ Ｐゴシック" charset="0"/>
              <a:cs typeface="ＭＳ Ｐゴシック" charset="0"/>
            </a:endParaRPr>
          </a:p>
        </p:txBody>
      </p:sp>
      <p:pic>
        <p:nvPicPr>
          <p:cNvPr id="645123" name="Picture 1027" descr="InfoLitH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381000"/>
            <a:ext cx="4968875" cy="5792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24" name="Picture 1028" descr="Informatio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648200" y="3733800"/>
            <a:ext cx="2559050" cy="28194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143426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from Home to sort\Frese aerial south\sr\Bethlehem aerial from north2.JPG"/>
</p:tagLst>
</file>

<file path=ppt/theme/_rels/theme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theme1.xml><?xml version="1.0" encoding="utf-8"?>
<a:theme xmlns:a="http://schemas.openxmlformats.org/drawingml/2006/main" name="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SimSun"/>
        <a:cs typeface="SimSun"/>
      </a:majorFont>
      <a:minorFont>
        <a:latin typeface="Times New Roman"/>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1.xml><?xml version="1.0" encoding="utf-8"?>
<a:theme xmlns:a="http://schemas.openxmlformats.org/drawingml/2006/main" name="15_Blank Presentation">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4_Beam">
  <a:themeElements>
    <a:clrScheme name="">
      <a:dk1>
        <a:srgbClr val="808080"/>
      </a:dk1>
      <a:lt1>
        <a:srgbClr val="FFFFFF"/>
      </a:lt1>
      <a:dk2>
        <a:srgbClr val="000000"/>
      </a:dk2>
      <a:lt2>
        <a:srgbClr val="000000"/>
      </a:lt2>
      <a:accent1>
        <a:srgbClr val="3366FF"/>
      </a:accent1>
      <a:accent2>
        <a:srgbClr val="333399"/>
      </a:accent2>
      <a:accent3>
        <a:srgbClr val="AAAAAA"/>
      </a:accent3>
      <a:accent4>
        <a:srgbClr val="DADADA"/>
      </a:accent4>
      <a:accent5>
        <a:srgbClr val="ADB8FF"/>
      </a:accent5>
      <a:accent6>
        <a:srgbClr val="2D2D8A"/>
      </a:accent6>
      <a:hlink>
        <a:srgbClr val="009999"/>
      </a:hlink>
      <a:folHlink>
        <a:srgbClr val="99CC00"/>
      </a:folHlink>
    </a:clrScheme>
    <a:fontScheme name="2_Beam">
      <a:majorFont>
        <a:latin typeface="Arial"/>
        <a:ea typeface="ヒラギノ角ゴ ProN W3"/>
        <a:cs typeface="ヒラギノ角ゴ ProN W3"/>
      </a:majorFont>
      <a:minorFont>
        <a:latin typeface="Arial"/>
        <a:ea typeface="ヒラギノ角ゴ ProN W3"/>
        <a:cs typeface="ヒラギノ角ゴ ProN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spDef>
    <a:lnDef>
      <a:spPr bwMode="auto">
        <a:xfrm>
          <a:off x="0" y="0"/>
          <a:ext cx="1" cy="1"/>
        </a:xfrm>
        <a:custGeom>
          <a:avLst/>
          <a:gdLst/>
          <a:ahLst/>
          <a:cxnLst/>
          <a:rect l="0" t="0" r="0" b="0"/>
          <a:pathLst/>
        </a:custGeom>
        <a:solidFill>
          <a:srgbClr val="5B87F2"/>
        </a:solidFill>
        <a:ln w="127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000" b="0" i="0" u="none" strike="noStrike" cap="none" normalizeH="0" baseline="0">
            <a:ln>
              <a:noFill/>
            </a:ln>
            <a:solidFill>
              <a:srgbClr val="000000"/>
            </a:solidFill>
            <a:effectLst/>
            <a:latin typeface="Arial" charset="0"/>
            <a:ea typeface="ヒラギノ角ゴ ProN W3" charset="0"/>
            <a:cs typeface="ヒラギノ角ゴ ProN W3" charset="0"/>
            <a:sym typeface="Arial" charset="0"/>
          </a:defRPr>
        </a:defPPr>
      </a:lstStyle>
    </a:lnDef>
  </a:objectDefaults>
  <a:extraClrSchemeLst>
    <a:extraClrScheme>
      <a:clrScheme name="2_Beam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7.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9.xml><?xml version="1.0" encoding="utf-8"?>
<a:theme xmlns:a="http://schemas.openxmlformats.org/drawingml/2006/main" name="1_White">
  <a:themeElements>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fontScheme name="White">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White 1">
        <a:dk1>
          <a:srgbClr val="00458A"/>
        </a:dk1>
        <a:lt1>
          <a:srgbClr val="D7D6AE"/>
        </a:lt1>
        <a:dk2>
          <a:srgbClr val="000066"/>
        </a:dk2>
        <a:lt2>
          <a:srgbClr val="006666"/>
        </a:lt2>
        <a:accent1>
          <a:srgbClr val="007A77"/>
        </a:accent1>
        <a:accent2>
          <a:srgbClr val="005856"/>
        </a:accent2>
        <a:accent3>
          <a:srgbClr val="AAAAB8"/>
        </a:accent3>
        <a:accent4>
          <a:srgbClr val="B7B794"/>
        </a:accent4>
        <a:accent5>
          <a:srgbClr val="AABEBD"/>
        </a:accent5>
        <a:accent6>
          <a:srgbClr val="004F4D"/>
        </a:accent6>
        <a:hlink>
          <a:srgbClr val="A8A884"/>
        </a:hlink>
        <a:folHlink>
          <a:srgbClr val="867E5E"/>
        </a:folHlink>
      </a:clrScheme>
      <a:clrMap bg1="dk2" tx1="lt1" bg2="dk1" tx2="lt2" accent1="accent1" accent2="accent2" accent3="accent3" accent4="accent4" accent5="accent5" accent6="accent6" hlink="hlink" folHlink="folHlink"/>
    </a:extraClrScheme>
    <a:extraClrScheme>
      <a:clrScheme name="White 2">
        <a:dk1>
          <a:srgbClr val="000066"/>
        </a:dk1>
        <a:lt1>
          <a:srgbClr val="FFFFFF"/>
        </a:lt1>
        <a:dk2>
          <a:srgbClr val="660066"/>
        </a:dk2>
        <a:lt2>
          <a:srgbClr val="FFFFCC"/>
        </a:lt2>
        <a:accent1>
          <a:srgbClr val="666699"/>
        </a:accent1>
        <a:accent2>
          <a:srgbClr val="000099"/>
        </a:accent2>
        <a:accent3>
          <a:srgbClr val="FFFFFF"/>
        </a:accent3>
        <a:accent4>
          <a:srgbClr val="000056"/>
        </a:accent4>
        <a:accent5>
          <a:srgbClr val="B8B8CA"/>
        </a:accent5>
        <a:accent6>
          <a:srgbClr val="00008A"/>
        </a:accent6>
        <a:hlink>
          <a:srgbClr val="006666"/>
        </a:hlink>
        <a:folHlink>
          <a:srgbClr val="800080"/>
        </a:folHlink>
      </a:clrScheme>
      <a:clrMap bg1="lt1" tx1="dk1" bg2="lt2" tx2="dk2" accent1="accent1" accent2="accent2" accent3="accent3" accent4="accent4" accent5="accent5" accent6="accent6" hlink="hlink" folHlink="folHlink"/>
    </a:extraClrScheme>
    <a:extraClrScheme>
      <a:clrScheme name="White 3">
        <a:dk1>
          <a:srgbClr val="000000"/>
        </a:dk1>
        <a:lt1>
          <a:srgbClr val="FFFFFF"/>
        </a:lt1>
        <a:dk2>
          <a:srgbClr val="000000"/>
        </a:dk2>
        <a:lt2>
          <a:srgbClr val="B2B2B2"/>
        </a:lt2>
        <a:accent1>
          <a:srgbClr val="B2B2B2"/>
        </a:accent1>
        <a:accent2>
          <a:srgbClr val="808080"/>
        </a:accent2>
        <a:accent3>
          <a:srgbClr val="FFFFFF"/>
        </a:accent3>
        <a:accent4>
          <a:srgbClr val="000000"/>
        </a:accent4>
        <a:accent5>
          <a:srgbClr val="D5D5D5"/>
        </a:accent5>
        <a:accent6>
          <a:srgbClr val="737373"/>
        </a:accent6>
        <a:hlink>
          <a:srgbClr val="969696"/>
        </a:hlink>
        <a:folHlink>
          <a:srgbClr val="4D4D4D"/>
        </a:folHlink>
      </a:clrScheme>
      <a:clrMap bg1="lt1" tx1="dk1" bg2="lt2" tx2="dk2" accent1="accent1" accent2="accent2" accent3="accent3" accent4="accent4" accent5="accent5" accent6="accent6" hlink="hlink" folHlink="folHlink"/>
    </a:extraClrScheme>
    <a:extraClrScheme>
      <a:clrScheme name="White 4">
        <a:dk1>
          <a:srgbClr val="003300"/>
        </a:dk1>
        <a:lt1>
          <a:srgbClr val="DBD0B9"/>
        </a:lt1>
        <a:dk2>
          <a:srgbClr val="09472B"/>
        </a:dk2>
        <a:lt2>
          <a:srgbClr val="A38955"/>
        </a:lt2>
        <a:accent1>
          <a:srgbClr val="B8A378"/>
        </a:accent1>
        <a:accent2>
          <a:srgbClr val="8E774A"/>
        </a:accent2>
        <a:accent3>
          <a:srgbClr val="AAB1AC"/>
        </a:accent3>
        <a:accent4>
          <a:srgbClr val="BBB19E"/>
        </a:accent4>
        <a:accent5>
          <a:srgbClr val="D8CEBE"/>
        </a:accent5>
        <a:accent6>
          <a:srgbClr val="806B42"/>
        </a:accent6>
        <a:hlink>
          <a:srgbClr val="A7A743"/>
        </a:hlink>
        <a:folHlink>
          <a:srgbClr val="919777"/>
        </a:folHlink>
      </a:clrScheme>
      <a:clrMap bg1="dk2" tx1="lt1" bg2="dk1" tx2="lt2" accent1="accent1" accent2="accent2" accent3="accent3" accent4="accent4" accent5="accent5" accent6="accent6" hlink="hlink" folHlink="folHlink"/>
    </a:extraClrScheme>
    <a:extraClrScheme>
      <a:clrScheme name="White 5">
        <a:dk1>
          <a:srgbClr val="5F5F5F"/>
        </a:dk1>
        <a:lt1>
          <a:srgbClr val="DDDDDD"/>
        </a:lt1>
        <a:dk2>
          <a:srgbClr val="000000"/>
        </a:dk2>
        <a:lt2>
          <a:srgbClr val="5F5F5F"/>
        </a:lt2>
        <a:accent1>
          <a:srgbClr val="B2B2B2"/>
        </a:accent1>
        <a:accent2>
          <a:srgbClr val="808080"/>
        </a:accent2>
        <a:accent3>
          <a:srgbClr val="AAAAAA"/>
        </a:accent3>
        <a:accent4>
          <a:srgbClr val="BDBDBD"/>
        </a:accent4>
        <a:accent5>
          <a:srgbClr val="D5D5D5"/>
        </a:accent5>
        <a:accent6>
          <a:srgbClr val="737373"/>
        </a:accent6>
        <a:hlink>
          <a:srgbClr val="B2B2B2"/>
        </a:hlink>
        <a:folHlink>
          <a:srgbClr val="777777"/>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2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miter lim="800000"/>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30000">
            <a:ln>
              <a:noFill/>
            </a:ln>
            <a:solidFill>
              <a:schemeClr val="tx1"/>
            </a:solidFill>
            <a:effectLst/>
            <a:latin typeface="Times New Roman" pitchFamily="24"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3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itchFamily="-112" charset="0"/>
          <a:buNone/>
          <a:tabLst/>
          <a:defRPr kumimoji="0" lang="en-GB" sz="2400" b="0" i="0" u="none" strike="noStrike" cap="none" normalizeH="0" baseline="0">
            <a:ln>
              <a:noFill/>
            </a:ln>
            <a:solidFill>
              <a:schemeClr val="bg1"/>
            </a:solidFill>
            <a:effectLst/>
            <a:latin typeface="Times New Roman" pitchFamily="-112"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5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3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6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7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4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3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Default Design">
  <a:themeElements>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3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3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3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3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3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3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3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3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non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5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Technic">
  <a:themeElements>
    <a:clrScheme name="Technic">
      <a:dk1>
        <a:sysClr val="windowText" lastClr="000000"/>
      </a:dk1>
      <a:lt1>
        <a:sysClr val="window" lastClr="FFFFFF"/>
      </a:lt1>
      <a:dk2>
        <a:srgbClr val="3B3B3B"/>
      </a:dk2>
      <a:lt2>
        <a:srgbClr val="D4D2D0"/>
      </a:lt2>
      <a:accent1>
        <a:srgbClr val="6EA0B0"/>
      </a:accent1>
      <a:accent2>
        <a:srgbClr val="CCAF0A"/>
      </a:accent2>
      <a:accent3>
        <a:srgbClr val="8D89A4"/>
      </a:accent3>
      <a:accent4>
        <a:srgbClr val="748560"/>
      </a:accent4>
      <a:accent5>
        <a:srgbClr val="9E9273"/>
      </a:accent5>
      <a:accent6>
        <a:srgbClr val="7E848D"/>
      </a:accent6>
      <a:hlink>
        <a:srgbClr val="00C8C3"/>
      </a:hlink>
      <a:folHlink>
        <a:srgbClr val="A116E0"/>
      </a:folHlink>
    </a:clrScheme>
    <a:fontScheme name="Technic">
      <a:majorFont>
        <a:latin typeface="Franklin Gothic Book"/>
        <a:ea typeface=""/>
        <a:cs typeface=""/>
        <a:font script="Jpan" typeface="ＭＳ Ｐゴシック"/>
        <a:font script="Hang" typeface="HY견고딕"/>
        <a:font script="Hans" typeface="宋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HGｺﾞｼｯｸM"/>
        <a:font script="Hang" typeface="HY중고딕"/>
        <a:font script="Hans" typeface="黑体"/>
        <a:font script="Hant" typeface="微軟正黑體"/>
        <a:font script="Arab" typeface="Tahoma"/>
        <a:font script="Hebr" typeface="Levenim MT"/>
        <a:font script="Thai" typeface="Lily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Technic">
      <a:fillStyleLst>
        <a:solidFill>
          <a:schemeClr val="phClr"/>
        </a:solidFill>
        <a:gradFill rotWithShape="1">
          <a:gsLst>
            <a:gs pos="0">
              <a:schemeClr val="phClr">
                <a:tint val="1000"/>
              </a:schemeClr>
            </a:gs>
            <a:gs pos="68000">
              <a:schemeClr val="phClr">
                <a:tint val="77000"/>
              </a:schemeClr>
            </a:gs>
            <a:gs pos="81000">
              <a:schemeClr val="phClr">
                <a:tint val="79000"/>
              </a:schemeClr>
            </a:gs>
            <a:gs pos="86000">
              <a:schemeClr val="phClr">
                <a:tint val="73000"/>
              </a:schemeClr>
            </a:gs>
            <a:gs pos="100000">
              <a:schemeClr val="phClr">
                <a:tint val="35000"/>
              </a:schemeClr>
            </a:gs>
          </a:gsLst>
          <a:lin ang="5400000" scaled="1"/>
        </a:gradFill>
        <a:gradFill rotWithShape="1">
          <a:gsLst>
            <a:gs pos="0">
              <a:schemeClr val="phClr">
                <a:tint val="73000"/>
                <a:satMod val="150000"/>
              </a:schemeClr>
            </a:gs>
            <a:gs pos="25000">
              <a:schemeClr val="phClr">
                <a:tint val="96000"/>
                <a:shade val="80000"/>
                <a:satMod val="105000"/>
              </a:schemeClr>
            </a:gs>
            <a:gs pos="38000">
              <a:schemeClr val="phClr">
                <a:tint val="96000"/>
                <a:shade val="59000"/>
                <a:satMod val="120000"/>
              </a:schemeClr>
            </a:gs>
            <a:gs pos="55000">
              <a:schemeClr val="phClr">
                <a:shade val="57000"/>
                <a:satMod val="120000"/>
              </a:schemeClr>
            </a:gs>
            <a:gs pos="80000">
              <a:schemeClr val="phClr">
                <a:shade val="56000"/>
                <a:satMod val="145000"/>
              </a:schemeClr>
            </a:gs>
            <a:gs pos="88000">
              <a:schemeClr val="phClr">
                <a:shade val="63000"/>
                <a:satMod val="160000"/>
              </a:schemeClr>
            </a:gs>
            <a:gs pos="100000">
              <a:schemeClr val="phClr">
                <a:tint val="99555"/>
                <a:satMod val="155000"/>
              </a:schemeClr>
            </a:gs>
          </a:gsLst>
          <a:lin ang="5400000" scaled="1"/>
        </a:gradFill>
      </a:fillStyleLst>
      <a:lnStyleLst>
        <a:ln w="9525" cap="flat" cmpd="sng" algn="ctr">
          <a:solidFill>
            <a:schemeClr val="phClr">
              <a:shade val="60000"/>
              <a:satMod val="300000"/>
            </a:schemeClr>
          </a:solidFill>
          <a:prstDash val="solid"/>
        </a:ln>
        <a:ln w="19050" cap="flat" cmpd="sng" algn="ctr">
          <a:solidFill>
            <a:schemeClr val="phClr"/>
          </a:solidFill>
          <a:prstDash val="solid"/>
        </a:ln>
        <a:ln w="19050" cap="flat" cmpd="sng" algn="ctr">
          <a:solidFill>
            <a:schemeClr val="phClr"/>
          </a:solidFill>
          <a:prstDash val="solid"/>
        </a:ln>
      </a:lnStyleLst>
      <a:effectStyleLst>
        <a:effectStyle>
          <a:effectLst>
            <a:glow rad="63500">
              <a:schemeClr val="phClr">
                <a:tint val="30000"/>
                <a:shade val="95000"/>
                <a:satMod val="300000"/>
                <a:alpha val="50000"/>
              </a:schemeClr>
            </a:glow>
          </a:effectLst>
        </a:effectStyle>
        <a:effectStyle>
          <a:effectLst>
            <a:glow rad="70000">
              <a:schemeClr val="phClr">
                <a:tint val="30000"/>
                <a:shade val="95000"/>
                <a:satMod val="300000"/>
                <a:alpha val="50000"/>
              </a:schemeClr>
            </a:glow>
          </a:effectLst>
        </a:effectStyle>
        <a:effectStyle>
          <a:effectLst>
            <a:glow rad="76200">
              <a:schemeClr val="phClr">
                <a:tint val="30000"/>
                <a:shade val="95000"/>
                <a:satMod val="300000"/>
                <a:alpha val="50000"/>
              </a:schemeClr>
            </a:glow>
          </a:effectLst>
          <a:scene3d>
            <a:camera prst="orthographicFront" fov="0">
              <a:rot lat="0" lon="0" rev="0"/>
            </a:camera>
            <a:lightRig rig="harsh" dir="t">
              <a:rot lat="6000000" lon="6000000" rev="0"/>
            </a:lightRig>
          </a:scene3d>
          <a:sp3d contourW="10000" prstMaterial="metal">
            <a:bevelT w="20000" h="9000" prst="softRound"/>
            <a:contourClr>
              <a:schemeClr val="phClr">
                <a:shade val="30000"/>
                <a:satMod val="200000"/>
              </a:schemeClr>
            </a:contourClr>
          </a:sp3d>
        </a:effectStyle>
      </a:effectStyleLst>
      <a:bgFillStyleLst>
        <a:solidFill>
          <a:schemeClr val="phClr"/>
        </a:solidFill>
        <a:gradFill rotWithShape="1">
          <a:gsLst>
            <a:gs pos="0">
              <a:schemeClr val="phClr">
                <a:shade val="40000"/>
                <a:satMod val="150000"/>
              </a:schemeClr>
            </a:gs>
            <a:gs pos="30000">
              <a:schemeClr val="phClr">
                <a:shade val="60000"/>
                <a:satMod val="150000"/>
              </a:schemeClr>
            </a:gs>
            <a:gs pos="100000">
              <a:schemeClr val="phClr">
                <a:tint val="83000"/>
                <a:satMod val="200000"/>
              </a:schemeClr>
            </a:gs>
          </a:gsLst>
          <a:lin ang="13000000" scaled="0"/>
        </a:gradFill>
        <a:gradFill rotWithShape="1">
          <a:gsLst>
            <a:gs pos="0">
              <a:schemeClr val="phClr">
                <a:tint val="78000"/>
                <a:satMod val="220000"/>
              </a:schemeClr>
            </a:gs>
            <a:gs pos="100000">
              <a:schemeClr val="phClr">
                <a:shade val="35000"/>
                <a:satMod val="155000"/>
              </a:schemeClr>
            </a:gs>
          </a:gsLst>
          <a:path path="circle">
            <a:fillToRect l="60000" t="50000" r="40000" b="50000"/>
          </a:path>
        </a:gradFill>
      </a:bgFillStyleLst>
    </a:fmtScheme>
  </a:themeElements>
  <a:objectDefaults/>
  <a:extraClrSchemeLst/>
</a:theme>
</file>

<file path=ppt/theme/theme4.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2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6_Default Design">
  <a:themeElements>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4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4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4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4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4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4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4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4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4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4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4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4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4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Verdana" pitchFamily="-112" charset="0"/>
          </a:defRPr>
        </a:defPPr>
      </a:lst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3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Fireworks">
  <a:themeElements>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fontScheme name="Fireworks">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Fireworks 1">
        <a:dk1>
          <a:srgbClr val="AF273E"/>
        </a:dk1>
        <a:lt1>
          <a:srgbClr val="FFCC00"/>
        </a:lt1>
        <a:dk2>
          <a:srgbClr val="000000"/>
        </a:dk2>
        <a:lt2>
          <a:srgbClr val="FFFFFF"/>
        </a:lt2>
        <a:accent1>
          <a:srgbClr val="FF8B17"/>
        </a:accent1>
        <a:accent2>
          <a:srgbClr val="FFE103"/>
        </a:accent2>
        <a:accent3>
          <a:srgbClr val="AAAAAA"/>
        </a:accent3>
        <a:accent4>
          <a:srgbClr val="DAAE00"/>
        </a:accent4>
        <a:accent5>
          <a:srgbClr val="FFC4AB"/>
        </a:accent5>
        <a:accent6>
          <a:srgbClr val="E7CC02"/>
        </a:accent6>
        <a:hlink>
          <a:srgbClr val="FF3399"/>
        </a:hlink>
        <a:folHlink>
          <a:srgbClr val="FE1F08"/>
        </a:folHlink>
      </a:clrScheme>
      <a:clrMap bg1="dk2" tx1="lt1" bg2="dk1" tx2="lt2" accent1="accent1" accent2="accent2" accent3="accent3" accent4="accent4" accent5="accent5" accent6="accent6" hlink="hlink" folHlink="folHlink"/>
    </a:extraClrScheme>
    <a:extraClrScheme>
      <a:clrScheme name="Fireworks 2">
        <a:dk1>
          <a:srgbClr val="0000A4"/>
        </a:dk1>
        <a:lt1>
          <a:srgbClr val="CCFFFF"/>
        </a:lt1>
        <a:dk2>
          <a:srgbClr val="000066"/>
        </a:dk2>
        <a:lt2>
          <a:srgbClr val="00FFFF"/>
        </a:lt2>
        <a:accent1>
          <a:srgbClr val="51B2E3"/>
        </a:accent1>
        <a:accent2>
          <a:srgbClr val="04E8AC"/>
        </a:accent2>
        <a:accent3>
          <a:srgbClr val="AAAAB8"/>
        </a:accent3>
        <a:accent4>
          <a:srgbClr val="AEDADA"/>
        </a:accent4>
        <a:accent5>
          <a:srgbClr val="B3D5EF"/>
        </a:accent5>
        <a:accent6>
          <a:srgbClr val="03D29B"/>
        </a:accent6>
        <a:hlink>
          <a:srgbClr val="FF3399"/>
        </a:hlink>
        <a:folHlink>
          <a:srgbClr val="8F5FD5"/>
        </a:folHlink>
      </a:clrScheme>
      <a:clrMap bg1="dk2" tx1="lt1" bg2="dk1" tx2="lt2" accent1="accent1" accent2="accent2" accent3="accent3" accent4="accent4" accent5="accent5" accent6="accent6" hlink="hlink" folHlink="folHlink"/>
    </a:extraClrScheme>
    <a:extraClrScheme>
      <a:clrScheme name="Fireworks 3">
        <a:dk1>
          <a:srgbClr val="9F237F"/>
        </a:dk1>
        <a:lt1>
          <a:srgbClr val="FFCC00"/>
        </a:lt1>
        <a:dk2>
          <a:srgbClr val="000000"/>
        </a:dk2>
        <a:lt2>
          <a:srgbClr val="FFFFFF"/>
        </a:lt2>
        <a:accent1>
          <a:srgbClr val="39A6DD"/>
        </a:accent1>
        <a:accent2>
          <a:srgbClr val="FF03E7"/>
        </a:accent2>
        <a:accent3>
          <a:srgbClr val="AAAAAA"/>
        </a:accent3>
        <a:accent4>
          <a:srgbClr val="DAAE00"/>
        </a:accent4>
        <a:accent5>
          <a:srgbClr val="AED0EB"/>
        </a:accent5>
        <a:accent6>
          <a:srgbClr val="E702D1"/>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4">
        <a:dk1>
          <a:srgbClr val="00603B"/>
        </a:dk1>
        <a:lt1>
          <a:srgbClr val="FFCC00"/>
        </a:lt1>
        <a:dk2>
          <a:srgbClr val="000000"/>
        </a:dk2>
        <a:lt2>
          <a:srgbClr val="FFFFFF"/>
        </a:lt2>
        <a:accent1>
          <a:srgbClr val="39A6DD"/>
        </a:accent1>
        <a:accent2>
          <a:srgbClr val="07FB18"/>
        </a:accent2>
        <a:accent3>
          <a:srgbClr val="AAAAAA"/>
        </a:accent3>
        <a:accent4>
          <a:srgbClr val="DAAE00"/>
        </a:accent4>
        <a:accent5>
          <a:srgbClr val="AED0EB"/>
        </a:accent5>
        <a:accent6>
          <a:srgbClr val="06E315"/>
        </a:accent6>
        <a:hlink>
          <a:srgbClr val="FF3399"/>
        </a:hlink>
        <a:folHlink>
          <a:srgbClr val="753BCB"/>
        </a:folHlink>
      </a:clrScheme>
      <a:clrMap bg1="dk2" tx1="lt1" bg2="dk1" tx2="lt2" accent1="accent1" accent2="accent2" accent3="accent3" accent4="accent4" accent5="accent5" accent6="accent6" hlink="hlink" folHlink="folHlink"/>
    </a:extraClrScheme>
    <a:extraClrScheme>
      <a:clrScheme name="Fireworks 5">
        <a:dk1>
          <a:srgbClr val="FF6600"/>
        </a:dk1>
        <a:lt1>
          <a:srgbClr val="FFFFFF"/>
        </a:lt1>
        <a:dk2>
          <a:srgbClr val="003366"/>
        </a:dk2>
        <a:lt2>
          <a:srgbClr val="FFFFFF"/>
        </a:lt2>
        <a:accent1>
          <a:srgbClr val="FF99FF"/>
        </a:accent1>
        <a:accent2>
          <a:srgbClr val="FFFF99"/>
        </a:accent2>
        <a:accent3>
          <a:srgbClr val="AAADB8"/>
        </a:accent3>
        <a:accent4>
          <a:srgbClr val="DADADA"/>
        </a:accent4>
        <a:accent5>
          <a:srgbClr val="FFCAFF"/>
        </a:accent5>
        <a:accent6>
          <a:srgbClr val="E7E78A"/>
        </a:accent6>
        <a:hlink>
          <a:srgbClr val="FF3399"/>
        </a:hlink>
        <a:folHlink>
          <a:srgbClr val="FF9966"/>
        </a:folHlink>
      </a:clrScheme>
      <a:clrMap bg1="dk2" tx1="lt1" bg2="dk1" tx2="lt2" accent1="accent1" accent2="accent2" accent3="accent3" accent4="accent4" accent5="accent5" accent6="accent6" hlink="hlink" folHlink="folHlink"/>
    </a:extraClrScheme>
    <a:extraClrScheme>
      <a:clrScheme name="Fireworks 6">
        <a:dk1>
          <a:srgbClr val="000000"/>
        </a:dk1>
        <a:lt1>
          <a:srgbClr val="FFFFFF"/>
        </a:lt1>
        <a:dk2>
          <a:srgbClr val="993366"/>
        </a:dk2>
        <a:lt2>
          <a:srgbClr val="CCFFFF"/>
        </a:lt2>
        <a:accent1>
          <a:srgbClr val="CCECFF"/>
        </a:accent1>
        <a:accent2>
          <a:srgbClr val="FFFF99"/>
        </a:accent2>
        <a:accent3>
          <a:srgbClr val="FFFFFF"/>
        </a:accent3>
        <a:accent4>
          <a:srgbClr val="000000"/>
        </a:accent4>
        <a:accent5>
          <a:srgbClr val="E2F4FF"/>
        </a:accent5>
        <a:accent6>
          <a:srgbClr val="E7E78A"/>
        </a:accent6>
        <a:hlink>
          <a:srgbClr val="FFCCFF"/>
        </a:hlink>
        <a:folHlink>
          <a:srgbClr val="FFCCCC"/>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7" charset="0"/>
            <a:ea typeface="ヒラギノ角ゴ Pro W3" pitchFamily="-107" charset="-128"/>
            <a:cs typeface="ヒラギノ角ゴ Pro W3" pitchFamily="-107"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ngsana New"/>
      </a:majorFont>
      <a:minorFont>
        <a:latin typeface="Arial"/>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Ocean">
  <a:themeElements>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fontScheme name="Ocean">
      <a:majorFont>
        <a:latin typeface="Tahoma"/>
        <a:ea typeface="ＭＳ Ｐゴシック"/>
        <a:cs typeface="Angsana New"/>
      </a:majorFont>
      <a:minorFont>
        <a:latin typeface="Tahoma"/>
        <a:ea typeface="ＭＳ Ｐゴシック"/>
        <a:cs typeface="Angsana New"/>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Ocean 1">
        <a:dk1>
          <a:srgbClr val="010199"/>
        </a:dk1>
        <a:lt1>
          <a:srgbClr val="FFFFFF"/>
        </a:lt1>
        <a:dk2>
          <a:srgbClr val="000099"/>
        </a:dk2>
        <a:lt2>
          <a:srgbClr val="FFFFFF"/>
        </a:lt2>
        <a:accent1>
          <a:srgbClr val="33CCCC"/>
        </a:accent1>
        <a:accent2>
          <a:srgbClr val="00C600"/>
        </a:accent2>
        <a:accent3>
          <a:srgbClr val="AAAACA"/>
        </a:accent3>
        <a:accent4>
          <a:srgbClr val="DADADA"/>
        </a:accent4>
        <a:accent5>
          <a:srgbClr val="ADE2E2"/>
        </a:accent5>
        <a:accent6>
          <a:srgbClr val="00B300"/>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Ocean 2">
        <a:dk1>
          <a:srgbClr val="000066"/>
        </a:dk1>
        <a:lt1>
          <a:srgbClr val="FFFFFF"/>
        </a:lt1>
        <a:dk2>
          <a:srgbClr val="5D93FF"/>
        </a:dk2>
        <a:lt2>
          <a:srgbClr val="FFFFFF"/>
        </a:lt2>
        <a:accent1>
          <a:srgbClr val="6666FF"/>
        </a:accent1>
        <a:accent2>
          <a:srgbClr val="9999FF"/>
        </a:accent2>
        <a:accent3>
          <a:srgbClr val="B6C8FF"/>
        </a:accent3>
        <a:accent4>
          <a:srgbClr val="DADADA"/>
        </a:accent4>
        <a:accent5>
          <a:srgbClr val="B8B8FF"/>
        </a:accent5>
        <a:accent6>
          <a:srgbClr val="8A8AE7"/>
        </a:accent6>
        <a:hlink>
          <a:srgbClr val="FF3300"/>
        </a:hlink>
        <a:folHlink>
          <a:srgbClr val="FF9900"/>
        </a:folHlink>
      </a:clrScheme>
      <a:clrMap bg1="dk2" tx1="lt1" bg2="dk1" tx2="lt2" accent1="accent1" accent2="accent2" accent3="accent3" accent4="accent4" accent5="accent5" accent6="accent6" hlink="hlink" folHlink="folHlink"/>
    </a:extraClrScheme>
    <a:extraClrScheme>
      <a:clrScheme name="Ocean 3">
        <a:dk1>
          <a:srgbClr val="000000"/>
        </a:dk1>
        <a:lt1>
          <a:srgbClr val="FFFFFF"/>
        </a:lt1>
        <a:dk2>
          <a:srgbClr val="572E88"/>
        </a:dk2>
        <a:lt2>
          <a:srgbClr val="FFFFFF"/>
        </a:lt2>
        <a:accent1>
          <a:srgbClr val="FF6600"/>
        </a:accent1>
        <a:accent2>
          <a:srgbClr val="FFCC00"/>
        </a:accent2>
        <a:accent3>
          <a:srgbClr val="B4ADC3"/>
        </a:accent3>
        <a:accent4>
          <a:srgbClr val="DADADA"/>
        </a:accent4>
        <a:accent5>
          <a:srgbClr val="FFB8AA"/>
        </a:accent5>
        <a:accent6>
          <a:srgbClr val="E7B900"/>
        </a:accent6>
        <a:hlink>
          <a:srgbClr val="33CCCC"/>
        </a:hlink>
        <a:folHlink>
          <a:srgbClr val="36CC64"/>
        </a:folHlink>
      </a:clrScheme>
      <a:clrMap bg1="dk2" tx1="lt1" bg2="dk1" tx2="lt2" accent1="accent1" accent2="accent2" accent3="accent3" accent4="accent4" accent5="accent5" accent6="accent6" hlink="hlink" folHlink="folHlink"/>
    </a:extraClrScheme>
    <a:extraClrScheme>
      <a:clrScheme name="Ocean 4">
        <a:dk1>
          <a:srgbClr val="003366"/>
        </a:dk1>
        <a:lt1>
          <a:srgbClr val="FFFFFF"/>
        </a:lt1>
        <a:dk2>
          <a:srgbClr val="666699"/>
        </a:dk2>
        <a:lt2>
          <a:srgbClr val="FFFFFF"/>
        </a:lt2>
        <a:accent1>
          <a:srgbClr val="9966FF"/>
        </a:accent1>
        <a:accent2>
          <a:srgbClr val="00CC66"/>
        </a:accent2>
        <a:accent3>
          <a:srgbClr val="B8B8CA"/>
        </a:accent3>
        <a:accent4>
          <a:srgbClr val="DADADA"/>
        </a:accent4>
        <a:accent5>
          <a:srgbClr val="CAB8FF"/>
        </a:accent5>
        <a:accent6>
          <a:srgbClr val="00B95C"/>
        </a:accent6>
        <a:hlink>
          <a:srgbClr val="65C8FF"/>
        </a:hlink>
        <a:folHlink>
          <a:srgbClr val="FFCC99"/>
        </a:folHlink>
      </a:clrScheme>
      <a:clrMap bg1="dk2" tx1="lt1" bg2="dk1" tx2="lt2" accent1="accent1" accent2="accent2" accent3="accent3" accent4="accent4" accent5="accent5" accent6="accent6" hlink="hlink" folHlink="folHlink"/>
    </a:extraClrScheme>
    <a:extraClrScheme>
      <a:clrScheme name="Ocean 5">
        <a:dk1>
          <a:srgbClr val="000000"/>
        </a:dk1>
        <a:lt1>
          <a:srgbClr val="FFFFFF"/>
        </a:lt1>
        <a:dk2>
          <a:srgbClr val="336600"/>
        </a:dk2>
        <a:lt2>
          <a:srgbClr val="FFFFFF"/>
        </a:lt2>
        <a:accent1>
          <a:srgbClr val="B7C533"/>
        </a:accent1>
        <a:accent2>
          <a:srgbClr val="CCCCFF"/>
        </a:accent2>
        <a:accent3>
          <a:srgbClr val="ADB8AA"/>
        </a:accent3>
        <a:accent4>
          <a:srgbClr val="DADADA"/>
        </a:accent4>
        <a:accent5>
          <a:srgbClr val="D8DFAD"/>
        </a:accent5>
        <a:accent6>
          <a:srgbClr val="B9B9E7"/>
        </a:accent6>
        <a:hlink>
          <a:srgbClr val="FFFFCC"/>
        </a:hlink>
        <a:folHlink>
          <a:srgbClr val="FF9900"/>
        </a:folHlink>
      </a:clrScheme>
      <a:clrMap bg1="dk2" tx1="lt1" bg2="dk1" tx2="lt2" accent1="accent1" accent2="accent2" accent3="accent3" accent4="accent4" accent5="accent5" accent6="accent6" hlink="hlink" folHlink="folHlink"/>
    </a:extraClrScheme>
    <a:extraClrScheme>
      <a:clrScheme name="Ocean 6">
        <a:dk1>
          <a:srgbClr val="000000"/>
        </a:dk1>
        <a:lt1>
          <a:srgbClr val="FFFFFF"/>
        </a:lt1>
        <a:dk2>
          <a:srgbClr val="006B80"/>
        </a:dk2>
        <a:lt2>
          <a:srgbClr val="C1CB75"/>
        </a:lt2>
        <a:accent1>
          <a:srgbClr val="6F8406"/>
        </a:accent1>
        <a:accent2>
          <a:srgbClr val="D9E288"/>
        </a:accent2>
        <a:accent3>
          <a:srgbClr val="AABAC0"/>
        </a:accent3>
        <a:accent4>
          <a:srgbClr val="DADADA"/>
        </a:accent4>
        <a:accent5>
          <a:srgbClr val="BBC2AA"/>
        </a:accent5>
        <a:accent6>
          <a:srgbClr val="C4CD7B"/>
        </a:accent6>
        <a:hlink>
          <a:srgbClr val="00CC00"/>
        </a:hlink>
        <a:folHlink>
          <a:srgbClr val="C0FF73"/>
        </a:folHlink>
      </a:clrScheme>
      <a:clrMap bg1="dk2" tx1="lt1" bg2="dk1" tx2="lt2" accent1="accent1" accent2="accent2" accent3="accent3" accent4="accent4" accent5="accent5" accent6="accent6" hlink="hlink" folHlink="folHlink"/>
    </a:extraClrScheme>
    <a:extraClrScheme>
      <a:clrScheme name="Ocean 7">
        <a:dk1>
          <a:srgbClr val="5F5F5F"/>
        </a:dk1>
        <a:lt1>
          <a:srgbClr val="FFFFFF"/>
        </a:lt1>
        <a:dk2>
          <a:srgbClr val="FF6600"/>
        </a:dk2>
        <a:lt2>
          <a:srgbClr val="FFFFFF"/>
        </a:lt2>
        <a:accent1>
          <a:srgbClr val="CC6600"/>
        </a:accent1>
        <a:accent2>
          <a:srgbClr val="FF6600"/>
        </a:accent2>
        <a:accent3>
          <a:srgbClr val="FFB8AA"/>
        </a:accent3>
        <a:accent4>
          <a:srgbClr val="DADADA"/>
        </a:accent4>
        <a:accent5>
          <a:srgbClr val="E2B8AA"/>
        </a:accent5>
        <a:accent6>
          <a:srgbClr val="E75C00"/>
        </a:accent6>
        <a:hlink>
          <a:srgbClr val="FFFF99"/>
        </a:hlink>
        <a:folHlink>
          <a:srgbClr val="FFCC99"/>
        </a:folHlink>
      </a:clrScheme>
      <a:clrMap bg1="dk2" tx1="lt1" bg2="dk1" tx2="lt2" accent1="accent1" accent2="accent2" accent3="accent3" accent4="accent4" accent5="accent5" accent6="accent6" hlink="hlink" folHlink="folHlink"/>
    </a:extraClrScheme>
    <a:extraClrScheme>
      <a:clrScheme name="Ocean 8">
        <a:dk1>
          <a:srgbClr val="000000"/>
        </a:dk1>
        <a:lt1>
          <a:srgbClr val="FFFFFF"/>
        </a:lt1>
        <a:dk2>
          <a:srgbClr val="FFBA2F"/>
        </a:dk2>
        <a:lt2>
          <a:srgbClr val="A50021"/>
        </a:lt2>
        <a:accent1>
          <a:srgbClr val="FF6600"/>
        </a:accent1>
        <a:accent2>
          <a:srgbClr val="CC6600"/>
        </a:accent2>
        <a:accent3>
          <a:srgbClr val="FFD9AD"/>
        </a:accent3>
        <a:accent4>
          <a:srgbClr val="DADADA"/>
        </a:accent4>
        <a:accent5>
          <a:srgbClr val="FFB8AA"/>
        </a:accent5>
        <a:accent6>
          <a:srgbClr val="B95C00"/>
        </a:accent6>
        <a:hlink>
          <a:srgbClr val="663300"/>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60.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1.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4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Arial" charset="0"/>
            <a:ea typeface="ＭＳ Ｐゴシック" pitchFamily="-128" charset="-128"/>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_Standaardontwerp">
  <a:themeElements>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andaardontwerp">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andaardontwerp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andaardontwerp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andaardontwerp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andaardontwerp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andaardontwerp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andaardontwerp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andaardontwerp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7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5_Refined">
  <a:themeElements>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fontScheme name="Refined">
      <a:majorFont>
        <a:latin typeface="Times New Roman"/>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Refined 1">
        <a:dk1>
          <a:srgbClr val="666633"/>
        </a:dk1>
        <a:lt1>
          <a:srgbClr val="FFFFFF"/>
        </a:lt1>
        <a:dk2>
          <a:srgbClr val="000000"/>
        </a:dk2>
        <a:lt2>
          <a:srgbClr val="FFFFFF"/>
        </a:lt2>
        <a:accent1>
          <a:srgbClr val="666699"/>
        </a:accent1>
        <a:accent2>
          <a:srgbClr val="990000"/>
        </a:accent2>
        <a:accent3>
          <a:srgbClr val="AAAAAA"/>
        </a:accent3>
        <a:accent4>
          <a:srgbClr val="DADADA"/>
        </a:accent4>
        <a:accent5>
          <a:srgbClr val="B8B8CA"/>
        </a:accent5>
        <a:accent6>
          <a:srgbClr val="8A0000"/>
        </a:accent6>
        <a:hlink>
          <a:srgbClr val="999900"/>
        </a:hlink>
        <a:folHlink>
          <a:srgbClr val="FFFFFF"/>
        </a:folHlink>
      </a:clrScheme>
      <a:clrMap bg1="dk2" tx1="lt1" bg2="dk1" tx2="lt2" accent1="accent1" accent2="accent2" accent3="accent3" accent4="accent4" accent5="accent5" accent6="accent6" hlink="hlink" folHlink="folHlink"/>
    </a:extraClrScheme>
    <a:extraClrScheme>
      <a:clrScheme name="Refined 2">
        <a:dk1>
          <a:srgbClr val="4D4D4D"/>
        </a:dk1>
        <a:lt1>
          <a:srgbClr val="FFFFFF"/>
        </a:lt1>
        <a:dk2>
          <a:srgbClr val="4A1102"/>
        </a:dk2>
        <a:lt2>
          <a:srgbClr val="FFFFFF"/>
        </a:lt2>
        <a:accent1>
          <a:srgbClr val="CC3300"/>
        </a:accent1>
        <a:accent2>
          <a:srgbClr val="666699"/>
        </a:accent2>
        <a:accent3>
          <a:srgbClr val="B1AAAA"/>
        </a:accent3>
        <a:accent4>
          <a:srgbClr val="DADADA"/>
        </a:accent4>
        <a:accent5>
          <a:srgbClr val="E2ADAA"/>
        </a:accent5>
        <a:accent6>
          <a:srgbClr val="5C5C8A"/>
        </a:accent6>
        <a:hlink>
          <a:srgbClr val="FF9900"/>
        </a:hlink>
        <a:folHlink>
          <a:srgbClr val="FFFFFF"/>
        </a:folHlink>
      </a:clrScheme>
      <a:clrMap bg1="dk2" tx1="lt1" bg2="dk1" tx2="lt2" accent1="accent1" accent2="accent2" accent3="accent3" accent4="accent4" accent5="accent5" accent6="accent6" hlink="hlink" folHlink="folHlink"/>
    </a:extraClrScheme>
    <a:extraClrScheme>
      <a:clrScheme name="Refined 3">
        <a:dk1>
          <a:srgbClr val="666699"/>
        </a:dk1>
        <a:lt1>
          <a:srgbClr val="FFFFFF"/>
        </a:lt1>
        <a:dk2>
          <a:srgbClr val="400040"/>
        </a:dk2>
        <a:lt2>
          <a:srgbClr val="FFFFFF"/>
        </a:lt2>
        <a:accent1>
          <a:srgbClr val="FFCC00"/>
        </a:accent1>
        <a:accent2>
          <a:srgbClr val="FF3300"/>
        </a:accent2>
        <a:accent3>
          <a:srgbClr val="AFAAAF"/>
        </a:accent3>
        <a:accent4>
          <a:srgbClr val="DADADA"/>
        </a:accent4>
        <a:accent5>
          <a:srgbClr val="FFE2AA"/>
        </a:accent5>
        <a:accent6>
          <a:srgbClr val="E72D00"/>
        </a:accent6>
        <a:hlink>
          <a:srgbClr val="CC9900"/>
        </a:hlink>
        <a:folHlink>
          <a:srgbClr val="CC3300"/>
        </a:folHlink>
      </a:clrScheme>
      <a:clrMap bg1="dk2" tx1="lt1" bg2="dk1" tx2="lt2" accent1="accent1" accent2="accent2" accent3="accent3" accent4="accent4" accent5="accent5" accent6="accent6" hlink="hlink" folHlink="folHlink"/>
    </a:extraClrScheme>
    <a:extraClrScheme>
      <a:clrScheme name="Refined 4">
        <a:dk1>
          <a:srgbClr val="4D4D4D"/>
        </a:dk1>
        <a:lt1>
          <a:srgbClr val="FFFFFF"/>
        </a:lt1>
        <a:dk2>
          <a:srgbClr val="006699"/>
        </a:dk2>
        <a:lt2>
          <a:srgbClr val="CCECFF"/>
        </a:lt2>
        <a:accent1>
          <a:srgbClr val="339966"/>
        </a:accent1>
        <a:accent2>
          <a:srgbClr val="3366FF"/>
        </a:accent2>
        <a:accent3>
          <a:srgbClr val="AAB8CA"/>
        </a:accent3>
        <a:accent4>
          <a:srgbClr val="DADADA"/>
        </a:accent4>
        <a:accent5>
          <a:srgbClr val="ADCAB8"/>
        </a:accent5>
        <a:accent6>
          <a:srgbClr val="2D5CE7"/>
        </a:accent6>
        <a:hlink>
          <a:srgbClr val="33CCFF"/>
        </a:hlink>
        <a:folHlink>
          <a:srgbClr val="FFFFFF"/>
        </a:folHlink>
      </a:clrScheme>
      <a:clrMap bg1="dk2" tx1="lt1" bg2="dk1" tx2="lt2" accent1="accent1" accent2="accent2" accent3="accent3" accent4="accent4" accent5="accent5" accent6="accent6" hlink="hlink" folHlink="folHlink"/>
    </a:extraClrScheme>
    <a:extraClrScheme>
      <a:clrScheme name="Refined 5">
        <a:dk1>
          <a:srgbClr val="000000"/>
        </a:dk1>
        <a:lt1>
          <a:srgbClr val="FFFFFF"/>
        </a:lt1>
        <a:dk2>
          <a:srgbClr val="CC0000"/>
        </a:dk2>
        <a:lt2>
          <a:srgbClr val="666699"/>
        </a:lt2>
        <a:accent1>
          <a:srgbClr val="FF6600"/>
        </a:accent1>
        <a:accent2>
          <a:srgbClr val="FF9933"/>
        </a:accent2>
        <a:accent3>
          <a:srgbClr val="FFFFFF"/>
        </a:accent3>
        <a:accent4>
          <a:srgbClr val="000000"/>
        </a:accent4>
        <a:accent5>
          <a:srgbClr val="FFB8AA"/>
        </a:accent5>
        <a:accent6>
          <a:srgbClr val="E78A2D"/>
        </a:accent6>
        <a:hlink>
          <a:srgbClr val="FFCC00"/>
        </a:hlink>
        <a:folHlink>
          <a:srgbClr val="333399"/>
        </a:folHlink>
      </a:clrScheme>
      <a:clrMap bg1="lt1" tx1="dk1" bg2="lt2" tx2="dk2" accent1="accent1" accent2="accent2" accent3="accent3" accent4="accent4" accent5="accent5" accent6="accent6" hlink="hlink" folHlink="folHlink"/>
    </a:extraClrScheme>
    <a:extraClrScheme>
      <a:clrScheme name="Refined 6">
        <a:dk1>
          <a:srgbClr val="000000"/>
        </a:dk1>
        <a:lt1>
          <a:srgbClr val="FFFFFF"/>
        </a:lt1>
        <a:dk2>
          <a:srgbClr val="000000"/>
        </a:dk2>
        <a:lt2>
          <a:srgbClr val="C0C0C0"/>
        </a:lt2>
        <a:accent1>
          <a:srgbClr val="CC3300"/>
        </a:accent1>
        <a:accent2>
          <a:srgbClr val="666699"/>
        </a:accent2>
        <a:accent3>
          <a:srgbClr val="FFFFFF"/>
        </a:accent3>
        <a:accent4>
          <a:srgbClr val="000000"/>
        </a:accent4>
        <a:accent5>
          <a:srgbClr val="E2ADAA"/>
        </a:accent5>
        <a:accent6>
          <a:srgbClr val="5C5C8A"/>
        </a:accent6>
        <a:hlink>
          <a:srgbClr val="999900"/>
        </a:hlink>
        <a:folHlink>
          <a:srgbClr val="4D4D4D"/>
        </a:folHlink>
      </a:clrScheme>
      <a:clrMap bg1="lt1" tx1="dk1" bg2="lt2" tx2="dk2" accent1="accent1" accent2="accent2" accent3="accent3" accent4="accent4" accent5="accent5" accent6="accent6" hlink="hlink" folHlink="folHlink"/>
    </a:extraClrScheme>
    <a:extraClrScheme>
      <a:clrScheme name="Refined 7">
        <a:dk1>
          <a:srgbClr val="000000"/>
        </a:dk1>
        <a:lt1>
          <a:srgbClr val="FFFFFF"/>
        </a:lt1>
        <a:dk2>
          <a:srgbClr val="000066"/>
        </a:dk2>
        <a:lt2>
          <a:srgbClr val="333399"/>
        </a:lt2>
        <a:accent1>
          <a:srgbClr val="3399FF"/>
        </a:accent1>
        <a:accent2>
          <a:srgbClr val="9999FF"/>
        </a:accent2>
        <a:accent3>
          <a:srgbClr val="FFFFFF"/>
        </a:accent3>
        <a:accent4>
          <a:srgbClr val="000000"/>
        </a:accent4>
        <a:accent5>
          <a:srgbClr val="ADCAFF"/>
        </a:accent5>
        <a:accent6>
          <a:srgbClr val="8A8AE7"/>
        </a:accent6>
        <a:hlink>
          <a:srgbClr val="00CCFF"/>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_Stream">
  <a:themeElements>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1_Stream">
      <a:majorFont>
        <a:latin typeface="Garamond"/>
        <a:ea typeface="ＭＳ Ｐゴシック"/>
        <a:cs typeface="ＭＳ Ｐゴシック"/>
      </a:majorFont>
      <a:minorFont>
        <a:latin typeface="Garamond"/>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1_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1_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1_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1_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1_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1_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1_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1_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8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ＭＳ Ｐゴシック"/>
        <a:cs typeface=""/>
      </a:majorFont>
      <a:minorFont>
        <a:latin typeface="Arial Narrow"/>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2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Arial"/>
      </a:majorFont>
      <a:minorFont>
        <a:latin typeface="Garamond"/>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9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3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FF"/>
        </a:solidFill>
        <a:ln w="9525"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rgbClr val="000000"/>
            </a:solidFill>
            <a:effectLst/>
            <a:latin typeface="Arial Narrow" pitchFamily="-112" charset="0"/>
            <a:ea typeface="Times New Roman" pitchFamily="-112" charset="0"/>
            <a:cs typeface="Times New Roman" pitchFamily="-112" charset="0"/>
          </a:defRPr>
        </a:defPPr>
      </a:lstStyle>
    </a:spDef>
    <a:lnDef>
      <a:spPr bwMode="auto">
        <a:xfrm>
          <a:off x="0" y="0"/>
          <a:ext cx="1" cy="1"/>
        </a:xfrm>
        <a:custGeom>
          <a:avLst/>
          <a:gdLst/>
          <a:ahLst/>
          <a:cxnLst/>
          <a:rect l="0" t="0" r="0" b="0"/>
          <a:pathLst/>
        </a:custGeom>
        <a:solidFill>
          <a:srgbClr val="FFFFFF"/>
        </a:solidFill>
        <a:ln w="9525"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rgbClr val="000000"/>
            </a:solidFill>
            <a:effectLst/>
            <a:latin typeface="Arial Narrow" pitchFamily="-112" charset="0"/>
            <a:ea typeface="Times New Roman" pitchFamily="-112" charset="0"/>
            <a:cs typeface="Times New Roman" pitchFamily="-112"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5.xml><?xml version="1.0" encoding="utf-8"?>
<a:theme xmlns:a="http://schemas.openxmlformats.org/drawingml/2006/main" name="14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10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4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1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2_Construction">
  <a:themeElements>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fontScheme name="Construction">
      <a:majorFont>
        <a:latin typeface="Impact"/>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struction 1">
        <a:dk1>
          <a:srgbClr val="000000"/>
        </a:dk1>
        <a:lt1>
          <a:srgbClr val="EAE8E2"/>
        </a:lt1>
        <a:dk2>
          <a:srgbClr val="5F5F5F"/>
        </a:dk2>
        <a:lt2>
          <a:srgbClr val="FDBC03"/>
        </a:lt2>
        <a:accent1>
          <a:srgbClr val="A7C1CB"/>
        </a:accent1>
        <a:accent2>
          <a:srgbClr val="A38D77"/>
        </a:accent2>
        <a:accent3>
          <a:srgbClr val="B6B6B6"/>
        </a:accent3>
        <a:accent4>
          <a:srgbClr val="C8C6C1"/>
        </a:accent4>
        <a:accent5>
          <a:srgbClr val="D0DDE2"/>
        </a:accent5>
        <a:accent6>
          <a:srgbClr val="937F6B"/>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Construction 2">
        <a:dk1>
          <a:srgbClr val="333333"/>
        </a:dk1>
        <a:lt1>
          <a:srgbClr val="FFFFFF"/>
        </a:lt1>
        <a:dk2>
          <a:srgbClr val="B75E31"/>
        </a:dk2>
        <a:lt2>
          <a:srgbClr val="463828"/>
        </a:lt2>
        <a:accent1>
          <a:srgbClr val="E09F98"/>
        </a:accent1>
        <a:accent2>
          <a:srgbClr val="E4D8CA"/>
        </a:accent2>
        <a:accent3>
          <a:srgbClr val="FFFFFF"/>
        </a:accent3>
        <a:accent4>
          <a:srgbClr val="2A2A2A"/>
        </a:accent4>
        <a:accent5>
          <a:srgbClr val="EDCDCA"/>
        </a:accent5>
        <a:accent6>
          <a:srgbClr val="CFC4B7"/>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Construction 3">
        <a:dk1>
          <a:srgbClr val="333333"/>
        </a:dk1>
        <a:lt1>
          <a:srgbClr val="FFFFFF"/>
        </a:lt1>
        <a:dk2>
          <a:srgbClr val="4D4D4D"/>
        </a:dk2>
        <a:lt2>
          <a:srgbClr val="000000"/>
        </a:lt2>
        <a:accent1>
          <a:srgbClr val="C0C0C0"/>
        </a:accent1>
        <a:accent2>
          <a:srgbClr val="DDDDDD"/>
        </a:accent2>
        <a:accent3>
          <a:srgbClr val="FFFFFF"/>
        </a:accent3>
        <a:accent4>
          <a:srgbClr val="2A2A2A"/>
        </a:accent4>
        <a:accent5>
          <a:srgbClr val="DCDCDC"/>
        </a:accent5>
        <a:accent6>
          <a:srgbClr val="C8C8C8"/>
        </a:accent6>
        <a:hlink>
          <a:srgbClr val="808080"/>
        </a:hlink>
        <a:folHlink>
          <a:srgbClr val="B2B2B2"/>
        </a:folHlink>
      </a:clrScheme>
      <a:clrMap bg1="lt1" tx1="dk1" bg2="lt2" tx2="dk2" accent1="accent1" accent2="accent2" accent3="accent3" accent4="accent4" accent5="accent5" accent6="accent6" hlink="hlink" folHlink="folHlink"/>
    </a:extraClrScheme>
    <a:extraClrScheme>
      <a:clrScheme name="Construction 4">
        <a:dk1>
          <a:srgbClr val="000000"/>
        </a:dk1>
        <a:lt1>
          <a:srgbClr val="EAE8E2"/>
        </a:lt1>
        <a:dk2>
          <a:srgbClr val="783A34"/>
        </a:dk2>
        <a:lt2>
          <a:srgbClr val="FFCC99"/>
        </a:lt2>
        <a:accent1>
          <a:srgbClr val="83AAAD"/>
        </a:accent1>
        <a:accent2>
          <a:srgbClr val="A06766"/>
        </a:accent2>
        <a:accent3>
          <a:srgbClr val="BEAEAE"/>
        </a:accent3>
        <a:accent4>
          <a:srgbClr val="C8C6C1"/>
        </a:accent4>
        <a:accent5>
          <a:srgbClr val="C1D2D3"/>
        </a:accent5>
        <a:accent6>
          <a:srgbClr val="915D5C"/>
        </a:accent6>
        <a:hlink>
          <a:srgbClr val="FFFFCC"/>
        </a:hlink>
        <a:folHlink>
          <a:srgbClr val="CC9900"/>
        </a:folHlink>
      </a:clrScheme>
      <a:clrMap bg1="dk2" tx1="lt1" bg2="dk1" tx2="lt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4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ＭＳ Ｐゴシック"/>
        <a:cs typeface="ＭＳ Ｐゴシック"/>
      </a:majorFont>
      <a:minorFont>
        <a:latin typeface="Times New Roman"/>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4.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5.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6.xml><?xml version="1.0" encoding="utf-8"?>
<a:theme xmlns:a="http://schemas.openxmlformats.org/drawingml/2006/main" name="2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7.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8.xml><?xml version="1.0" encoding="utf-8"?>
<a:theme xmlns:a="http://schemas.openxmlformats.org/drawingml/2006/main" name="1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9.xml><?xml version="1.0" encoding="utf-8"?>
<a:theme xmlns:a="http://schemas.openxmlformats.org/drawingml/2006/main" name="2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otalTime>6150</TotalTime>
  <Words>22211</Words>
  <Application>Microsoft Macintosh PowerPoint</Application>
  <PresentationFormat>On-screen Show (4:3)</PresentationFormat>
  <Paragraphs>2642</Paragraphs>
  <Slides>410</Slides>
  <Notes>277</Notes>
  <HiddenSlides>0</HiddenSlides>
  <MMClips>0</MMClips>
  <ScaleCrop>false</ScaleCrop>
  <HeadingPairs>
    <vt:vector size="8" baseType="variant">
      <vt:variant>
        <vt:lpstr>Fonts Used</vt:lpstr>
      </vt:variant>
      <vt:variant>
        <vt:i4>45</vt:i4>
      </vt:variant>
      <vt:variant>
        <vt:lpstr>Theme</vt:lpstr>
      </vt:variant>
      <vt:variant>
        <vt:i4>110</vt:i4>
      </vt:variant>
      <vt:variant>
        <vt:lpstr>Embedded OLE Servers</vt:lpstr>
      </vt:variant>
      <vt:variant>
        <vt:i4>2</vt:i4>
      </vt:variant>
      <vt:variant>
        <vt:lpstr>Slide Titles</vt:lpstr>
      </vt:variant>
      <vt:variant>
        <vt:i4>410</vt:i4>
      </vt:variant>
    </vt:vector>
  </HeadingPairs>
  <TitlesOfParts>
    <vt:vector size="567" baseType="lpstr">
      <vt:lpstr>Aramis Italic</vt:lpstr>
      <vt:lpstr>Aramis Regular</vt:lpstr>
      <vt:lpstr>Arial Bold</vt:lpstr>
      <vt:lpstr>Arial Bold Italic</vt:lpstr>
      <vt:lpstr>B VAG Rounded Bold</vt:lpstr>
      <vt:lpstr>BONES</vt:lpstr>
      <vt:lpstr>Chicago</vt:lpstr>
      <vt:lpstr>Inter</vt:lpstr>
      <vt:lpstr>Kosher-Normal</vt:lpstr>
      <vt:lpstr>MS PGothic</vt:lpstr>
      <vt:lpstr>MS PGothic</vt:lpstr>
      <vt:lpstr>Osaka</vt:lpstr>
      <vt:lpstr>PMingLiU</vt:lpstr>
      <vt:lpstr>QUAKE</vt:lpstr>
      <vt:lpstr>SimHei</vt:lpstr>
      <vt:lpstr>SimSun</vt:lpstr>
      <vt:lpstr>SimSun</vt:lpstr>
      <vt:lpstr>Times</vt:lpstr>
      <vt:lpstr>Visitation</vt:lpstr>
      <vt:lpstr>Arial</vt:lpstr>
      <vt:lpstr>Arial Black</vt:lpstr>
      <vt:lpstr>Arial Narrow</vt:lpstr>
      <vt:lpstr>Book Antiqua</vt:lpstr>
      <vt:lpstr>Calibri</vt:lpstr>
      <vt:lpstr>Century Schoolbook</vt:lpstr>
      <vt:lpstr>Chalkduster</vt:lpstr>
      <vt:lpstr>Comic Sans MS</vt:lpstr>
      <vt:lpstr>Cooper Black</vt:lpstr>
      <vt:lpstr>Euphemia</vt:lpstr>
      <vt:lpstr>Franklin Gothic Book</vt:lpstr>
      <vt:lpstr>Garamond</vt:lpstr>
      <vt:lpstr>Helvetica</vt:lpstr>
      <vt:lpstr>Helvetica Neue Black Condensed</vt:lpstr>
      <vt:lpstr>Impact</vt:lpstr>
      <vt:lpstr>Lucida Grande</vt:lpstr>
      <vt:lpstr>Lucida Handwriting</vt:lpstr>
      <vt:lpstr>Lucida Sans Unicode</vt:lpstr>
      <vt:lpstr>Monotype Sorts</vt:lpstr>
      <vt:lpstr>Tahoma</vt:lpstr>
      <vt:lpstr>Times New Roman</vt:lpstr>
      <vt:lpstr>Trebuchet MS</vt:lpstr>
      <vt:lpstr>Tw Cen MT</vt:lpstr>
      <vt:lpstr>Verdana</vt:lpstr>
      <vt:lpstr>Wingdings</vt:lpstr>
      <vt:lpstr>Wingdings 2</vt:lpstr>
      <vt:lpstr>Office Theme</vt:lpstr>
      <vt:lpstr>2_Office Theme</vt:lpstr>
      <vt:lpstr>50_Blank Presentation</vt:lpstr>
      <vt:lpstr>4_Office Theme</vt:lpstr>
      <vt:lpstr>1_untitled 1</vt:lpstr>
      <vt:lpstr>Median</vt:lpstr>
      <vt:lpstr>1_Construction</vt:lpstr>
      <vt:lpstr>1_SERENE</vt:lpstr>
      <vt:lpstr>Blank Presentation</vt:lpstr>
      <vt:lpstr>2_Construction</vt:lpstr>
      <vt:lpstr>Crumple</vt:lpstr>
      <vt:lpstr>Beam</vt:lpstr>
      <vt:lpstr>1_Blank Presentation</vt:lpstr>
      <vt:lpstr>Construction</vt:lpstr>
      <vt:lpstr>1_Bar Code</vt:lpstr>
      <vt:lpstr>1_Standaardontwerp</vt:lpstr>
      <vt:lpstr>3_Construction</vt:lpstr>
      <vt:lpstr>2_SERENE</vt:lpstr>
      <vt:lpstr>2_Blank Presentation</vt:lpstr>
      <vt:lpstr>5_SERENE</vt:lpstr>
      <vt:lpstr>3_Standaardontwerp</vt:lpstr>
      <vt:lpstr>6_Construction</vt:lpstr>
      <vt:lpstr>1_Crumple</vt:lpstr>
      <vt:lpstr>7_Construction</vt:lpstr>
      <vt:lpstr>4_Standaardontwerp</vt:lpstr>
      <vt:lpstr>4_Blank Presentation</vt:lpstr>
      <vt:lpstr>3_Blank Presentation</vt:lpstr>
      <vt:lpstr>3_SERENE</vt:lpstr>
      <vt:lpstr>1_Default Design</vt:lpstr>
      <vt:lpstr>3_Default Design</vt:lpstr>
      <vt:lpstr>4_Default Design</vt:lpstr>
      <vt:lpstr>6_Blank Presentation</vt:lpstr>
      <vt:lpstr>2_Default Design</vt:lpstr>
      <vt:lpstr>2_Bar Code</vt:lpstr>
      <vt:lpstr>5_Default Design</vt:lpstr>
      <vt:lpstr>5_Blank Presentation</vt:lpstr>
      <vt:lpstr>1_Refined</vt:lpstr>
      <vt:lpstr>3_Bar Code</vt:lpstr>
      <vt:lpstr>Technic</vt:lpstr>
      <vt:lpstr>2_Standaardontwerp</vt:lpstr>
      <vt:lpstr>6_Default Design</vt:lpstr>
      <vt:lpstr>Ocean</vt:lpstr>
      <vt:lpstr>1_Beam</vt:lpstr>
      <vt:lpstr>8_Default Design</vt:lpstr>
      <vt:lpstr>7_Blank Presentation</vt:lpstr>
      <vt:lpstr>9_Default Design</vt:lpstr>
      <vt:lpstr>Thème Office</vt:lpstr>
      <vt:lpstr>8_Blank Presentation</vt:lpstr>
      <vt:lpstr>Refined</vt:lpstr>
      <vt:lpstr>2_Refined</vt:lpstr>
      <vt:lpstr>3_Refined</vt:lpstr>
      <vt:lpstr>Fireworks</vt:lpstr>
      <vt:lpstr>9_Blank Presentation</vt:lpstr>
      <vt:lpstr>4_Refined</vt:lpstr>
      <vt:lpstr>10_Default Design</vt:lpstr>
      <vt:lpstr>10_Blank Presentation</vt:lpstr>
      <vt:lpstr>2_Beam</vt:lpstr>
      <vt:lpstr>11_Default Design</vt:lpstr>
      <vt:lpstr>1_Ocean</vt:lpstr>
      <vt:lpstr>5_Office Theme</vt:lpstr>
      <vt:lpstr>11_Blank Presentation</vt:lpstr>
      <vt:lpstr>4_Construction</vt:lpstr>
      <vt:lpstr>Standaardontwerp</vt:lpstr>
      <vt:lpstr>5_Standaardontwerp</vt:lpstr>
      <vt:lpstr>7_SERENE</vt:lpstr>
      <vt:lpstr>13_Default Design</vt:lpstr>
      <vt:lpstr>12_Blank Presentation</vt:lpstr>
      <vt:lpstr>Stream</vt:lpstr>
      <vt:lpstr>5_Refined</vt:lpstr>
      <vt:lpstr>1_Stream</vt:lpstr>
      <vt:lpstr>6_SERENE</vt:lpstr>
      <vt:lpstr>8_Construction</vt:lpstr>
      <vt:lpstr>13_Blank Presentation</vt:lpstr>
      <vt:lpstr>2_Stream</vt:lpstr>
      <vt:lpstr>14_Blank Presentation</vt:lpstr>
      <vt:lpstr>5_Orbit</vt:lpstr>
      <vt:lpstr>1_untitled 3</vt:lpstr>
      <vt:lpstr>2_untitled 3</vt:lpstr>
      <vt:lpstr>12_Default Design</vt:lpstr>
      <vt:lpstr>9_Construction</vt:lpstr>
      <vt:lpstr>3_MEADOW</vt:lpstr>
      <vt:lpstr>Orbit</vt:lpstr>
      <vt:lpstr>51_Blank Presentation</vt:lpstr>
      <vt:lpstr>6_Office Theme</vt:lpstr>
      <vt:lpstr>14_Default Design</vt:lpstr>
      <vt:lpstr>7_Default Design</vt:lpstr>
      <vt:lpstr>10_Construction</vt:lpstr>
      <vt:lpstr>4_Bar Code</vt:lpstr>
      <vt:lpstr>49_Blank Presentation</vt:lpstr>
      <vt:lpstr>11_Construction</vt:lpstr>
      <vt:lpstr>12_Construction</vt:lpstr>
      <vt:lpstr>4_SERENE</vt:lpstr>
      <vt:lpstr>7_Office Theme</vt:lpstr>
      <vt:lpstr>16_Office Theme</vt:lpstr>
      <vt:lpstr>8_Office Theme</vt:lpstr>
      <vt:lpstr>21_Office Theme</vt:lpstr>
      <vt:lpstr>19_Office Theme</vt:lpstr>
      <vt:lpstr>18_Office Theme</vt:lpstr>
      <vt:lpstr>22_Office Theme</vt:lpstr>
      <vt:lpstr>24_Office Theme</vt:lpstr>
      <vt:lpstr>15_Blank Presentation</vt:lpstr>
      <vt:lpstr>4_Beam</vt:lpstr>
      <vt:lpstr>15_Default Design</vt:lpstr>
      <vt:lpstr>16_Default Design</vt:lpstr>
      <vt:lpstr>SERENE</vt:lpstr>
      <vt:lpstr>Default Design</vt:lpstr>
      <vt:lpstr>17_Default Design</vt:lpstr>
      <vt:lpstr>3_Office Theme</vt:lpstr>
      <vt:lpstr>1_White</vt:lpstr>
      <vt:lpstr>23_Default Design</vt:lpstr>
      <vt:lpstr>Worksheet</vt:lpstr>
      <vt:lpstr>Microsoft ClipArt Gallery</vt:lpstr>
      <vt:lpstr>尼希米记 </vt:lpstr>
      <vt:lpstr>关键字</vt:lpstr>
      <vt:lpstr>主题</vt:lpstr>
      <vt:lpstr>关键节</vt:lpstr>
      <vt:lpstr>国度宣言</vt:lpstr>
      <vt:lpstr>信息声明</vt:lpstr>
      <vt:lpstr>圣约</vt:lpstr>
      <vt:lpstr>救赎</vt:lpstr>
      <vt:lpstr>弥赛亚</vt:lpstr>
      <vt:lpstr>概览</vt:lpstr>
      <vt:lpstr>Barry Huddleston,  The Acrostic Summarized Bible 圣经总意离合诗集 (Grand Rapids: Baker, 1992)</vt:lpstr>
      <vt:lpstr>作个勤劳的人</vt:lpstr>
      <vt:lpstr>你应当如何回应神 信实地重建你?</vt:lpstr>
      <vt:lpstr>Focus on 神</vt:lpstr>
      <vt:lpstr>I. 殷勤服事神 (尼 1–7).</vt:lpstr>
      <vt:lpstr>II. 殷勤敬拜神 (尼 8–13).</vt:lpstr>
      <vt:lpstr>PowerPoint Presentation</vt:lpstr>
      <vt:lpstr>主旨</vt:lpstr>
      <vt:lpstr>如果你能在自己的经历中更加抓住神重建的手，你的生命会是如何?</vt:lpstr>
      <vt:lpstr>Black</vt:lpstr>
      <vt:lpstr>有关尼希米记的书</vt:lpstr>
      <vt:lpstr>尼希米对问题的回应</vt:lpstr>
      <vt:lpstr>尼希米对问题的回应</vt:lpstr>
      <vt:lpstr>尼希米的领导</vt:lpstr>
      <vt:lpstr>PowerPoint Presentation</vt:lpstr>
      <vt:lpstr>Books on Nehemiah</vt:lpstr>
      <vt:lpstr>谁是书里真正的英雄？</vt:lpstr>
      <vt:lpstr>领导力焦点问题</vt:lpstr>
      <vt:lpstr>Focus on 神</vt:lpstr>
      <vt:lpstr>PowerPoint Presentation</vt:lpstr>
      <vt:lpstr>关键词</vt:lpstr>
      <vt:lpstr>关键章节</vt:lpstr>
      <vt:lpstr>标题</vt:lpstr>
      <vt:lpstr>作者</vt:lpstr>
      <vt:lpstr>情况</vt:lpstr>
      <vt:lpstr>重大活动 </vt:lpstr>
      <vt:lpstr>特征</vt:lpstr>
      <vt:lpstr>论点</vt:lpstr>
      <vt:lpstr>综合</vt:lpstr>
      <vt:lpstr>信息声明</vt:lpstr>
      <vt:lpstr>概要 </vt:lpstr>
      <vt:lpstr>应用 </vt:lpstr>
      <vt:lpstr>回归流亡者的耶路撒冷</vt:lpstr>
      <vt:lpstr>回归流亡者的耶路撒冷</vt:lpstr>
      <vt:lpstr>作个勤劳的人</vt:lpstr>
      <vt:lpstr>别人为你做了多少？</vt:lpstr>
      <vt:lpstr>您是否对别人为您所做的一切心存感激？</vt:lpstr>
      <vt:lpstr>你应当如何回应神 信实地重建你?</vt:lpstr>
      <vt:lpstr>Sin</vt:lpstr>
      <vt:lpstr>犹大被保存!</vt:lpstr>
      <vt:lpstr>Z-E-N</vt:lpstr>
      <vt:lpstr>以斯拉记与以斯帖记的相互关系</vt:lpstr>
      <vt:lpstr>上帝重建圣殿（以斯拉记 6:15）</vt:lpstr>
      <vt:lpstr>公元前 520 返回的犹太人庆祝完成圣殿的重建</vt:lpstr>
      <vt:lpstr>以斯拉感谢上帝的帮助</vt:lpstr>
      <vt:lpstr>三个“R”（1:3）</vt:lpstr>
      <vt:lpstr>聆听讲道系列</vt:lpstr>
      <vt:lpstr>有关尼希米记的书</vt:lpstr>
      <vt:lpstr>PowerPoint Presentation</vt:lpstr>
      <vt:lpstr>谁是书里真正的英雄？</vt:lpstr>
      <vt:lpstr>Focus on 神</vt:lpstr>
      <vt:lpstr>概览</vt:lpstr>
      <vt:lpstr>你应当如何回应神 信实地重建你?</vt:lpstr>
      <vt:lpstr>对神复兴的两种回应</vt:lpstr>
      <vt:lpstr>I. 殷勤服事神 (尼 1–7).</vt:lpstr>
      <vt:lpstr>“余民对神在尼希米领导下忠实地重建耶路撒冷城墙的回应是勤奋的服事 （尼希米记1-7章）</vt:lpstr>
      <vt:lpstr>20句关于勤奋的金句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尼希米 1</vt:lpstr>
      <vt:lpstr>耶路撒冷 1995年12月</vt:lpstr>
      <vt:lpstr>蒙古 1995年12月</vt:lpstr>
      <vt:lpstr>你怎么知道上帝是否希望你做某项任务？</vt:lpstr>
      <vt:lpstr>I. 上帝给予我们遵行他旨意所需的信息 （1：1-3）。</vt:lpstr>
      <vt:lpstr>上帝告诉尼希米，耶路撒冷没有城墙的悲惨状况 （尼希米记1:1-3）。</vt:lpstr>
      <vt:lpstr>The Postexilic Era</vt:lpstr>
      <vt:lpstr>波丝帝国地图</vt:lpstr>
      <vt:lpstr>三个“R”（1:3）</vt:lpstr>
      <vt:lpstr>应许之地</vt:lpstr>
      <vt:lpstr>Bethlehem aerial from north</vt:lpstr>
      <vt:lpstr>上帝还告诉我们如何侍奉他。</vt:lpstr>
      <vt:lpstr>Get all the info you can…</vt:lpstr>
      <vt:lpstr>上帝希望你知情！</vt:lpstr>
      <vt:lpstr>说到信息……</vt:lpstr>
      <vt:lpstr>蒙古 1996年1月</vt:lpstr>
      <vt:lpstr>I. 上帝给予我们遵行他旨意所需的信息 （1：1-3）。</vt:lpstr>
      <vt:lpstr>II. 神赐给我们遵行他旨意所需的异象（1:4-11a）。</vt:lpstr>
      <vt:lpstr>“我听见了这些事，就坐下哭泣，悲伤了好几天，在天上的　神面前禁食祷告， 5 说：   耶和华天上的　神，伟大可畏的　神啊，你向那些爱你，遵守你诫命的人，守约施慈爱。 6 求你侧着耳，睁着眼的，垂听你仆人的祷告，我今天在你面前昼夜为着你的仆人以色列人祷告，承认以色列人所犯的罪，就是我与我父的家向你所犯的罪。 7 我们故意行极大的恶事得罪你，没有遵守你吩咐你仆人摩西的诫命、律例和典章。"  (1:4-7 CNVS).</vt:lpstr>
      <vt:lpstr>"求你记念你吩咐你仆人摩西的话，说：‘你们若是不忠，我就把你们分散在万民中。 9 但如果你们回心转意归向我，谨守遵行我的诫命，即使在你们被赶逐的天边，我也必从那里把他们招聚回来，带他们到我选择给我的名居住的地方那里去。’   这些都是你的仆人，你的子民，是你用你的大能和你强而有力的手所救赎的。 11 主啊，求你留意听你仆人的祷告，也听那些喜爱敬畏你名的仆人的祷告；求你使你的仆人今天顺利，使他在这人面前蒙怜悯。”那时我是王的酒政。"  (1:8-11 CNVS).</vt:lpstr>
      <vt:lpstr>无法完成的项目吗?</vt:lpstr>
      <vt:lpstr>Focus on 神</vt:lpstr>
      <vt:lpstr>The end of his prayer…</vt:lpstr>
      <vt:lpstr>Black</vt:lpstr>
      <vt:lpstr>上帝也给了我们一个事奉他的愿景。今天你心里想的是什么？</vt:lpstr>
      <vt:lpstr>魏斯比谈论神的引导…</vt:lpstr>
      <vt:lpstr>魏斯比谈论神的引导…</vt:lpstr>
      <vt:lpstr>只是一句简单的话……</vt:lpstr>
      <vt:lpstr>I. 上帝给予我们遵行他旨意所需的信息 （1：1-3）。</vt:lpstr>
      <vt:lpstr>II. 神赐给我们遵行他旨意所需的异象（1:4-11a）。</vt:lpstr>
      <vt:lpstr>III. 上帝给我们所需的位置来完成他的意愿 (1:11b)。</vt:lpstr>
      <vt:lpstr>酒侍</vt:lpstr>
      <vt:lpstr>世俗工作？</vt:lpstr>
      <vt:lpstr>动机决定一切</vt:lpstr>
      <vt:lpstr>蒙古 2013年7月</vt:lpstr>
      <vt:lpstr>教导职务 1997-2013</vt:lpstr>
      <vt:lpstr>2006年10月6号周五第一次聚会 17个信徒来自6个国家</vt:lpstr>
      <vt:lpstr>你怎么知道上帝是否希望你做某项任务？</vt:lpstr>
      <vt:lpstr>“尼希米记 1 的关键思想”</vt:lpstr>
      <vt:lpstr>当神指引时，他会供应。</vt:lpstr>
      <vt:lpstr>神所指引的地方，我们必须回应！</vt:lpstr>
      <vt:lpstr>Black</vt:lpstr>
      <vt:lpstr>上帝赋予了你什么知识、信仰和影响力？</vt:lpstr>
      <vt:lpstr>为什么要建墙？</vt:lpstr>
      <vt:lpstr>PowerPoint Presentation</vt:lpstr>
      <vt:lpstr>PowerPoint Presentation</vt:lpstr>
      <vt:lpstr>Title Slide</vt:lpstr>
      <vt:lpstr>聆听讲道系列</vt:lpstr>
      <vt:lpstr>Solitude</vt:lpstr>
      <vt:lpstr>Lead with Vision</vt:lpstr>
      <vt:lpstr>Motivational Posters</vt:lpstr>
      <vt:lpstr>Persistent Steps</vt:lpstr>
      <vt:lpstr>坚持</vt:lpstr>
      <vt:lpstr>Despair.com</vt:lpstr>
      <vt:lpstr>Success</vt:lpstr>
      <vt:lpstr>Retards</vt:lpstr>
      <vt:lpstr>您现在是否遭遇到反对？</vt:lpstr>
      <vt:lpstr>PowerPoint Presentation</vt:lpstr>
      <vt:lpstr>所罗巴伯</vt:lpstr>
      <vt:lpstr>公元前 520 返回的犹太人庆祝完成圣殿的重建</vt:lpstr>
      <vt:lpstr>以斯拉感谢上帝的帮助</vt:lpstr>
      <vt:lpstr>没有城墙保护，圣殿就处于无防护状态。</vt:lpstr>
      <vt:lpstr>祈祷与愿景</vt:lpstr>
      <vt:lpstr>获得国王的帮助</vt:lpstr>
      <vt:lpstr>Slides on  尼希米 2</vt:lpstr>
      <vt:lpstr>尼希米 2:11-20</vt:lpstr>
      <vt:lpstr>上帝被羞辱</vt:lpstr>
      <vt:lpstr>我们的需要</vt:lpstr>
      <vt:lpstr>The Postexilic Era</vt:lpstr>
      <vt:lpstr>有圣殿但无墙</vt:lpstr>
      <vt:lpstr>有圣殿但无墙</vt:lpstr>
      <vt:lpstr>尼希米 1:1–2:10  总结</vt:lpstr>
      <vt:lpstr>波丝帝国地图</vt:lpstr>
      <vt:lpstr>酒侍</vt:lpstr>
      <vt:lpstr>“尼希米记 1 的关键思想”</vt:lpstr>
      <vt:lpstr>尼希米记 2:1-10 关键思想</vt:lpstr>
      <vt:lpstr>尼希米记 2:1-10 关键思想</vt:lpstr>
      <vt:lpstr>尼希米的路程</vt:lpstr>
      <vt:lpstr>被掳归回的耶路撒冷</vt:lpstr>
      <vt:lpstr>神如何复兴我们？</vt:lpstr>
      <vt:lpstr>I. 上帝告诉我们 我们悲哀的处境（2:11-15）。</vt:lpstr>
      <vt:lpstr>“我到了耶路撒冷，在那里停留了三天。 12 我在夜间起来，和几个人一起出去，我没有告诉任何人我的　神使我定意要为耶路撒冷作的事，除了我所骑的一头牲口以外，没有带着别的牲口。”  (2:11-12 CNVS).</vt:lpstr>
      <vt:lpstr>” 我夜间出了谷门，向着龙泉走去，到了粪门，视察耶路撒冷破坏了的城墙和被火焚毁的城门。” (2:13 CNVS).</vt:lpstr>
      <vt:lpstr>尼希米记在开始之前明智地调查了情况。</vt:lpstr>
      <vt:lpstr>II. 上帝再次号召我们尊崇他的名（2:16-18）。</vt:lpstr>
      <vt:lpstr>PowerPoint Presentation</vt:lpstr>
      <vt:lpstr>Slides on  尼希米 3</vt:lpstr>
      <vt:lpstr>尼希米时代的敌人</vt:lpstr>
      <vt:lpstr>当我们遭受反对时，上帝如何帮助我们侍奉他？</vt:lpstr>
      <vt:lpstr>遍布各墙面的工人 (尼 3:1-2)</vt:lpstr>
      <vt:lpstr>遍布各墙面的工人 (尼. 3:3-5)</vt:lpstr>
      <vt:lpstr>遍布各墙面的工人 (尼 3:6-7)</vt:lpstr>
      <vt:lpstr>遍布各墙面的工人 (尼. 3:8-10)</vt:lpstr>
      <vt:lpstr>两堵宽墙</vt:lpstr>
      <vt:lpstr>希西家的宽墙</vt:lpstr>
      <vt:lpstr>两堵宽墙</vt:lpstr>
      <vt:lpstr>遍布各墙面的工人 (尼. 3:9-10)</vt:lpstr>
      <vt:lpstr>遍布各墙面的工人 (尼 3:11-12)</vt:lpstr>
      <vt:lpstr>遍布各墙面的工人 (尼. 3:13-14)</vt:lpstr>
      <vt:lpstr>遍布各墙面的工人 (尼. 3:15)</vt:lpstr>
      <vt:lpstr>遍布各墙面的工人 (尼. 3:16-17)</vt:lpstr>
      <vt:lpstr>遍布各墙面的工人 (尼. 3:18-19)</vt:lpstr>
      <vt:lpstr>遍布各墙面的工人 (尼. 3:20-22)</vt:lpstr>
      <vt:lpstr>遍布各墙面的工人 (尼. 3:23-24)</vt:lpstr>
      <vt:lpstr>遍布各墙面的工人 (尼. 3:25-26)</vt:lpstr>
      <vt:lpstr>遍布各墙面的工人  (尼 3:27-28)</vt:lpstr>
      <vt:lpstr>遍布各墙面的工人 (尼. 3:29-30)</vt:lpstr>
      <vt:lpstr>遍布各墙面的工人 (尼. 3:31-32)</vt:lpstr>
      <vt:lpstr>当我们遭到反对时，上帝如何帮助我们服侍他？</vt:lpstr>
      <vt:lpstr>I. 上帝帮助我们明智地克服反对。</vt:lpstr>
      <vt:lpstr>遍布各墙面的工人 (尼 3:1-2)</vt:lpstr>
      <vt:lpstr>羊门</vt:lpstr>
      <vt:lpstr>遍布各墙面的工人 (尼. 3:20-22)</vt:lpstr>
      <vt:lpstr>遍布各墙面的工人 (尼. 3:23-24)</vt:lpstr>
      <vt:lpstr>关于工作的反对语录</vt:lpstr>
      <vt:lpstr>I. 上帝帮助我们变得明智，以克服对抗。</vt:lpstr>
      <vt:lpstr>关系绝望</vt:lpstr>
      <vt:lpstr>I. 上帝帮助我们变得明智，以克服对抗。</vt:lpstr>
      <vt:lpstr>Relational Despair</vt:lpstr>
      <vt:lpstr>I. 上帝帮助我们变得明智，以克服对抗。</vt:lpstr>
      <vt:lpstr>The Walls of Jerusalem in 尼希米记's Day</vt:lpstr>
      <vt:lpstr>B. 上帝呼召我们以明智的方式侍奉他，以保护他的教会</vt:lpstr>
      <vt:lpstr>Check Out Our Website…</vt:lpstr>
      <vt:lpstr>我们的使命</vt:lpstr>
      <vt:lpstr>我们的使命</vt:lpstr>
      <vt:lpstr>属灵恩赐介绍  （单元一）</vt:lpstr>
      <vt:lpstr>恩赐的分类  (彼前 4:11)</vt:lpstr>
      <vt:lpstr>为何需要认知与研究我们的属灵恩赐？</vt:lpstr>
      <vt:lpstr>为何需要认知与研究我们的属灵恩赐？ </vt:lpstr>
      <vt:lpstr>弹你自己 的乐琴</vt:lpstr>
      <vt:lpstr>2013 年 8 月我们的十字路口墙</vt:lpstr>
      <vt:lpstr>许多人惧怕宣教!</vt:lpstr>
      <vt:lpstr>I. 上帝帮助我们明智地克服反对。</vt:lpstr>
      <vt:lpstr>二.   上帝帮助我们团结起来克服反对。</vt:lpstr>
      <vt:lpstr>Meetings</vt:lpstr>
      <vt:lpstr>A. 上帝团结各种犹太人，让他们成为普通的劳动者</vt:lpstr>
      <vt:lpstr>A. 上帝团结各种犹太人，让他们成为普通的劳动者</vt:lpstr>
      <vt:lpstr>捆绑的木棍</vt:lpstr>
      <vt:lpstr>PowerPoint Presentation</vt:lpstr>
      <vt:lpstr>他让你有资格！</vt:lpstr>
      <vt:lpstr>尼希米记 3 的主要思想</vt:lpstr>
      <vt:lpstr>“有些人就是不愿意工作（尼希米记 3:5）。</vt:lpstr>
      <vt:lpstr>D.L. 穆迪  (1899 去世)</vt:lpstr>
      <vt:lpstr>2009 年 6 月我们的十字路口墙</vt:lpstr>
      <vt:lpstr>现在需要你！</vt:lpstr>
      <vt:lpstr>13</vt:lpstr>
      <vt:lpstr>Benjamin Franklin</vt:lpstr>
      <vt:lpstr>Slides on  尼希米 4</vt:lpstr>
      <vt:lpstr>反对修建隔离墙</vt:lpstr>
      <vt:lpstr>PowerPoint Presentation</vt:lpstr>
      <vt:lpstr>尼希米记 4 的主要思想</vt:lpstr>
      <vt:lpstr>Slides on  尼希米 5</vt:lpstr>
      <vt:lpstr>穷人的呐喊</vt:lpstr>
      <vt:lpstr>你帮助穷人吗？</vt:lpstr>
      <vt:lpstr>我们应该怎样帮助穷人？</vt:lpstr>
      <vt:lpstr>聆听讲道系列</vt:lpstr>
      <vt:lpstr>“我们来建那堵墙吧！”</vt:lpstr>
      <vt:lpstr>尼希米时代的敌人</vt:lpstr>
      <vt:lpstr>PowerPoint Presentation</vt:lpstr>
      <vt:lpstr>巴基斯坦不满情绪</vt:lpstr>
      <vt:lpstr>祈祷</vt:lpstr>
      <vt:lpstr>今天我们要去哪里……</vt:lpstr>
      <vt:lpstr>I. 尼希米通过在他人和自己的生活中对抗贪婪帮助了穷人（5:1-19）。</vt:lpstr>
      <vt:lpstr>A. 问​​题：饥荒使富有的犹太人有机会剥削较贫穷的犹太人（5：1-5）。</vt:lpstr>
      <vt:lpstr>尼希米记 5:1-6 (CNVS)</vt:lpstr>
      <vt:lpstr>你 会生气吗?</vt:lpstr>
      <vt:lpstr>硬数据</vt:lpstr>
      <vt:lpstr>B. 解决方案：尼希米通过公开谴责和个人榜样来对抗贪婪（5：6-19）。</vt:lpstr>
      <vt:lpstr>尼希米记 5:6-8 (CNVS)</vt:lpstr>
      <vt:lpstr>In Greed We trust</vt:lpstr>
      <vt:lpstr>尼希米记 5:9-11 (CNVS)</vt:lpstr>
      <vt:lpstr>尼希米的回应 (5:6-13)</vt:lpstr>
      <vt:lpstr>尼希米记 5:12-13 (CNVS)</vt:lpstr>
      <vt:lpstr>影响！</vt:lpstr>
      <vt:lpstr>尼希米记 5:14-15 (CNVS)</vt:lpstr>
      <vt:lpstr>尼希米记 5:16 (CNVS)</vt:lpstr>
      <vt:lpstr>尼希米记 5:17-18 (CNVS)</vt:lpstr>
      <vt:lpstr>尼希米记 5:19 (CNVS)</vt:lpstr>
      <vt:lpstr>I. 尼希米通过在他人和自己的生活中对抗贪婪帮助了穷人（5:1-19）。</vt:lpstr>
      <vt:lpstr>二. 通过打击贪婪来帮助穷人。</vt:lpstr>
      <vt:lpstr>帮助别人慷慨</vt:lpstr>
      <vt:lpstr>你自己 要慷慨大方。</vt:lpstr>
      <vt:lpstr>尼希米的榜样</vt:lpstr>
      <vt:lpstr>印度</vt:lpstr>
      <vt:lpstr>Miles夫妻</vt:lpstr>
      <vt:lpstr>教导事工 1997-2018</vt:lpstr>
      <vt:lpstr>BibleStudyDownloads.org</vt:lpstr>
      <vt:lpstr>旧约全书链接地址 BibleStudyDownloads.org</vt:lpstr>
      <vt:lpstr>in the beginning</vt:lpstr>
      <vt:lpstr>pada mulanya</vt:lpstr>
      <vt:lpstr>起初</vt:lpstr>
      <vt:lpstr>新加坡神学院学生的妻子</vt:lpstr>
      <vt:lpstr>许多免费的客场 用英语, 华语，越南语等等</vt:lpstr>
      <vt:lpstr>我们应该怎样帮助穷人？</vt:lpstr>
      <vt:lpstr>主要思想</vt:lpstr>
      <vt:lpstr>你应该怎样帮助穷人？</vt:lpstr>
      <vt:lpstr>个性化</vt:lpstr>
      <vt:lpstr>我们必须选择倾听他们的呼声并做出回应</vt:lpstr>
      <vt:lpstr>宣教奉献</vt:lpstr>
      <vt:lpstr>Chanchan &amp; Athan</vt:lpstr>
      <vt:lpstr>曼尼普尔, 印度的东北部</vt:lpstr>
      <vt:lpstr>PowerPoint Presentation</vt:lpstr>
      <vt:lpstr>到目前为止的进展。 。 。</vt:lpstr>
      <vt:lpstr>PowerPoint Presentation</vt:lpstr>
      <vt:lpstr>Lakeside Family Centre</vt:lpstr>
      <vt:lpstr>Lakeside Family Centre</vt:lpstr>
      <vt:lpstr>你可以通过哪一种方式变得慷慨？</vt:lpstr>
      <vt:lpstr>Slides on  尼希米 6</vt:lpstr>
      <vt:lpstr>守护上帝之手的工作</vt:lpstr>
      <vt:lpstr>最近收到一封电子邮件……</vt:lpstr>
      <vt:lpstr>当事情进展顺利时，你会提高警惕吗？</vt:lpstr>
      <vt:lpstr>"Let's build that wall!"</vt:lpstr>
      <vt:lpstr>尼希米的外部反对</vt:lpstr>
      <vt:lpstr>尼希米的信息（6:3）s (6:3)</vt:lpstr>
      <vt:lpstr>PowerPoint Presentation</vt:lpstr>
      <vt:lpstr>祈祷</vt:lpstr>
      <vt:lpstr>终于完成了！</vt:lpstr>
      <vt:lpstr>对神工作的回应</vt:lpstr>
      <vt:lpstr>I. 期待一些人会反对上帝的工作（6:17-19）。</vt:lpstr>
      <vt:lpstr>每一个作用力总会有一个大小相等、方向相反的反作用力。  ——艾萨克·牛顿</vt:lpstr>
      <vt:lpstr>反对修建 隔离墙</vt:lpstr>
      <vt:lpstr>PowerPoint Presentation</vt:lpstr>
      <vt:lpstr>PowerPoint Presentation</vt:lpstr>
      <vt:lpstr>尼希米记 6:17-19</vt:lpstr>
      <vt:lpstr>PowerPoint Presentation</vt:lpstr>
      <vt:lpstr>尼希米记 6:17-19</vt:lpstr>
      <vt:lpstr>你反对吗?</vt:lpstr>
      <vt:lpstr>我出于宗教理由反对宗教。</vt:lpstr>
      <vt:lpstr>同性“婚姻”支持率不断上升</vt:lpstr>
      <vt:lpstr>Are you opposed?</vt:lpstr>
      <vt:lpstr>耶稣预言家庭反对</vt:lpstr>
      <vt:lpstr>“我？在工作中成为一名基督徒？”</vt:lpstr>
      <vt:lpstr>在阿富汗遇害的美国人</vt:lpstr>
      <vt:lpstr>阿富汗联军每月伤亡人数</vt:lpstr>
      <vt:lpstr>空军军官的办公桌上放一本圣经可以吗？</vt:lpstr>
      <vt:lpstr>反对 我们的 教会</vt:lpstr>
      <vt:lpstr>史莱克剪羊毛</vt:lpstr>
      <vt:lpstr>剪羊毛前的史莱克羊</vt:lpstr>
      <vt:lpstr>I. 期待一些人会反对上帝的工作（6:17-19）。</vt:lpstr>
      <vt:lpstr>Slides on  尼希米 7</vt:lpstr>
      <vt:lpstr>二.  守护神的工作（7:1-3）。</vt:lpstr>
      <vt:lpstr>尼希米通过守卫城市来应对威胁（7：1-3）。</vt:lpstr>
      <vt:lpstr>尼希米记 7:1-3</vt:lpstr>
      <vt:lpstr>PowerPoint Presentation</vt:lpstr>
      <vt:lpstr>尼希米记 7:1-3</vt:lpstr>
      <vt:lpstr>尼希米任命的领袖</vt:lpstr>
      <vt:lpstr>尼希米记 7:2b</vt:lpstr>
      <vt:lpstr>尼希米记 7:1-3</vt:lpstr>
      <vt:lpstr>有的人守卫大门，有的人守卫家园</vt:lpstr>
      <vt:lpstr>守护你的思想</vt:lpstr>
      <vt:lpstr>令人警醒的数据</vt:lpstr>
      <vt:lpstr>在十字路口守护神的工作</vt:lpstr>
      <vt:lpstr>我们力求服务“两个深”。</vt:lpstr>
      <vt:lpstr>我们的宣教参与</vt:lpstr>
      <vt:lpstr>Crossroads 的宣教奉献 2012年</vt:lpstr>
      <vt:lpstr>PowerPoint Presentation</vt:lpstr>
      <vt:lpstr>新国际教会的开始…</vt:lpstr>
      <vt:lpstr>我们与十字路口国际教会的合作</vt:lpstr>
      <vt:lpstr>2010 短宣</vt:lpstr>
      <vt:lpstr>2012 年缅甸宣教团</vt:lpstr>
      <vt:lpstr>Lakeside Family Centre</vt:lpstr>
      <vt:lpstr>Lakeside Banquet</vt:lpstr>
      <vt:lpstr>Lakeside Banquet</vt:lpstr>
      <vt:lpstr>PowerPoint Presentation</vt:lpstr>
      <vt:lpstr>讲道表</vt:lpstr>
      <vt:lpstr>更仔细的讲道表内容</vt:lpstr>
      <vt:lpstr>当上帝给予我们胜利时，我们该如何回应？</vt:lpstr>
      <vt:lpstr>主要思想  尼希米记 6:15–7:3</vt:lpstr>
      <vt:lpstr>总结…</vt:lpstr>
      <vt:lpstr>需要考虑的问题：</vt:lpstr>
      <vt:lpstr>关注十字路口国际教会</vt:lpstr>
      <vt:lpstr>提摩太后 1:12, 14</vt:lpstr>
      <vt:lpstr>我们也应该通过侍奉上帝来完成他对我们生活的复兴。</vt:lpstr>
      <vt:lpstr>你应当如何回应神 信实地重建你?</vt:lpstr>
      <vt:lpstr>I. 殷勤服事神 (尼 1–7).</vt:lpstr>
      <vt:lpstr>II. 殷勤敬拜神 (尼 8–13).</vt:lpstr>
      <vt:lpstr>Slides on  尼希米 8</vt:lpstr>
      <vt:lpstr>遗民对尼希米领导下，上帝对人民的忠实恢复做出了勤奋敬拜的回应 （尼希米记8-13章）。</vt:lpstr>
      <vt:lpstr>读法律导致复兴 (尼希米 8:8, 18; 9:3)</vt:lpstr>
      <vt:lpstr>Slides on  尼希米 9</vt:lpstr>
      <vt:lpstr>社区更新 尼希米记 8–10</vt:lpstr>
      <vt:lpstr>Slides on  尼希米 10</vt:lpstr>
      <vt:lpstr>PowerPoint Presentation</vt:lpstr>
      <vt:lpstr>盟约</vt:lpstr>
      <vt:lpstr>圣约更新</vt:lpstr>
      <vt:lpstr>I. 领导者必须在对上帝的承诺中带头（9:38–10:27）。”</vt:lpstr>
      <vt:lpstr>盟约签署者</vt:lpstr>
      <vt:lpstr>PowerPoint Presentation</vt:lpstr>
      <vt:lpstr>Slides on  尼希米 11</vt:lpstr>
      <vt:lpstr>尼希米记 11:1–12:26 的名字</vt:lpstr>
      <vt:lpstr>“圣城”</vt:lpstr>
      <vt:lpstr>做门徒常常包括做一些我们不喜欢做的事情。</vt:lpstr>
      <vt:lpstr>II. 我们大多数人通过做平常的事情来使我们的承诺切实可行（11:25-36）。</vt:lpstr>
      <vt:lpstr>III. 我们所有人都要跟随上帝的领袖，使我们的承诺切实可行（12:1-26）。</vt:lpstr>
      <vt:lpstr>Key Idea of 尼希米记 11</vt:lpstr>
      <vt:lpstr>Slides on  尼希米 12</vt:lpstr>
      <vt:lpstr>概览</vt:lpstr>
      <vt:lpstr>尼希米记 12:27-47</vt:lpstr>
      <vt:lpstr>尼希米记 12:27-47</vt:lpstr>
      <vt:lpstr>尼希米 12:31 CNVS</vt:lpstr>
      <vt:lpstr>PowerPoint Presentation</vt:lpstr>
      <vt:lpstr>PowerPoint Presentation</vt:lpstr>
      <vt:lpstr>Slides on  尼希米 13</vt:lpstr>
      <vt:lpstr>領導?</vt:lpstr>
      <vt:lpstr>以斯拉</vt:lpstr>
      <vt:lpstr>Whose hair?</vt:lpstr>
      <vt:lpstr>PowerPoint Presentation</vt:lpstr>
      <vt:lpstr>PowerPoint Presentation</vt:lpstr>
      <vt:lpstr>我们也应该通过敬拜上帝来完成他对我们的生活的复兴。</vt:lpstr>
      <vt:lpstr>你应当如何回应神 信实地重建你?</vt:lpstr>
      <vt:lpstr>主旨</vt:lpstr>
      <vt:lpstr>I. 殷勤服事神 (尼 1–7).</vt:lpstr>
      <vt:lpstr>II. 殷勤敬拜神 (尼 8–13).</vt:lpstr>
      <vt:lpstr>如果你能在自己的经历中更加抓住神重建的手，你的生命会是如何?</vt:lpstr>
      <vt:lpstr>I. 殷勤服事神 (尼 1–7).</vt:lpstr>
      <vt:lpstr>II. 殷勤敬拜神 (尼 8–13).</vt:lpstr>
      <vt:lpstr>Black</vt:lpstr>
      <vt:lpstr>旧约全书讲章链接地址 BibleStudyDownloads.org</vt:lpstr>
      <vt:lpstr>PowerPoint Presentation</vt:lpstr>
      <vt:lpstr>PowerPoint Presentation</vt:lpstr>
      <vt:lpstr>PowerPoint Presentation</vt:lpstr>
      <vt:lpstr>旧约全书概论链接地址 BibleStudyDownloads.org</vt:lpstr>
      <vt:lpstr>Black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385</cp:revision>
  <cp:lastPrinted>1601-01-01T00:00:00Z</cp:lastPrinted>
  <dcterms:created xsi:type="dcterms:W3CDTF">2003-09-13T16:02:10Z</dcterms:created>
  <dcterms:modified xsi:type="dcterms:W3CDTF">2024-08-28T04:59:47Z</dcterms:modified>
</cp:coreProperties>
</file>