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Override1.xml" ContentType="application/vnd.openxmlformats-officedocument.themeOverrid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notesSlides/notesSlide46.xml" ContentType="application/vnd.openxmlformats-officedocument.presentationml.notesSlide+xml"/>
  <Override PartName="/ppt/theme/themeOverride3.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4.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5.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6" r:id="rId2"/>
    <p:sldMasterId id="2147483655" r:id="rId3"/>
    <p:sldMasterId id="2147484177" r:id="rId4"/>
    <p:sldMasterId id="2147484189" r:id="rId5"/>
    <p:sldMasterId id="2147484203" r:id="rId6"/>
    <p:sldMasterId id="2147484215" r:id="rId7"/>
    <p:sldMasterId id="2147484240" r:id="rId8"/>
    <p:sldMasterId id="2147484264" r:id="rId9"/>
    <p:sldMasterId id="2147484301" r:id="rId10"/>
    <p:sldMasterId id="2147484313" r:id="rId11"/>
    <p:sldMasterId id="2147484349" r:id="rId12"/>
    <p:sldMasterId id="2147484361" r:id="rId13"/>
    <p:sldMasterId id="2147484373" r:id="rId14"/>
    <p:sldMasterId id="2147484385" r:id="rId15"/>
    <p:sldMasterId id="2147484409" r:id="rId16"/>
    <p:sldMasterId id="2147484433" r:id="rId17"/>
    <p:sldMasterId id="2147484445" r:id="rId18"/>
    <p:sldMasterId id="2147484457" r:id="rId19"/>
    <p:sldMasterId id="2147484481" r:id="rId20"/>
    <p:sldMasterId id="2147484493" r:id="rId21"/>
    <p:sldMasterId id="2147484505" r:id="rId22"/>
    <p:sldMasterId id="2147484517" r:id="rId23"/>
    <p:sldMasterId id="2147484529" r:id="rId24"/>
    <p:sldMasterId id="2147484541" r:id="rId25"/>
    <p:sldMasterId id="2147484553" r:id="rId26"/>
    <p:sldMasterId id="2147484565" r:id="rId27"/>
    <p:sldMasterId id="2147484577" r:id="rId28"/>
    <p:sldMasterId id="2147484589" r:id="rId29"/>
    <p:sldMasterId id="2147484601" r:id="rId30"/>
    <p:sldMasterId id="2147484613" r:id="rId31"/>
    <p:sldMasterId id="2147484626" r:id="rId32"/>
    <p:sldMasterId id="2147484639" r:id="rId33"/>
    <p:sldMasterId id="2147484653" r:id="rId34"/>
  </p:sldMasterIdLst>
  <p:notesMasterIdLst>
    <p:notesMasterId r:id="rId174"/>
  </p:notesMasterIdLst>
  <p:sldIdLst>
    <p:sldId id="257" r:id="rId35"/>
    <p:sldId id="324" r:id="rId36"/>
    <p:sldId id="402" r:id="rId37"/>
    <p:sldId id="325" r:id="rId38"/>
    <p:sldId id="326" r:id="rId39"/>
    <p:sldId id="327" r:id="rId40"/>
    <p:sldId id="403" r:id="rId41"/>
    <p:sldId id="404" r:id="rId42"/>
    <p:sldId id="405" r:id="rId43"/>
    <p:sldId id="394" r:id="rId44"/>
    <p:sldId id="329" r:id="rId45"/>
    <p:sldId id="447" r:id="rId46"/>
    <p:sldId id="1990" r:id="rId47"/>
    <p:sldId id="846" r:id="rId48"/>
    <p:sldId id="1979" r:id="rId49"/>
    <p:sldId id="1991" r:id="rId50"/>
    <p:sldId id="491" r:id="rId51"/>
    <p:sldId id="1982" r:id="rId52"/>
    <p:sldId id="852" r:id="rId53"/>
    <p:sldId id="407" r:id="rId54"/>
    <p:sldId id="279" r:id="rId55"/>
    <p:sldId id="280" r:id="rId56"/>
    <p:sldId id="284" r:id="rId57"/>
    <p:sldId id="845" r:id="rId58"/>
    <p:sldId id="1992" r:id="rId59"/>
    <p:sldId id="1987" r:id="rId60"/>
    <p:sldId id="330" r:id="rId61"/>
    <p:sldId id="331" r:id="rId62"/>
    <p:sldId id="332" r:id="rId63"/>
    <p:sldId id="333" r:id="rId64"/>
    <p:sldId id="334" r:id="rId65"/>
    <p:sldId id="1993" r:id="rId66"/>
    <p:sldId id="1994" r:id="rId67"/>
    <p:sldId id="335" r:id="rId68"/>
    <p:sldId id="400" r:id="rId69"/>
    <p:sldId id="315" r:id="rId70"/>
    <p:sldId id="305" r:id="rId71"/>
    <p:sldId id="306" r:id="rId72"/>
    <p:sldId id="307" r:id="rId73"/>
    <p:sldId id="308" r:id="rId74"/>
    <p:sldId id="309" r:id="rId75"/>
    <p:sldId id="1977" r:id="rId76"/>
    <p:sldId id="1995" r:id="rId77"/>
    <p:sldId id="1996" r:id="rId78"/>
    <p:sldId id="337" r:id="rId79"/>
    <p:sldId id="310" r:id="rId80"/>
    <p:sldId id="311" r:id="rId81"/>
    <p:sldId id="312" r:id="rId82"/>
    <p:sldId id="313" r:id="rId83"/>
    <p:sldId id="314" r:id="rId84"/>
    <p:sldId id="1997" r:id="rId85"/>
    <p:sldId id="1998" r:id="rId86"/>
    <p:sldId id="277" r:id="rId87"/>
    <p:sldId id="399" r:id="rId88"/>
    <p:sldId id="1999" r:id="rId89"/>
    <p:sldId id="844" r:id="rId90"/>
    <p:sldId id="2000" r:id="rId91"/>
    <p:sldId id="343" r:id="rId92"/>
    <p:sldId id="274" r:id="rId93"/>
    <p:sldId id="275" r:id="rId94"/>
    <p:sldId id="276" r:id="rId95"/>
    <p:sldId id="281" r:id="rId96"/>
    <p:sldId id="282" r:id="rId97"/>
    <p:sldId id="283" r:id="rId98"/>
    <p:sldId id="317" r:id="rId99"/>
    <p:sldId id="285" r:id="rId100"/>
    <p:sldId id="300" r:id="rId101"/>
    <p:sldId id="263" r:id="rId102"/>
    <p:sldId id="262" r:id="rId103"/>
    <p:sldId id="264" r:id="rId104"/>
    <p:sldId id="299" r:id="rId105"/>
    <p:sldId id="265" r:id="rId106"/>
    <p:sldId id="266" r:id="rId107"/>
    <p:sldId id="2001" r:id="rId108"/>
    <p:sldId id="267" r:id="rId109"/>
    <p:sldId id="268" r:id="rId110"/>
    <p:sldId id="269" r:id="rId111"/>
    <p:sldId id="301" r:id="rId112"/>
    <p:sldId id="401" r:id="rId113"/>
    <p:sldId id="349" r:id="rId114"/>
    <p:sldId id="350" r:id="rId115"/>
    <p:sldId id="351" r:id="rId116"/>
    <p:sldId id="2002" r:id="rId117"/>
    <p:sldId id="353" r:id="rId118"/>
    <p:sldId id="2003" r:id="rId119"/>
    <p:sldId id="2004" r:id="rId120"/>
    <p:sldId id="354" r:id="rId121"/>
    <p:sldId id="2005" r:id="rId122"/>
    <p:sldId id="393" r:id="rId123"/>
    <p:sldId id="355" r:id="rId124"/>
    <p:sldId id="318" r:id="rId125"/>
    <p:sldId id="849" r:id="rId126"/>
    <p:sldId id="360" r:id="rId127"/>
    <p:sldId id="2006" r:id="rId128"/>
    <p:sldId id="2007" r:id="rId129"/>
    <p:sldId id="2008" r:id="rId130"/>
    <p:sldId id="392" r:id="rId131"/>
    <p:sldId id="365" r:id="rId132"/>
    <p:sldId id="302" r:id="rId133"/>
    <p:sldId id="366" r:id="rId134"/>
    <p:sldId id="390" r:id="rId135"/>
    <p:sldId id="391" r:id="rId136"/>
    <p:sldId id="2009" r:id="rId137"/>
    <p:sldId id="2010" r:id="rId138"/>
    <p:sldId id="371" r:id="rId139"/>
    <p:sldId id="2011" r:id="rId140"/>
    <p:sldId id="389" r:id="rId141"/>
    <p:sldId id="270" r:id="rId142"/>
    <p:sldId id="374" r:id="rId143"/>
    <p:sldId id="409" r:id="rId144"/>
    <p:sldId id="271" r:id="rId145"/>
    <p:sldId id="375" r:id="rId146"/>
    <p:sldId id="2012" r:id="rId147"/>
    <p:sldId id="1989" r:id="rId148"/>
    <p:sldId id="2013" r:id="rId149"/>
    <p:sldId id="2014" r:id="rId150"/>
    <p:sldId id="2015" r:id="rId151"/>
    <p:sldId id="2016" r:id="rId152"/>
    <p:sldId id="1981" r:id="rId153"/>
    <p:sldId id="2017" r:id="rId154"/>
    <p:sldId id="387" r:id="rId155"/>
    <p:sldId id="2018" r:id="rId156"/>
    <p:sldId id="2019" r:id="rId157"/>
    <p:sldId id="2020" r:id="rId158"/>
    <p:sldId id="2021" r:id="rId159"/>
    <p:sldId id="476" r:id="rId160"/>
    <p:sldId id="2022" r:id="rId161"/>
    <p:sldId id="377" r:id="rId162"/>
    <p:sldId id="378" r:id="rId163"/>
    <p:sldId id="379" r:id="rId164"/>
    <p:sldId id="380" r:id="rId165"/>
    <p:sldId id="381" r:id="rId166"/>
    <p:sldId id="395" r:id="rId167"/>
    <p:sldId id="396" r:id="rId168"/>
    <p:sldId id="397" r:id="rId169"/>
    <p:sldId id="398" r:id="rId170"/>
    <p:sldId id="386" r:id="rId171"/>
    <p:sldId id="323" r:id="rId172"/>
    <p:sldId id="556" r:id="rId17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EBF50E3B-7E60-4D4F-8AEC-47F1D92BE88B}">
          <p14:sldIdLst>
            <p14:sldId id="257"/>
            <p14:sldId id="324"/>
            <p14:sldId id="402"/>
            <p14:sldId id="325"/>
            <p14:sldId id="326"/>
            <p14:sldId id="327"/>
            <p14:sldId id="403"/>
            <p14:sldId id="404"/>
            <p14:sldId id="405"/>
            <p14:sldId id="394"/>
            <p14:sldId id="329"/>
            <p14:sldId id="447"/>
            <p14:sldId id="1990"/>
            <p14:sldId id="846"/>
            <p14:sldId id="1979"/>
            <p14:sldId id="1991"/>
            <p14:sldId id="491"/>
            <p14:sldId id="1982"/>
            <p14:sldId id="852"/>
            <p14:sldId id="407"/>
          </p14:sldIdLst>
        </p14:section>
        <p14:section name="Introduction" id="{B4086E58-AF2D-46F3-8E3D-19A5B92D7E5B}">
          <p14:sldIdLst>
            <p14:sldId id="279"/>
            <p14:sldId id="280"/>
            <p14:sldId id="284"/>
          </p14:sldIdLst>
        </p14:section>
        <p14:section name="Sermon" id="{EDF4A1F2-1276-48BD-84A5-1EDA8D639417}">
          <p14:sldIdLst>
            <p14:sldId id="845"/>
            <p14:sldId id="1992"/>
            <p14:sldId id="1987"/>
            <p14:sldId id="330"/>
            <p14:sldId id="331"/>
            <p14:sldId id="332"/>
            <p14:sldId id="333"/>
            <p14:sldId id="334"/>
            <p14:sldId id="1993"/>
            <p14:sldId id="1994"/>
            <p14:sldId id="335"/>
            <p14:sldId id="400"/>
            <p14:sldId id="315"/>
            <p14:sldId id="305"/>
            <p14:sldId id="306"/>
            <p14:sldId id="307"/>
            <p14:sldId id="308"/>
            <p14:sldId id="309"/>
            <p14:sldId id="1977"/>
            <p14:sldId id="1995"/>
            <p14:sldId id="1996"/>
          </p14:sldIdLst>
        </p14:section>
        <p14:section name="Chapters" id="{C7C82F16-B261-4478-87DE-3530912126A6}">
          <p14:sldIdLst>
            <p14:sldId id="337"/>
            <p14:sldId id="310"/>
            <p14:sldId id="311"/>
            <p14:sldId id="312"/>
            <p14:sldId id="313"/>
            <p14:sldId id="314"/>
            <p14:sldId id="1997"/>
            <p14:sldId id="1998"/>
            <p14:sldId id="277"/>
            <p14:sldId id="399"/>
            <p14:sldId id="1999"/>
            <p14:sldId id="844"/>
            <p14:sldId id="2000"/>
            <p14:sldId id="343"/>
            <p14:sldId id="274"/>
            <p14:sldId id="275"/>
            <p14:sldId id="276"/>
            <p14:sldId id="281"/>
            <p14:sldId id="282"/>
            <p14:sldId id="283"/>
            <p14:sldId id="317"/>
            <p14:sldId id="285"/>
            <p14:sldId id="300"/>
            <p14:sldId id="263"/>
            <p14:sldId id="262"/>
            <p14:sldId id="264"/>
            <p14:sldId id="299"/>
            <p14:sldId id="265"/>
            <p14:sldId id="266"/>
            <p14:sldId id="2001"/>
            <p14:sldId id="267"/>
            <p14:sldId id="268"/>
            <p14:sldId id="269"/>
            <p14:sldId id="301"/>
            <p14:sldId id="401"/>
            <p14:sldId id="349"/>
            <p14:sldId id="350"/>
            <p14:sldId id="351"/>
            <p14:sldId id="2002"/>
            <p14:sldId id="353"/>
            <p14:sldId id="2003"/>
            <p14:sldId id="2004"/>
            <p14:sldId id="354"/>
            <p14:sldId id="2005"/>
            <p14:sldId id="393"/>
            <p14:sldId id="355"/>
            <p14:sldId id="318"/>
            <p14:sldId id="849"/>
            <p14:sldId id="360"/>
            <p14:sldId id="2006"/>
            <p14:sldId id="2007"/>
            <p14:sldId id="2008"/>
            <p14:sldId id="392"/>
            <p14:sldId id="365"/>
            <p14:sldId id="302"/>
            <p14:sldId id="366"/>
            <p14:sldId id="390"/>
            <p14:sldId id="391"/>
            <p14:sldId id="2009"/>
            <p14:sldId id="2010"/>
            <p14:sldId id="371"/>
            <p14:sldId id="2011"/>
            <p14:sldId id="389"/>
            <p14:sldId id="270"/>
            <p14:sldId id="374"/>
            <p14:sldId id="409"/>
            <p14:sldId id="271"/>
            <p14:sldId id="375"/>
            <p14:sldId id="2012"/>
            <p14:sldId id="1989"/>
            <p14:sldId id="2013"/>
            <p14:sldId id="2014"/>
            <p14:sldId id="2015"/>
            <p14:sldId id="2016"/>
            <p14:sldId id="1981"/>
            <p14:sldId id="2017"/>
            <p14:sldId id="387"/>
            <p14:sldId id="2018"/>
            <p14:sldId id="2019"/>
            <p14:sldId id="2020"/>
            <p14:sldId id="2021"/>
            <p14:sldId id="476"/>
            <p14:sldId id="2022"/>
          </p14:sldIdLst>
        </p14:section>
        <p14:section name="Supplements" id="{1AB3B1B5-8493-6C48-AD3D-A00DC3701EE8}">
          <p14:sldIdLst>
            <p14:sldId id="377"/>
            <p14:sldId id="378"/>
            <p14:sldId id="379"/>
            <p14:sldId id="380"/>
            <p14:sldId id="381"/>
            <p14:sldId id="395"/>
            <p14:sldId id="396"/>
            <p14:sldId id="397"/>
            <p14:sldId id="398"/>
            <p14:sldId id="386"/>
            <p14:sldId id="323"/>
            <p14:sldId id="5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00"/>
    <a:srgbClr val="99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185"/>
    <p:restoredTop sz="73061"/>
  </p:normalViewPr>
  <p:slideViewPr>
    <p:cSldViewPr>
      <p:cViewPr varScale="1">
        <p:scale>
          <a:sx n="92" d="100"/>
          <a:sy n="92" d="100"/>
        </p:scale>
        <p:origin x="3152" y="168"/>
      </p:cViewPr>
      <p:guideLst>
        <p:guide orient="horz" pos="2160"/>
        <p:guide pos="2880"/>
      </p:guideLst>
    </p:cSldViewPr>
  </p:slideViewPr>
  <p:outlineViewPr>
    <p:cViewPr>
      <p:scale>
        <a:sx n="50" d="100"/>
        <a:sy n="50" d="100"/>
      </p:scale>
      <p:origin x="0" y="8848"/>
    </p:cViewPr>
    <p:sldLst>
      <p:sld r:id="rId1" collapse="1"/>
      <p:sld r:id="rId2" collapse="1"/>
      <p:sld r:id="rId3" collapse="1"/>
      <p:sld r:id="rId4" collapse="1"/>
    </p:sldLst>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81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59" Type="http://schemas.openxmlformats.org/officeDocument/2006/relationships/slide" Target="slides/slide125.xml"/><Relationship Id="rId170" Type="http://schemas.openxmlformats.org/officeDocument/2006/relationships/slide" Target="slides/slide13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slide" Target="slides/slide115.xml"/><Relationship Id="rId5" Type="http://schemas.openxmlformats.org/officeDocument/2006/relationships/slideMaster" Target="slideMasters/slideMaster5.xml"/><Relationship Id="rId95" Type="http://schemas.openxmlformats.org/officeDocument/2006/relationships/slide" Target="slides/slide61.xml"/><Relationship Id="rId160" Type="http://schemas.openxmlformats.org/officeDocument/2006/relationships/slide" Target="slides/slide126.xml"/><Relationship Id="rId22" Type="http://schemas.openxmlformats.org/officeDocument/2006/relationships/slideMaster" Target="slideMasters/slideMaster22.xml"/><Relationship Id="rId43" Type="http://schemas.openxmlformats.org/officeDocument/2006/relationships/slide" Target="slides/slide9.xml"/><Relationship Id="rId64" Type="http://schemas.openxmlformats.org/officeDocument/2006/relationships/slide" Target="slides/slide30.xml"/><Relationship Id="rId118" Type="http://schemas.openxmlformats.org/officeDocument/2006/relationships/slide" Target="slides/slide84.xml"/><Relationship Id="rId139" Type="http://schemas.openxmlformats.org/officeDocument/2006/relationships/slide" Target="slides/slide105.xml"/><Relationship Id="rId85" Type="http://schemas.openxmlformats.org/officeDocument/2006/relationships/slide" Target="slides/slide51.xml"/><Relationship Id="rId150" Type="http://schemas.openxmlformats.org/officeDocument/2006/relationships/slide" Target="slides/slide116.xml"/><Relationship Id="rId171" Type="http://schemas.openxmlformats.org/officeDocument/2006/relationships/slide" Target="slides/slide13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4.xml"/><Relationship Id="rId129" Type="http://schemas.openxmlformats.org/officeDocument/2006/relationships/slide" Target="slides/slide95.xml"/><Relationship Id="rId54" Type="http://schemas.openxmlformats.org/officeDocument/2006/relationships/slide" Target="slides/slide20.xml"/><Relationship Id="rId75" Type="http://schemas.openxmlformats.org/officeDocument/2006/relationships/slide" Target="slides/slide41.xml"/><Relationship Id="rId96" Type="http://schemas.openxmlformats.org/officeDocument/2006/relationships/slide" Target="slides/slide62.xml"/><Relationship Id="rId140" Type="http://schemas.openxmlformats.org/officeDocument/2006/relationships/slide" Target="slides/slide106.xml"/><Relationship Id="rId161" Type="http://schemas.openxmlformats.org/officeDocument/2006/relationships/slide" Target="slides/slide12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slide" Target="slides/slide101.xml"/><Relationship Id="rId151" Type="http://schemas.openxmlformats.org/officeDocument/2006/relationships/slide" Target="slides/slide117.xml"/><Relationship Id="rId156" Type="http://schemas.openxmlformats.org/officeDocument/2006/relationships/slide" Target="slides/slide122.xml"/><Relationship Id="rId177" Type="http://schemas.openxmlformats.org/officeDocument/2006/relationships/theme" Target="theme/theme1.xml"/><Relationship Id="rId172" Type="http://schemas.openxmlformats.org/officeDocument/2006/relationships/slide" Target="slides/slide13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slide" Target="slides/slide107.xml"/><Relationship Id="rId146" Type="http://schemas.openxmlformats.org/officeDocument/2006/relationships/slide" Target="slides/slide112.xml"/><Relationship Id="rId167"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162" Type="http://schemas.openxmlformats.org/officeDocument/2006/relationships/slide" Target="slides/slide12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tableStyles" Target="tableStyles.xml"/><Relationship Id="rId61" Type="http://schemas.openxmlformats.org/officeDocument/2006/relationships/slide" Target="slides/slide27.xml"/><Relationship Id="rId82" Type="http://schemas.openxmlformats.org/officeDocument/2006/relationships/slide" Target="slides/slide48.xml"/><Relationship Id="rId152" Type="http://schemas.openxmlformats.org/officeDocument/2006/relationships/slide" Target="slides/slide118.xml"/><Relationship Id="rId173" Type="http://schemas.openxmlformats.org/officeDocument/2006/relationships/slide" Target="slides/slide1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164" Type="http://schemas.openxmlformats.org/officeDocument/2006/relationships/slide" Target="slides/slide130.xml"/><Relationship Id="rId169" Type="http://schemas.openxmlformats.org/officeDocument/2006/relationships/slide" Target="slides/slide13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slide" Target="slides/slide70.xml"/><Relationship Id="rId1" Type="http://schemas.openxmlformats.org/officeDocument/2006/relationships/slide" Target="slides/slide67.xml"/><Relationship Id="rId4" Type="http://schemas.openxmlformats.org/officeDocument/2006/relationships/slide" Target="slides/slide1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39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39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A8F8D2B-FD1A-4044-A886-064B6A060675}" type="slidenum">
              <a:rPr lang="en-US"/>
              <a:pPr/>
              <a:t>‹#›</a:t>
            </a:fld>
            <a:endParaRPr lang="en-US"/>
          </a:p>
        </p:txBody>
      </p:sp>
    </p:spTree>
    <p:extLst>
      <p:ext uri="{BB962C8B-B14F-4D97-AF65-F5344CB8AC3E}">
        <p14:creationId xmlns:p14="http://schemas.microsoft.com/office/powerpoint/2010/main" val="20085084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E8BDC7-A3E5-8245-9A20-6F8AF4984E1D}" type="slidenum">
              <a:rPr lang="en-US" sz="1200"/>
              <a:pPr eaLnBrk="1" hangingPunct="1"/>
              <a:t>1</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23188687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132</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133</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134</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135</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136</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137</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How would your priorities</a:t>
            </a:r>
            <a:r>
              <a:rPr lang="en-US" baseline="0" dirty="0">
                <a:latin typeface="Arial"/>
                <a:cs typeface="Arial"/>
              </a:rPr>
              <a:t> change?</a:t>
            </a:r>
          </a:p>
          <a:p>
            <a:r>
              <a:rPr lang="en-US" baseline="0" dirty="0">
                <a:latin typeface="Arial"/>
                <a:cs typeface="Arial"/>
              </a:rPr>
              <a:t>What would you have to give up to give God first place in your morning?</a:t>
            </a:r>
          </a:p>
          <a:p>
            <a:r>
              <a:rPr lang="en-US" baseline="0" dirty="0">
                <a:latin typeface="Arial"/>
                <a:cs typeface="Arial"/>
              </a:rPr>
              <a:t>One friend taught me a great principle. He found that he always made time for breakfast, so he established a new personal rule: No Bible, no breakfast.</a:t>
            </a:r>
          </a:p>
          <a:p>
            <a:r>
              <a:rPr lang="en-US" baseline="0" dirty="0">
                <a:latin typeface="Arial"/>
                <a:cs typeface="Arial"/>
              </a:rPr>
              <a:t>Maybe what would change for you is your independence. You, like me, just have to acknowledge your weakness to worship God and you need help from a friend.</a:t>
            </a:r>
          </a:p>
          <a:p>
            <a:r>
              <a:rPr lang="en-US" baseline="0" dirty="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see your body as the new temple of the Spirit so you would take care of his temple better? </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你的优先级会如何改变？</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为了让上帝在你早晨的生活中占据首位，你需要放弃什么？</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一个朋友教给我一个很棒的原则。他发现自己总是会为早餐腾出时间，所以他设立了一个新的个人规则：没有圣经，就没有早餐。</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也许对你来说，需要改变的是你的独立性。像我一样，你只需要承认自己在敬拜上帝时的弱点，并且需要朋友的帮助。</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正如你依赖上帝一样，你可能需要依赖其他人</a:t>
            </a:r>
            <a:r>
              <a:rPr lang="en-US" altLang="zh-CN" dirty="0">
                <a:latin typeface="Arial"/>
                <a:cs typeface="Arial"/>
              </a:rPr>
              <a:t>——</a:t>
            </a:r>
            <a:r>
              <a:rPr lang="zh-CN" altLang="en-US" dirty="0">
                <a:latin typeface="Arial"/>
                <a:cs typeface="Arial"/>
              </a:rPr>
              <a:t>你自己的阿尔伯特</a:t>
            </a:r>
            <a:r>
              <a:rPr lang="en-US" altLang="zh-CN" dirty="0">
                <a:latin typeface="Arial"/>
                <a:cs typeface="Arial"/>
              </a:rPr>
              <a:t>——</a:t>
            </a:r>
            <a:r>
              <a:rPr lang="zh-CN" altLang="en-US" dirty="0">
                <a:latin typeface="Arial"/>
                <a:cs typeface="Arial"/>
              </a:rPr>
              <a:t>来帮助你依赖上帝！</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你会提早来进行祷告和准备吗？</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每天阅读上帝的话语会成为一种乐趣而非负担吗？</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你会开始带领别人敬拜吗？</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你会把你的身体视为圣灵的新殿堂，从而更好地照顾他的殿堂吗？</a:t>
            </a:r>
            <a:endParaRPr lang="en-US" dirty="0">
              <a:latin typeface="Arial"/>
              <a:cs typeface="Arial"/>
            </a:endParaRPr>
          </a:p>
        </p:txBody>
      </p:sp>
    </p:spTree>
    <p:extLst>
      <p:ext uri="{BB962C8B-B14F-4D97-AF65-F5344CB8AC3E}">
        <p14:creationId xmlns:p14="http://schemas.microsoft.com/office/powerpoint/2010/main" val="2541468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CE5D20-1627-A14B-9308-A7956D76444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15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D8717D-5930-FA41-A092-38EAE0C36F28}" type="slidenum">
              <a:rPr lang="en-US" sz="1200"/>
              <a:pPr eaLnBrk="1" hangingPunct="1"/>
              <a:t>21</a:t>
            </a:fld>
            <a:endParaRPr 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962A84-3A87-4C43-9DA1-7808CBFF06B0}" type="slidenum">
              <a:rPr lang="en-US" sz="1200"/>
              <a:pPr eaLnBrk="1" hangingPunct="1"/>
              <a:t>22</a:t>
            </a:fld>
            <a:endParaRPr 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EF364-CF85-0E40-97FD-D13DA332A40F}" type="slidenum">
              <a:rPr lang="en-US" sz="1200"/>
              <a:pPr eaLnBrk="1" hangingPunct="1"/>
              <a:t>23</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14994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When my family moved to Singapore in 1991</a:t>
            </a:r>
            <a:r>
              <a:rPr lang="en-US" baseline="0" dirty="0">
                <a:latin typeface="Arial"/>
                <a:cs typeface="Arial"/>
              </a:rPr>
              <a:t> for me to teach at Singapore Bible College, after securing our housing, our first item of business was to find a church.</a:t>
            </a:r>
          </a:p>
          <a:p>
            <a:r>
              <a:rPr lang="en-US" baseline="0" dirty="0">
                <a:latin typeface="Arial"/>
                <a:cs typeface="Arial"/>
              </a:rPr>
              <a:t>So I did what many people did back then—"let your fingers do the walking" was the slogan of the Yellow Pages.</a:t>
            </a:r>
          </a:p>
          <a:p>
            <a:r>
              <a:rPr lang="en-US" baseline="0" dirty="0">
                <a:latin typeface="Arial"/>
                <a:cs typeface="Arial"/>
              </a:rPr>
              <a:t>For those of us who have no idea what I'm talking about—and that is a lot of us since everyone in this church is younger than me—the Yellow Pages was the "go to" place before the internet.</a:t>
            </a:r>
          </a:p>
          <a:p>
            <a:r>
              <a:rPr lang="en-US" baseline="0" dirty="0">
                <a:latin typeface="Arial"/>
                <a:cs typeface="Arial"/>
              </a:rPr>
              <a:t>Every business and individual had their phone number there back in the late 20</a:t>
            </a:r>
            <a:r>
              <a:rPr lang="en-US" baseline="30000" dirty="0">
                <a:latin typeface="Arial"/>
                <a:cs typeface="Arial"/>
              </a:rPr>
              <a:t>th</a:t>
            </a:r>
            <a:r>
              <a:rPr lang="en-US" baseline="0" dirty="0">
                <a:latin typeface="Arial"/>
                <a:cs typeface="Arial"/>
              </a:rPr>
              <a:t> century.</a:t>
            </a:r>
          </a:p>
          <a:p>
            <a:r>
              <a:rPr lang="en-US" baseline="0" dirty="0">
                <a:latin typeface="Arial"/>
                <a:cs typeface="Arial"/>
              </a:rPr>
              <a:t>• So I looked under "Churches." But I found no entries!</a:t>
            </a:r>
          </a:p>
          <a:p>
            <a:r>
              <a:rPr lang="en-US" baseline="0" dirty="0">
                <a:latin typeface="Arial"/>
                <a:cs typeface="Arial"/>
              </a:rPr>
              <a:t>"Really?" I thought. "Sure the churches are in here. There are hundreds of churches in Singapore!"</a:t>
            </a:r>
          </a:p>
          <a:p>
            <a:r>
              <a:rPr lang="en-US" baseline="0" dirty="0">
                <a:latin typeface="Arial"/>
                <a:cs typeface="Arial"/>
              </a:rPr>
              <a:t>So I looked up "Christian," but there was no entry there either. Then I tried "Baptist"—no go. </a:t>
            </a:r>
          </a:p>
          <a:p>
            <a:r>
              <a:rPr lang="en-US" baseline="0" dirty="0">
                <a:latin typeface="Arial"/>
                <a:cs typeface="Arial"/>
              </a:rPr>
              <a:t>You are laughing, but where would you look?!</a:t>
            </a:r>
          </a:p>
          <a:p>
            <a:r>
              <a:rPr lang="en-US" baseline="0" dirty="0">
                <a:latin typeface="Arial"/>
                <a:cs typeface="Arial"/>
              </a:rPr>
              <a:t>Finally, somehow, I found them under "P" alphabetically. Sure enough, the churches were all listed there in the "P" section, under "Places</a:t>
            </a:r>
            <a:r>
              <a:rPr lang="mr-IN" baseline="0" dirty="0">
                <a:latin typeface="Arial"/>
                <a:cs typeface="Arial"/>
              </a:rPr>
              <a:t>…</a:t>
            </a:r>
            <a:r>
              <a:rPr lang="en-US" baseline="0" dirty="0">
                <a:latin typeface="Arial"/>
                <a:cs typeface="Arial"/>
              </a:rPr>
              <a:t>of Worship"!</a:t>
            </a:r>
          </a:p>
          <a:p>
            <a:r>
              <a:rPr lang="en-US" baseline="0" dirty="0">
                <a:latin typeface="Arial"/>
                <a:cs typeface="Arial"/>
              </a:rPr>
              <a:t>At that spot were listed, by religion, the Buddhist, Hindu, Muslim and Christian places of worship.</a:t>
            </a:r>
          </a:p>
          <a:p>
            <a:r>
              <a:rPr lang="en-US" baseline="0" dirty="0">
                <a:latin typeface="Arial"/>
                <a:cs typeface="Arial"/>
              </a:rPr>
              <a:t>I guess what hit me most as I saw this was that these were all deemed places of </a:t>
            </a:r>
            <a:r>
              <a:rPr lang="en-US" i="1" baseline="0" dirty="0">
                <a:latin typeface="Arial"/>
                <a:cs typeface="Arial"/>
              </a:rPr>
              <a:t>worship</a:t>
            </a:r>
            <a:r>
              <a:rPr lang="en-US" baseline="0" dirty="0">
                <a:latin typeface="Arial"/>
                <a:cs typeface="Arial"/>
              </a:rPr>
              <a:t>—not places of </a:t>
            </a:r>
            <a:r>
              <a:rPr lang="en-US" i="1" baseline="0" dirty="0">
                <a:latin typeface="Arial"/>
                <a:cs typeface="Arial"/>
              </a:rPr>
              <a:t>teaching</a:t>
            </a:r>
            <a:r>
              <a:rPr lang="en-US" baseline="0" dirty="0">
                <a:latin typeface="Arial"/>
                <a:cs typeface="Arial"/>
              </a:rPr>
              <a:t>, not places of </a:t>
            </a:r>
            <a:r>
              <a:rPr lang="en-US" i="1" baseline="0" dirty="0">
                <a:latin typeface="Arial"/>
                <a:cs typeface="Arial"/>
              </a:rPr>
              <a:t>ministry</a:t>
            </a:r>
            <a:r>
              <a:rPr lang="en-US" baseline="0" dirty="0">
                <a:latin typeface="Arial"/>
                <a:cs typeface="Arial"/>
              </a:rPr>
              <a:t>, not places of </a:t>
            </a:r>
            <a:r>
              <a:rPr lang="en-US" i="1" baseline="0" dirty="0">
                <a:latin typeface="Arial"/>
                <a:cs typeface="Arial"/>
              </a:rPr>
              <a:t>gathering</a:t>
            </a:r>
            <a:r>
              <a:rPr lang="en-US" i="0" baseline="0" dirty="0">
                <a:latin typeface="Arial"/>
                <a:cs typeface="Arial"/>
              </a:rPr>
              <a:t>, not places </a:t>
            </a:r>
            <a:r>
              <a:rPr lang="en-US" i="1" baseline="0" dirty="0">
                <a:latin typeface="Arial"/>
                <a:cs typeface="Arial"/>
              </a:rPr>
              <a:t>evangelizing</a:t>
            </a:r>
            <a:r>
              <a:rPr lang="en-US" i="0" baseline="0" dirty="0">
                <a:latin typeface="Arial"/>
                <a:cs typeface="Arial"/>
              </a:rPr>
              <a:t>.</a:t>
            </a:r>
          </a:p>
          <a:p>
            <a:r>
              <a:rPr lang="en-US" i="0" baseline="0" dirty="0">
                <a:latin typeface="Arial"/>
                <a:cs typeface="Arial"/>
              </a:rPr>
              <a:t>There, right there through my </a:t>
            </a:r>
            <a:r>
              <a:rPr lang="en-US" i="1" baseline="0" dirty="0">
                <a:latin typeface="Arial"/>
                <a:cs typeface="Arial"/>
              </a:rPr>
              <a:t>Yellow Pages</a:t>
            </a:r>
            <a:r>
              <a:rPr lang="en-US" i="0" baseline="0" dirty="0">
                <a:latin typeface="Arial"/>
                <a:cs typeface="Arial"/>
              </a:rPr>
              <a:t>, God spoke to me. What each religion is doing, more than anything else, is worshipping! </a:t>
            </a:r>
          </a:p>
          <a:p>
            <a:endParaRPr lang="en-US" i="0" baseline="0" dirty="0">
              <a:latin typeface="Arial"/>
              <a:cs typeface="Arial"/>
            </a:endParaRPr>
          </a:p>
          <a:p>
            <a:r>
              <a:rPr lang="zh-CN" altLang="en-US" dirty="0"/>
              <a:t>当我家族在</a:t>
            </a:r>
            <a:r>
              <a:rPr lang="en-US" altLang="zh-CN" dirty="0"/>
              <a:t>1991</a:t>
            </a:r>
            <a:r>
              <a:rPr lang="zh-CN" altLang="en-US" dirty="0"/>
              <a:t>年为了让我在新加坡圣经学院教学而搬到新加坡时，我们在解决住房问题后的首要任务是找一个教堂。那时候，我做了许多人会做的事</a:t>
            </a:r>
            <a:r>
              <a:rPr lang="en-US" altLang="zh-CN" dirty="0"/>
              <a:t>——"</a:t>
            </a:r>
            <a:r>
              <a:rPr lang="zh-CN" altLang="en-US" dirty="0"/>
              <a:t>让你的手指行走</a:t>
            </a:r>
            <a:r>
              <a:rPr lang="en-US" altLang="zh-CN" dirty="0"/>
              <a:t>"</a:t>
            </a:r>
            <a:r>
              <a:rPr lang="zh-CN" altLang="en-US" dirty="0"/>
              <a:t>，这是黄页的标语。对于那些不知道我在说什么的人</a:t>
            </a:r>
            <a:r>
              <a:rPr lang="en-US" altLang="zh-CN" dirty="0"/>
              <a:t>——</a:t>
            </a:r>
            <a:r>
              <a:rPr lang="zh-CN" altLang="en-US" dirty="0"/>
              <a:t>而且那是很多人，因为这个教堂里的每个人都比我年轻</a:t>
            </a:r>
            <a:r>
              <a:rPr lang="en-US" altLang="zh-CN" dirty="0"/>
              <a:t>——</a:t>
            </a:r>
            <a:r>
              <a:rPr lang="zh-CN" altLang="en-US" dirty="0"/>
              <a:t>在互联网之前，黄页是</a:t>
            </a:r>
            <a:r>
              <a:rPr lang="en-US" altLang="zh-CN" dirty="0"/>
              <a:t>"</a:t>
            </a:r>
            <a:r>
              <a:rPr lang="zh-CN" altLang="en-US" dirty="0"/>
              <a:t>去的地方</a:t>
            </a:r>
            <a:r>
              <a:rPr lang="en-US" altLang="zh-CN" dirty="0"/>
              <a:t>"</a:t>
            </a:r>
            <a:r>
              <a:rPr lang="zh-CN" altLang="en-US" dirty="0"/>
              <a:t>。</a:t>
            </a:r>
            <a:r>
              <a:rPr lang="en-US" altLang="zh-CN" dirty="0"/>
              <a:t>20</a:t>
            </a:r>
            <a:r>
              <a:rPr lang="zh-CN" altLang="en-US" dirty="0"/>
              <a:t>世纪末，每个企业和个人都在那里登记了他们的电话号码。</a:t>
            </a:r>
          </a:p>
          <a:p>
            <a:r>
              <a:rPr lang="zh-CN" altLang="en-US" dirty="0"/>
              <a:t>所以，我在“教堂”下面查找，但我没有找到任何条目！我想：“真的吗？肯定教堂是在这里的。新加坡有成百上千的教堂！”然后我查了“基督教”，但那里也没有条目。接着我试了“浸信会”</a:t>
            </a:r>
            <a:r>
              <a:rPr lang="en-US" altLang="zh-CN" dirty="0"/>
              <a:t>——</a:t>
            </a:r>
            <a:r>
              <a:rPr lang="zh-CN" altLang="en-US" dirty="0"/>
              <a:t>也不行。你们在笑，但你们会在哪里查找呢？</a:t>
            </a:r>
          </a:p>
          <a:p>
            <a:r>
              <a:rPr lang="zh-CN" altLang="en-US" dirty="0"/>
              <a:t>最后，不知怎的，我在字母“</a:t>
            </a:r>
            <a:r>
              <a:rPr lang="en-US" dirty="0"/>
              <a:t>P”</a:t>
            </a:r>
            <a:r>
              <a:rPr lang="zh-CN" altLang="en-US" dirty="0"/>
              <a:t>下找到了它们。果然，所有的教堂都在“</a:t>
            </a:r>
            <a:r>
              <a:rPr lang="en-US" dirty="0"/>
              <a:t>P”</a:t>
            </a:r>
            <a:r>
              <a:rPr lang="zh-CN" altLang="en-US" dirty="0"/>
              <a:t>部分的“地点</a:t>
            </a:r>
            <a:r>
              <a:rPr lang="en-US" altLang="zh-CN" dirty="0"/>
              <a:t>……</a:t>
            </a:r>
            <a:r>
              <a:rPr lang="zh-CN" altLang="en-US" dirty="0"/>
              <a:t>礼拜场所”下被列出！在那个地方，根据宗教，列出了佛教、印度教、穆斯林和基督教的礼拜场所。我猜当我看到这些时，最让我感触的是，这些都被视为礼拜的地方</a:t>
            </a:r>
            <a:r>
              <a:rPr lang="en-US" altLang="zh-CN" dirty="0"/>
              <a:t>——</a:t>
            </a:r>
            <a:r>
              <a:rPr lang="zh-CN" altLang="en-US" dirty="0"/>
              <a:t>不是教学的地方，不是事工的地方，不是聚会的地方，也不是传福音的地方。就在那里，通过我的黄页，上帝对我说话了。每个宗教所做的，比任何其他事情都多的，是在做礼拜！</a:t>
            </a:r>
          </a:p>
          <a:p>
            <a:endParaRPr lang="en-US" dirty="0">
              <a:latin typeface="Arial"/>
              <a:cs typeface="Arial"/>
            </a:endParaRPr>
          </a:p>
        </p:txBody>
      </p:sp>
    </p:spTree>
    <p:extLst>
      <p:ext uri="{BB962C8B-B14F-4D97-AF65-F5344CB8AC3E}">
        <p14:creationId xmlns:p14="http://schemas.microsoft.com/office/powerpoint/2010/main" val="2447398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US" baseline="0" dirty="0"/>
              <a:t> </a:t>
            </a:r>
            <a:r>
              <a:rPr lang="en-US" dirty="0"/>
              <a:t>Is it to learn and teach?</a:t>
            </a:r>
          </a:p>
          <a:p>
            <a:r>
              <a:rPr lang="en-US" dirty="0"/>
              <a:t>• Do we gather mostly to sing?</a:t>
            </a:r>
          </a:p>
          <a:p>
            <a:r>
              <a:rPr lang="en-US" dirty="0"/>
              <a:t>• Is fellowship our chief reason to come together?</a:t>
            </a:r>
          </a:p>
          <a:p>
            <a:r>
              <a:rPr lang="en-US" dirty="0"/>
              <a:t>• Is our chief reason to gather to serve?</a:t>
            </a:r>
          </a:p>
          <a:p>
            <a:r>
              <a:rPr lang="en-US" dirty="0"/>
              <a:t>• Oops. That is the wrong kind of serve. I mean do</a:t>
            </a:r>
            <a:r>
              <a:rPr lang="en-US" baseline="0" dirty="0"/>
              <a:t> we gather mainly to serve God?</a:t>
            </a:r>
            <a:endParaRPr lang="en-US" dirty="0"/>
          </a:p>
          <a:p>
            <a:r>
              <a:rPr lang="en-US" dirty="0"/>
              <a:t>What</a:t>
            </a:r>
            <a:r>
              <a:rPr lang="en-US" baseline="0" dirty="0"/>
              <a:t> kind of service is this? It is a WORSHIP service!</a:t>
            </a:r>
            <a:endParaRPr lang="en-US" dirty="0"/>
          </a:p>
          <a:p>
            <a:endParaRPr lang="en-US" dirty="0"/>
          </a:p>
          <a:p>
            <a:r>
              <a:rPr lang="zh-CN" altLang="en-US" dirty="0"/>
              <a:t>我们为什么要离开这个世界聚集在社区中？为什么要去教堂？</a:t>
            </a:r>
          </a:p>
          <a:p>
            <a:pPr>
              <a:buFont typeface="Arial" panose="020B0604020202020204" pitchFamily="34" charset="0"/>
              <a:buChar char="•"/>
            </a:pPr>
            <a:r>
              <a:rPr lang="zh-CN" altLang="en-US" dirty="0"/>
              <a:t>是为了学习和教导吗？</a:t>
            </a:r>
          </a:p>
          <a:p>
            <a:pPr>
              <a:buFont typeface="Arial" panose="020B0604020202020204" pitchFamily="34" charset="0"/>
              <a:buChar char="•"/>
            </a:pPr>
            <a:r>
              <a:rPr lang="zh-CN" altLang="en-US" dirty="0"/>
              <a:t>我们聚集的主要目的是唱歌吗？</a:t>
            </a:r>
          </a:p>
          <a:p>
            <a:pPr>
              <a:buFont typeface="Arial" panose="020B0604020202020204" pitchFamily="34" charset="0"/>
              <a:buChar char="•"/>
            </a:pPr>
            <a:r>
              <a:rPr lang="zh-CN" altLang="en-US" dirty="0"/>
              <a:t>交流是我们聚集的主要原因吗？</a:t>
            </a:r>
          </a:p>
          <a:p>
            <a:pPr>
              <a:buFont typeface="Arial" panose="020B0604020202020204" pitchFamily="34" charset="0"/>
              <a:buChar char="•"/>
            </a:pPr>
            <a:r>
              <a:rPr lang="zh-CN" altLang="en-US" dirty="0"/>
              <a:t>我们的主要目的是为了服务吗？</a:t>
            </a:r>
          </a:p>
          <a:p>
            <a:pPr>
              <a:buFont typeface="Arial" panose="020B0604020202020204" pitchFamily="34" charset="0"/>
              <a:buChar char="•"/>
            </a:pPr>
            <a:r>
              <a:rPr lang="zh-CN" altLang="en-US" dirty="0"/>
              <a:t>哎呀，这是服务的错误类型。我的意思是我们主要聚集是为了服侍上帝吗？ 这是什么类型的服务？这是一个崇拜服务！</a:t>
            </a:r>
          </a:p>
          <a:p>
            <a:endParaRPr lang="en-US" dirty="0"/>
          </a:p>
        </p:txBody>
      </p:sp>
    </p:spTree>
    <p:extLst>
      <p:ext uri="{BB962C8B-B14F-4D97-AF65-F5344CB8AC3E}">
        <p14:creationId xmlns:p14="http://schemas.microsoft.com/office/powerpoint/2010/main" val="2100119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2013 during a time of great loneliness after two dogs died, my brothers bought a new </a:t>
            </a:r>
            <a:r>
              <a:rPr lang="en-US" dirty="0" err="1"/>
              <a:t>Shitzhu</a:t>
            </a:r>
            <a:r>
              <a:rPr lang="en-US" dirty="0"/>
              <a:t> for my 82-year-old mother. Mom named the new puppy the Chinese name Mei</a:t>
            </a:r>
            <a:r>
              <a:rPr lang="en-US" baseline="0" dirty="0"/>
              <a:t> Ling. She was really easy to care for, never messed on the carpet, and provided a lot of companionship for her.</a:t>
            </a:r>
          </a:p>
          <a:p>
            <a:r>
              <a:rPr lang="en-US" altLang="zh-CN" dirty="0"/>
              <a:t>2013</a:t>
            </a:r>
            <a:r>
              <a:rPr lang="zh-CN" altLang="en-US" dirty="0"/>
              <a:t>年，在两只狗去世后，母亲感到非常孤独，我的兄弟们为我</a:t>
            </a:r>
            <a:r>
              <a:rPr lang="en-US" altLang="zh-CN" dirty="0"/>
              <a:t>82</a:t>
            </a:r>
            <a:r>
              <a:rPr lang="zh-CN" altLang="en-US" dirty="0"/>
              <a:t>岁的母亲买了一只新的狮子狗。妈妈给这只新小狗取了一个中文名字，叫“美玲”。她真的很好照顾，从不弄脏地毯，也给母亲带来了很多陪伴。</a:t>
            </a:r>
            <a:endParaRPr lang="en-US" dirty="0"/>
          </a:p>
        </p:txBody>
      </p:sp>
      <p:sp>
        <p:nvSpPr>
          <p:cNvPr id="4" name="Slide Number Placeholder 3"/>
          <p:cNvSpPr>
            <a:spLocks noGrp="1"/>
          </p:cNvSpPr>
          <p:nvPr>
            <p:ph type="sldNum" sz="quarter" idx="10"/>
          </p:nvPr>
        </p:nvSpPr>
        <p:spPr/>
        <p:txBody>
          <a:bodyPr/>
          <a:lstStyle/>
          <a:p>
            <a:pPr>
              <a:defRPr/>
            </a:pPr>
            <a:fld id="{92661335-050C-204E-9136-096CE8764424}"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02712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Everyone loves Mei Ling, was the refrain as Mom brought her to the elderly home where her</a:t>
            </a:r>
            <a:r>
              <a:rPr lang="en-US" baseline="0" dirty="0"/>
              <a:t> husband lives. My son and daughter-in-law were among those who visited.</a:t>
            </a:r>
          </a:p>
          <a:p>
            <a:r>
              <a:rPr lang="zh-CN" altLang="en-US" dirty="0"/>
              <a:t>“每个人都喜欢美玲”，这是妈妈把她带到丈夫所在的养老院时大家的反应。我的儿子和儿媳妇也在来访者之中。</a:t>
            </a:r>
            <a:endParaRPr lang="en-US" dirty="0"/>
          </a:p>
        </p:txBody>
      </p:sp>
      <p:sp>
        <p:nvSpPr>
          <p:cNvPr id="4" name="Slide Number Placeholder 3"/>
          <p:cNvSpPr>
            <a:spLocks noGrp="1"/>
          </p:cNvSpPr>
          <p:nvPr>
            <p:ph type="sldNum" sz="quarter" idx="10"/>
          </p:nvPr>
        </p:nvSpPr>
        <p:spPr/>
        <p:txBody>
          <a:bodyPr/>
          <a:lstStyle/>
          <a:p>
            <a:pPr>
              <a:defRPr/>
            </a:pPr>
            <a:fld id="{92661335-050C-204E-9136-096CE8764424}" type="slidenum">
              <a:rPr lang="en-US">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63166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 in a routine</a:t>
            </a:r>
            <a:r>
              <a:rPr lang="en-US" baseline="0" dirty="0"/>
              <a:t> operation to fix Mei Ling’s ear, the vet got Mei Ling mixed up with another dog and put down Mei Ling instead.</a:t>
            </a:r>
          </a:p>
          <a:p>
            <a:r>
              <a:rPr lang="en-US" baseline="0" dirty="0"/>
              <a:t>Mom was devasted. </a:t>
            </a:r>
          </a:p>
          <a:p>
            <a:r>
              <a:rPr lang="zh-CN" altLang="en-US" dirty="0"/>
              <a:t>但在一次例行的给美玲做耳朵修复手术时，兽医把美玲和另一只狗搞混了，结果把美玲给杀死了。</a:t>
            </a:r>
          </a:p>
          <a:p>
            <a:r>
              <a:rPr lang="zh-CN" altLang="en-US" dirty="0"/>
              <a:t>妈妈伤心欲绝。</a:t>
            </a:r>
            <a:endParaRPr lang="en-US" dirty="0"/>
          </a:p>
        </p:txBody>
      </p:sp>
      <p:sp>
        <p:nvSpPr>
          <p:cNvPr id="4" name="Slide Number Placeholder 3"/>
          <p:cNvSpPr>
            <a:spLocks noGrp="1"/>
          </p:cNvSpPr>
          <p:nvPr>
            <p:ph type="sldNum" sz="quarter" idx="10"/>
          </p:nvPr>
        </p:nvSpPr>
        <p:spPr/>
        <p:txBody>
          <a:bodyPr/>
          <a:lstStyle/>
          <a:p>
            <a:pPr>
              <a:defRPr/>
            </a:pPr>
            <a:fld id="{92661335-050C-204E-9136-096CE8764424}" type="slidenum">
              <a:rPr lang="en-US">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117520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Gone is her companion of three years.</a:t>
            </a:r>
          </a:p>
          <a:p>
            <a:r>
              <a:rPr lang="zh-CN" altLang="en-US" dirty="0"/>
              <a:t>陪伴她三年的同伴也离开了。</a:t>
            </a:r>
            <a:endParaRPr lang="en-US" dirty="0"/>
          </a:p>
        </p:txBody>
      </p:sp>
      <p:sp>
        <p:nvSpPr>
          <p:cNvPr id="4" name="Slide Number Placeholder 3"/>
          <p:cNvSpPr>
            <a:spLocks noGrp="1"/>
          </p:cNvSpPr>
          <p:nvPr>
            <p:ph type="sldNum" sz="quarter" idx="10"/>
          </p:nvPr>
        </p:nvSpPr>
        <p:spPr/>
        <p:txBody>
          <a:bodyPr/>
          <a:lstStyle/>
          <a:p>
            <a:pPr>
              <a:defRPr/>
            </a:pPr>
            <a:fld id="{92661335-050C-204E-9136-096CE8764424}" type="slidenum">
              <a:rPr lang="en-US">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887496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a:p>
            <a:r>
              <a:rPr lang="zh-CN" altLang="en-US" dirty="0">
                <a:cs typeface="ＭＳ Ｐゴシック" charset="0"/>
              </a:rPr>
              <a:t>为什么我们从本质上被拯救脱离了我们旧的生活方式？</a:t>
            </a:r>
          </a:p>
          <a:p>
            <a:r>
              <a:rPr lang="zh-CN" altLang="en-US" dirty="0">
                <a:cs typeface="ＭＳ Ｐゴシック" charset="0"/>
              </a:rPr>
              <a:t>尽管我们忽视了上帝，上帝还是经常拯救我们。那么，为什么他要拯救或解救我们呢？</a:t>
            </a:r>
          </a:p>
          <a:p>
            <a:r>
              <a:rPr lang="zh-CN" altLang="en-US" dirty="0">
                <a:cs typeface="ＭＳ Ｐゴシック" charset="0"/>
              </a:rPr>
              <a:t>对这个问题有很多答案，但今天我们将探讨一个我们通常不会考虑的答案。</a:t>
            </a:r>
            <a:endParaRPr lang="en-US" dirty="0">
              <a:cs typeface="ＭＳ Ｐゴシック" charset="0"/>
            </a:endParaRPr>
          </a:p>
        </p:txBody>
      </p:sp>
    </p:spTree>
    <p:extLst>
      <p:ext uri="{BB962C8B-B14F-4D97-AF65-F5344CB8AC3E}">
        <p14:creationId xmlns:p14="http://schemas.microsoft.com/office/powerpoint/2010/main" val="972181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r>
              <a:rPr lang="zh-CN" altLang="en-US" dirty="0">
                <a:latin typeface="Arial"/>
                <a:cs typeface="Arial"/>
              </a:rPr>
              <a:t>耶和华已经将你从罪的奴役中带出，带入自由中，让你崇拜他！</a:t>
            </a:r>
            <a:endParaRPr lang="en-US" dirty="0">
              <a:latin typeface="Arial"/>
              <a:cs typeface="Arial"/>
            </a:endParaRPr>
          </a:p>
        </p:txBody>
      </p:sp>
    </p:spTree>
    <p:extLst>
      <p:ext uri="{BB962C8B-B14F-4D97-AF65-F5344CB8AC3E}">
        <p14:creationId xmlns:p14="http://schemas.microsoft.com/office/powerpoint/2010/main" val="2696925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9AD62E-8C3B-B34C-951A-39636DEF9AF1}" type="slidenum">
              <a:rPr lang="en-US" sz="1200">
                <a:solidFill>
                  <a:prstClr val="black"/>
                </a:solidFill>
                <a:cs typeface="Arial" charset="0"/>
              </a:rPr>
              <a:pPr eaLnBrk="1" hangingPunct="1"/>
              <a:t>35</a:t>
            </a:fld>
            <a:endParaRPr lang="en-US" sz="1200">
              <a:solidFill>
                <a:prstClr val="black"/>
              </a:solidFill>
              <a:cs typeface="Arial" charset="0"/>
            </a:endParaRPr>
          </a:p>
        </p:txBody>
      </p:sp>
      <p:sp>
        <p:nvSpPr>
          <p:cNvPr id="461826" name="Rectangle 2"/>
          <p:cNvSpPr>
            <a:spLocks noGrp="1" noRot="1" noChangeAspect="1" noChangeArrowheads="1" noTextEdit="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OS-15-Ezra-33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9A5A4-ECE2-5448-B733-0B0C3A7B365C}" type="slidenum">
              <a:rPr lang="en-US" sz="1200"/>
              <a:pPr eaLnBrk="1" hangingPunct="1"/>
              <a:t>36</a:t>
            </a:fld>
            <a:endParaRPr lang="en-US" sz="1200"/>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OS-15-Ezra-34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9E76A2-D181-074B-8547-0249C0A31502}" type="slidenum">
              <a:rPr lang="en-US" sz="1200"/>
              <a:pPr eaLnBrk="1" hangingPunct="1"/>
              <a:t>37</a:t>
            </a:fld>
            <a:endParaRPr lang="en-US" sz="1200"/>
          </a:p>
        </p:txBody>
      </p:sp>
      <p:sp>
        <p:nvSpPr>
          <p:cNvPr id="501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906840-8B2D-294C-A044-0CF539490BA3}" type="slidenum">
              <a:rPr lang="en-US" sz="1200"/>
              <a:pPr eaLnBrk="1" hangingPunct="1"/>
              <a:t>38</a:t>
            </a:fld>
            <a:endParaRPr lang="en-US" sz="1200"/>
          </a:p>
        </p:txBody>
      </p:sp>
      <p:sp>
        <p:nvSpPr>
          <p:cNvPr id="5222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Times New Roman" charset="0"/>
              <a:ea typeface="ＭＳ Ｐゴシック" charset="0"/>
              <a:cs typeface="ＭＳ Ｐゴシック" charset="0"/>
            </a:endParaRPr>
          </a:p>
        </p:txBody>
      </p:sp>
      <p:sp>
        <p:nvSpPr>
          <p:cNvPr id="52228"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452B95-5925-B340-BB5F-A6F42FFEBA57}" type="slidenum">
              <a:rPr lang="en-US" sz="1200"/>
              <a:pPr eaLnBrk="1" hangingPunct="1"/>
              <a:t>39</a:t>
            </a:fld>
            <a:endParaRPr lang="en-US" sz="1200"/>
          </a:p>
        </p:txBody>
      </p:sp>
      <p:sp>
        <p:nvSpPr>
          <p:cNvPr id="5427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50534E-E4F6-8940-9F9B-917140CB5B52}" type="slidenum">
              <a:rPr lang="en-US" sz="1200"/>
              <a:pPr eaLnBrk="1" hangingPunct="1"/>
              <a:t>40</a:t>
            </a:fld>
            <a:endParaRPr lang="en-US" sz="1200"/>
          </a:p>
        </p:txBody>
      </p:sp>
      <p:sp>
        <p:nvSpPr>
          <p:cNvPr id="5632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4FC9C9-AF76-8A4B-9681-C136CFE3659F}" type="slidenum">
              <a:rPr lang="en-US" sz="1200"/>
              <a:pPr eaLnBrk="1" hangingPunct="1"/>
              <a:t>41</a:t>
            </a:fld>
            <a:endParaRPr lang="en-US" sz="1200"/>
          </a:p>
        </p:txBody>
      </p:sp>
      <p:sp>
        <p:nvSpPr>
          <p:cNvPr id="5837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42</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4067102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a:p>
            <a:r>
              <a:rPr lang="zh-CN" altLang="en-US" dirty="0">
                <a:cs typeface="ＭＳ Ｐゴシック" charset="0"/>
              </a:rPr>
              <a:t>为什么我们从本质上被拯救脱离了我们旧的生活方式？</a:t>
            </a:r>
          </a:p>
          <a:p>
            <a:r>
              <a:rPr lang="zh-CN" altLang="en-US" dirty="0">
                <a:cs typeface="ＭＳ Ｐゴシック" charset="0"/>
              </a:rPr>
              <a:t>尽管我们忽视了上帝，上帝还是经常拯救我们。那么，为什么他要拯救或解救我们呢？</a:t>
            </a:r>
          </a:p>
          <a:p>
            <a:r>
              <a:rPr lang="zh-CN" altLang="en-US" dirty="0">
                <a:cs typeface="ＭＳ Ｐゴシック" charset="0"/>
              </a:rPr>
              <a:t>对这个问题有很多答案，但今天我们将探讨一个我们通常不会考虑的答案。</a:t>
            </a:r>
            <a:endParaRPr lang="en-US" dirty="0">
              <a:cs typeface="ＭＳ Ｐゴシック" charset="0"/>
            </a:endParaRPr>
          </a:p>
        </p:txBody>
      </p:sp>
    </p:spTree>
    <p:extLst>
      <p:ext uri="{BB962C8B-B14F-4D97-AF65-F5344CB8AC3E}">
        <p14:creationId xmlns:p14="http://schemas.microsoft.com/office/powerpoint/2010/main" val="3372914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dirty="0">
                <a:effectLst/>
                <a:latin typeface="Arial"/>
                <a:cs typeface="Arial"/>
              </a:rPr>
              <a:t> </a:t>
            </a:r>
          </a:p>
          <a:p>
            <a:r>
              <a:rPr lang="zh-CN" altLang="en-US" dirty="0">
                <a:latin typeface="Arial"/>
                <a:cs typeface="Arial"/>
              </a:rPr>
              <a:t>他让犹太人从被赶出自己的土地回到那片土地，以便他们能够尊崇他。</a:t>
            </a:r>
            <a:endParaRPr lang="en-US" dirty="0">
              <a:latin typeface="Arial"/>
              <a:cs typeface="Arial"/>
            </a:endParaRPr>
          </a:p>
        </p:txBody>
      </p:sp>
    </p:spTree>
    <p:extLst>
      <p:ext uri="{BB962C8B-B14F-4D97-AF65-F5344CB8AC3E}">
        <p14:creationId xmlns:p14="http://schemas.microsoft.com/office/powerpoint/2010/main" val="302031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E20005-8D9A-4D46-8DBD-DE25488778D8}" type="slidenum">
              <a:rPr lang="en-US" sz="1200"/>
              <a:pPr eaLnBrk="1" hangingPunct="1"/>
              <a:t>46</a:t>
            </a:fld>
            <a:endParaRPr lang="en-US" sz="1200"/>
          </a:p>
        </p:txBody>
      </p:sp>
      <p:sp>
        <p:nvSpPr>
          <p:cNvPr id="6041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537028-625C-F74C-94C9-D08B5E38CE01}" type="slidenum">
              <a:rPr lang="en-US" sz="1200"/>
              <a:pPr eaLnBrk="1" hangingPunct="1"/>
              <a:t>47</a:t>
            </a:fld>
            <a:endParaRPr lang="en-US" sz="1200"/>
          </a:p>
        </p:txBody>
      </p:sp>
      <p:sp>
        <p:nvSpPr>
          <p:cNvPr id="62467"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64E0F3-25C4-1045-B219-BAD972845060}" type="slidenum">
              <a:rPr lang="en-US" sz="1200"/>
              <a:pPr eaLnBrk="1" hangingPunct="1"/>
              <a:t>48</a:t>
            </a:fld>
            <a:endParaRPr lang="en-US" sz="1200"/>
          </a:p>
        </p:txBody>
      </p:sp>
      <p:sp>
        <p:nvSpPr>
          <p:cNvPr id="6451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756DE2-496F-074B-B1BA-02A05B64A68E}" type="slidenum">
              <a:rPr lang="en-US" sz="1200"/>
              <a:pPr eaLnBrk="1" hangingPunct="1"/>
              <a:t>49</a:t>
            </a:fld>
            <a:endParaRPr lang="en-US" sz="1200"/>
          </a:p>
        </p:txBody>
      </p:sp>
      <p:sp>
        <p:nvSpPr>
          <p:cNvPr id="6656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4A601F-BDBE-BB42-ACA2-AD21554E4591}" type="slidenum">
              <a:rPr lang="en-US" sz="1200"/>
              <a:pPr eaLnBrk="1" hangingPunct="1"/>
              <a:t>50</a:t>
            </a:fld>
            <a:endParaRPr lang="en-US" sz="1200"/>
          </a:p>
        </p:txBody>
      </p:sp>
      <p:sp>
        <p:nvSpPr>
          <p:cNvPr id="6861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118FCC-E4C8-ED49-B794-DF8DE1A18AB6}" type="slidenum">
              <a:rPr lang="en-US" sz="1200">
                <a:solidFill>
                  <a:srgbClr val="000000"/>
                </a:solidFill>
              </a:rPr>
              <a:pPr eaLnBrk="1" hangingPunct="1"/>
              <a:t>10</a:t>
            </a:fld>
            <a:endParaRPr lang="en-US" sz="1200">
              <a:solidFill>
                <a:srgbClr val="000000"/>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D6DF86-595C-CF42-9990-36A691EB2AAB}" type="slidenum">
              <a:rPr lang="en-US" sz="1200"/>
              <a:pPr eaLnBrk="1" hangingPunct="1"/>
              <a:t>53</a:t>
            </a:fld>
            <a:endParaRPr 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5CB773A-F3D3-2A4E-AC45-801226053B6A}" type="slidenum">
              <a:rPr lang="en-US" sz="1200"/>
              <a:pPr eaLnBrk="1" hangingPunct="1"/>
              <a:t>54</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extLst>
      <p:ext uri="{BB962C8B-B14F-4D97-AF65-F5344CB8AC3E}">
        <p14:creationId xmlns:p14="http://schemas.microsoft.com/office/powerpoint/2010/main" val="1122609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8D0EBA43-3F6F-DF4D-9D8B-94AC00C318E2}" type="slidenum">
              <a:rPr kumimoji="0" lang="zh-CN" alt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56</a:t>
            </a:fld>
            <a:endParaRPr kumimoji="0" lang="en-US" altLang="zh-CN"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ea typeface="ＭＳ Ｐゴシック" charset="0"/>
                <a:cs typeface="Arial"/>
              </a:rPr>
              <a:t>OP-04-Num-170</a:t>
            </a:r>
          </a:p>
          <a:p>
            <a:pPr eaLnBrk="1" hangingPunct="1"/>
            <a:endParaRPr lang="en-US" altLang="zh-CN" dirty="0">
              <a:latin typeface="Arial"/>
              <a:ea typeface="ＭＳ Ｐゴシック" charset="0"/>
              <a:cs typeface="Arial"/>
            </a:endParaRPr>
          </a:p>
          <a:p>
            <a:pPr eaLnBrk="1" hangingPunct="1"/>
            <a:r>
              <a:rPr lang="en-US" altLang="zh-CN" dirty="0">
                <a:latin typeface="Arial"/>
                <a:ea typeface="ＭＳ Ｐゴシック" charset="0"/>
                <a:cs typeface="Arial"/>
              </a:rPr>
              <a:t>God’s promised land stretched </a:t>
            </a:r>
            <a:r>
              <a:rPr lang="en-US" altLang="zh-CN" dirty="0" err="1">
                <a:latin typeface="Arial"/>
                <a:ea typeface="ＭＳ Ｐゴシック" charset="0"/>
                <a:cs typeface="Arial"/>
              </a:rPr>
              <a:t>northeard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aseline="0" dirty="0">
              <a:latin typeface="Arial"/>
              <a:ea typeface="ＭＳ Ｐゴシック" charset="0"/>
              <a:cs typeface="Arial"/>
            </a:endParaRPr>
          </a:p>
          <a:p>
            <a:pPr eaLnBrk="1" hangingPunct="1"/>
            <a:r>
              <a:rPr lang="en-US" altLang="zh-CN" baseline="0" dirty="0">
                <a:latin typeface="Arial"/>
                <a:ea typeface="ＭＳ Ｐゴシック" charset="0"/>
                <a:cs typeface="Arial"/>
              </a:rPr>
              <a:t>OP-04-Num-170</a:t>
            </a:r>
          </a:p>
          <a:p>
            <a:pPr eaLnBrk="1" hangingPunct="1"/>
            <a:endParaRPr lang="en-US" altLang="zh-CN" baseline="0" dirty="0">
              <a:latin typeface="Arial"/>
              <a:ea typeface="ＭＳ Ｐゴシック" charset="0"/>
              <a:cs typeface="Arial"/>
            </a:endParaRPr>
          </a:p>
          <a:p>
            <a:pPr eaLnBrk="1" hangingPunct="1"/>
            <a:r>
              <a:rPr lang="zh-CN" altLang="en-US" baseline="0" dirty="0">
                <a:latin typeface="Arial"/>
                <a:ea typeface="ＭＳ Ｐゴシック" charset="0"/>
                <a:cs typeface="Arial"/>
              </a:rPr>
              <a:t>神应许的土地从埃及南部的一个小溪流向北延伸，经过西奈半岛，直到遥远北方的庞大的幼发拉底河</a:t>
            </a:r>
            <a:r>
              <a:rPr lang="en-US" altLang="zh-CN" baseline="0" dirty="0">
                <a:latin typeface="Arial"/>
                <a:ea typeface="ＭＳ Ｐゴシック" charset="0"/>
                <a:cs typeface="Arial"/>
              </a:rPr>
              <a:t>——</a:t>
            </a:r>
            <a:r>
              <a:rPr lang="zh-CN" altLang="en-US" baseline="0" dirty="0">
                <a:latin typeface="Arial"/>
                <a:ea typeface="ＭＳ Ｐゴシック" charset="0"/>
                <a:cs typeface="Arial"/>
              </a:rPr>
              <a:t>这是一块巨大的地产！当今天的边界覆盖在这片土地上时，我们可以看到现代以色列如何努力从埃及、黎巴嫩、叙利亚，甚至可能是约旦河另一侧的约旦争夺土地。</a:t>
            </a:r>
            <a:endParaRPr lang="en-US" altLang="zh-CN" baseline="0" dirty="0">
              <a:latin typeface="Arial"/>
              <a:ea typeface="ＭＳ Ｐゴシック" charset="0"/>
              <a:cs typeface="Arial"/>
            </a:endParaRPr>
          </a:p>
          <a:p>
            <a:pPr eaLnBrk="1" hangingPunct="1"/>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1471922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9E7ECD-18EB-6843-847D-F1E99DC1389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dirty="0">
                <a:latin typeface="Times New Roman" charset="0"/>
                <a:ea typeface="ＭＳ Ｐゴシック" charset="0"/>
                <a:cs typeface="ＭＳ Ｐゴシック" charset="0"/>
              </a:rPr>
              <a:t>Bethlehem in the Old Testament</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the home of Micah</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Levite priest (Jud 17:1-13).</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Ruth harvested in the fields of Boaz in Bethlehem. </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Three generations after Ruth, David was born in Bethlehem (Ruth was David</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great-grandmother).</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the home of Joab, Abishai, and Asahel.  Asahel was buried here (2 Sam 2:32).</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also the home of Elhanan, one of David</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mighty men (2 Sam 23:24; 1 Chr 11:26).</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Rehoboam fortified Bethlehem (2 Chr 11:6).</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Many Jews fled to Bethlehem after Gedaliah was killed (Jer 41:17).</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The city was rebuilt after the return from Babylonian exile (</a:t>
            </a:r>
            <a:r>
              <a:rPr lang="ko-KR" altLang="en-US" dirty="0" err="1">
                <a:latin typeface="Times New Roman" charset="0"/>
                <a:ea typeface="ＭＳ Ｐゴシック" charset="0"/>
                <a:cs typeface="ＭＳ Ｐゴシック" charset="0"/>
              </a:rPr>
              <a:t>以斯拉</a:t>
            </a:r>
            <a:r>
              <a:rPr lang="en-US" dirty="0">
                <a:latin typeface="Times New Roman" charset="0"/>
                <a:ea typeface="ＭＳ Ｐゴシック" charset="0"/>
                <a:cs typeface="ＭＳ Ｐゴシック" charset="0"/>
              </a:rPr>
              <a:t> 2:21; Neh 7:25).</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named as the place of the Messiah</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birth (Micah 5:2; John 7:42).</a:t>
            </a:r>
            <a:endParaRPr lang="en-US" altLang="ja-JP" b="1" dirty="0">
              <a:latin typeface="Times New Roman" charset="0"/>
              <a:ea typeface="ＭＳ Ｐゴシック" charset="0"/>
              <a:cs typeface="ＭＳ Ｐゴシック" charset="0"/>
            </a:endParaRPr>
          </a:p>
          <a:p>
            <a:pPr marL="228600" indent="-228600" defTabSz="457200">
              <a:spcBef>
                <a:spcPct val="0"/>
              </a:spcBef>
            </a:pPr>
            <a:endParaRPr lang="en-US" dirty="0">
              <a:latin typeface="Times New Roman" charset="0"/>
              <a:ea typeface="ＭＳ Ｐゴシック" charset="0"/>
              <a:cs typeface="ＭＳ Ｐゴシック" charset="0"/>
            </a:endParaRPr>
          </a:p>
          <a:p>
            <a:r>
              <a:rPr lang="zh-CN" altLang="en-US" dirty="0"/>
              <a:t>伯利恒在旧约中的重要性：</a:t>
            </a:r>
          </a:p>
          <a:p>
            <a:pPr>
              <a:buFont typeface="+mj-lt"/>
              <a:buAutoNum type="arabicPeriod"/>
            </a:pPr>
            <a:r>
              <a:rPr lang="zh-CN" altLang="en-US" dirty="0"/>
              <a:t>伯利恒是米迦的利未祭司的家乡（士师记</a:t>
            </a:r>
            <a:r>
              <a:rPr lang="en-US" altLang="zh-CN" dirty="0"/>
              <a:t>17:1-13</a:t>
            </a:r>
            <a:r>
              <a:rPr lang="zh-CN" altLang="en-US" dirty="0"/>
              <a:t>）。</a:t>
            </a:r>
          </a:p>
          <a:p>
            <a:pPr>
              <a:buFont typeface="+mj-lt"/>
              <a:buAutoNum type="arabicPeriod"/>
            </a:pPr>
            <a:r>
              <a:rPr lang="zh-CN" altLang="en-US" dirty="0"/>
              <a:t>路得在伯利恒的波阿斯田里收割。</a:t>
            </a:r>
          </a:p>
          <a:p>
            <a:pPr>
              <a:buFont typeface="+mj-lt"/>
              <a:buAutoNum type="arabicPeriod"/>
            </a:pPr>
            <a:r>
              <a:rPr lang="zh-CN" altLang="en-US" dirty="0"/>
              <a:t>经过三代之后，大卫在伯利恒出生（路得是大卫的曾祖母）。</a:t>
            </a:r>
          </a:p>
          <a:p>
            <a:pPr>
              <a:buFont typeface="+mj-lt"/>
              <a:buAutoNum type="arabicPeriod"/>
            </a:pPr>
            <a:r>
              <a:rPr lang="zh-CN" altLang="en-US" dirty="0"/>
              <a:t>大卫在伯利恒被膏为王（撒母耳记上</a:t>
            </a:r>
            <a:r>
              <a:rPr lang="en-US" altLang="zh-CN" dirty="0"/>
              <a:t>16:1-13</a:t>
            </a:r>
            <a:r>
              <a:rPr lang="zh-CN" altLang="en-US" dirty="0"/>
              <a:t>）。他选择不把这座城市作为他的首都。</a:t>
            </a:r>
          </a:p>
          <a:p>
            <a:pPr>
              <a:buFont typeface="+mj-lt"/>
              <a:buAutoNum type="arabicPeriod"/>
            </a:pPr>
            <a:r>
              <a:rPr lang="zh-CN" altLang="en-US" dirty="0"/>
              <a:t>伯利恒是奥贝得</a:t>
            </a:r>
            <a:r>
              <a:rPr lang="en-US" altLang="zh-CN" dirty="0"/>
              <a:t>·</a:t>
            </a:r>
            <a:r>
              <a:rPr lang="zh-CN" altLang="en-US" dirty="0"/>
              <a:t>以东的家乡，他保管了约柜（撒母耳记下</a:t>
            </a:r>
            <a:r>
              <a:rPr lang="en-US" altLang="zh-CN" dirty="0"/>
              <a:t>6:10-12</a:t>
            </a:r>
            <a:r>
              <a:rPr lang="zh-CN" altLang="en-US" dirty="0"/>
              <a:t>）。</a:t>
            </a:r>
          </a:p>
          <a:p>
            <a:pPr>
              <a:buFont typeface="+mj-lt"/>
              <a:buAutoNum type="arabicPeriod"/>
            </a:pPr>
            <a:r>
              <a:rPr lang="zh-CN" altLang="en-US" dirty="0"/>
              <a:t>伯利恒也是大卫的勇士以利哈南的家乡（撒母耳记下</a:t>
            </a:r>
            <a:r>
              <a:rPr lang="en-US" altLang="zh-CN" dirty="0"/>
              <a:t>23:24</a:t>
            </a:r>
            <a:r>
              <a:rPr lang="zh-CN" altLang="en-US" dirty="0"/>
              <a:t>；历代志上</a:t>
            </a:r>
            <a:r>
              <a:rPr lang="en-US" altLang="zh-CN" dirty="0"/>
              <a:t>11:26</a:t>
            </a:r>
            <a:r>
              <a:rPr lang="zh-CN" altLang="en-US" dirty="0"/>
              <a:t>）。</a:t>
            </a:r>
          </a:p>
          <a:p>
            <a:pPr>
              <a:buFont typeface="+mj-lt"/>
              <a:buAutoNum type="arabicPeriod"/>
            </a:pPr>
            <a:r>
              <a:rPr lang="zh-CN" altLang="en-US" dirty="0"/>
              <a:t>罗波安在伯利恒修筑了城墙（历代志下</a:t>
            </a:r>
            <a:r>
              <a:rPr lang="en-US" altLang="zh-CN" dirty="0"/>
              <a:t>11:6</a:t>
            </a:r>
            <a:r>
              <a:rPr lang="zh-CN" altLang="en-US" dirty="0"/>
              <a:t>）。</a:t>
            </a:r>
          </a:p>
          <a:p>
            <a:pPr>
              <a:buFont typeface="+mj-lt"/>
              <a:buAutoNum type="arabicPeriod"/>
            </a:pPr>
            <a:r>
              <a:rPr lang="zh-CN" altLang="en-US" dirty="0"/>
              <a:t>许多犹太人在基大利亚被杀后逃往伯利恒（耶利米书</a:t>
            </a:r>
            <a:r>
              <a:rPr lang="en-US" altLang="zh-CN" dirty="0"/>
              <a:t>41:17</a:t>
            </a:r>
            <a:r>
              <a:rPr lang="zh-CN" altLang="en-US" dirty="0"/>
              <a:t>）。</a:t>
            </a:r>
          </a:p>
          <a:p>
            <a:pPr>
              <a:buFont typeface="+mj-lt"/>
              <a:buAutoNum type="arabicPeriod"/>
            </a:pPr>
            <a:r>
              <a:rPr lang="zh-CN" altLang="en-US" dirty="0"/>
              <a:t>城市在巴比伦流放归来后重建（以斯拉记</a:t>
            </a:r>
            <a:r>
              <a:rPr lang="en-US" altLang="zh-CN" dirty="0"/>
              <a:t>2:21</a:t>
            </a:r>
            <a:r>
              <a:rPr lang="zh-CN" altLang="en-US" dirty="0"/>
              <a:t>；尼希米记</a:t>
            </a:r>
            <a:r>
              <a:rPr lang="en-US" altLang="zh-CN" dirty="0"/>
              <a:t>7:25</a:t>
            </a:r>
            <a:r>
              <a:rPr lang="zh-CN" altLang="en-US" dirty="0"/>
              <a:t>）。</a:t>
            </a:r>
          </a:p>
          <a:p>
            <a:pPr>
              <a:buFont typeface="+mj-lt"/>
              <a:buAutoNum type="arabicPeriod"/>
            </a:pPr>
            <a:r>
              <a:rPr lang="zh-CN" altLang="en-US" dirty="0"/>
              <a:t>伯利恒被命名为弥赛亚诞生的地方（弥迦书</a:t>
            </a:r>
            <a:r>
              <a:rPr lang="en-US" altLang="zh-CN" dirty="0"/>
              <a:t>5:2</a:t>
            </a:r>
            <a:r>
              <a:rPr lang="zh-CN" altLang="en-US" dirty="0"/>
              <a:t>；约翰福音</a:t>
            </a:r>
            <a:r>
              <a:rPr lang="en-US" altLang="zh-CN" dirty="0"/>
              <a:t>7:42</a:t>
            </a:r>
            <a:r>
              <a:rPr lang="zh-CN" altLang="en-US" dirty="0"/>
              <a:t>）。</a:t>
            </a:r>
          </a:p>
          <a:p>
            <a:pPr marL="228600" indent="-228600" defTabSz="457200">
              <a:spcBef>
                <a:spcPct val="0"/>
              </a:spcBef>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40DE09-C40A-2C4F-8D8F-0CD6AF97FE42}" type="slidenum">
              <a:rPr lang="en-US" sz="1200"/>
              <a:pPr eaLnBrk="1" hangingPunct="1"/>
              <a:t>59</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209BAF-A5F2-9747-ACD5-632BA1861585}" type="slidenum">
              <a:rPr lang="en-US" sz="1200"/>
              <a:pPr eaLnBrk="1" hangingPunct="1"/>
              <a:t>60</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D2FD64-5CB3-C449-882F-74B146023170}" type="slidenum">
              <a:rPr lang="en-US" sz="1200"/>
              <a:pPr eaLnBrk="1" hangingPunct="1"/>
              <a:t>61</a:t>
            </a:fld>
            <a:endParaRPr 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66543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5CC21E-9AFC-C04E-8C33-E198846EE035}" type="slidenum">
              <a:rPr lang="en-US" sz="1200"/>
              <a:pPr eaLnBrk="1" hangingPunct="1"/>
              <a:t>62</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871A3F-76A8-7749-80C3-11EC438A1EDA}" type="slidenum">
              <a:rPr lang="en-US" sz="1200"/>
              <a:pPr eaLnBrk="1" hangingPunct="1"/>
              <a:t>63</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A69FD7-4EB4-734E-9E34-E27514FFAA7D}" type="slidenum">
              <a:rPr lang="en-US" sz="1200"/>
              <a:pPr eaLnBrk="1" hangingPunct="1"/>
              <a:t>64</a:t>
            </a:fld>
            <a:endParaRPr 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118FCC-E4C8-ED49-B794-DF8DE1A18AB6}" type="slidenum">
              <a:rPr lang="en-US" sz="1200">
                <a:solidFill>
                  <a:srgbClr val="000000"/>
                </a:solidFill>
              </a:rPr>
              <a:pPr eaLnBrk="1" hangingPunct="1"/>
              <a:t>65</a:t>
            </a:fld>
            <a:endParaRPr lang="en-US" sz="1200">
              <a:solidFill>
                <a:srgbClr val="000000"/>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8B06D2-3E30-E84F-8E42-AA0886B4B05F}" type="slidenum">
              <a:rPr lang="en-US" sz="1200"/>
              <a:pPr eaLnBrk="1" hangingPunct="1"/>
              <a:t>66</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FBBE22-2D83-074A-A3AA-41912D8A615B}" type="slidenum">
              <a:rPr lang="en-US" sz="1200"/>
              <a:pPr eaLnBrk="1" hangingPunct="1"/>
              <a:t>67</a:t>
            </a:fld>
            <a:endParaRPr lang="en-US"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DA165B-47DE-FD45-A6FB-2726473156B1}" type="slidenum">
              <a:rPr lang="en-US" sz="1200"/>
              <a:pPr eaLnBrk="1" hangingPunct="1"/>
              <a:t>68</a:t>
            </a:fld>
            <a:endParaRPr lang="en-US"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08B47D-6869-EB49-BD0D-F7C5CF43D6A0}" type="slidenum">
              <a:rPr lang="en-US" sz="1200"/>
              <a:pPr eaLnBrk="1" hangingPunct="1"/>
              <a:t>69</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正如歷代志，此書着重強調祭司，而以斯拉是亞倫直屬的後代，通過以 利 亚 撒 ，非 尼 哈和撒 督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DF8A6DA-9FDB-AF45-AC99-04DE9C8812B7}" type="slidenum">
              <a:rPr lang="en-US" sz="1200"/>
              <a:pPr eaLnBrk="1" hangingPunct="1"/>
              <a:t>70</a:t>
            </a:fld>
            <a:endParaRPr 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在以斯拉記</a:t>
            </a:r>
            <a:r>
              <a:rPr lang="en-US" altLang="zh-TW">
                <a:latin typeface="Times New Roman" charset="0"/>
                <a:ea typeface="ＭＳ Ｐゴシック" charset="0"/>
                <a:cs typeface="ＭＳ Ｐゴシック" charset="0"/>
              </a:rPr>
              <a:t>7</a:t>
            </a:r>
            <a:r>
              <a:rPr lang="zh-TW" altLang="en-US">
                <a:latin typeface="Times New Roman" charset="0"/>
                <a:ea typeface="ＭＳ Ｐゴシック" charset="0"/>
                <a:cs typeface="ＭＳ Ｐゴシック" charset="0"/>
              </a:rPr>
              <a:t>至</a:t>
            </a:r>
            <a:r>
              <a:rPr lang="en-US" altLang="zh-TW">
                <a:latin typeface="Times New Roman" charset="0"/>
                <a:ea typeface="ＭＳ Ｐゴシック" charset="0"/>
                <a:cs typeface="ＭＳ Ｐゴシック" charset="0"/>
              </a:rPr>
              <a:t>10</a:t>
            </a:r>
            <a:r>
              <a:rPr lang="zh-TW" altLang="en-US">
                <a:latin typeface="Times New Roman" charset="0"/>
                <a:ea typeface="ＭＳ Ｐゴシック" charset="0"/>
                <a:cs typeface="ＭＳ Ｐゴシック" charset="0"/>
              </a:rPr>
              <a:t>章發生的事，以斯拉於部份時間出過。此外，</a:t>
            </a:r>
            <a:r>
              <a:rPr lang="zh-TW" altLang="en-US" u="sng">
                <a:latin typeface="Times New Roman" charset="0"/>
                <a:ea typeface="ＭＳ Ｐゴシック" charset="0"/>
                <a:cs typeface="ＭＳ Ｐゴシック" charset="0"/>
              </a:rPr>
              <a:t>以斯拉</a:t>
            </a:r>
            <a:r>
              <a:rPr lang="zh-TW" altLang="en-US">
                <a:latin typeface="Times New Roman" charset="0"/>
                <a:ea typeface="ＭＳ Ｐゴシック" charset="0"/>
                <a:cs typeface="ＭＳ Ｐゴシック" charset="0"/>
              </a:rPr>
              <a:t>是</a:t>
            </a:r>
            <a:r>
              <a:rPr lang="zh-TW" altLang="en-US" u="sng">
                <a:latin typeface="Times New Roman" charset="0"/>
                <a:ea typeface="ＭＳ Ｐゴシック" charset="0"/>
                <a:cs typeface="ＭＳ Ｐゴシック" charset="0"/>
              </a:rPr>
              <a:t>尼希米</a:t>
            </a:r>
            <a:r>
              <a:rPr lang="zh-TW" altLang="en-US">
                <a:latin typeface="Times New Roman" charset="0"/>
                <a:ea typeface="ＭＳ Ｐゴシック" charset="0"/>
                <a:cs typeface="ＭＳ Ｐゴシック" charset="0"/>
              </a:rPr>
              <a:t>的現代版</a:t>
            </a:r>
            <a:r>
              <a:rPr lang="en-US" altLang="zh-TW">
                <a:solidFill>
                  <a:srgbClr val="FFFFFF"/>
                </a:solidFill>
                <a:latin typeface="Times New Roman" charset="0"/>
                <a:ea typeface="ＭＳ Ｐゴシック" charset="0"/>
                <a:cs typeface="Times New Roman" charset="0"/>
              </a:rPr>
              <a:t>(</a:t>
            </a:r>
            <a:r>
              <a:rPr lang="zh-TW" altLang="en-US">
                <a:solidFill>
                  <a:srgbClr val="FFFFFF"/>
                </a:solidFill>
                <a:latin typeface="Times New Roman" charset="0"/>
                <a:ea typeface="ＭＳ Ｐゴシック" charset="0"/>
                <a:cs typeface="Times New Roman" charset="0"/>
              </a:rPr>
              <a:t>尼</a:t>
            </a:r>
            <a:r>
              <a:rPr lang="en-US" altLang="zh-CN">
                <a:solidFill>
                  <a:srgbClr val="FFFFFF"/>
                </a:solidFill>
                <a:latin typeface="Times New Roman" charset="0"/>
                <a:ea typeface="ＭＳ Ｐゴシック" charset="0"/>
                <a:cs typeface="Times New Roman" charset="0"/>
              </a:rPr>
              <a:t>8:1-9; 12:36), </a:t>
            </a:r>
            <a:r>
              <a:rPr lang="zh-TW" altLang="en-US">
                <a:solidFill>
                  <a:srgbClr val="FFFFFF"/>
                </a:solidFill>
                <a:latin typeface="Times New Roman" charset="0"/>
                <a:ea typeface="ＭＳ Ｐゴシック" charset="0"/>
                <a:cs typeface="Times New Roman" charset="0"/>
              </a:rPr>
              <a:t>他於公元前</a:t>
            </a:r>
            <a:r>
              <a:rPr lang="en-US" altLang="zh-TW">
                <a:solidFill>
                  <a:srgbClr val="FFFFFF"/>
                </a:solidFill>
                <a:latin typeface="Times New Roman" charset="0"/>
                <a:ea typeface="ＭＳ Ｐゴシック" charset="0"/>
                <a:cs typeface="Times New Roman" charset="0"/>
              </a:rPr>
              <a:t>444</a:t>
            </a:r>
            <a:r>
              <a:rPr lang="zh-TW" altLang="en-US">
                <a:solidFill>
                  <a:srgbClr val="FFFFFF"/>
                </a:solidFill>
                <a:latin typeface="Times New Roman" charset="0"/>
                <a:ea typeface="ＭＳ Ｐゴシック" charset="0"/>
                <a:cs typeface="Times New Roman" charset="0"/>
              </a:rPr>
              <a:t>年到達耶路撒冷。一個可能的寫作日期是介乎於這兩個日子，因此提斷此書是大約公元前</a:t>
            </a:r>
            <a:r>
              <a:rPr lang="en-US" altLang="zh-TW">
                <a:solidFill>
                  <a:srgbClr val="FFFFFF"/>
                </a:solidFill>
                <a:latin typeface="Times New Roman" charset="0"/>
                <a:ea typeface="ＭＳ Ｐゴシック" charset="0"/>
                <a:cs typeface="Times New Roman" charset="0"/>
              </a:rPr>
              <a:t>450</a:t>
            </a:r>
            <a:r>
              <a:rPr lang="zh-TW" altLang="en-US">
                <a:solidFill>
                  <a:srgbClr val="FFFFFF"/>
                </a:solidFill>
                <a:latin typeface="Times New Roman" charset="0"/>
                <a:ea typeface="ＭＳ Ｐゴシック" charset="0"/>
                <a:cs typeface="Times New Roman" charset="0"/>
              </a:rPr>
              <a:t>年的文件。可是，在以斯拉記裡包含了兩段相隔</a:t>
            </a:r>
            <a:r>
              <a:rPr lang="en-US" altLang="zh-TW">
                <a:solidFill>
                  <a:srgbClr val="FFFFFF"/>
                </a:solidFill>
                <a:latin typeface="Times New Roman" charset="0"/>
                <a:ea typeface="ＭＳ Ｐゴシック" charset="0"/>
                <a:cs typeface="Times New Roman" charset="0"/>
              </a:rPr>
              <a:t>58</a:t>
            </a:r>
            <a:r>
              <a:rPr lang="zh-TW" altLang="en-US">
                <a:solidFill>
                  <a:srgbClr val="FFFFFF"/>
                </a:solidFill>
                <a:latin typeface="Times New Roman" charset="0"/>
                <a:ea typeface="ＭＳ Ｐゴシック" charset="0"/>
                <a:cs typeface="Times New Roman" charset="0"/>
              </a:rPr>
              <a:t>年分明的時期。以斯拉記</a:t>
            </a:r>
            <a:r>
              <a:rPr lang="en-US" altLang="zh-TW">
                <a:solidFill>
                  <a:srgbClr val="FFFFFF"/>
                </a:solidFill>
                <a:latin typeface="Times New Roman" charset="0"/>
                <a:ea typeface="ＭＳ Ｐゴシック" charset="0"/>
                <a:cs typeface="Times New Roman" charset="0"/>
              </a:rPr>
              <a:t>1</a:t>
            </a:r>
            <a:r>
              <a:rPr lang="zh-TW" altLang="en-US">
                <a:solidFill>
                  <a:srgbClr val="FFFFFF"/>
                </a:solidFill>
                <a:latin typeface="Times New Roman" charset="0"/>
                <a:ea typeface="ＭＳ Ｐゴシック" charset="0"/>
                <a:cs typeface="Times New Roman" charset="0"/>
              </a:rPr>
              <a:t>至</a:t>
            </a:r>
            <a:r>
              <a:rPr lang="en-US" altLang="zh-TW">
                <a:solidFill>
                  <a:srgbClr val="FFFFFF"/>
                </a:solidFill>
                <a:latin typeface="Times New Roman" charset="0"/>
                <a:ea typeface="ＭＳ Ｐゴシック" charset="0"/>
                <a:cs typeface="Times New Roman" charset="0"/>
              </a:rPr>
              <a:t>6</a:t>
            </a:r>
            <a:r>
              <a:rPr lang="zh-TW" altLang="en-US">
                <a:solidFill>
                  <a:srgbClr val="FFFFFF"/>
                </a:solidFill>
                <a:latin typeface="Times New Roman" charset="0"/>
                <a:ea typeface="ＭＳ Ｐゴシック" charset="0"/>
                <a:cs typeface="Times New Roman" charset="0"/>
              </a:rPr>
              <a:t> 章是和</a:t>
            </a:r>
            <a:r>
              <a:rPr lang="zh-TW" altLang="en-US">
                <a:latin typeface="Times New Roman" charset="0"/>
                <a:ea typeface="ＭＳ Ｐゴシック" charset="0"/>
                <a:cs typeface="ＭＳ Ｐゴシック" charset="0"/>
              </a:rPr>
              <a:t>所罗巴伯 的故事有關</a:t>
            </a:r>
            <a:r>
              <a:rPr lang="en-US" altLang="zh-CN">
                <a:solidFill>
                  <a:srgbClr val="FFFFFF"/>
                </a:solidFill>
                <a:latin typeface="Times New Roman" charset="0"/>
                <a:ea typeface="ＭＳ Ｐゴシック" charset="0"/>
                <a:cs typeface="Times New Roman" charset="0"/>
              </a:rPr>
              <a:t>(538-516 BC) </a:t>
            </a:r>
            <a:r>
              <a:rPr lang="zh-TW" altLang="en-US">
                <a:solidFill>
                  <a:srgbClr val="FFFFFF"/>
                </a:solidFill>
                <a:latin typeface="Times New Roman" charset="0"/>
                <a:ea typeface="ＭＳ Ｐゴシック" charset="0"/>
                <a:cs typeface="Times New Roman" charset="0"/>
              </a:rPr>
              <a:t>，而</a:t>
            </a:r>
            <a:r>
              <a:rPr lang="en-US" altLang="zh-TW">
                <a:solidFill>
                  <a:srgbClr val="FFFFFF"/>
                </a:solidFill>
                <a:latin typeface="Times New Roman" charset="0"/>
                <a:ea typeface="ＭＳ Ｐゴシック" charset="0"/>
                <a:cs typeface="Times New Roman" charset="0"/>
              </a:rPr>
              <a:t>7</a:t>
            </a:r>
            <a:r>
              <a:rPr lang="zh-TW" altLang="en-US">
                <a:solidFill>
                  <a:srgbClr val="FFFFFF"/>
                </a:solidFill>
                <a:latin typeface="Times New Roman" charset="0"/>
                <a:ea typeface="ＭＳ Ｐゴシック" charset="0"/>
                <a:cs typeface="Times New Roman" charset="0"/>
              </a:rPr>
              <a:t>至</a:t>
            </a:r>
            <a:r>
              <a:rPr lang="en-US" altLang="zh-TW">
                <a:solidFill>
                  <a:srgbClr val="FFFFFF"/>
                </a:solidFill>
                <a:latin typeface="Times New Roman" charset="0"/>
                <a:ea typeface="ＭＳ Ｐゴシック" charset="0"/>
                <a:cs typeface="Times New Roman" charset="0"/>
              </a:rPr>
              <a:t>10</a:t>
            </a:r>
            <a:r>
              <a:rPr lang="zh-TW" altLang="en-US">
                <a:solidFill>
                  <a:srgbClr val="FFFFFF"/>
                </a:solidFill>
                <a:latin typeface="Times New Roman" charset="0"/>
                <a:ea typeface="ＭＳ Ｐゴシック" charset="0"/>
                <a:cs typeface="Times New Roman" charset="0"/>
              </a:rPr>
              <a:t>章則大部份是大約</a:t>
            </a:r>
            <a:r>
              <a:rPr lang="en-US" altLang="zh-TW">
                <a:solidFill>
                  <a:srgbClr val="FFFFFF"/>
                </a:solidFill>
                <a:latin typeface="Times New Roman" charset="0"/>
                <a:ea typeface="ＭＳ Ｐゴシック" charset="0"/>
                <a:cs typeface="Times New Roman" charset="0"/>
              </a:rPr>
              <a:t>6</a:t>
            </a:r>
            <a:r>
              <a:rPr lang="zh-TW" altLang="en-US">
                <a:solidFill>
                  <a:srgbClr val="FFFFFF"/>
                </a:solidFill>
                <a:latin typeface="Times New Roman" charset="0"/>
                <a:ea typeface="ＭＳ Ｐゴシック" charset="0"/>
                <a:cs typeface="Times New Roman" charset="0"/>
              </a:rPr>
              <a:t>個世紀以後</a:t>
            </a:r>
            <a:r>
              <a:rPr lang="zh-TW" altLang="en-US" u="sng">
                <a:solidFill>
                  <a:srgbClr val="FFFFFF"/>
                </a:solidFill>
                <a:latin typeface="Times New Roman" charset="0"/>
                <a:ea typeface="ＭＳ Ｐゴシック" charset="0"/>
                <a:cs typeface="Times New Roman" charset="0"/>
              </a:rPr>
              <a:t>以斯拉</a:t>
            </a:r>
            <a:r>
              <a:rPr lang="zh-TW" altLang="en-US">
                <a:solidFill>
                  <a:srgbClr val="FFFFFF"/>
                </a:solidFill>
                <a:latin typeface="Times New Roman" charset="0"/>
                <a:ea typeface="ＭＳ Ｐゴシック" charset="0"/>
                <a:cs typeface="Times New Roman" charset="0"/>
              </a:rPr>
              <a:t>的個人自傳</a:t>
            </a:r>
            <a:r>
              <a:rPr lang="en-US" altLang="zh-CN">
                <a:solidFill>
                  <a:srgbClr val="FFFFFF"/>
                </a:solidFill>
                <a:latin typeface="Times New Roman" charset="0"/>
                <a:ea typeface="ＭＳ Ｐゴシック" charset="0"/>
                <a:cs typeface="Times New Roman" charset="0"/>
              </a:rPr>
              <a:t>(458-457 BC)</a:t>
            </a:r>
            <a:r>
              <a:rPr lang="zh-TW" altLang="en-US">
                <a:solidFill>
                  <a:srgbClr val="FFFFFF"/>
                </a:solidFill>
                <a:latin typeface="Times New Roman" charset="0"/>
                <a:ea typeface="ＭＳ Ｐゴシック" charset="0"/>
                <a:cs typeface="Times New Roman" charset="0"/>
              </a:rPr>
              <a:t>。</a:t>
            </a:r>
            <a:endParaRPr lang="zh-TW" alt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92FEC5-91E5-384D-831A-C117BAB6277C}" type="slidenum">
              <a:rPr lang="en-US" sz="1200"/>
              <a:pPr eaLnBrk="1" hangingPunct="1"/>
              <a:t>71</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zh-TW" altLang="en-US" u="sng">
                <a:latin typeface="Times New Roman" charset="0"/>
                <a:ea typeface="ＭＳ Ｐゴシック" charset="0"/>
                <a:cs typeface="ＭＳ Ｐゴシック" charset="0"/>
              </a:rPr>
              <a:t>特別的事</a:t>
            </a:r>
            <a:endParaRPr lang="en-US" altLang="zh-TW" u="sng">
              <a:latin typeface="Times New Roman" charset="0"/>
              <a:ea typeface="ＭＳ Ｐゴシック" charset="0"/>
              <a:cs typeface="ＭＳ Ｐゴシック" charset="0"/>
            </a:endParaRPr>
          </a:p>
          <a:p>
            <a:pPr algn="ctr" eaLnBrk="1" hangingPunct="1"/>
            <a:r>
              <a:rPr lang="zh-TW" altLang="en-US">
                <a:latin typeface="Times New Roman" charset="0"/>
                <a:ea typeface="ＭＳ Ｐゴシック" charset="0"/>
                <a:cs typeface="ＭＳ Ｐゴシック" charset="0"/>
              </a:rPr>
              <a:t>以斯拉記延續了猶太人在歷代志下的記錄。</a:t>
            </a:r>
            <a:endParaRPr lang="en-US" altLang="zh-TW">
              <a:latin typeface="Times New Roman" charset="0"/>
              <a:ea typeface="ＭＳ Ｐゴシック" charset="0"/>
              <a:cs typeface="ＭＳ Ｐゴシック" charset="0"/>
            </a:endParaRPr>
          </a:p>
          <a:p>
            <a:pPr algn="ctr" eaLnBrk="1" hangingPunct="1"/>
            <a:r>
              <a:rPr lang="zh-TW" altLang="en-US">
                <a:latin typeface="Times New Roman" charset="0"/>
                <a:ea typeface="ＭＳ Ｐゴシック" charset="0"/>
                <a:cs typeface="ＭＳ Ｐゴシック" charset="0"/>
              </a:rPr>
              <a:t>歷代志記錄了神是信實的，祂應許審判猶大的罪；</a:t>
            </a:r>
            <a:endParaRPr lang="en-US" altLang="zh-TW">
              <a:latin typeface="Times New Roman" charset="0"/>
              <a:ea typeface="ＭＳ Ｐゴシック" charset="0"/>
              <a:cs typeface="ＭＳ Ｐゴシック" charset="0"/>
            </a:endParaRPr>
          </a:p>
          <a:p>
            <a:pPr algn="ctr" eaLnBrk="1" hangingPunct="1"/>
            <a:r>
              <a:rPr lang="zh-TW" altLang="en-US">
                <a:latin typeface="Times New Roman" charset="0"/>
                <a:ea typeface="ＭＳ Ｐゴシック" charset="0"/>
                <a:cs typeface="ＭＳ Ｐゴシック" charset="0"/>
              </a:rPr>
              <a:t>以斯拉記記綠神信實地照應許，如耶利米的預言，</a:t>
            </a:r>
            <a:r>
              <a:rPr lang="en-US" altLang="zh-TW">
                <a:latin typeface="Times New Roman" charset="0"/>
                <a:ea typeface="ＭＳ Ｐゴシック" charset="0"/>
                <a:cs typeface="ＭＳ Ｐゴシック" charset="0"/>
              </a:rPr>
              <a:t>70</a:t>
            </a:r>
            <a:r>
              <a:rPr lang="zh-TW" altLang="en-US">
                <a:latin typeface="Times New Roman" charset="0"/>
                <a:ea typeface="ＭＳ Ｐゴシック" charset="0"/>
                <a:cs typeface="ＭＳ Ｐゴシック" charset="0"/>
              </a:rPr>
              <a:t>年後的恢復</a:t>
            </a:r>
            <a:r>
              <a:rPr lang="en-US" altLang="zh-TW">
                <a:latin typeface="Times New Roman" charset="0"/>
                <a:ea typeface="ＭＳ Ｐゴシック" charset="0"/>
                <a:cs typeface="ＭＳ Ｐゴシック" charset="0"/>
              </a:rPr>
              <a:t>(</a:t>
            </a:r>
            <a:r>
              <a:rPr lang="zh-TW" altLang="en-US">
                <a:latin typeface="Times New Roman" charset="0"/>
                <a:ea typeface="ＭＳ Ｐゴシック" charset="0"/>
                <a:cs typeface="ＭＳ Ｐゴシック" charset="0"/>
              </a:rPr>
              <a:t>米</a:t>
            </a:r>
            <a:r>
              <a:rPr lang="en-US" altLang="zh-CN">
                <a:solidFill>
                  <a:srgbClr val="FFFFFF"/>
                </a:solidFill>
                <a:latin typeface="Arial Narrow" charset="0"/>
                <a:ea typeface="ＭＳ Ｐゴシック" charset="0"/>
                <a:cs typeface="Times New Roman" charset="0"/>
              </a:rPr>
              <a:t> 25:11-12; 29:10)</a:t>
            </a:r>
          </a:p>
          <a:p>
            <a:pPr algn="ctr" eaLnBrk="1" hangingPunct="1"/>
            <a:r>
              <a:rPr lang="zh-TW" altLang="en-US">
                <a:solidFill>
                  <a:srgbClr val="FFFFFF"/>
                </a:solidFill>
                <a:latin typeface="Arial Narrow" charset="0"/>
                <a:ea typeface="ＭＳ Ｐゴシック" charset="0"/>
                <a:cs typeface="Times New Roman" charset="0"/>
              </a:rPr>
              <a:t>以斯拉記記錄了這個重建是為鼓勵回流的人去全心跟從</a:t>
            </a:r>
            <a:endParaRPr lang="en-US" b="1">
              <a:solidFill>
                <a:srgbClr val="FFFFFF"/>
              </a:solidFill>
              <a:latin typeface="Arial Narrow" charset="0"/>
              <a:ea typeface="ＭＳ Ｐゴシック"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a:p>
            <a:r>
              <a:rPr lang="zh-CN" altLang="en-US" dirty="0">
                <a:cs typeface="ＭＳ Ｐゴシック" charset="0"/>
              </a:rPr>
              <a:t>为什么我们从本质上被拯救脱离了我们旧的生活方式？</a:t>
            </a:r>
          </a:p>
          <a:p>
            <a:r>
              <a:rPr lang="zh-CN" altLang="en-US" dirty="0">
                <a:cs typeface="ＭＳ Ｐゴシック" charset="0"/>
              </a:rPr>
              <a:t>尽管我们忽视了上帝，上帝还是经常拯救我们。那么，为什么他要拯救或解救我们呢？</a:t>
            </a:r>
          </a:p>
          <a:p>
            <a:r>
              <a:rPr lang="zh-CN" altLang="en-US" dirty="0">
                <a:cs typeface="ＭＳ Ｐゴシック" charset="0"/>
              </a:rPr>
              <a:t>对这个问题有很多答案，但今天我们将探讨一个我们通常不会考虑的答案。</a:t>
            </a:r>
            <a:endParaRPr lang="en-US" dirty="0">
              <a:cs typeface="ＭＳ Ｐゴシック" charset="0"/>
            </a:endParaRPr>
          </a:p>
        </p:txBody>
      </p:sp>
    </p:spTree>
    <p:extLst>
      <p:ext uri="{BB962C8B-B14F-4D97-AF65-F5344CB8AC3E}">
        <p14:creationId xmlns:p14="http://schemas.microsoft.com/office/powerpoint/2010/main" val="972181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9BCEB4-D2E2-E84A-B480-F991E8E55279}" type="slidenum">
              <a:rPr lang="en-US" sz="1200"/>
              <a:pPr eaLnBrk="1" hangingPunct="1"/>
              <a:t>72</a:t>
            </a:fld>
            <a:endParaRPr lang="en-US"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20A97C-1B7E-704B-8545-31ACF4E96A0B}" type="slidenum">
              <a:rPr lang="en-US" sz="1200"/>
              <a:pPr eaLnBrk="1" hangingPunct="1"/>
              <a:t>73</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Times New Roman" charset="0"/>
                <a:ea typeface="ＭＳ Ｐゴシック" charset="0"/>
                <a:cs typeface="ＭＳ Ｐゴシック" charset="0"/>
              </a:rPr>
              <a:t>第三次回流是在尼赫迈亚时期</a:t>
            </a:r>
            <a:r>
              <a:rPr lang="en-US" altLang="zh-CN">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公元前</a:t>
            </a:r>
            <a:r>
              <a:rPr lang="en-US" altLang="zh-CN">
                <a:latin typeface="Times New Roman" charset="0"/>
                <a:ea typeface="ＭＳ Ｐゴシック" charset="0"/>
                <a:cs typeface="ＭＳ Ｐゴシック" charset="0"/>
              </a:rPr>
              <a:t>444</a:t>
            </a:r>
            <a:r>
              <a:rPr lang="zh-CN" altLang="en-US">
                <a:latin typeface="Times New Roman" charset="0"/>
                <a:ea typeface="ＭＳ Ｐゴシック" charset="0"/>
                <a:cs typeface="ＭＳ Ｐゴシック" charset="0"/>
              </a:rPr>
              <a:t>年</a:t>
            </a:r>
            <a:r>
              <a:rPr lang="en-US" altLang="zh-CN">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去重建耶路撒冷的城墙</a:t>
            </a:r>
            <a:r>
              <a:rPr lang="en-US" altLang="zh-CN">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主要是环绕尼赫迈亚本人</a:t>
            </a:r>
            <a:r>
              <a:rPr lang="en-US" altLang="zh-CN">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因为他身边的犹太人人数从来没有记录下来。</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E2B472-42B1-F147-AE07-EEBF7960F37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C80E5F-AB61-A241-B3B6-D6A2C7CB280A}" type="slidenum">
              <a:rPr lang="en-US" sz="1200"/>
              <a:pPr eaLnBrk="1" hangingPunct="1"/>
              <a:t>75</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以斯拉記正如歷代志下般關注聖殿</a:t>
            </a:r>
            <a:endParaRPr lang="en-US" altLang="zh-TW">
              <a:latin typeface="Times New Roman" charset="0"/>
              <a:ea typeface="ＭＳ Ｐゴシック" charset="0"/>
              <a:cs typeface="ＭＳ Ｐゴシック" charset="0"/>
            </a:endParaRPr>
          </a:p>
          <a:p>
            <a:pPr eaLnBrk="1" hangingPunct="1"/>
            <a:endParaRPr lang="en-US" altLang="zh-TW">
              <a:latin typeface="Times New Roman" charset="0"/>
              <a:ea typeface="ＭＳ Ｐゴシック" charset="0"/>
              <a:cs typeface="ＭＳ Ｐゴシック" charset="0"/>
            </a:endParaRPr>
          </a:p>
          <a:p>
            <a:pPr eaLnBrk="1" hangingPunct="1"/>
            <a:r>
              <a:rPr lang="zh-TW" altLang="en-US">
                <a:latin typeface="Times New Roman" charset="0"/>
                <a:ea typeface="ＭＳ Ｐゴシック" charset="0"/>
                <a:cs typeface="ＭＳ Ｐゴシック" charset="0"/>
              </a:rPr>
              <a:t>可是，那些遺留下來回歸的人没有像預期對公约和聖殿有一樣強烈的委身。</a:t>
            </a:r>
            <a:endParaRPr lang="en-US" altLang="zh-TW">
              <a:latin typeface="Times New Roman" charset="0"/>
              <a:ea typeface="ＭＳ Ｐゴシック" charset="0"/>
              <a:cs typeface="ＭＳ Ｐゴシック" charset="0"/>
            </a:endParaRPr>
          </a:p>
          <a:p>
            <a:pPr eaLnBrk="1" hangingPunct="1"/>
            <a:endParaRPr lang="en-US" altLang="zh-TW">
              <a:latin typeface="Times New Roman" charset="0"/>
              <a:ea typeface="ＭＳ Ｐゴシック" charset="0"/>
              <a:cs typeface="ＭＳ Ｐゴシック" charset="0"/>
            </a:endParaRPr>
          </a:p>
          <a:p>
            <a:r>
              <a:rPr lang="zh-TW" altLang="en-US">
                <a:latin typeface="Times New Roman" charset="0"/>
                <a:ea typeface="ＭＳ Ｐゴシック" charset="0"/>
                <a:cs typeface="ＭＳ Ｐゴシック" charset="0"/>
              </a:rPr>
              <a:t>因此，以斯拉記記錄所羅巴伯的寺廟的恢復</a:t>
            </a:r>
            <a:r>
              <a:rPr lang="en-US" altLang="zh-TW">
                <a:latin typeface="Times New Roman" charset="0"/>
                <a:ea typeface="ＭＳ Ｐゴシック" charset="0"/>
                <a:cs typeface="ＭＳ Ｐゴシック" charset="0"/>
              </a:rPr>
              <a:t>(</a:t>
            </a:r>
            <a:r>
              <a:rPr lang="zh-TW" altLang="en-US">
                <a:latin typeface="Times New Roman" charset="0"/>
                <a:ea typeface="ＭＳ Ｐゴシック" charset="0"/>
                <a:cs typeface="ＭＳ Ｐゴシック" charset="0"/>
              </a:rPr>
              <a:t>第</a:t>
            </a:r>
            <a:r>
              <a:rPr lang="en-US" altLang="zh-TW">
                <a:latin typeface="Times New Roman" charset="0"/>
                <a:ea typeface="ＭＳ Ｐゴシック" charset="0"/>
                <a:cs typeface="ＭＳ Ｐゴシック" charset="0"/>
              </a:rPr>
              <a:t>1</a:t>
            </a:r>
            <a:r>
              <a:rPr lang="zh-TW" altLang="en-US">
                <a:latin typeface="Times New Roman" charset="0"/>
                <a:ea typeface="ＭＳ Ｐゴシック" charset="0"/>
                <a:cs typeface="ＭＳ Ｐゴシック" charset="0"/>
              </a:rPr>
              <a:t>至</a:t>
            </a:r>
            <a:r>
              <a:rPr lang="en-US" altLang="zh-TW">
                <a:latin typeface="Times New Roman" charset="0"/>
                <a:ea typeface="ＭＳ Ｐゴシック" charset="0"/>
                <a:cs typeface="ＭＳ Ｐゴシック" charset="0"/>
              </a:rPr>
              <a:t>6</a:t>
            </a:r>
            <a:r>
              <a:rPr lang="zh-TW" altLang="en-US">
                <a:latin typeface="Times New Roman" charset="0"/>
                <a:ea typeface="ＭＳ Ｐゴシック" charset="0"/>
                <a:cs typeface="ＭＳ Ｐゴシック" charset="0"/>
              </a:rPr>
              <a:t>章</a:t>
            </a:r>
            <a:r>
              <a:rPr lang="en-US" altLang="zh-TW">
                <a:latin typeface="Times New Roman" charset="0"/>
                <a:ea typeface="ＭＳ Ｐゴシック" charset="0"/>
                <a:cs typeface="ＭＳ Ｐゴシック" charset="0"/>
              </a:rPr>
              <a:t>)</a:t>
            </a:r>
            <a:r>
              <a:rPr lang="zh-TW" altLang="en-US">
                <a:latin typeface="Times New Roman" charset="0"/>
                <a:ea typeface="ＭＳ Ｐゴシック" charset="0"/>
                <a:cs typeface="ＭＳ Ｐゴシック" charset="0"/>
              </a:rPr>
              <a:t>，以及</a:t>
            </a:r>
            <a:r>
              <a:rPr lang="zh-CN" altLang="en-US">
                <a:latin typeface="Times New Roman" charset="0"/>
                <a:ea typeface="ＭＳ Ｐゴシック" charset="0"/>
                <a:cs typeface="ＭＳ Ｐゴシック" charset="0"/>
              </a:rPr>
              <a:t>人民恢复其下以斯拉公约义务（</a:t>
            </a:r>
            <a:r>
              <a:rPr lang="en-US" altLang="zh-CN">
                <a:latin typeface="Times New Roman" charset="0"/>
                <a:ea typeface="ＭＳ Ｐゴシック" charset="0"/>
                <a:cs typeface="ＭＳ Ｐゴシック" charset="0"/>
              </a:rPr>
              <a:t>7-10</a:t>
            </a:r>
            <a:r>
              <a:rPr lang="zh-CN" altLang="en-US">
                <a:latin typeface="Times New Roman" charset="0"/>
                <a:ea typeface="ＭＳ Ｐゴシック" charset="0"/>
                <a:cs typeface="ＭＳ Ｐゴシック" charset="0"/>
              </a:rPr>
              <a:t>），以鼓励真正的圣殿崇拜和服从契约</a:t>
            </a:r>
          </a:p>
          <a:p>
            <a:pPr eaLnBrk="1" hangingPunct="1"/>
            <a:endParaRPr lang="en-US" altLang="zh-TW">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4ADAF9-C36D-2D4E-BA5B-655327C3DCCC}" type="slidenum">
              <a:rPr lang="en-US" sz="1200"/>
              <a:pPr eaLnBrk="1" hangingPunct="1"/>
              <a:t>76</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A2C6B7-B337-6A42-A47B-DC3E2AB39CD7}" type="slidenum">
              <a:rPr lang="en-US" sz="1200"/>
              <a:pPr eaLnBrk="1" hangingPunct="1"/>
              <a:t>77</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記錄在</a:t>
            </a:r>
            <a:r>
              <a:rPr lang="zh-CN" altLang="en-US">
                <a:latin typeface="Times New Roman" charset="0"/>
                <a:ea typeface="ＭＳ Ｐゴシック" charset="0"/>
                <a:cs typeface="ＭＳ Ｐゴシック" charset="0"/>
              </a:rPr>
              <a:t>第二次回</a:t>
            </a:r>
            <a:r>
              <a:rPr lang="zh-TW" altLang="en-US">
                <a:latin typeface="Times New Roman" charset="0"/>
                <a:ea typeface="ＭＳ Ｐゴシック" charset="0"/>
                <a:cs typeface="ＭＳ Ｐゴシック" charset="0"/>
              </a:rPr>
              <a:t>流時，</a:t>
            </a:r>
            <a:r>
              <a:rPr lang="zh-CN" altLang="en-US">
                <a:latin typeface="Times New Roman" charset="0"/>
                <a:ea typeface="ＭＳ Ｐゴシック" charset="0"/>
                <a:cs typeface="ＭＳ Ｐゴシック" charset="0"/>
              </a:rPr>
              <a:t>以斯拉</a:t>
            </a:r>
            <a:r>
              <a:rPr lang="zh-TW" altLang="en-US">
                <a:latin typeface="Times New Roman" charset="0"/>
                <a:ea typeface="ＭＳ Ｐゴシック" charset="0"/>
                <a:cs typeface="ＭＳ Ｐゴシック" charset="0"/>
              </a:rPr>
              <a:t>下</a:t>
            </a:r>
            <a:r>
              <a:rPr lang="en-US" altLang="zh-CN">
                <a:latin typeface="Times New Roman" charset="0"/>
                <a:ea typeface="ＭＳ Ｐゴシック" charset="0"/>
                <a:cs typeface="ＭＳ Ｐゴシック" charset="0"/>
              </a:rPr>
              <a:t>5000</a:t>
            </a:r>
            <a:r>
              <a:rPr lang="zh-TW" altLang="en-US">
                <a:latin typeface="Times New Roman" charset="0"/>
                <a:ea typeface="ＭＳ Ｐゴシック" charset="0"/>
                <a:cs typeface="ＭＳ Ｐゴシック" charset="0"/>
              </a:rPr>
              <a:t>個</a:t>
            </a:r>
            <a:r>
              <a:rPr lang="zh-CN" altLang="en-US">
                <a:latin typeface="Times New Roman" charset="0"/>
                <a:ea typeface="ＭＳ Ｐゴシック" charset="0"/>
                <a:cs typeface="ＭＳ Ｐゴシック" charset="0"/>
              </a:rPr>
              <a:t>犹太人的改革</a:t>
            </a:r>
            <a:r>
              <a:rPr lang="zh-TW" altLang="en-US">
                <a:latin typeface="Times New Roman" charset="0"/>
                <a:ea typeface="ＭＳ Ｐゴシック" charset="0"/>
                <a:cs typeface="ＭＳ Ｐゴシック" charset="0"/>
              </a:rPr>
              <a:t>的目的是</a:t>
            </a:r>
            <a:r>
              <a:rPr lang="zh-CN" altLang="en-US">
                <a:latin typeface="Times New Roman" charset="0"/>
                <a:ea typeface="ＭＳ Ｐゴシック" charset="0"/>
                <a:cs typeface="ＭＳ Ｐゴシック" charset="0"/>
              </a:rPr>
              <a:t>鼓励</a:t>
            </a:r>
            <a:r>
              <a:rPr lang="zh-TW" altLang="en-US">
                <a:latin typeface="Times New Roman" charset="0"/>
                <a:ea typeface="ＭＳ Ｐゴシック" charset="0"/>
                <a:cs typeface="ＭＳ Ｐゴシック" charset="0"/>
              </a:rPr>
              <a:t>遺留下來的人因着</a:t>
            </a:r>
            <a:r>
              <a:rPr lang="zh-CN" altLang="en-US">
                <a:latin typeface="Times New Roman" charset="0"/>
                <a:ea typeface="ＭＳ Ｐゴシック" charset="0"/>
                <a:cs typeface="ＭＳ Ｐゴシック" charset="0"/>
              </a:rPr>
              <a:t>上帝的怜悯</a:t>
            </a:r>
            <a:r>
              <a:rPr lang="zh-TW" altLang="en-US">
                <a:latin typeface="Times New Roman" charset="0"/>
                <a:ea typeface="ＭＳ Ｐゴシック" charset="0"/>
                <a:cs typeface="ＭＳ Ｐゴシック" charset="0"/>
              </a:rPr>
              <a:t>屐行</a:t>
            </a:r>
            <a:r>
              <a:rPr lang="zh-CN" altLang="en-US">
                <a:latin typeface="Times New Roman" charset="0"/>
                <a:ea typeface="ＭＳ Ｐゴシック" charset="0"/>
                <a:cs typeface="ＭＳ Ｐゴシック" charset="0"/>
              </a:rPr>
              <a:t>契约义务（公元前</a:t>
            </a:r>
            <a:r>
              <a:rPr lang="en-US" altLang="zh-CN">
                <a:latin typeface="Times New Roman" charset="0"/>
                <a:ea typeface="ＭＳ Ｐゴシック" charset="0"/>
                <a:cs typeface="ＭＳ Ｐゴシック" charset="0"/>
              </a:rPr>
              <a:t>458</a:t>
            </a:r>
            <a:r>
              <a:rPr lang="zh-CN" altLang="en-US">
                <a:latin typeface="Times New Roman" charset="0"/>
                <a:ea typeface="ＭＳ Ｐゴシック" charset="0"/>
                <a:cs typeface="ＭＳ Ｐゴシック" charset="0"/>
              </a:rPr>
              <a:t>）。</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F3AE4D-B708-FF46-AD58-5105FF593A4E}" type="slidenum">
              <a:rPr lang="en-US" sz="1200"/>
              <a:pPr eaLnBrk="1" hangingPunct="1"/>
              <a:t>78</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51373-5C6D-491A-A1C3-1F21D3D4E4FE}" type="slidenum">
              <a:rPr lang="en-US" altLang="en-US">
                <a:solidFill>
                  <a:prstClr val="black"/>
                </a:solidFill>
              </a:rPr>
              <a:pPr/>
              <a:t>79</a:t>
            </a:fld>
            <a:endParaRPr lang="en-US" altLang="en-US">
              <a:solidFill>
                <a:prstClr val="black"/>
              </a:solidFill>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80</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80AEB-23FD-3E4A-973F-E7E73635F391}" type="slidenum">
              <a:rPr lang="en-US" sz="1200">
                <a:solidFill>
                  <a:srgbClr val="000000"/>
                </a:solidFill>
                <a:latin typeface="Times" charset="0"/>
              </a:rPr>
              <a:pPr eaLnBrk="1" hangingPunct="1"/>
              <a:t>81</a:t>
            </a:fld>
            <a:endParaRPr lang="en-US" sz="1200">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9AD62E-8C3B-B34C-951A-39636DEF9AF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61826" name="Rectangle 2"/>
          <p:cNvSpPr>
            <a:spLocks noGrp="1" noRot="1" noChangeAspect="1" noChangeArrowheads="1" noTextEdit="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OS-15-Ezra-33</a:t>
            </a:r>
          </a:p>
        </p:txBody>
      </p:sp>
    </p:spTree>
    <p:extLst>
      <p:ext uri="{BB962C8B-B14F-4D97-AF65-F5344CB8AC3E}">
        <p14:creationId xmlns:p14="http://schemas.microsoft.com/office/powerpoint/2010/main" val="666810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118FCC-E4C8-ED49-B794-DF8DE1A18AB6}" type="slidenum">
              <a:rPr lang="en-US" sz="1200">
                <a:solidFill>
                  <a:srgbClr val="000000"/>
                </a:solidFill>
              </a:rPr>
              <a:pPr eaLnBrk="1" hangingPunct="1"/>
              <a:t>89</a:t>
            </a:fld>
            <a:endParaRPr lang="en-US" sz="1200">
              <a:solidFill>
                <a:srgbClr val="000000"/>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A2C6B7-B337-6A42-A47B-DC3E2AB39CD7}" type="slidenum">
              <a:rPr lang="en-US" sz="1200">
                <a:solidFill>
                  <a:prstClr val="black"/>
                </a:solidFill>
              </a:rPr>
              <a:pPr eaLnBrk="1" hangingPunct="1"/>
              <a:t>92</a:t>
            </a:fld>
            <a:endParaRPr lang="en-US" sz="1200">
              <a:solidFill>
                <a:prstClr val="black"/>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記錄在</a:t>
            </a:r>
            <a:r>
              <a:rPr lang="zh-CN" altLang="en-US">
                <a:latin typeface="Times New Roman" charset="0"/>
                <a:ea typeface="ＭＳ Ｐゴシック" charset="0"/>
                <a:cs typeface="ＭＳ Ｐゴシック" charset="0"/>
              </a:rPr>
              <a:t>第二次回</a:t>
            </a:r>
            <a:r>
              <a:rPr lang="zh-TW" altLang="en-US">
                <a:latin typeface="Times New Roman" charset="0"/>
                <a:ea typeface="ＭＳ Ｐゴシック" charset="0"/>
                <a:cs typeface="ＭＳ Ｐゴシック" charset="0"/>
              </a:rPr>
              <a:t>流時，</a:t>
            </a:r>
            <a:r>
              <a:rPr lang="zh-CN" altLang="en-US">
                <a:latin typeface="Times New Roman" charset="0"/>
                <a:ea typeface="ＭＳ Ｐゴシック" charset="0"/>
                <a:cs typeface="ＭＳ Ｐゴシック" charset="0"/>
              </a:rPr>
              <a:t>以斯拉</a:t>
            </a:r>
            <a:r>
              <a:rPr lang="zh-TW" altLang="en-US">
                <a:latin typeface="Times New Roman" charset="0"/>
                <a:ea typeface="ＭＳ Ｐゴシック" charset="0"/>
                <a:cs typeface="ＭＳ Ｐゴシック" charset="0"/>
              </a:rPr>
              <a:t>下</a:t>
            </a:r>
            <a:r>
              <a:rPr lang="en-US" altLang="zh-CN">
                <a:latin typeface="Times New Roman" charset="0"/>
                <a:ea typeface="ＭＳ Ｐゴシック" charset="0"/>
                <a:cs typeface="ＭＳ Ｐゴシック" charset="0"/>
              </a:rPr>
              <a:t>5000</a:t>
            </a:r>
            <a:r>
              <a:rPr lang="zh-TW" altLang="en-US">
                <a:latin typeface="Times New Roman" charset="0"/>
                <a:ea typeface="ＭＳ Ｐゴシック" charset="0"/>
                <a:cs typeface="ＭＳ Ｐゴシック" charset="0"/>
              </a:rPr>
              <a:t>個</a:t>
            </a:r>
            <a:r>
              <a:rPr lang="zh-CN" altLang="en-US">
                <a:latin typeface="Times New Roman" charset="0"/>
                <a:ea typeface="ＭＳ Ｐゴシック" charset="0"/>
                <a:cs typeface="ＭＳ Ｐゴシック" charset="0"/>
              </a:rPr>
              <a:t>犹太人的改革</a:t>
            </a:r>
            <a:r>
              <a:rPr lang="zh-TW" altLang="en-US">
                <a:latin typeface="Times New Roman" charset="0"/>
                <a:ea typeface="ＭＳ Ｐゴシック" charset="0"/>
                <a:cs typeface="ＭＳ Ｐゴシック" charset="0"/>
              </a:rPr>
              <a:t>的目的是</a:t>
            </a:r>
            <a:r>
              <a:rPr lang="zh-CN" altLang="en-US">
                <a:latin typeface="Times New Roman" charset="0"/>
                <a:ea typeface="ＭＳ Ｐゴシック" charset="0"/>
                <a:cs typeface="ＭＳ Ｐゴシック" charset="0"/>
              </a:rPr>
              <a:t>鼓励</a:t>
            </a:r>
            <a:r>
              <a:rPr lang="zh-TW" altLang="en-US">
                <a:latin typeface="Times New Roman" charset="0"/>
                <a:ea typeface="ＭＳ Ｐゴシック" charset="0"/>
                <a:cs typeface="ＭＳ Ｐゴシック" charset="0"/>
              </a:rPr>
              <a:t>遺留下來的人因着</a:t>
            </a:r>
            <a:r>
              <a:rPr lang="zh-CN" altLang="en-US">
                <a:latin typeface="Times New Roman" charset="0"/>
                <a:ea typeface="ＭＳ Ｐゴシック" charset="0"/>
                <a:cs typeface="ＭＳ Ｐゴシック" charset="0"/>
              </a:rPr>
              <a:t>上帝的怜悯</a:t>
            </a:r>
            <a:r>
              <a:rPr lang="zh-TW" altLang="en-US">
                <a:latin typeface="Times New Roman" charset="0"/>
                <a:ea typeface="ＭＳ Ｐゴシック" charset="0"/>
                <a:cs typeface="ＭＳ Ｐゴシック" charset="0"/>
              </a:rPr>
              <a:t>屐行</a:t>
            </a:r>
            <a:r>
              <a:rPr lang="zh-CN" altLang="en-US">
                <a:latin typeface="Times New Roman" charset="0"/>
                <a:ea typeface="ＭＳ Ｐゴシック" charset="0"/>
                <a:cs typeface="ＭＳ Ｐゴシック" charset="0"/>
              </a:rPr>
              <a:t>契约义务（公元前</a:t>
            </a:r>
            <a:r>
              <a:rPr lang="en-US" altLang="zh-CN">
                <a:latin typeface="Times New Roman" charset="0"/>
                <a:ea typeface="ＭＳ Ｐゴシック" charset="0"/>
                <a:cs typeface="ＭＳ Ｐゴシック" charset="0"/>
              </a:rPr>
              <a:t>458</a:t>
            </a:r>
            <a:r>
              <a:rPr lang="zh-CN" altLang="en-US">
                <a:latin typeface="Times New Roman" charset="0"/>
                <a:ea typeface="ＭＳ Ｐゴシック" charset="0"/>
                <a:cs typeface="ＭＳ Ｐゴシック" charset="0"/>
              </a:rPr>
              <a:t>）。</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86749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presence of God came</a:t>
            </a:r>
            <a:r>
              <a:rPr lang="en-US" baseline="0" dirty="0"/>
              <a:t> to Israel in the temple—and the Spirit comes into us as Christians (1 Cor 6:19)</a:t>
            </a:r>
          </a:p>
          <a:p>
            <a:r>
              <a:rPr lang="en-US" baseline="0" dirty="0"/>
              <a:t>But what good is it for us to have God's indwelling Spirit and then ignore him?</a:t>
            </a:r>
          </a:p>
          <a:p>
            <a:endParaRPr lang="en-US" dirty="0"/>
          </a:p>
          <a:p>
            <a:r>
              <a:rPr lang="zh-CN" altLang="en-US" dirty="0"/>
              <a:t>上帝的同在在圣殿中降临到以色列人身上</a:t>
            </a:r>
            <a:r>
              <a:rPr lang="en-US" altLang="zh-CN" dirty="0"/>
              <a:t>——</a:t>
            </a:r>
            <a:r>
              <a:rPr lang="zh-CN" altLang="en-US" dirty="0"/>
              <a:t>而作为基督徒，圣灵也进入我们的内在（哥林多前书</a:t>
            </a:r>
            <a:r>
              <a:rPr lang="en-US" altLang="zh-CN" dirty="0"/>
              <a:t>6:19</a:t>
            </a:r>
            <a:r>
              <a:rPr lang="zh-CN" altLang="en-US" dirty="0"/>
              <a:t>）。但是，如果我们拥有上帝居住的灵而忽略他，这又有什么好处呢？</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907515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A2C6B7-B337-6A42-A47B-DC3E2AB39CD7}" type="slidenum">
              <a:rPr lang="en-US" sz="1200">
                <a:solidFill>
                  <a:prstClr val="black"/>
                </a:solidFill>
              </a:rPr>
              <a:pPr eaLnBrk="1" hangingPunct="1"/>
              <a:t>97</a:t>
            </a:fld>
            <a:endParaRPr lang="en-US" sz="1200">
              <a:solidFill>
                <a:prstClr val="black"/>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記錄在</a:t>
            </a:r>
            <a:r>
              <a:rPr lang="zh-CN" altLang="en-US">
                <a:latin typeface="Times New Roman" charset="0"/>
                <a:ea typeface="ＭＳ Ｐゴシック" charset="0"/>
                <a:cs typeface="ＭＳ Ｐゴシック" charset="0"/>
              </a:rPr>
              <a:t>第二次回</a:t>
            </a:r>
            <a:r>
              <a:rPr lang="zh-TW" altLang="en-US">
                <a:latin typeface="Times New Roman" charset="0"/>
                <a:ea typeface="ＭＳ Ｐゴシック" charset="0"/>
                <a:cs typeface="ＭＳ Ｐゴシック" charset="0"/>
              </a:rPr>
              <a:t>流時，</a:t>
            </a:r>
            <a:r>
              <a:rPr lang="zh-CN" altLang="en-US">
                <a:latin typeface="Times New Roman" charset="0"/>
                <a:ea typeface="ＭＳ Ｐゴシック" charset="0"/>
                <a:cs typeface="ＭＳ Ｐゴシック" charset="0"/>
              </a:rPr>
              <a:t>以斯拉</a:t>
            </a:r>
            <a:r>
              <a:rPr lang="zh-TW" altLang="en-US">
                <a:latin typeface="Times New Roman" charset="0"/>
                <a:ea typeface="ＭＳ Ｐゴシック" charset="0"/>
                <a:cs typeface="ＭＳ Ｐゴシック" charset="0"/>
              </a:rPr>
              <a:t>下</a:t>
            </a:r>
            <a:r>
              <a:rPr lang="en-US" altLang="zh-CN">
                <a:latin typeface="Times New Roman" charset="0"/>
                <a:ea typeface="ＭＳ Ｐゴシック" charset="0"/>
                <a:cs typeface="ＭＳ Ｐゴシック" charset="0"/>
              </a:rPr>
              <a:t>5000</a:t>
            </a:r>
            <a:r>
              <a:rPr lang="zh-TW" altLang="en-US">
                <a:latin typeface="Times New Roman" charset="0"/>
                <a:ea typeface="ＭＳ Ｐゴシック" charset="0"/>
                <a:cs typeface="ＭＳ Ｐゴシック" charset="0"/>
              </a:rPr>
              <a:t>個</a:t>
            </a:r>
            <a:r>
              <a:rPr lang="zh-CN" altLang="en-US">
                <a:latin typeface="Times New Roman" charset="0"/>
                <a:ea typeface="ＭＳ Ｐゴシック" charset="0"/>
                <a:cs typeface="ＭＳ Ｐゴシック" charset="0"/>
              </a:rPr>
              <a:t>犹太人的改革</a:t>
            </a:r>
            <a:r>
              <a:rPr lang="zh-TW" altLang="en-US">
                <a:latin typeface="Times New Roman" charset="0"/>
                <a:ea typeface="ＭＳ Ｐゴシック" charset="0"/>
                <a:cs typeface="ＭＳ Ｐゴシック" charset="0"/>
              </a:rPr>
              <a:t>的目的是</a:t>
            </a:r>
            <a:r>
              <a:rPr lang="zh-CN" altLang="en-US">
                <a:latin typeface="Times New Roman" charset="0"/>
                <a:ea typeface="ＭＳ Ｐゴシック" charset="0"/>
                <a:cs typeface="ＭＳ Ｐゴシック" charset="0"/>
              </a:rPr>
              <a:t>鼓励</a:t>
            </a:r>
            <a:r>
              <a:rPr lang="zh-TW" altLang="en-US">
                <a:latin typeface="Times New Roman" charset="0"/>
                <a:ea typeface="ＭＳ Ｐゴシック" charset="0"/>
                <a:cs typeface="ＭＳ Ｐゴシック" charset="0"/>
              </a:rPr>
              <a:t>遺留下來的人因着</a:t>
            </a:r>
            <a:r>
              <a:rPr lang="zh-CN" altLang="en-US">
                <a:latin typeface="Times New Roman" charset="0"/>
                <a:ea typeface="ＭＳ Ｐゴシック" charset="0"/>
                <a:cs typeface="ＭＳ Ｐゴシック" charset="0"/>
              </a:rPr>
              <a:t>上帝的怜悯</a:t>
            </a:r>
            <a:r>
              <a:rPr lang="zh-TW" altLang="en-US">
                <a:latin typeface="Times New Roman" charset="0"/>
                <a:ea typeface="ＭＳ Ｐゴシック" charset="0"/>
                <a:cs typeface="ＭＳ Ｐゴシック" charset="0"/>
              </a:rPr>
              <a:t>屐行</a:t>
            </a:r>
            <a:r>
              <a:rPr lang="zh-CN" altLang="en-US">
                <a:latin typeface="Times New Roman" charset="0"/>
                <a:ea typeface="ＭＳ Ｐゴシック" charset="0"/>
                <a:cs typeface="ＭＳ Ｐゴシック" charset="0"/>
              </a:rPr>
              <a:t>契约义务（公元前</a:t>
            </a:r>
            <a:r>
              <a:rPr lang="en-US" altLang="zh-CN">
                <a:latin typeface="Times New Roman" charset="0"/>
                <a:ea typeface="ＭＳ Ｐゴシック" charset="0"/>
                <a:cs typeface="ＭＳ Ｐゴシック" charset="0"/>
              </a:rPr>
              <a:t>458</a:t>
            </a:r>
            <a:r>
              <a:rPr lang="zh-CN" altLang="en-US">
                <a:latin typeface="Times New Roman" charset="0"/>
                <a:ea typeface="ＭＳ Ｐゴシック" charset="0"/>
                <a:cs typeface="ＭＳ Ｐゴシック" charset="0"/>
              </a:rPr>
              <a:t>）。</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725354-1224-DC40-B8CC-927254C97682}" type="slidenum">
              <a:rPr lang="en-US" sz="1200"/>
              <a:pPr eaLnBrk="1" hangingPunct="1"/>
              <a:t>99</a:t>
            </a:fld>
            <a:endParaRPr lang="en-US"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875964-CBB5-B14C-AE67-0F6EF6170EAC}" type="slidenum">
              <a:rPr lang="en-US" sz="1200">
                <a:solidFill>
                  <a:prstClr val="black"/>
                </a:solidFill>
              </a:rPr>
              <a:pPr eaLnBrk="1" hangingPunct="1"/>
              <a:t>101</a:t>
            </a:fld>
            <a:endParaRPr lang="en-US" sz="1200">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8D21DC-26C3-F84B-9FE9-E2A5FBB3BC76}" type="slidenum">
              <a:rPr lang="en-US" sz="1200">
                <a:solidFill>
                  <a:prstClr val="black"/>
                </a:solidFill>
              </a:rPr>
              <a:pPr eaLnBrk="1" hangingPunct="1"/>
              <a:t>102</a:t>
            </a:fld>
            <a:endParaRPr lang="en-US" sz="1200">
              <a:solidFill>
                <a:prstClr val="black"/>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dirty="0">
                <a:effectLst/>
                <a:latin typeface="Arial"/>
                <a:cs typeface="Arial"/>
              </a:rPr>
              <a:t> </a:t>
            </a:r>
          </a:p>
          <a:p>
            <a:r>
              <a:rPr lang="zh-CN" altLang="en-US" dirty="0">
                <a:latin typeface="Arial"/>
                <a:cs typeface="Arial"/>
              </a:rPr>
              <a:t>他让犹太人从被赶出自己的土地回到那片土地，以便他们能够尊崇他。</a:t>
            </a:r>
            <a:endParaRPr lang="en-US" dirty="0">
              <a:latin typeface="Arial"/>
              <a:cs typeface="Arial"/>
            </a:endParaRPr>
          </a:p>
        </p:txBody>
      </p:sp>
    </p:spTree>
    <p:extLst>
      <p:ext uri="{BB962C8B-B14F-4D97-AF65-F5344CB8AC3E}">
        <p14:creationId xmlns:p14="http://schemas.microsoft.com/office/powerpoint/2010/main" val="26164705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FBBE22-2D83-074A-A3AA-41912D8A615B}" type="slidenum">
              <a:rPr lang="en-US" sz="1200">
                <a:solidFill>
                  <a:prstClr val="black"/>
                </a:solidFill>
              </a:rPr>
              <a:pPr eaLnBrk="1" hangingPunct="1"/>
              <a:t>107</a:t>
            </a:fld>
            <a:endParaRPr lang="en-US" sz="1200">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A28C38-7615-2049-AC0F-31DDD4E3A4EC}" type="slidenum">
              <a:rPr lang="en-US" sz="1200"/>
              <a:pPr eaLnBrk="1" hangingPunct="1"/>
              <a:t>108</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E2FDA7-77A2-A143-B331-C7BDE19D2B07}" type="slidenum">
              <a:rPr lang="en-US" sz="1200"/>
              <a:pPr eaLnBrk="1" hangingPunct="1"/>
              <a:t>111</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a:p>
            <a:r>
              <a:rPr lang="zh-CN" altLang="en-US" dirty="0">
                <a:cs typeface="ＭＳ Ｐゴシック" charset="0"/>
              </a:rPr>
              <a:t>为什么我们从本质上被拯救脱离了我们旧的生活方式？</a:t>
            </a:r>
          </a:p>
          <a:p>
            <a:r>
              <a:rPr lang="zh-CN" altLang="en-US" dirty="0">
                <a:cs typeface="ＭＳ Ｐゴシック" charset="0"/>
              </a:rPr>
              <a:t>尽管我们忽视了上帝，上帝还是经常拯救我们。那么，为什么他要拯救或解救我们呢？</a:t>
            </a:r>
          </a:p>
          <a:p>
            <a:r>
              <a:rPr lang="zh-CN" altLang="en-US" dirty="0">
                <a:cs typeface="ＭＳ Ｐゴシック" charset="0"/>
              </a:rPr>
              <a:t>对这个问题有很多答案，但今天我们将探讨一个我们通常不会考虑的答案。</a:t>
            </a:r>
            <a:endParaRPr lang="en-US" dirty="0">
              <a:cs typeface="ＭＳ Ｐゴシック" charset="0"/>
            </a:endParaRPr>
          </a:p>
        </p:txBody>
      </p:sp>
    </p:spTree>
    <p:extLst>
      <p:ext uri="{BB962C8B-B14F-4D97-AF65-F5344CB8AC3E}">
        <p14:creationId xmlns:p14="http://schemas.microsoft.com/office/powerpoint/2010/main" val="1888663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r>
              <a:rPr lang="zh-CN" altLang="en-US" dirty="0">
                <a:latin typeface="Arial"/>
                <a:cs typeface="Arial"/>
              </a:rPr>
              <a:t>耶和华已经将你从罪的奴役中带出，带入自由中，让你崇拜他！</a:t>
            </a:r>
            <a:endParaRPr lang="en-US" dirty="0">
              <a:latin typeface="Arial"/>
              <a:cs typeface="Arial"/>
            </a:endParaRPr>
          </a:p>
        </p:txBody>
      </p:sp>
    </p:spTree>
    <p:extLst>
      <p:ext uri="{BB962C8B-B14F-4D97-AF65-F5344CB8AC3E}">
        <p14:creationId xmlns:p14="http://schemas.microsoft.com/office/powerpoint/2010/main" val="30131000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Israelites even killed their own children in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Sadly, we do the same today. </a:t>
            </a:r>
          </a:p>
          <a:p>
            <a:pPr marL="0" marR="0" lvl="1"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上帝知道我们成为假神奴隶有多么可怕。</a:t>
            </a:r>
            <a:endParaRPr lang="en-US" altLang="zh-CN" dirty="0">
              <a:latin typeface="Arial"/>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以色列人甚至在假摩洛神的崇拜中杀害自己的孩子。</a:t>
            </a:r>
            <a:endParaRPr lang="en-US" altLang="zh-CN" dirty="0">
              <a:latin typeface="Arial"/>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可悲的是，我们今天仍在做同样的事。</a:t>
            </a:r>
            <a:endParaRPr lang="en-US" dirty="0">
              <a:latin typeface="Arial"/>
              <a:cs typeface="Arial"/>
            </a:endParaRPr>
          </a:p>
        </p:txBody>
      </p:sp>
    </p:spTree>
    <p:extLst>
      <p:ext uri="{BB962C8B-B14F-4D97-AF65-F5344CB8AC3E}">
        <p14:creationId xmlns:p14="http://schemas.microsoft.com/office/powerpoint/2010/main" val="11975925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That slavery is too often an idolatry when we become the focus of worship (explain devolution</a:t>
            </a:r>
            <a:r>
              <a:rPr lang="en-US" baseline="0" dirty="0">
                <a:latin typeface="Arial"/>
                <a:cs typeface="Arial"/>
              </a:rPr>
              <a:t> above)</a:t>
            </a:r>
            <a:endParaRPr lang="en-US" dirty="0">
              <a:latin typeface="Arial"/>
              <a:cs typeface="Arial"/>
            </a:endParaRPr>
          </a:p>
          <a:p>
            <a:r>
              <a:rPr lang="en-US" dirty="0">
                <a:latin typeface="Arial"/>
                <a:cs typeface="Arial"/>
              </a:rPr>
              <a:t>Do you have habits that you just can’t seem to ever conquer?</a:t>
            </a:r>
          </a:p>
          <a:p>
            <a:r>
              <a:rPr lang="en-US" dirty="0">
                <a:latin typeface="Arial"/>
                <a:cs typeface="Arial"/>
              </a:rPr>
              <a:t>Many men over the years have confessed their bondage to porn.</a:t>
            </a:r>
          </a:p>
          <a:p>
            <a:r>
              <a:rPr lang="en-US" dirty="0">
                <a:latin typeface="Arial"/>
                <a:cs typeface="Arial"/>
              </a:rPr>
              <a:t>Women, likewise, can be enslaved to movies—or shopping—or other forms of slavery, such as romanticizing their lives.</a:t>
            </a:r>
          </a:p>
          <a:p>
            <a:r>
              <a:rPr lang="en-US" dirty="0">
                <a:latin typeface="Arial"/>
                <a:cs typeface="Arial"/>
              </a:rPr>
              <a:t>Why does God want to restore you?</a:t>
            </a:r>
          </a:p>
          <a:p>
            <a:endParaRPr lang="en-US" dirty="0">
              <a:latin typeface="Arial"/>
              <a:cs typeface="Arial"/>
            </a:endParaRPr>
          </a:p>
          <a:p>
            <a:r>
              <a:rPr lang="zh-CN" altLang="en-US" dirty="0">
                <a:latin typeface="Arial"/>
                <a:cs typeface="Arial"/>
              </a:rPr>
              <a:t>这种奴役往往是偶像崇拜，当我们成为崇拜的焦点时（解释以上的堕落）。</a:t>
            </a:r>
          </a:p>
          <a:p>
            <a:r>
              <a:rPr lang="zh-CN" altLang="en-US" dirty="0">
                <a:latin typeface="Arial"/>
                <a:cs typeface="Arial"/>
              </a:rPr>
              <a:t>你有没有一些习惯似乎永远无法克服？</a:t>
            </a:r>
          </a:p>
          <a:p>
            <a:r>
              <a:rPr lang="zh-CN" altLang="en-US" dirty="0">
                <a:latin typeface="Arial"/>
                <a:cs typeface="Arial"/>
              </a:rPr>
              <a:t>多年来，许多男性坦白自己对色情的束缚。</a:t>
            </a:r>
          </a:p>
          <a:p>
            <a:r>
              <a:rPr lang="zh-CN" altLang="en-US" dirty="0">
                <a:latin typeface="Arial"/>
                <a:cs typeface="Arial"/>
              </a:rPr>
              <a:t>同样，女性也可能被电影、购物或其他形式的奴役所束缚，例如将生活浪漫化。</a:t>
            </a:r>
          </a:p>
          <a:p>
            <a:r>
              <a:rPr lang="zh-CN" altLang="en-US" dirty="0">
                <a:latin typeface="Arial"/>
                <a:cs typeface="Arial"/>
              </a:rPr>
              <a:t>为什么上帝想要恢复你？</a:t>
            </a:r>
            <a:endParaRPr lang="en-US" dirty="0">
              <a:latin typeface="Arial"/>
              <a:cs typeface="Arial"/>
            </a:endParaRPr>
          </a:p>
        </p:txBody>
      </p:sp>
    </p:spTree>
    <p:extLst>
      <p:ext uri="{BB962C8B-B14F-4D97-AF65-F5344CB8AC3E}">
        <p14:creationId xmlns:p14="http://schemas.microsoft.com/office/powerpoint/2010/main" val="35804250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a:p>
            <a:r>
              <a:rPr lang="zh-CN" altLang="en-US" dirty="0">
                <a:cs typeface="ＭＳ Ｐゴシック" charset="0"/>
              </a:rPr>
              <a:t>为什么我们从本质上被拯救脱离了我们旧的生活方式？</a:t>
            </a:r>
          </a:p>
          <a:p>
            <a:r>
              <a:rPr lang="zh-CN" altLang="en-US" dirty="0">
                <a:cs typeface="ＭＳ Ｐゴシック" charset="0"/>
              </a:rPr>
              <a:t>尽管我们忽视了上帝，上帝还是经常拯救我们。那么，为什么他要拯救或解救我们呢？</a:t>
            </a:r>
          </a:p>
          <a:p>
            <a:r>
              <a:rPr lang="zh-CN" altLang="en-US" dirty="0">
                <a:cs typeface="ＭＳ Ｐゴシック" charset="0"/>
              </a:rPr>
              <a:t>对这个问题有很多答案，但今天我们将探讨一个我们通常不会考虑的答案。</a:t>
            </a:r>
            <a:endParaRPr lang="en-US" dirty="0">
              <a:cs typeface="ＭＳ Ｐゴシック" charset="0"/>
            </a:endParaRPr>
          </a:p>
        </p:txBody>
      </p:sp>
    </p:spTree>
    <p:extLst>
      <p:ext uri="{BB962C8B-B14F-4D97-AF65-F5344CB8AC3E}">
        <p14:creationId xmlns:p14="http://schemas.microsoft.com/office/powerpoint/2010/main" val="10291357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3800310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dirty="0">
                <a:effectLst/>
                <a:latin typeface="Arial"/>
                <a:cs typeface="Arial"/>
              </a:rPr>
              <a:t> </a:t>
            </a:r>
          </a:p>
          <a:p>
            <a:r>
              <a:rPr lang="zh-CN" altLang="en-US" dirty="0">
                <a:latin typeface="Arial"/>
                <a:cs typeface="Arial"/>
              </a:rPr>
              <a:t>他让犹太人从被赶出自己的土地回到那片土地，以便他们能够尊崇他。</a:t>
            </a:r>
            <a:endParaRPr lang="en-US" dirty="0">
              <a:latin typeface="Arial"/>
              <a:cs typeface="Arial"/>
            </a:endParaRPr>
          </a:p>
        </p:txBody>
      </p:sp>
    </p:spTree>
    <p:extLst>
      <p:ext uri="{BB962C8B-B14F-4D97-AF65-F5344CB8AC3E}">
        <p14:creationId xmlns:p14="http://schemas.microsoft.com/office/powerpoint/2010/main" val="2616470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r>
              <a:rPr lang="zh-CN" altLang="en-US" dirty="0">
                <a:latin typeface="Arial"/>
                <a:cs typeface="Arial"/>
              </a:rPr>
              <a:t>耶和华已经将你从罪的奴役中带出，带入自由中，让你崇拜他！</a:t>
            </a:r>
            <a:endParaRPr lang="en-US" dirty="0">
              <a:latin typeface="Arial"/>
              <a:cs typeface="Arial"/>
            </a:endParaRPr>
          </a:p>
        </p:txBody>
      </p:sp>
    </p:spTree>
    <p:extLst>
      <p:ext uri="{BB962C8B-B14F-4D97-AF65-F5344CB8AC3E}">
        <p14:creationId xmlns:p14="http://schemas.microsoft.com/office/powerpoint/2010/main" val="26969251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121</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r>
              <a:rPr lang="zh-CN" altLang="en-US" dirty="0">
                <a:latin typeface="Arial"/>
                <a:cs typeface="Arial"/>
              </a:rPr>
              <a:t>耶和华已经将你从罪的奴役中带出，带入自由中，让你崇拜他！</a:t>
            </a:r>
            <a:endParaRPr lang="en-US" dirty="0">
              <a:latin typeface="Arial"/>
              <a:cs typeface="Arial"/>
            </a:endParaRPr>
          </a:p>
        </p:txBody>
      </p:sp>
    </p:spTree>
    <p:extLst>
      <p:ext uri="{BB962C8B-B14F-4D97-AF65-F5344CB8AC3E}">
        <p14:creationId xmlns:p14="http://schemas.microsoft.com/office/powerpoint/2010/main" val="42095482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I must confess</a:t>
            </a:r>
            <a:r>
              <a:rPr lang="en-US" baseline="0" dirty="0">
                <a:latin typeface="Arial"/>
                <a:cs typeface="Arial"/>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 pray for 30 minutes."</a:t>
            </a:r>
          </a:p>
          <a:p>
            <a:r>
              <a:rPr lang="en-US" baseline="0" dirty="0">
                <a:latin typeface="Arial"/>
                <a:cs typeface="Arial"/>
              </a:rPr>
              <a:t>"OK," Albert told me, "I will call you at 5:30 tomorrow morning."</a:t>
            </a:r>
          </a:p>
          <a:p>
            <a:r>
              <a:rPr lang="en-US" baseline="0" dirty="0">
                <a:latin typeface="Arial"/>
                <a:cs typeface="Arial"/>
              </a:rPr>
              <a:t>Do you think I had trouble getting out of bed the next day? Not on your life! I especially knew that my parents would hear the phone and wake up, so I made sure I was at my desk and picked up the line before it could even have a full ring.</a:t>
            </a:r>
          </a:p>
          <a:p>
            <a:r>
              <a:rPr lang="en-US" baseline="0" dirty="0">
                <a:latin typeface="Arial"/>
                <a:cs typeface="Arial"/>
              </a:rPr>
              <a:t>"Hey, Rick, good morning!" Albert said, "Are you at your desk meeting with God?"</a:t>
            </a:r>
          </a:p>
          <a:p>
            <a:r>
              <a:rPr lang="en-US" baseline="0" dirty="0">
                <a:latin typeface="Arial"/>
                <a:cs typeface="Arial"/>
              </a:rPr>
              <a:t>"Yes," I said. "Good! Talk to you tomorrow!"</a:t>
            </a:r>
          </a:p>
          <a:p>
            <a:r>
              <a:rPr lang="en-US" baseline="0" dirty="0">
                <a:latin typeface="Arial"/>
                <a:cs typeface="Arial"/>
              </a:rPr>
              <a:t>The phone call was probably the shortest call I've ever had—but also the most impactful call I've ever had.</a:t>
            </a:r>
          </a:p>
          <a:p>
            <a:r>
              <a:rPr lang="en-US" baseline="0" dirty="0">
                <a:latin typeface="Arial"/>
                <a:cs typeface="Arial"/>
              </a:rPr>
              <a:t>Sure enough, Albert called the next day, and the next day, and the next day. After three weeks, I had a new habit and I told him I didn't need the calls anymore.</a:t>
            </a:r>
          </a:p>
          <a:p>
            <a:r>
              <a:rPr lang="en-US" baseline="0" dirty="0">
                <a:latin typeface="Arial"/>
                <a:cs typeface="Arial"/>
              </a:rPr>
              <a:t>I went on to get my PhD in that Book, and Albert went on to lead the regional Young Life ministry.</a:t>
            </a:r>
          </a:p>
          <a:p>
            <a:r>
              <a:rPr lang="en-US" baseline="0" dirty="0">
                <a:latin typeface="Arial"/>
                <a:cs typeface="Arial"/>
              </a:rPr>
              <a:t>What's the point? Worship isn't easy and doesn't come at naturally for most of us. We need help.</a:t>
            </a:r>
          </a:p>
          <a:p>
            <a:r>
              <a:rPr lang="en-US" baseline="0" dirty="0">
                <a:latin typeface="Arial"/>
                <a:cs typeface="Arial"/>
              </a:rPr>
              <a:t>I have built-in help now, as Susan and I commit to pray and read God's Word together each day. Honestly, I need that kind of accountability. I suspect you do too!</a:t>
            </a:r>
          </a:p>
          <a:p>
            <a:endParaRPr lang="en-US" baseline="0" dirty="0">
              <a:latin typeface="Arial"/>
              <a:cs typeface="Arial"/>
            </a:endParaRPr>
          </a:p>
          <a:p>
            <a:r>
              <a:rPr lang="zh-CN" altLang="en-US" baseline="0" dirty="0">
                <a:latin typeface="Arial"/>
                <a:cs typeface="Arial"/>
              </a:rPr>
              <a:t>我必须承认，我的敬拜之旅正是一段旅程，有高潮有低谷，有陷阱也有高峰。我在大学里学到，敬拜实际上是生活中最重要的元素，但我真的很难在早上起床敬拜上帝。所以我和我的好朋友阿尔伯特分享了这个问题。他问：“那你需要几点起床读圣经和祷告？”我说：“嗯，为了</a:t>
            </a:r>
            <a:r>
              <a:rPr lang="en-US" altLang="zh-CN" baseline="0" dirty="0">
                <a:latin typeface="Arial"/>
                <a:cs typeface="Arial"/>
              </a:rPr>
              <a:t>6:45</a:t>
            </a:r>
            <a:r>
              <a:rPr lang="zh-CN" altLang="en-US" baseline="0" dirty="0">
                <a:latin typeface="Arial"/>
                <a:cs typeface="Arial"/>
              </a:rPr>
              <a:t>离开去上课，但在此之前还要吃个像样的早餐并洗个澡，我需要在</a:t>
            </a:r>
            <a:r>
              <a:rPr lang="en-US" altLang="zh-CN" baseline="0" dirty="0">
                <a:latin typeface="Arial"/>
                <a:cs typeface="Arial"/>
              </a:rPr>
              <a:t>5:30</a:t>
            </a:r>
            <a:r>
              <a:rPr lang="zh-CN" altLang="en-US" baseline="0" dirty="0">
                <a:latin typeface="Arial"/>
                <a:cs typeface="Arial"/>
              </a:rPr>
              <a:t>起床读经祷告</a:t>
            </a:r>
            <a:r>
              <a:rPr lang="en-US" altLang="zh-CN" baseline="0" dirty="0">
                <a:latin typeface="Arial"/>
                <a:cs typeface="Arial"/>
              </a:rPr>
              <a:t>30</a:t>
            </a:r>
            <a:r>
              <a:rPr lang="zh-CN" altLang="en-US" baseline="0" dirty="0">
                <a:latin typeface="Arial"/>
                <a:cs typeface="Arial"/>
              </a:rPr>
              <a:t>分钟。”</a:t>
            </a:r>
          </a:p>
          <a:p>
            <a:endParaRPr lang="zh-CN" altLang="en-US" baseline="0" dirty="0">
              <a:latin typeface="Arial"/>
              <a:cs typeface="Arial"/>
            </a:endParaRPr>
          </a:p>
          <a:p>
            <a:r>
              <a:rPr lang="zh-CN" altLang="en-US" baseline="0" dirty="0">
                <a:latin typeface="Arial"/>
                <a:cs typeface="Arial"/>
              </a:rPr>
              <a:t>“好的，”阿尔伯特告诉我，“我明天早上</a:t>
            </a:r>
            <a:r>
              <a:rPr lang="en-US" altLang="zh-CN" baseline="0" dirty="0">
                <a:latin typeface="Arial"/>
                <a:cs typeface="Arial"/>
              </a:rPr>
              <a:t>5:30</a:t>
            </a:r>
            <a:r>
              <a:rPr lang="zh-CN" altLang="en-US" baseline="0" dirty="0">
                <a:latin typeface="Arial"/>
                <a:cs typeface="Arial"/>
              </a:rPr>
              <a:t>给你打电话。”</a:t>
            </a:r>
          </a:p>
          <a:p>
            <a:r>
              <a:rPr lang="zh-CN" altLang="en-US" baseline="0" dirty="0">
                <a:latin typeface="Arial"/>
                <a:cs typeface="Arial"/>
              </a:rPr>
              <a:t>你觉得第二天我起床有困难吗？一点也没有！我特别知道我的父母会听到电话声并醒来，所以我确保我已经在书桌前，电话还没响一整声就接起了电话。</a:t>
            </a:r>
          </a:p>
          <a:p>
            <a:r>
              <a:rPr lang="zh-CN" altLang="en-US" baseline="0" dirty="0">
                <a:latin typeface="Arial"/>
                <a:cs typeface="Arial"/>
              </a:rPr>
              <a:t>“嘿，里克，早上好！”阿尔伯特说，“你在书桌前与上帝相会了吗？”</a:t>
            </a:r>
          </a:p>
          <a:p>
            <a:r>
              <a:rPr lang="zh-CN" altLang="en-US" baseline="0" dirty="0">
                <a:latin typeface="Arial"/>
                <a:cs typeface="Arial"/>
              </a:rPr>
              <a:t>“是的，”我说。“好的！明天再聊！”</a:t>
            </a:r>
          </a:p>
          <a:p>
            <a:r>
              <a:rPr lang="zh-CN" altLang="en-US" baseline="0" dirty="0">
                <a:latin typeface="Arial"/>
                <a:cs typeface="Arial"/>
              </a:rPr>
              <a:t>这通电话可能是我有过的最短的电话</a:t>
            </a:r>
            <a:r>
              <a:rPr lang="en-US" altLang="zh-CN" baseline="0" dirty="0">
                <a:latin typeface="Arial"/>
                <a:cs typeface="Arial"/>
              </a:rPr>
              <a:t>——</a:t>
            </a:r>
            <a:r>
              <a:rPr lang="zh-CN" altLang="en-US" baseline="0" dirty="0">
                <a:latin typeface="Arial"/>
                <a:cs typeface="Arial"/>
              </a:rPr>
              <a:t>但也是我有过的最有影响的电话。</a:t>
            </a:r>
          </a:p>
          <a:p>
            <a:r>
              <a:rPr lang="zh-CN" altLang="en-US" baseline="0" dirty="0">
                <a:latin typeface="Arial"/>
                <a:cs typeface="Arial"/>
              </a:rPr>
              <a:t>果然，阿尔伯特第二天、第三天、接下来的每一天都打电话来。三周后，我养成了一个新习惯，并告诉他我不再需要这些电话了。</a:t>
            </a:r>
          </a:p>
          <a:p>
            <a:r>
              <a:rPr lang="zh-CN" altLang="en-US" baseline="0" dirty="0">
                <a:latin typeface="Arial"/>
                <a:cs typeface="Arial"/>
              </a:rPr>
              <a:t>我后来获得了那本书的博士学位，而阿尔伯特继续领导区域性的青年生命事工。</a:t>
            </a:r>
          </a:p>
          <a:p>
            <a:r>
              <a:rPr lang="zh-CN" altLang="en-US" baseline="0" dirty="0">
                <a:latin typeface="Arial"/>
                <a:cs typeface="Arial"/>
              </a:rPr>
              <a:t>重点是什么？敬拜不容易，对我们大多数人来说并不自然。我们需要帮助。</a:t>
            </a:r>
          </a:p>
          <a:p>
            <a:r>
              <a:rPr lang="zh-CN" altLang="en-US" baseline="0" dirty="0">
                <a:latin typeface="Arial"/>
                <a:cs typeface="Arial"/>
              </a:rPr>
              <a:t>现在我有了内置的帮助，因为苏珊和我每天一起祷告和阅读上帝的话。老实说，我需要那种问责制。我怀疑你也需要！</a:t>
            </a:r>
            <a:endParaRPr lang="en-US" baseline="0" dirty="0">
              <a:latin typeface="Arial"/>
              <a:cs typeface="Arial"/>
            </a:endParaRPr>
          </a:p>
        </p:txBody>
      </p:sp>
    </p:spTree>
    <p:extLst>
      <p:ext uri="{BB962C8B-B14F-4D97-AF65-F5344CB8AC3E}">
        <p14:creationId xmlns:p14="http://schemas.microsoft.com/office/powerpoint/2010/main" val="3195742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How would your priorities</a:t>
            </a:r>
            <a:r>
              <a:rPr lang="en-US" baseline="0" dirty="0">
                <a:latin typeface="Arial"/>
                <a:cs typeface="Arial"/>
              </a:rPr>
              <a:t> change?</a:t>
            </a:r>
          </a:p>
          <a:p>
            <a:r>
              <a:rPr lang="en-US" baseline="0" dirty="0">
                <a:latin typeface="Arial"/>
                <a:cs typeface="Arial"/>
              </a:rPr>
              <a:t>What would you have to give up to give God first place in your morning?</a:t>
            </a:r>
          </a:p>
          <a:p>
            <a:r>
              <a:rPr lang="en-US" baseline="0" dirty="0">
                <a:latin typeface="Arial"/>
                <a:cs typeface="Arial"/>
              </a:rPr>
              <a:t>One friend taught me a great principle. He found that he always made time for breakfast, so he established a new personal rule: No Bible, no breakfast.</a:t>
            </a:r>
          </a:p>
          <a:p>
            <a:r>
              <a:rPr lang="en-US" baseline="0" dirty="0">
                <a:latin typeface="Arial"/>
                <a:cs typeface="Arial"/>
              </a:rPr>
              <a:t>Maybe what would change for you is your independence. You, like me, just have to acknowledge your weakness to worship God and you need help from a friend.</a:t>
            </a:r>
          </a:p>
          <a:p>
            <a:r>
              <a:rPr lang="en-US" baseline="0" dirty="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see your body as the new temple of the Spirit so you would take care of his temple better? </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你的优先级会如何改变？</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为了让上帝在你早晨的生活中占据首位，你需要放弃什么？</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一个朋友教给我一个很棒的原则。他发现自己总是会为早餐腾出时间，所以他设立了一个新的个人规则：没有圣经，就没有早餐。</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也许对你来说，需要改变的是你的独立性。像我一样，你只需要承认自己在敬拜上帝时的弱点，并且需要朋友的帮助。</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正如你依赖上帝一样，你可能需要依赖其他人</a:t>
            </a:r>
            <a:r>
              <a:rPr lang="en-US" altLang="zh-CN" dirty="0">
                <a:latin typeface="Arial"/>
                <a:cs typeface="Arial"/>
              </a:rPr>
              <a:t>——</a:t>
            </a:r>
            <a:r>
              <a:rPr lang="zh-CN" altLang="en-US" dirty="0">
                <a:latin typeface="Arial"/>
                <a:cs typeface="Arial"/>
              </a:rPr>
              <a:t>你自己的阿尔伯特</a:t>
            </a:r>
            <a:r>
              <a:rPr lang="en-US" altLang="zh-CN" dirty="0">
                <a:latin typeface="Arial"/>
                <a:cs typeface="Arial"/>
              </a:rPr>
              <a:t>——</a:t>
            </a:r>
            <a:r>
              <a:rPr lang="zh-CN" altLang="en-US" dirty="0">
                <a:latin typeface="Arial"/>
                <a:cs typeface="Arial"/>
              </a:rPr>
              <a:t>来帮助你依赖上帝！</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你会提早来进行祷告和准备吗？</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每天阅读上帝的话语会成为一种乐趣而非负担吗？</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你会开始带领别人敬拜吗？</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你会把你的身体视为圣灵的新殿堂，从而更好地照顾他的殿堂吗？</a:t>
            </a:r>
            <a:endParaRPr lang="en-US" dirty="0">
              <a:latin typeface="Arial"/>
              <a:cs typeface="Arial"/>
            </a:endParaRPr>
          </a:p>
        </p:txBody>
      </p:sp>
    </p:spTree>
    <p:extLst>
      <p:ext uri="{BB962C8B-B14F-4D97-AF65-F5344CB8AC3E}">
        <p14:creationId xmlns:p14="http://schemas.microsoft.com/office/powerpoint/2010/main" val="25414685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CE5D20-1627-A14B-9308-A7956D76444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135B6-6F8E-1E46-80A0-6CB56A057FF4}" type="slidenum">
              <a:rPr lang="en-US">
                <a:solidFill>
                  <a:prstClr val="black"/>
                </a:solidFill>
                <a:latin typeface="Calibri"/>
              </a:rPr>
              <a:pPr>
                <a:defRPr/>
              </a:pPr>
              <a:t>128</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r>
              <a:rPr lang="en-US" dirty="0">
                <a:cs typeface="+mn-cs"/>
              </a:rPr>
              <a:t>http://cantonhymn.wikispaces.com/Refiner%27s+Fire</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AEF10D-FA39-6D46-AABF-23E5C1064CF8}" type="slidenum">
              <a:rPr lang="en-US">
                <a:solidFill>
                  <a:prstClr val="black"/>
                </a:solidFill>
                <a:latin typeface="Calibri"/>
              </a:rPr>
              <a:pPr>
                <a:defRPr/>
              </a:pPr>
              <a:t>129</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130</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131</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pPr/>
              <a:t>‹#›</a:t>
            </a:fld>
            <a:endParaRPr lang="en-US"/>
          </a:p>
        </p:txBody>
      </p:sp>
    </p:spTree>
    <p:extLst>
      <p:ext uri="{BB962C8B-B14F-4D97-AF65-F5344CB8AC3E}">
        <p14:creationId xmlns:p14="http://schemas.microsoft.com/office/powerpoint/2010/main" val="157369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pPr/>
              <a:t>‹#›</a:t>
            </a:fld>
            <a:endParaRPr lang="en-US"/>
          </a:p>
        </p:txBody>
      </p:sp>
    </p:spTree>
    <p:extLst>
      <p:ext uri="{BB962C8B-B14F-4D97-AF65-F5344CB8AC3E}">
        <p14:creationId xmlns:p14="http://schemas.microsoft.com/office/powerpoint/2010/main" val="31549053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1823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62457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5726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A7CCE543-A64F-9143-A3BA-3B9B2EF34E15}" type="slidenum">
              <a:rPr lang="en-US"/>
              <a:pPr>
                <a:defRPr/>
              </a:pPr>
              <a:t>‹#›</a:t>
            </a:fld>
            <a:endParaRPr lang="en-US"/>
          </a:p>
        </p:txBody>
      </p:sp>
    </p:spTree>
    <p:extLst>
      <p:ext uri="{BB962C8B-B14F-4D97-AF65-F5344CB8AC3E}">
        <p14:creationId xmlns:p14="http://schemas.microsoft.com/office/powerpoint/2010/main" val="92045819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C165E972-F051-8349-A484-71A95ABCEDC6}" type="slidenum">
              <a:rPr lang="en-US"/>
              <a:pPr>
                <a:defRPr/>
              </a:pPr>
              <a:t>‹#›</a:t>
            </a:fld>
            <a:endParaRPr lang="en-US"/>
          </a:p>
        </p:txBody>
      </p:sp>
    </p:spTree>
    <p:extLst>
      <p:ext uri="{BB962C8B-B14F-4D97-AF65-F5344CB8AC3E}">
        <p14:creationId xmlns:p14="http://schemas.microsoft.com/office/powerpoint/2010/main" val="139173618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3A09D15-0419-4949-869A-4F24C5075CAF}" type="slidenum">
              <a:rPr lang="en-US"/>
              <a:pPr>
                <a:defRPr/>
              </a:pPr>
              <a:t>‹#›</a:t>
            </a:fld>
            <a:endParaRPr lang="en-US"/>
          </a:p>
        </p:txBody>
      </p:sp>
    </p:spTree>
    <p:extLst>
      <p:ext uri="{BB962C8B-B14F-4D97-AF65-F5344CB8AC3E}">
        <p14:creationId xmlns:p14="http://schemas.microsoft.com/office/powerpoint/2010/main" val="353143737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B32724E-AD61-6146-A80C-4B5E6A5E4D79}" type="slidenum">
              <a:rPr lang="en-US"/>
              <a:pPr>
                <a:defRPr/>
              </a:pPr>
              <a:t>‹#›</a:t>
            </a:fld>
            <a:endParaRPr lang="en-US"/>
          </a:p>
        </p:txBody>
      </p:sp>
    </p:spTree>
    <p:extLst>
      <p:ext uri="{BB962C8B-B14F-4D97-AF65-F5344CB8AC3E}">
        <p14:creationId xmlns:p14="http://schemas.microsoft.com/office/powerpoint/2010/main" val="303153000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18220DC3-4A8B-6041-9311-52C8C208EA96}" type="slidenum">
              <a:rPr lang="en-US"/>
              <a:pPr>
                <a:defRPr/>
              </a:pPr>
              <a:t>‹#›</a:t>
            </a:fld>
            <a:endParaRPr lang="en-US"/>
          </a:p>
        </p:txBody>
      </p:sp>
    </p:spTree>
    <p:extLst>
      <p:ext uri="{BB962C8B-B14F-4D97-AF65-F5344CB8AC3E}">
        <p14:creationId xmlns:p14="http://schemas.microsoft.com/office/powerpoint/2010/main" val="365150442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FF44F92-05B8-AC4F-AA20-3D16D4D0BDE0}" type="slidenum">
              <a:rPr lang="en-US"/>
              <a:pPr>
                <a:defRPr/>
              </a:pPr>
              <a:t>‹#›</a:t>
            </a:fld>
            <a:endParaRPr lang="en-US"/>
          </a:p>
        </p:txBody>
      </p:sp>
    </p:spTree>
    <p:extLst>
      <p:ext uri="{BB962C8B-B14F-4D97-AF65-F5344CB8AC3E}">
        <p14:creationId xmlns:p14="http://schemas.microsoft.com/office/powerpoint/2010/main" val="370066545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79E654C1-56AC-894A-AFB0-CE202469EBD8}" type="slidenum">
              <a:rPr lang="en-US"/>
              <a:pPr>
                <a:defRPr/>
              </a:pPr>
              <a:t>‹#›</a:t>
            </a:fld>
            <a:endParaRPr lang="en-US"/>
          </a:p>
        </p:txBody>
      </p:sp>
    </p:spTree>
    <p:extLst>
      <p:ext uri="{BB962C8B-B14F-4D97-AF65-F5344CB8AC3E}">
        <p14:creationId xmlns:p14="http://schemas.microsoft.com/office/powerpoint/2010/main" val="17696921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pPr/>
              <a:t>‹#›</a:t>
            </a:fld>
            <a:endParaRPr lang="en-US"/>
          </a:p>
        </p:txBody>
      </p:sp>
    </p:spTree>
    <p:extLst>
      <p:ext uri="{BB962C8B-B14F-4D97-AF65-F5344CB8AC3E}">
        <p14:creationId xmlns:p14="http://schemas.microsoft.com/office/powerpoint/2010/main" val="22127102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AF3B9AE0-5D8C-E64E-A26D-33C1EBCE4421}" type="slidenum">
              <a:rPr lang="en-US"/>
              <a:pPr>
                <a:defRPr/>
              </a:pPr>
              <a:t>‹#›</a:t>
            </a:fld>
            <a:endParaRPr lang="en-US"/>
          </a:p>
        </p:txBody>
      </p:sp>
    </p:spTree>
    <p:extLst>
      <p:ext uri="{BB962C8B-B14F-4D97-AF65-F5344CB8AC3E}">
        <p14:creationId xmlns:p14="http://schemas.microsoft.com/office/powerpoint/2010/main" val="109403678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CD1D94A-8212-F144-904A-F98E75C05AC5}" type="slidenum">
              <a:rPr lang="en-US"/>
              <a:pPr>
                <a:defRPr/>
              </a:pPr>
              <a:t>‹#›</a:t>
            </a:fld>
            <a:endParaRPr lang="en-US"/>
          </a:p>
        </p:txBody>
      </p:sp>
    </p:spTree>
    <p:extLst>
      <p:ext uri="{BB962C8B-B14F-4D97-AF65-F5344CB8AC3E}">
        <p14:creationId xmlns:p14="http://schemas.microsoft.com/office/powerpoint/2010/main" val="23531701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DB2A2703-D7CC-3E47-99FB-5A663ADB9105}" type="slidenum">
              <a:rPr lang="en-US"/>
              <a:pPr>
                <a:defRPr/>
              </a:pPr>
              <a:t>‹#›</a:t>
            </a:fld>
            <a:endParaRPr lang="en-US"/>
          </a:p>
        </p:txBody>
      </p:sp>
    </p:spTree>
    <p:extLst>
      <p:ext uri="{BB962C8B-B14F-4D97-AF65-F5344CB8AC3E}">
        <p14:creationId xmlns:p14="http://schemas.microsoft.com/office/powerpoint/2010/main" val="406416907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88DE1FA-3A6D-9E41-A57F-55CB283547DB}" type="slidenum">
              <a:rPr lang="en-US"/>
              <a:pPr>
                <a:defRPr/>
              </a:pPr>
              <a:t>‹#›</a:t>
            </a:fld>
            <a:endParaRPr lang="en-US"/>
          </a:p>
        </p:txBody>
      </p:sp>
    </p:spTree>
    <p:extLst>
      <p:ext uri="{BB962C8B-B14F-4D97-AF65-F5344CB8AC3E}">
        <p14:creationId xmlns:p14="http://schemas.microsoft.com/office/powerpoint/2010/main" val="407069046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56754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9913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11879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5953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1777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320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89E1ED2-40F5-2843-8B43-B01B57E9AA56}" type="slidenum">
              <a:rPr lang="en-US"/>
              <a:pPr/>
              <a:t>‹#›</a:t>
            </a:fld>
            <a:endParaRPr lang="en-US"/>
          </a:p>
        </p:txBody>
      </p:sp>
    </p:spTree>
    <p:extLst>
      <p:ext uri="{BB962C8B-B14F-4D97-AF65-F5344CB8AC3E}">
        <p14:creationId xmlns:p14="http://schemas.microsoft.com/office/powerpoint/2010/main" val="31916264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5354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53595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33485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44259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2019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1983905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434319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8540572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254118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8188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827146-6B00-404A-BD6F-2CD85F540B8E}" type="slidenum">
              <a:rPr lang="en-US"/>
              <a:pPr/>
              <a:t>‹#›</a:t>
            </a:fld>
            <a:endParaRPr lang="en-US"/>
          </a:p>
        </p:txBody>
      </p:sp>
    </p:spTree>
    <p:extLst>
      <p:ext uri="{BB962C8B-B14F-4D97-AF65-F5344CB8AC3E}">
        <p14:creationId xmlns:p14="http://schemas.microsoft.com/office/powerpoint/2010/main" val="2061907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0993591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742971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710746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719053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476541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95441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26483177"/>
      </p:ext>
    </p:extLst>
  </p:cSld>
  <p:clrMapOvr>
    <a:masterClrMapping/>
  </p:clrMapOvr>
  <p:transition spd="med">
    <p:zoom dir="in"/>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431531647"/>
      </p:ext>
    </p:extLst>
  </p:cSld>
  <p:clrMapOvr>
    <a:masterClrMapping/>
  </p:clrMapOvr>
  <p:transition spd="med">
    <p:zoom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228001035"/>
      </p:ext>
    </p:extLst>
  </p:cSld>
  <p:clrMapOvr>
    <a:masterClrMapping/>
  </p:clrMapOvr>
  <p:transition spd="med">
    <p:zoom dir="in"/>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32676544"/>
      </p:ext>
    </p:extLst>
  </p:cSld>
  <p:clrMapOvr>
    <a:masterClrMapping/>
  </p:clrMapOvr>
  <p:transition spd="med">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D1A9BA-BA88-434C-AC1B-E833CFC2BABB}" type="slidenum">
              <a:rPr lang="en-US"/>
              <a:pPr/>
              <a:t>‹#›</a:t>
            </a:fld>
            <a:endParaRPr lang="en-US"/>
          </a:p>
        </p:txBody>
      </p:sp>
    </p:spTree>
    <p:extLst>
      <p:ext uri="{BB962C8B-B14F-4D97-AF65-F5344CB8AC3E}">
        <p14:creationId xmlns:p14="http://schemas.microsoft.com/office/powerpoint/2010/main" val="37923744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56847995"/>
      </p:ext>
    </p:extLst>
  </p:cSld>
  <p:clrMapOvr>
    <a:masterClrMapping/>
  </p:clrMapOvr>
  <p:transition spd="med">
    <p:zoom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17841601"/>
      </p:ext>
    </p:extLst>
  </p:cSld>
  <p:clrMapOvr>
    <a:masterClrMapping/>
  </p:clrMapOvr>
  <p:transition spd="med">
    <p:zoom dir="in"/>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89249394"/>
      </p:ext>
    </p:extLst>
  </p:cSld>
  <p:clrMapOvr>
    <a:masterClrMapping/>
  </p:clrMapOvr>
  <p:transition spd="med">
    <p:zoom dir="in"/>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72874294"/>
      </p:ext>
    </p:extLst>
  </p:cSld>
  <p:clrMapOvr>
    <a:masterClrMapping/>
  </p:clrMapOvr>
  <p:transition spd="med">
    <p:zoom dir="in"/>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108779248"/>
      </p:ext>
    </p:extLst>
  </p:cSld>
  <p:clrMapOvr>
    <a:masterClrMapping/>
  </p:clrMapOvr>
  <p:transition spd="med">
    <p:zoom dir="in"/>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40738178"/>
      </p:ext>
    </p:extLst>
  </p:cSld>
  <p:clrMapOvr>
    <a:masterClrMapping/>
  </p:clrMapOvr>
  <p:transition spd="med">
    <p:zoom dir="in"/>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205456298"/>
      </p:ext>
    </p:extLst>
  </p:cSld>
  <p:clrMapOvr>
    <a:masterClrMapping/>
  </p:clrMapOvr>
  <p:transition spd="med">
    <p:zoom dir="in"/>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7913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8338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420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D0C39AE-696D-A64E-A6E6-C4666A711F92}" type="slidenum">
              <a:rPr lang="en-US"/>
              <a:pPr/>
              <a:t>‹#›</a:t>
            </a:fld>
            <a:endParaRPr lang="en-US"/>
          </a:p>
        </p:txBody>
      </p:sp>
    </p:spTree>
    <p:extLst>
      <p:ext uri="{BB962C8B-B14F-4D97-AF65-F5344CB8AC3E}">
        <p14:creationId xmlns:p14="http://schemas.microsoft.com/office/powerpoint/2010/main" val="33728878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5617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73859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9955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8970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18238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42289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270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81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116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9335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35D4CE1-872B-C64E-933C-CE625BB9FE9D}" type="slidenum">
              <a:rPr lang="en-US"/>
              <a:pPr/>
              <a:t>‹#›</a:t>
            </a:fld>
            <a:endParaRPr lang="en-US"/>
          </a:p>
        </p:txBody>
      </p:sp>
    </p:spTree>
    <p:extLst>
      <p:ext uri="{BB962C8B-B14F-4D97-AF65-F5344CB8AC3E}">
        <p14:creationId xmlns:p14="http://schemas.microsoft.com/office/powerpoint/2010/main" val="12309351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10436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74581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83472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9689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88498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85538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8379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85909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3314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5863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2A2ECAD-B2FE-E548-93B2-1D3AF87129B9}" type="slidenum">
              <a:rPr lang="en-US"/>
              <a:pPr/>
              <a:t>‹#›</a:t>
            </a:fld>
            <a:endParaRPr lang="en-US"/>
          </a:p>
        </p:txBody>
      </p:sp>
    </p:spTree>
    <p:extLst>
      <p:ext uri="{BB962C8B-B14F-4D97-AF65-F5344CB8AC3E}">
        <p14:creationId xmlns:p14="http://schemas.microsoft.com/office/powerpoint/2010/main" val="29765921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6732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75209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46236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76149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2450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7334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10953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69330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6120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369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C9B0528-860F-1049-BE54-724DCF8B7013}" type="slidenum">
              <a:rPr lang="en-US"/>
              <a:pPr/>
              <a:t>‹#›</a:t>
            </a:fld>
            <a:endParaRPr lang="en-US"/>
          </a:p>
        </p:txBody>
      </p:sp>
    </p:spTree>
    <p:extLst>
      <p:ext uri="{BB962C8B-B14F-4D97-AF65-F5344CB8AC3E}">
        <p14:creationId xmlns:p14="http://schemas.microsoft.com/office/powerpoint/2010/main" val="11087434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83078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072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77584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5079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8363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7952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779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82295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9007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456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3DCA05A-35E7-A446-8EF2-4F06FDC24731}" type="slidenum">
              <a:rPr lang="en-US"/>
              <a:pPr/>
              <a:t>‹#›</a:t>
            </a:fld>
            <a:endParaRPr lang="en-US"/>
          </a:p>
        </p:txBody>
      </p:sp>
    </p:spTree>
    <p:extLst>
      <p:ext uri="{BB962C8B-B14F-4D97-AF65-F5344CB8AC3E}">
        <p14:creationId xmlns:p14="http://schemas.microsoft.com/office/powerpoint/2010/main" val="35641985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11567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53125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37139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56090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2517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45044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26948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90573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13441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113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pPr/>
              <a:t>‹#›</a:t>
            </a:fld>
            <a:endParaRPr lang="en-US"/>
          </a:p>
        </p:txBody>
      </p:sp>
    </p:spTree>
    <p:extLst>
      <p:ext uri="{BB962C8B-B14F-4D97-AF65-F5344CB8AC3E}">
        <p14:creationId xmlns:p14="http://schemas.microsoft.com/office/powerpoint/2010/main" val="1000968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9F5511-6EBD-7C4B-92E5-E5DF6180F463}" type="slidenum">
              <a:rPr lang="en-US"/>
              <a:pPr/>
              <a:t>‹#›</a:t>
            </a:fld>
            <a:endParaRPr lang="en-US"/>
          </a:p>
        </p:txBody>
      </p:sp>
    </p:spTree>
    <p:extLst>
      <p:ext uri="{BB962C8B-B14F-4D97-AF65-F5344CB8AC3E}">
        <p14:creationId xmlns:p14="http://schemas.microsoft.com/office/powerpoint/2010/main" val="26971685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818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25542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37360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72670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3891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66978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8083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9883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174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9576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F16640-8FF0-5547-ADD1-7512AB3E020C}" type="slidenum">
              <a:rPr lang="en-US"/>
              <a:pPr/>
              <a:t>‹#›</a:t>
            </a:fld>
            <a:endParaRPr lang="en-US"/>
          </a:p>
        </p:txBody>
      </p:sp>
    </p:spTree>
    <p:extLst>
      <p:ext uri="{BB962C8B-B14F-4D97-AF65-F5344CB8AC3E}">
        <p14:creationId xmlns:p14="http://schemas.microsoft.com/office/powerpoint/2010/main" val="10848630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4421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23824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4171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E86C00-4AD0-E94B-8D4A-2B63A942D73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51015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56865-C3D5-A14E-9360-66C506FE6CE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5264707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730654-AD54-C047-A4B1-1DBCDE36CAB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194453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5B82E0-6874-1048-A407-701EDB711F76}"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157192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4F4AE5-10AE-AD41-9E43-9ABE80BFEEF6}"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047378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6F762-8039-7C4C-88AE-F5AFDBCD4DF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804626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53D4BB-B8B5-CA4F-88BA-EA9972744054}"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41007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E68B86-A447-B349-B32A-69254BB7F1BA}" type="slidenum">
              <a:rPr lang="en-US"/>
              <a:pPr/>
              <a:t>‹#›</a:t>
            </a:fld>
            <a:endParaRPr lang="en-US"/>
          </a:p>
        </p:txBody>
      </p:sp>
    </p:spTree>
    <p:extLst>
      <p:ext uri="{BB962C8B-B14F-4D97-AF65-F5344CB8AC3E}">
        <p14:creationId xmlns:p14="http://schemas.microsoft.com/office/powerpoint/2010/main" val="2191176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993A94-57F6-5F4C-BF7D-31985691EEF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449561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7EF4C7-A9EA-074D-812D-2064055E749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006607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FFAE56-EC6E-D34F-BE4C-5FB620851A5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592616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0303E-AD24-5340-A4F5-9666E835D96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855654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4715730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009526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784450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444035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235145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87210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51697728"/>
      </p:ext>
    </p:extLst>
  </p:cSld>
  <p:clrMapOvr>
    <a:masterClrMapping/>
  </p:clrMapOvr>
  <p:transition>
    <p:cu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360726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4261856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9845768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8029841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5155594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5732329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031157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9285342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3321947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192016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136750"/>
      </p:ext>
    </p:extLst>
  </p:cSld>
  <p:clrMapOvr>
    <a:masterClrMapping/>
  </p:clrMapOvr>
  <p:transition>
    <p:cu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1409112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9558465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524126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044091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9430660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9269964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325410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24408539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996961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340329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4141862"/>
      </p:ext>
    </p:extLst>
  </p:cSld>
  <p:clrMapOvr>
    <a:masterClrMapping/>
  </p:clrMapOvr>
  <p:transition>
    <p:cu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5433574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118775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276318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821252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522638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44836247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25273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8380943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8458695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465907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551741"/>
      </p:ext>
    </p:extLst>
  </p:cSld>
  <p:clrMapOvr>
    <a:masterClrMapping/>
  </p:clrMapOvr>
  <p:transition>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68735506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99716160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14378270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78915018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3033360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0574281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21222411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8163152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0316939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23593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167731"/>
      </p:ext>
    </p:extLst>
  </p:cSld>
  <p:clrMapOvr>
    <a:masterClrMapping/>
  </p:clrMapOvr>
  <p:transition>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62179850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228637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955247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1527125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8943625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9371085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8625121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5827438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869550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42493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63544434"/>
      </p:ext>
    </p:extLst>
  </p:cSld>
  <p:clrMapOvr>
    <a:masterClrMapping/>
  </p:clrMapOvr>
  <p:transition>
    <p:cu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4652444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2456208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7433232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65701047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1406405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1636818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92277496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8038006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14969859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076913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202369"/>
      </p:ext>
    </p:extLst>
  </p:cSld>
  <p:clrMapOvr>
    <a:masterClrMapping/>
  </p:clrMapOvr>
  <p:transition>
    <p:cu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90160596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4396968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1926784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2663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190271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182088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691373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590127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674473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9688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pPr/>
              <a:t>‹#›</a:t>
            </a:fld>
            <a:endParaRPr lang="en-US"/>
          </a:p>
        </p:txBody>
      </p:sp>
    </p:spTree>
    <p:extLst>
      <p:ext uri="{BB962C8B-B14F-4D97-AF65-F5344CB8AC3E}">
        <p14:creationId xmlns:p14="http://schemas.microsoft.com/office/powerpoint/2010/main" val="4088449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6789802"/>
      </p:ext>
    </p:extLst>
  </p:cSld>
  <p:clrMapOvr>
    <a:masterClrMapping/>
  </p:clrMapOvr>
  <p:transition>
    <p:cu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3485129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34515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345157"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2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smtClean="0">
                <a:solidFill>
                  <a:schemeClr val="tx2"/>
                </a:solidFill>
              </a:defRPr>
            </a:lvl1pPr>
          </a:lstStyle>
          <a:p>
            <a:pPr>
              <a:defRPr/>
            </a:pPr>
            <a:endParaRPr lang="en-US" altLang="ja-JP">
              <a:solidFill>
                <a:srgbClr val="FFFFFF"/>
              </a:solidFill>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smtClean="0">
                <a:solidFill>
                  <a:schemeClr val="tx2"/>
                </a:solidFill>
              </a:defRPr>
            </a:lvl1pPr>
          </a:lstStyle>
          <a:p>
            <a:pPr>
              <a:defRPr/>
            </a:pPr>
            <a:endParaRPr lang="en-US" altLang="ja-JP">
              <a:solidFill>
                <a:srgbClr val="FFFFFF"/>
              </a:solidFill>
            </a:endParaRPr>
          </a:p>
        </p:txBody>
      </p:sp>
      <p:sp>
        <p:nvSpPr>
          <p:cNvPr id="71" name="Rectangle 71"/>
          <p:cNvSpPr>
            <a:spLocks noGrp="1" noChangeArrowheads="1"/>
          </p:cNvSpPr>
          <p:nvPr>
            <p:ph type="sldNum" sz="quarter" idx="12"/>
          </p:nvPr>
        </p:nvSpPr>
        <p:spPr/>
        <p:txBody>
          <a:bodyPr/>
          <a:lstStyle>
            <a:lvl1pPr algn="r">
              <a:defRPr smtClean="0"/>
            </a:lvl1pPr>
          </a:lstStyle>
          <a:p>
            <a:pPr>
              <a:defRPr/>
            </a:pPr>
            <a:fld id="{325678F9-8815-6441-8DE2-6FA8FC1FC6A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666714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F4F55848-2F58-C044-9EA4-21A1026C7FC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992509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65C02B5B-B94B-A94D-9AA4-ED9183858C3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22957737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5503ED9A-3C10-7849-BE51-A54FACD02934}"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9875463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D9390A12-DD92-C845-8B2B-323F4CCA28F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5308299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09965AA4-236B-F34E-95A8-B3B575282F8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8896954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2475CE60-B6B9-5646-9C6D-0A82F7DE86B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854669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BD51286E-B170-FB4E-9D29-BB3D7968386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2664943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C8411FCD-4BAA-6548-A975-D1AB1AF2D2D2}"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536540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6929442"/>
      </p:ext>
    </p:extLst>
  </p:cSld>
  <p:clrMapOvr>
    <a:masterClrMapping/>
  </p:clrMapOvr>
  <p:transition>
    <p:cu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AEEEAD3F-2BD2-D444-AB84-2E5B25C11D6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554759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A2F8B651-6FE5-0C49-AFFD-D12B0E1B3EE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504721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6131"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pPr lvl="0"/>
            <a:r>
              <a:rPr lang="en-US" altLang="en-US" noProof="0"/>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pPr lvl="0"/>
            <a:r>
              <a:rPr lang="en-US" altLang="en-US" noProof="0"/>
              <a:t>Click to edit Master subtitle style</a:t>
            </a:r>
          </a:p>
        </p:txBody>
      </p:sp>
      <p:sp>
        <p:nvSpPr>
          <p:cNvPr id="176134" name="Rectangle 6"/>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176135" name="Rectangle 7"/>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176136" name="Rectangle 8"/>
          <p:cNvSpPr>
            <a:spLocks noGrp="1" noChangeArrowheads="1"/>
          </p:cNvSpPr>
          <p:nvPr>
            <p:ph type="sldNum" sz="quarter" idx="4"/>
          </p:nvPr>
        </p:nvSpPr>
        <p:spPr/>
        <p:txBody>
          <a:bodyPr/>
          <a:lstStyle>
            <a:lvl1pPr>
              <a:defRPr/>
            </a:lvl1pPr>
          </a:lstStyle>
          <a:p>
            <a:endParaRPr lang="en-US" altLang="en-US">
              <a:solidFill>
                <a:srgbClr val="FFFFFF"/>
              </a:solidFill>
            </a:endParaRPr>
          </a:p>
        </p:txBody>
      </p:sp>
      <p:sp>
        <p:nvSpPr>
          <p:cNvPr id="176137" name="Rectangle 9"/>
          <p:cNvSpPr>
            <a:spLocks noChangeArrowheads="1"/>
          </p:cNvSpPr>
          <p:nvPr/>
        </p:nvSpPr>
        <p:spPr bwMode="auto">
          <a:xfrm>
            <a:off x="0" y="3505200"/>
            <a:ext cx="4724400" cy="152400"/>
          </a:xfrm>
          <a:prstGeom prst="rect">
            <a:avLst/>
          </a:prstGeom>
          <a:solidFill>
            <a:schemeClr val="accent1">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Tree>
    <p:extLst>
      <p:ext uri="{BB962C8B-B14F-4D97-AF65-F5344CB8AC3E}">
        <p14:creationId xmlns:p14="http://schemas.microsoft.com/office/powerpoint/2010/main" val="1818498708"/>
      </p:ext>
    </p:extLst>
  </p:cSld>
  <p:clrMapOvr>
    <a:masterClrMapping/>
  </p:clrMapOvr>
  <p:transition spd="med">
    <p:zoom dir="in"/>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110101586"/>
      </p:ext>
    </p:extLst>
  </p:cSld>
  <p:clrMapOvr>
    <a:masterClrMapping/>
  </p:clrMapOvr>
  <p:transition spd="med">
    <p:zoom dir="in"/>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498601576"/>
      </p:ext>
    </p:extLst>
  </p:cSld>
  <p:clrMapOvr>
    <a:masterClrMapping/>
  </p:clrMapOvr>
  <p:transition spd="med">
    <p:zoom dir="in"/>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069377396"/>
      </p:ext>
    </p:extLst>
  </p:cSld>
  <p:clrMapOvr>
    <a:masterClrMapping/>
  </p:clrMapOvr>
  <p:transition spd="med">
    <p:zoom dir="in"/>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82677504"/>
      </p:ext>
    </p:extLst>
  </p:cSld>
  <p:clrMapOvr>
    <a:masterClrMapping/>
  </p:clrMapOvr>
  <p:transition spd="med">
    <p:zoom dir="in"/>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019497103"/>
      </p:ext>
    </p:extLst>
  </p:cSld>
  <p:clrMapOvr>
    <a:masterClrMapping/>
  </p:clrMapOvr>
  <p:transition spd="med">
    <p:zoom dir="in"/>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01201137"/>
      </p:ext>
    </p:extLst>
  </p:cSld>
  <p:clrMapOvr>
    <a:masterClrMapping/>
  </p:clrMapOvr>
  <p:transition spd="med">
    <p:zoom dir="in"/>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69832045"/>
      </p:ext>
    </p:extLst>
  </p:cSld>
  <p:clrMapOvr>
    <a:masterClrMapping/>
  </p:clrMapOvr>
  <p:transition spd="med">
    <p:zoom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786264"/>
      </p:ext>
    </p:extLst>
  </p:cSld>
  <p:clrMapOvr>
    <a:masterClrMapping/>
  </p:clrMapOvr>
  <p:transition>
    <p:cu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844700644"/>
      </p:ext>
    </p:extLst>
  </p:cSld>
  <p:clrMapOvr>
    <a:masterClrMapping/>
  </p:clrMapOvr>
  <p:transition spd="med">
    <p:zoom dir="in"/>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756370446"/>
      </p:ext>
    </p:extLst>
  </p:cSld>
  <p:clrMapOvr>
    <a:masterClrMapping/>
  </p:clrMapOvr>
  <p:transition spd="med">
    <p:zoom dir="in"/>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684489305"/>
      </p:ext>
    </p:extLst>
  </p:cSld>
  <p:clrMapOvr>
    <a:masterClrMapping/>
  </p:clrMapOvr>
  <p:transition spd="med">
    <p:zoom dir="in"/>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6647727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581848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8562864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1075313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8/28/24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491617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8/28/24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76239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8/28/24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91385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136026"/>
      </p:ext>
    </p:extLst>
  </p:cSld>
  <p:clrMapOvr>
    <a:masterClrMapping/>
  </p:clrMapOvr>
  <p:transition>
    <p:cu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974173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656732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721847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749597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6B4FFC22-1525-834F-AD78-066892607F64}" type="slidenum">
              <a:rPr lang="en-US"/>
              <a:pPr>
                <a:defRPr/>
              </a:pPr>
              <a:t>‹#›</a:t>
            </a:fld>
            <a:endParaRPr lang="en-US"/>
          </a:p>
        </p:txBody>
      </p:sp>
    </p:spTree>
    <p:extLst>
      <p:ext uri="{BB962C8B-B14F-4D97-AF65-F5344CB8AC3E}">
        <p14:creationId xmlns:p14="http://schemas.microsoft.com/office/powerpoint/2010/main" val="1153066306"/>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1ED1A27-9226-C44C-8614-40E4865D8079}" type="slidenum">
              <a:rPr lang="en-US"/>
              <a:pPr>
                <a:defRPr/>
              </a:pPr>
              <a:t>‹#›</a:t>
            </a:fld>
            <a:endParaRPr lang="en-US"/>
          </a:p>
        </p:txBody>
      </p:sp>
    </p:spTree>
    <p:extLst>
      <p:ext uri="{BB962C8B-B14F-4D97-AF65-F5344CB8AC3E}">
        <p14:creationId xmlns:p14="http://schemas.microsoft.com/office/powerpoint/2010/main" val="394160948"/>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ECD946C-4790-6844-9451-074906634162}" type="slidenum">
              <a:rPr lang="en-US"/>
              <a:pPr>
                <a:defRPr/>
              </a:pPr>
              <a:t>‹#›</a:t>
            </a:fld>
            <a:endParaRPr lang="en-US"/>
          </a:p>
        </p:txBody>
      </p:sp>
    </p:spTree>
    <p:extLst>
      <p:ext uri="{BB962C8B-B14F-4D97-AF65-F5344CB8AC3E}">
        <p14:creationId xmlns:p14="http://schemas.microsoft.com/office/powerpoint/2010/main" val="1765667943"/>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324019F-9113-5C43-A249-E6071310063F}" type="slidenum">
              <a:rPr lang="en-US"/>
              <a:pPr>
                <a:defRPr/>
              </a:pPr>
              <a:t>‹#›</a:t>
            </a:fld>
            <a:endParaRPr lang="en-US"/>
          </a:p>
        </p:txBody>
      </p:sp>
    </p:spTree>
    <p:extLst>
      <p:ext uri="{BB962C8B-B14F-4D97-AF65-F5344CB8AC3E}">
        <p14:creationId xmlns:p14="http://schemas.microsoft.com/office/powerpoint/2010/main" val="2284637283"/>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35D7718-F2BD-2B46-B56F-56BC6E0D3AD6}" type="slidenum">
              <a:rPr lang="en-US"/>
              <a:pPr>
                <a:defRPr/>
              </a:pPr>
              <a:t>‹#›</a:t>
            </a:fld>
            <a:endParaRPr lang="en-US"/>
          </a:p>
        </p:txBody>
      </p:sp>
    </p:spTree>
    <p:extLst>
      <p:ext uri="{BB962C8B-B14F-4D97-AF65-F5344CB8AC3E}">
        <p14:creationId xmlns:p14="http://schemas.microsoft.com/office/powerpoint/2010/main" val="2180494173"/>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CA54D366-0B63-9747-AEFB-D7DBF54CCE4C}" type="slidenum">
              <a:rPr lang="en-US"/>
              <a:pPr>
                <a:defRPr/>
              </a:pPr>
              <a:t>‹#›</a:t>
            </a:fld>
            <a:endParaRPr lang="en-US"/>
          </a:p>
        </p:txBody>
      </p:sp>
    </p:spTree>
    <p:extLst>
      <p:ext uri="{BB962C8B-B14F-4D97-AF65-F5344CB8AC3E}">
        <p14:creationId xmlns:p14="http://schemas.microsoft.com/office/powerpoint/2010/main" val="409002368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85324359"/>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FBAB51C6-CF8B-DE48-9999-068C0B378D5E}" type="slidenum">
              <a:rPr lang="en-US"/>
              <a:pPr>
                <a:defRPr/>
              </a:pPr>
              <a:t>‹#›</a:t>
            </a:fld>
            <a:endParaRPr lang="en-US"/>
          </a:p>
        </p:txBody>
      </p:sp>
    </p:spTree>
    <p:extLst>
      <p:ext uri="{BB962C8B-B14F-4D97-AF65-F5344CB8AC3E}">
        <p14:creationId xmlns:p14="http://schemas.microsoft.com/office/powerpoint/2010/main" val="4251550997"/>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9D6FC9A0-01C9-E34F-AA39-063C0FAAF753}" type="slidenum">
              <a:rPr lang="en-US"/>
              <a:pPr>
                <a:defRPr/>
              </a:pPr>
              <a:t>‹#›</a:t>
            </a:fld>
            <a:endParaRPr lang="en-US"/>
          </a:p>
        </p:txBody>
      </p:sp>
    </p:spTree>
    <p:extLst>
      <p:ext uri="{BB962C8B-B14F-4D97-AF65-F5344CB8AC3E}">
        <p14:creationId xmlns:p14="http://schemas.microsoft.com/office/powerpoint/2010/main" val="27216840"/>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5C6C2CBE-1221-B64F-A503-7A8D83036AD5}" type="slidenum">
              <a:rPr lang="en-US"/>
              <a:pPr>
                <a:defRPr/>
              </a:pPr>
              <a:t>‹#›</a:t>
            </a:fld>
            <a:endParaRPr lang="en-US"/>
          </a:p>
        </p:txBody>
      </p:sp>
    </p:spTree>
    <p:extLst>
      <p:ext uri="{BB962C8B-B14F-4D97-AF65-F5344CB8AC3E}">
        <p14:creationId xmlns:p14="http://schemas.microsoft.com/office/powerpoint/2010/main" val="3170517509"/>
      </p:ext>
    </p:extLst>
  </p:cSld>
  <p:clrMapOvr>
    <a:masterClrMapping/>
  </p:clrMapOvr>
  <p:transition spd="med">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A7E40AAD-67F5-7B4D-A2E2-5F28103763E5}" type="slidenum">
              <a:rPr lang="en-US"/>
              <a:pPr>
                <a:defRPr/>
              </a:pPr>
              <a:t>‹#›</a:t>
            </a:fld>
            <a:endParaRPr lang="en-US"/>
          </a:p>
        </p:txBody>
      </p:sp>
    </p:spTree>
    <p:extLst>
      <p:ext uri="{BB962C8B-B14F-4D97-AF65-F5344CB8AC3E}">
        <p14:creationId xmlns:p14="http://schemas.microsoft.com/office/powerpoint/2010/main" val="924633993"/>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1C485E23-D286-D847-93DF-FC8B876DEAE1}" type="slidenum">
              <a:rPr lang="en-US"/>
              <a:pPr>
                <a:defRPr/>
              </a:pPr>
              <a:t>‹#›</a:t>
            </a:fld>
            <a:endParaRPr lang="en-US"/>
          </a:p>
        </p:txBody>
      </p:sp>
    </p:spTree>
    <p:extLst>
      <p:ext uri="{BB962C8B-B14F-4D97-AF65-F5344CB8AC3E}">
        <p14:creationId xmlns:p14="http://schemas.microsoft.com/office/powerpoint/2010/main" val="167624280"/>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B37EF89B-BA61-AF4B-AC16-8311665B8885}" type="slidenum">
              <a:rPr lang="en-US"/>
              <a:pPr>
                <a:defRPr/>
              </a:pPr>
              <a:t>‹#›</a:t>
            </a:fld>
            <a:endParaRPr lang="en-US"/>
          </a:p>
        </p:txBody>
      </p:sp>
    </p:spTree>
    <p:extLst>
      <p:ext uri="{BB962C8B-B14F-4D97-AF65-F5344CB8AC3E}">
        <p14:creationId xmlns:p14="http://schemas.microsoft.com/office/powerpoint/2010/main" val="2065296645"/>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2561599564"/>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276994971"/>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681689619"/>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884184712"/>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1022673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202280086"/>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21788536"/>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561213812"/>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476354099"/>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680425843"/>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202716090"/>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886178265"/>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106656129"/>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897172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81490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35547940"/>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2062313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5281929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045602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9053833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0319348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1923178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122490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7929361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5291324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8170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681200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8738914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931933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42655561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412146887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252040715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34268128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35706030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6466683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51719395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507761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70933257"/>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4989564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4199564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9224395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pPr/>
              <a:t>‹#›</a:t>
            </a:fld>
            <a:endParaRPr lang="en-US"/>
          </a:p>
        </p:txBody>
      </p:sp>
    </p:spTree>
    <p:extLst>
      <p:ext uri="{BB962C8B-B14F-4D97-AF65-F5344CB8AC3E}">
        <p14:creationId xmlns:p14="http://schemas.microsoft.com/office/powerpoint/2010/main" val="772480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010541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5287769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2034438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958139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2431416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3595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35065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31759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54915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94736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pPr/>
              <a:t>‹#›</a:t>
            </a:fld>
            <a:endParaRPr lang="en-US"/>
          </a:p>
        </p:txBody>
      </p:sp>
    </p:spTree>
    <p:extLst>
      <p:ext uri="{BB962C8B-B14F-4D97-AF65-F5344CB8AC3E}">
        <p14:creationId xmlns:p14="http://schemas.microsoft.com/office/powerpoint/2010/main" val="510632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957748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963805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57630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356124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3506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408060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94430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51633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005611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75391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pPr/>
              <a:t>‹#›</a:t>
            </a:fld>
            <a:endParaRPr lang="en-US"/>
          </a:p>
        </p:txBody>
      </p:sp>
    </p:spTree>
    <p:extLst>
      <p:ext uri="{BB962C8B-B14F-4D97-AF65-F5344CB8AC3E}">
        <p14:creationId xmlns:p14="http://schemas.microsoft.com/office/powerpoint/2010/main" val="22456560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4406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1397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8/28/24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77801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8/28/24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0196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8/28/24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913419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602714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8/28/24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94287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118121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8/28/24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487303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3721853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pPr/>
              <a:t>‹#›</a:t>
            </a:fld>
            <a:endParaRPr lang="en-US"/>
          </a:p>
        </p:txBody>
      </p:sp>
    </p:spTree>
    <p:extLst>
      <p:ext uri="{BB962C8B-B14F-4D97-AF65-F5344CB8AC3E}">
        <p14:creationId xmlns:p14="http://schemas.microsoft.com/office/powerpoint/2010/main" val="1840379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769185"/>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7553106"/>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239880"/>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563199"/>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41205754"/>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154795"/>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8349915"/>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3332631"/>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8216"/>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67347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pPr/>
              <a:t>‹#›</a:t>
            </a:fld>
            <a:endParaRPr lang="en-US"/>
          </a:p>
        </p:txBody>
      </p:sp>
    </p:spTree>
    <p:extLst>
      <p:ext uri="{BB962C8B-B14F-4D97-AF65-F5344CB8AC3E}">
        <p14:creationId xmlns:p14="http://schemas.microsoft.com/office/powerpoint/2010/main" val="3777022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95803959"/>
      </p:ext>
    </p:extLst>
  </p:cSld>
  <p:clrMapOvr>
    <a:masterClrMapping/>
  </p:clrMapOvr>
  <p:transition spd="med">
    <p:cu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28/08/2024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984652322"/>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28/08/2024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4285007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28/08/2024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43407779"/>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28/08/2024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927282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28/08/2024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486825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28/08/2024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8673514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28/08/2024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9378494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28/08/2024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518825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28/08/2024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68296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pPr/>
              <a:t>‹#›</a:t>
            </a:fld>
            <a:endParaRPr lang="en-US"/>
          </a:p>
        </p:txBody>
      </p:sp>
    </p:spTree>
    <p:extLst>
      <p:ext uri="{BB962C8B-B14F-4D97-AF65-F5344CB8AC3E}">
        <p14:creationId xmlns:p14="http://schemas.microsoft.com/office/powerpoint/2010/main" val="30562766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28/08/2024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5684594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28/08/2024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225792610"/>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56702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52458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3209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4437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1914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8824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68732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24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7.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7.pn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pn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7.pn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image" Target="../media/image1.pn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pn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pn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9.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0.wmf"/><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theme" Target="../theme/theme3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2.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4.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164"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CD8C44E-637C-F244-8A1D-DAE9E9067923}" type="slidenum">
              <a:rPr lang="en-US"/>
              <a:pPr>
                <a:defRPr/>
              </a:pPr>
              <a:t>‹#›</a:t>
            </a:fld>
            <a:endParaRPr lang="en-US"/>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a:endParaRPr lang="en-US" sz="1800">
              <a:solidFill>
                <a:srgbClr val="000000"/>
              </a:solidFill>
              <a:latin typeface="Arial" charset="0"/>
            </a:endParaRPr>
          </a:p>
        </p:txBody>
      </p:sp>
    </p:spTree>
    <p:extLst>
      <p:ext uri="{BB962C8B-B14F-4D97-AF65-F5344CB8AC3E}">
        <p14:creationId xmlns:p14="http://schemas.microsoft.com/office/powerpoint/2010/main" val="3495522360"/>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ransition/>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51226303"/>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53697784"/>
      </p:ext>
    </p:extLst>
  </p:cSld>
  <p:clrMap bg1="dk2" tx1="lt1" bg2="dk1" tx2="lt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3294369614"/>
      </p:ext>
    </p:extLst>
  </p:cSld>
  <p:clrMap bg1="dk2" tx1="lt1" bg2="dk1"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33239636"/>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84270256"/>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30259377"/>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92347397"/>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73082643"/>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10219099"/>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128"/>
                <a:cs typeface="Osaka" charset="-128"/>
              </a:defRPr>
            </a:lvl1pPr>
          </a:lstStyle>
          <a:p>
            <a:pPr>
              <a:defRPr/>
            </a:pPr>
            <a:endParaRPr lang="en-US"/>
          </a:p>
        </p:txBody>
      </p:sp>
      <p:sp>
        <p:nvSpPr>
          <p:cNvPr id="262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128"/>
                <a:cs typeface="Osaka" charset="-128"/>
              </a:defRPr>
            </a:lvl1pPr>
          </a:lstStyle>
          <a:p>
            <a:pPr>
              <a:defRPr/>
            </a:pPr>
            <a:endParaRPr lang="en-US"/>
          </a:p>
        </p:txBody>
      </p:sp>
      <p:sp>
        <p:nvSpPr>
          <p:cNvPr id="262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fld id="{3D526EC4-669A-4C46-9B15-AC347DBEB43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169A0D8A-ADFD-D74A-9706-C954DEC1148F}"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284422156"/>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09309339"/>
      </p:ext>
    </p:extLst>
  </p:cSld>
  <p:clrMap bg1="dk2" tx1="lt1" bg2="dk1"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91624084"/>
      </p:ext>
    </p:extLst>
  </p:cSld>
  <p:clrMap bg1="dk2" tx1="lt1" bg2="dk1" tx2="lt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38453143"/>
      </p:ext>
    </p:extLst>
  </p:cSld>
  <p:clrMap bg1="dk2" tx1="lt1" bg2="dk1" tx2="lt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351344162"/>
      </p:ext>
    </p:extLst>
  </p:cSld>
  <p:clrMap bg1="dk2" tx1="lt1" bg2="dk1" tx2="lt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877500496"/>
      </p:ext>
    </p:extLst>
  </p:cSld>
  <p:clrMap bg1="dk2" tx1="lt1" bg2="dk1" tx2="lt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512025160"/>
      </p:ext>
    </p:extLst>
  </p:cSld>
  <p:clrMap bg1="dk2" tx1="lt1" bg2="dk1" tx2="lt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72140286"/>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2286000"/>
            <a:ext cx="9144000" cy="3581400"/>
            <a:chOff x="0" y="1968"/>
            <a:chExt cx="5760" cy="2256"/>
          </a:xfrm>
        </p:grpSpPr>
        <p:sp>
          <p:nvSpPr>
            <p:cNvPr id="4301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1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1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grpSp>
      <p:sp>
        <p:nvSpPr>
          <p:cNvPr id="4301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4301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34413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smtClean="0">
                <a:latin typeface="Helvetica" charset="0"/>
                <a:ea typeface="Osaka" charset="0"/>
                <a:cs typeface="Osaka" charset="0"/>
              </a:defRPr>
            </a:lvl1pPr>
          </a:lstStyle>
          <a:p>
            <a:pPr>
              <a:defRPr/>
            </a:pPr>
            <a:endParaRPr lang="en-US" altLang="ja-JP">
              <a:solidFill>
                <a:srgbClr val="FFFFFF"/>
              </a:solidFill>
            </a:endParaRPr>
          </a:p>
        </p:txBody>
      </p:sp>
      <p:sp>
        <p:nvSpPr>
          <p:cNvPr id="34413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smtClean="0">
                <a:latin typeface="Helvetica" charset="0"/>
                <a:ea typeface="Osaka" charset="0"/>
                <a:cs typeface="Osaka" charset="0"/>
              </a:defRPr>
            </a:lvl1pPr>
          </a:lstStyle>
          <a:p>
            <a:pPr>
              <a:defRPr/>
            </a:pPr>
            <a:endParaRPr lang="en-US" altLang="ja-JP">
              <a:solidFill>
                <a:srgbClr val="FFFFFF"/>
              </a:solidFill>
            </a:endParaRPr>
          </a:p>
        </p:txBody>
      </p:sp>
      <p:sp>
        <p:nvSpPr>
          <p:cNvPr id="34413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smtClean="0">
                <a:latin typeface="Helvetica" charset="0"/>
                <a:ea typeface="Osaka" charset="0"/>
                <a:cs typeface="Osaka" charset="0"/>
              </a:defRPr>
            </a:lvl1pPr>
          </a:lstStyle>
          <a:p>
            <a:pPr>
              <a:defRPr/>
            </a:pPr>
            <a:fld id="{753D76AB-A699-1D4A-AABD-F53D1B8D5A6A}" type="slidenum">
              <a:rPr lang="en-US" altLang="ja-JP">
                <a:solidFill>
                  <a:srgbClr val="FFFFFF"/>
                </a:solidFill>
              </a:rPr>
              <a:pPr>
                <a:defRPr/>
              </a:pPr>
              <a:t>‹#›</a:t>
            </a:fld>
            <a:endParaRPr lang="en-US" altLang="ja-JP">
              <a:solidFill>
                <a:srgbClr val="FFFFFF"/>
              </a:solidFill>
            </a:endParaRPr>
          </a:p>
        </p:txBody>
      </p:sp>
      <p:pic>
        <p:nvPicPr>
          <p:cNvPr id="43016" name="Picture 71"/>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58831"/>
      </p:ext>
    </p:extLst>
  </p:cSld>
  <p:clrMap bg1="dk2" tx1="lt1" bg2="dk1" tx2="lt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l" rtl="0" eaLnBrk="0" fontAlgn="base" hangingPunct="0">
        <a:spcBef>
          <a:spcPct val="0"/>
        </a:spcBef>
        <a:spcAft>
          <a:spcPct val="0"/>
        </a:spcAft>
        <a:defRPr kumimoji="1" sz="4000">
          <a:solidFill>
            <a:schemeClr val="tx2"/>
          </a:solidFill>
          <a:latin typeface="+mj-lt"/>
          <a:ea typeface="+mj-ea"/>
          <a:cs typeface="Osaka" charset="-128"/>
        </a:defRPr>
      </a:lvl1pPr>
      <a:lvl2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2pPr>
      <a:lvl3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3pPr>
      <a:lvl4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4pPr>
      <a:lvl5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5pPr>
      <a:lvl6pPr marL="457200" algn="l" rtl="0" fontAlgn="base">
        <a:spcBef>
          <a:spcPct val="0"/>
        </a:spcBef>
        <a:spcAft>
          <a:spcPct val="0"/>
        </a:spcAft>
        <a:defRPr kumimoji="1" sz="4000">
          <a:solidFill>
            <a:schemeClr val="tx2"/>
          </a:solidFill>
          <a:latin typeface="Helvetica" pitchFamily="-128" charset="0"/>
          <a:ea typeface="Osaka" pitchFamily="-128" charset="-128"/>
        </a:defRPr>
      </a:lvl6pPr>
      <a:lvl7pPr marL="914400" algn="l" rtl="0" fontAlgn="base">
        <a:spcBef>
          <a:spcPct val="0"/>
        </a:spcBef>
        <a:spcAft>
          <a:spcPct val="0"/>
        </a:spcAft>
        <a:defRPr kumimoji="1" sz="4000">
          <a:solidFill>
            <a:schemeClr val="tx2"/>
          </a:solidFill>
          <a:latin typeface="Helvetica" pitchFamily="-128" charset="0"/>
          <a:ea typeface="Osaka" pitchFamily="-128" charset="-128"/>
        </a:defRPr>
      </a:lvl7pPr>
      <a:lvl8pPr marL="1371600" algn="l" rtl="0" fontAlgn="base">
        <a:spcBef>
          <a:spcPct val="0"/>
        </a:spcBef>
        <a:spcAft>
          <a:spcPct val="0"/>
        </a:spcAft>
        <a:defRPr kumimoji="1" sz="4000">
          <a:solidFill>
            <a:schemeClr val="tx2"/>
          </a:solidFill>
          <a:latin typeface="Helvetica" pitchFamily="-128" charset="0"/>
          <a:ea typeface="Osaka" pitchFamily="-128" charset="-128"/>
        </a:defRPr>
      </a:lvl8pPr>
      <a:lvl9pPr marL="1828800" algn="l" rtl="0" fontAlgn="base">
        <a:spcBef>
          <a:spcPct val="0"/>
        </a:spcBef>
        <a:spcAft>
          <a:spcPct val="0"/>
        </a:spcAft>
        <a:defRPr kumimoji="1" sz="4000">
          <a:solidFill>
            <a:schemeClr val="tx2"/>
          </a:solidFill>
          <a:latin typeface="Helvetica" pitchFamily="-128" charset="0"/>
          <a:ea typeface="Osaka" pitchFamily="-12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Osaka" charset="-128"/>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Osaka" charset="-128"/>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Osaka" charset="-128"/>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Osaka" charset="-128"/>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Osaka" charset="-128"/>
        </a:defRPr>
      </a:lvl5pPr>
      <a:lvl6pPr marL="28051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6pPr>
      <a:lvl7pPr marL="32623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7pPr>
      <a:lvl8pPr marL="37195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8pPr>
      <a:lvl9pPr marL="41767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5107" name="Rectangle 3"/>
          <p:cNvSpPr>
            <a:spLocks noChangeArrowheads="1"/>
          </p:cNvSpPr>
          <p:nvPr/>
        </p:nvSpPr>
        <p:spPr bwMode="auto">
          <a:xfrm>
            <a:off x="152400" y="1752600"/>
            <a:ext cx="4724400" cy="152400"/>
          </a:xfrm>
          <a:prstGeom prst="rect">
            <a:avLst/>
          </a:prstGeom>
          <a:solidFill>
            <a:schemeClr val="accent1">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17511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eaLnBrk="0" hangingPunct="0">
              <a:defRPr kumimoji="1" sz="1400" b="0">
                <a:latin typeface="+mj-lt"/>
              </a:defRPr>
            </a:lvl1pPr>
          </a:lstStyle>
          <a:p>
            <a:endParaRPr lang="en-US" altLang="en-US">
              <a:solidFill>
                <a:srgbClr val="FFFFFF"/>
              </a:solidFill>
              <a:ea typeface="+mn-ea"/>
              <a:cs typeface="+mn-cs"/>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ctr" eaLnBrk="0" hangingPunct="0">
              <a:defRPr kumimoji="1" sz="1400" b="0">
                <a:latin typeface="+mj-lt"/>
              </a:defRPr>
            </a:lvl1pPr>
          </a:lstStyle>
          <a:p>
            <a:endParaRPr lang="en-US" altLang="en-US">
              <a:solidFill>
                <a:srgbClr val="FFFFFF"/>
              </a:solidFill>
              <a:ea typeface="+mn-ea"/>
              <a:cs typeface="+mn-cs"/>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eaLnBrk="0" hangingPunct="0">
              <a:defRPr kumimoji="1" sz="1400" b="0">
                <a:latin typeface="+mj-lt"/>
              </a:defRPr>
            </a:lvl1pPr>
          </a:lstStyle>
          <a:p>
            <a:endParaRPr lang="en-US" altLang="en-US">
              <a:solidFill>
                <a:srgbClr val="FFFFFF"/>
              </a:solidFill>
              <a:ea typeface="+mn-ea"/>
              <a:cs typeface="+mn-cs"/>
            </a:endParaRPr>
          </a:p>
        </p:txBody>
      </p:sp>
    </p:spTree>
    <p:extLst>
      <p:ext uri="{BB962C8B-B14F-4D97-AF65-F5344CB8AC3E}">
        <p14:creationId xmlns:p14="http://schemas.microsoft.com/office/powerpoint/2010/main" val="4090005316"/>
      </p:ext>
    </p:extLst>
  </p:cSld>
  <p:clrMap bg1="dk2" tx1="lt1" bg2="dk1" tx2="lt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307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a:ea typeface="ＭＳ Ｐゴシック" charset="-128"/>
                <a:cs typeface="ＭＳ Ｐゴシック" charset="-128"/>
              </a:endParaRPr>
            </a:p>
          </p:txBody>
        </p:sp>
        <p:grpSp>
          <p:nvGrpSpPr>
            <p:cNvPr id="25606" name="Group 4"/>
            <p:cNvGrpSpPr>
              <a:grpSpLocks/>
            </p:cNvGrpSpPr>
            <p:nvPr/>
          </p:nvGrpSpPr>
          <p:grpSpPr bwMode="auto">
            <a:xfrm>
              <a:off x="246" y="204"/>
              <a:ext cx="5271" cy="3889"/>
              <a:chOff x="246" y="204"/>
              <a:chExt cx="5271" cy="3889"/>
            </a:xfrm>
          </p:grpSpPr>
          <p:sp>
            <p:nvSpPr>
              <p:cNvPr id="23450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308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grpSp>
        <p:grpSp>
          <p:nvGrpSpPr>
            <p:cNvPr id="25607" name="Group 28"/>
            <p:cNvGrpSpPr>
              <a:grpSpLocks/>
            </p:cNvGrpSpPr>
            <p:nvPr/>
          </p:nvGrpSpPr>
          <p:grpSpPr bwMode="auto">
            <a:xfrm>
              <a:off x="0" y="0"/>
              <a:ext cx="1246" cy="1232"/>
              <a:chOff x="0" y="0"/>
              <a:chExt cx="1246" cy="1232"/>
            </a:xfrm>
          </p:grpSpPr>
          <p:sp>
            <p:nvSpPr>
              <p:cNvPr id="3080"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81"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8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a:ea typeface="ＭＳ Ｐゴシック" charset="-128"/>
                  <a:cs typeface="ＭＳ Ｐゴシック" charset="-128"/>
                </a:endParaRPr>
              </a:p>
            </p:txBody>
          </p:sp>
        </p:grpSp>
      </p:grpSp>
      <p:sp>
        <p:nvSpPr>
          <p:cNvPr id="3075" name="Text Box 32"/>
          <p:cNvSpPr txBox="1">
            <a:spLocks noChangeArrowheads="1"/>
          </p:cNvSpPr>
          <p:nvPr userDrawn="1"/>
        </p:nvSpPr>
        <p:spPr bwMode="auto">
          <a:xfrm>
            <a:off x="436563" y="6569075"/>
            <a:ext cx="973137" cy="244475"/>
          </a:xfrm>
          <a:prstGeom prst="rect">
            <a:avLst/>
          </a:prstGeom>
          <a:noFill/>
          <a:ln w="12700">
            <a:noFill/>
            <a:miter lim="800000"/>
            <a:headEnd/>
            <a:tailEnd/>
          </a:ln>
        </p:spPr>
        <p:txBody>
          <a:bodyPr wrap="none" anchor="ctr">
            <a:spAutoFit/>
          </a:bodyPr>
          <a:lstStyle/>
          <a:p>
            <a:pPr algn="ctr" eaLnBrk="0" hangingPunct="0">
              <a:spcBef>
                <a:spcPct val="50000"/>
              </a:spcBef>
              <a:defRPr/>
            </a:pPr>
            <a:r>
              <a:rPr lang="en-US" sz="900" b="1">
                <a:solidFill>
                  <a:srgbClr val="FFFFFF"/>
                </a:solidFill>
                <a:latin typeface="Arial" charset="0"/>
                <a:ea typeface="ＭＳ Ｐゴシック" charset="-128"/>
                <a:cs typeface="ＭＳ Ｐゴシック" charset="-128"/>
              </a:rPr>
              <a:t>© </a:t>
            </a:r>
            <a:r>
              <a:rPr lang="en-US" sz="1000" b="1">
                <a:solidFill>
                  <a:srgbClr val="FFFFFF"/>
                </a:solidFill>
                <a:latin typeface="Arial" charset="0"/>
                <a:ea typeface="ＭＳ Ｐゴシック" charset="-128"/>
                <a:cs typeface="ＭＳ Ｐゴシック" charset="-128"/>
              </a:rPr>
              <a:t>2004</a:t>
            </a:r>
            <a:r>
              <a:rPr lang="en-US" sz="900" b="1">
                <a:solidFill>
                  <a:srgbClr val="FFFFFF"/>
                </a:solidFill>
                <a:latin typeface="Arial" charset="0"/>
                <a:ea typeface="ＭＳ Ｐゴシック" charset="-128"/>
                <a:cs typeface="ＭＳ Ｐゴシック" charset="-128"/>
              </a:rPr>
              <a:t> TBBMI</a:t>
            </a:r>
          </a:p>
        </p:txBody>
      </p:sp>
      <p:sp>
        <p:nvSpPr>
          <p:cNvPr id="234529" name="Rectangle 33"/>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8/28/24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113230540"/>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790234"/>
      </p:ext>
    </p:extLst>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 id="2147484625"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spcBef>
                <a:spcPct val="0"/>
              </a:spcBef>
              <a:buFontTx/>
              <a:buNone/>
              <a:defRPr/>
            </a:pPr>
            <a:endParaRPr lang="en-US" b="0"/>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spcBef>
                <a:spcPct val="0"/>
              </a:spcBef>
              <a:buFontTx/>
              <a:buNone/>
              <a:defRPr/>
            </a:pPr>
            <a:endParaRPr lang="en-US" b="0"/>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spcBef>
                <a:spcPct val="0"/>
              </a:spcBef>
              <a:buFontTx/>
              <a:buNone/>
              <a:defRPr/>
            </a:pPr>
            <a:fld id="{EB06BE58-CCAC-8A48-A3AE-60B22C5533E4}" type="slidenum">
              <a:rPr lang="zh-CN" altLang="en-US" b="0">
                <a:ea typeface="ＭＳ Ｐゴシック" charset="0"/>
              </a:rPr>
              <a:pPr>
                <a:spcBef>
                  <a:spcPct val="0"/>
                </a:spcBef>
                <a:buFontTx/>
                <a:buNone/>
                <a:defRPr/>
              </a:pPr>
              <a:t>‹#›</a:t>
            </a:fld>
            <a:endParaRPr lang="en-US" altLang="zh-CN" b="0">
              <a:ea typeface="ＭＳ Ｐゴシック" charset="0"/>
            </a:endParaRPr>
          </a:p>
        </p:txBody>
      </p:sp>
    </p:spTree>
    <p:extLst>
      <p:ext uri="{BB962C8B-B14F-4D97-AF65-F5344CB8AC3E}">
        <p14:creationId xmlns:p14="http://schemas.microsoft.com/office/powerpoint/2010/main" val="1901190194"/>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 id="214748463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42139514"/>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 id="2147484651" r:id="rId12"/>
    <p:sldLayoutId id="21474846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708675924"/>
      </p:ext>
    </p:extLst>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536625808"/>
      </p:ext>
    </p:extLst>
  </p:cSld>
  <p:clrMap bg1="dk2" tx1="lt1" bg2="dk1" tx2="lt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99483605"/>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8/28/24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050316766"/>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3659816608"/>
      </p:ext>
    </p:extLst>
  </p:cSld>
  <p:clrMap bg1="dk2" tx1="lt1" bg2="dk1"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28/08/2024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77358331"/>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04185862"/>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49.xml"/><Relationship Id="rId1" Type="http://schemas.openxmlformats.org/officeDocument/2006/relationships/themeOverride" Target="../theme/themeOverride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49.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10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0.xml"/></Relationships>
</file>

<file path=ppt/slides/_rels/slide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238.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7.xml"/><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0.xml"/></Relationships>
</file>

<file path=ppt/slides/_rels/slide11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1.xml"/></Relationships>
</file>

<file path=ppt/slides/_rels/slide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1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45.xml"/><Relationship Id="rId4" Type="http://schemas.openxmlformats.org/officeDocument/2006/relationships/image" Target="../media/image86.png"/></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25.xml"/></Relationships>
</file>

<file path=ppt/slides/_rels/slide1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2.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3.xml"/><Relationship Id="rId1" Type="http://schemas.openxmlformats.org/officeDocument/2006/relationships/slideLayout" Target="../slideLayouts/slideLayout45.xml"/></Relationships>
</file>

<file path=ppt/slides/_rels/slide1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4.xml"/><Relationship Id="rId1" Type="http://schemas.openxmlformats.org/officeDocument/2006/relationships/slideLayout" Target="../slideLayouts/slideLayout12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5.xml"/><Relationship Id="rId1" Type="http://schemas.openxmlformats.org/officeDocument/2006/relationships/slideLayout" Target="../slideLayouts/slideLayout371.xml"/><Relationship Id="rId4" Type="http://schemas.openxmlformats.org/officeDocument/2006/relationships/image" Target="../media/image90.png"/></Relationships>
</file>

<file path=ppt/slides/_rels/slide1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6.xml"/><Relationship Id="rId1" Type="http://schemas.openxmlformats.org/officeDocument/2006/relationships/slideLayout" Target="../slideLayouts/slideLayout214.xml"/></Relationships>
</file>

<file path=ppt/slides/_rels/slide1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2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214.xml"/></Relationships>
</file>

<file path=ppt/slides/_rels/slide1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9.xml"/><Relationship Id="rId1" Type="http://schemas.openxmlformats.org/officeDocument/2006/relationships/slideLayout" Target="../slideLayouts/slideLayout214.xml"/></Relationships>
</file>

<file path=ppt/slides/_rels/slide1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0.xml"/><Relationship Id="rId1" Type="http://schemas.openxmlformats.org/officeDocument/2006/relationships/slideLayout" Target="../slideLayouts/slideLayout214.xml"/></Relationships>
</file>

<file path=ppt/slides/_rels/slide1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1.xml"/><Relationship Id="rId1" Type="http://schemas.openxmlformats.org/officeDocument/2006/relationships/slideLayout" Target="../slideLayouts/slideLayout214.xml"/></Relationships>
</file>

<file path=ppt/slides/_rels/slide1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2.xml"/><Relationship Id="rId1" Type="http://schemas.openxmlformats.org/officeDocument/2006/relationships/slideLayout" Target="../slideLayouts/slideLayout214.xml"/></Relationships>
</file>

<file path=ppt/slides/_rels/slide1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3.xml"/><Relationship Id="rId1" Type="http://schemas.openxmlformats.org/officeDocument/2006/relationships/slideLayout" Target="../slideLayouts/slideLayout214.xml"/></Relationships>
</file>

<file path=ppt/slides/_rels/slide1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4.xml"/><Relationship Id="rId1" Type="http://schemas.openxmlformats.org/officeDocument/2006/relationships/slideLayout" Target="../slideLayouts/slideLayout214.xml"/></Relationships>
</file>

<file path=ppt/slides/_rels/slide1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5.xml"/><Relationship Id="rId1" Type="http://schemas.openxmlformats.org/officeDocument/2006/relationships/slideLayout" Target="../slideLayouts/slideLayout2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6.xml"/><Relationship Id="rId1" Type="http://schemas.openxmlformats.org/officeDocument/2006/relationships/slideLayout" Target="../slideLayouts/slideLayout371.xml"/><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0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0.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5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0.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0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9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34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9.xml"/><Relationship Id="rId1" Type="http://schemas.openxmlformats.org/officeDocument/2006/relationships/tags" Target="../tags/tag1.xml"/><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20.xml"/><Relationship Id="rId1" Type="http://schemas.openxmlformats.org/officeDocument/2006/relationships/themeOverride" Target="../theme/themeOverride3.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5.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32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31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eg"/><Relationship Id="rId1" Type="http://schemas.openxmlformats.org/officeDocument/2006/relationships/slideLayout" Target="../slideLayouts/slideLayout323.xml"/></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141.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14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14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2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9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51.xml"/><Relationship Id="rId1" Type="http://schemas.openxmlformats.org/officeDocument/2006/relationships/themeOverride" Target="../theme/themeOverride4.xml"/><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51.xml"/><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8.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8199" name="Picture 7" descr="1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
            <a:ext cx="509746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8195" name="Rectangle 3"/>
          <p:cNvSpPr>
            <a:spLocks noGrp="1" noChangeArrowheads="1"/>
          </p:cNvSpPr>
          <p:nvPr>
            <p:ph type="title"/>
          </p:nvPr>
        </p:nvSpPr>
        <p:spPr>
          <a:xfrm>
            <a:off x="2667000" y="304800"/>
            <a:ext cx="3078163" cy="646113"/>
          </a:xfrm>
          <a:gradFill rotWithShape="0">
            <a:gsLst>
              <a:gs pos="0">
                <a:schemeClr val="bg2"/>
              </a:gs>
              <a:gs pos="100000">
                <a:schemeClr val="bg2">
                  <a:gamma/>
                  <a:shade val="46275"/>
                  <a:invGamma/>
                </a:schemeClr>
              </a:gs>
            </a:gsLst>
            <a:path path="rect">
              <a:fillToRect r="100000" b="100000"/>
            </a:path>
          </a:gradFill>
          <a:effectLst/>
        </p:spPr>
        <p:txBody>
          <a:bodyPr anchor="t">
            <a:spAutoFit/>
          </a:bodyPr>
          <a:lstStyle/>
          <a:p>
            <a:pPr algn="ctr">
              <a:spcBef>
                <a:spcPct val="50000"/>
              </a:spcBef>
            </a:pPr>
            <a:r>
              <a:rPr lang="zh-CN" altLang="en-US" sz="3600" b="1">
                <a:solidFill>
                  <a:srgbClr val="FFFFFF"/>
                </a:solidFill>
                <a:latin typeface="Arial Black" charset="0"/>
                <a:ea typeface="ＭＳ Ｐゴシック" charset="0"/>
                <a:cs typeface="Times New Roman" charset="0"/>
              </a:rPr>
              <a:t>以斯拉记</a:t>
            </a:r>
            <a:endParaRPr lang="en-US" sz="3600" b="1">
              <a:solidFill>
                <a:srgbClr val="FFFFFF"/>
              </a:solidFill>
              <a:latin typeface="Arial Black" charset="0"/>
              <a:ea typeface="ＭＳ Ｐゴシック" charset="0"/>
              <a:cs typeface="Times New Roman" charset="0"/>
            </a:endParaRPr>
          </a:p>
        </p:txBody>
      </p:sp>
      <p:sp>
        <p:nvSpPr>
          <p:cNvPr id="8197" name="Text Box 5"/>
          <p:cNvSpPr txBox="1">
            <a:spLocks noChangeArrowheads="1"/>
          </p:cNvSpPr>
          <p:nvPr/>
        </p:nvSpPr>
        <p:spPr bwMode="auto">
          <a:xfrm>
            <a:off x="5429250" y="5105400"/>
            <a:ext cx="3714750" cy="646113"/>
          </a:xfrm>
          <a:prstGeom prst="rect">
            <a:avLst/>
          </a:prstGeom>
          <a:gradFill rotWithShape="0">
            <a:gsLst>
              <a:gs pos="0">
                <a:schemeClr val="bg2"/>
              </a:gs>
              <a:gs pos="100000">
                <a:schemeClr val="bg2">
                  <a:gamma/>
                  <a:shade val="46275"/>
                  <a:invGamma/>
                </a:schemeClr>
              </a:gs>
            </a:gsLst>
            <a:path path="rect">
              <a:fillToRect r="100000" b="100000"/>
            </a:path>
          </a:gra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a:solidFill>
                  <a:srgbClr val="FFFFFF"/>
                </a:solidFill>
                <a:latin typeface="Arial Black" charset="0"/>
                <a:cs typeface="Times New Roman" charset="0"/>
              </a:rPr>
              <a:t>重建圣殿与圣民</a:t>
            </a:r>
            <a:endParaRPr lang="en-US" sz="3600">
              <a:solidFill>
                <a:srgbClr val="FFFFFF"/>
              </a:solidFill>
              <a:latin typeface="Arial Black" charset="0"/>
              <a:cs typeface="Times New Roman" charset="0"/>
            </a:endParaRPr>
          </a:p>
        </p:txBody>
      </p:sp>
      <p:sp>
        <p:nvSpPr>
          <p:cNvPr id="7" name="Text Box 6"/>
          <p:cNvSpPr txBox="1">
            <a:spLocks noChangeArrowheads="1"/>
          </p:cNvSpPr>
          <p:nvPr/>
        </p:nvSpPr>
        <p:spPr bwMode="auto">
          <a:xfrm>
            <a:off x="1" y="6174059"/>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lang="en-US" altLang="zh-CN" sz="2000" b="1" i="1" kern="0" dirty="0">
                <a:solidFill>
                  <a:srgbClr val="FFFFFF"/>
                </a:solidFill>
                <a:effectLst>
                  <a:outerShdw blurRad="38100" dist="38100" dir="2700000" algn="tl">
                    <a:srgbClr val="000000"/>
                  </a:outerShdw>
                </a:effectLst>
                <a:cs typeface="Arial" charset="0"/>
              </a:rPr>
              <a:t>B</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dissolve">
                                      <p:cBhvr>
                                        <p:cTn id="7"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r>
              <a:rPr lang="zh-CN" altLang="en-US" sz="3600" b="1" dirty="0">
                <a:solidFill>
                  <a:srgbClr val="FFFFFF"/>
                </a:solidFill>
                <a:latin typeface="Arial Black" charset="0"/>
                <a:ea typeface="ＭＳ Ｐゴシック" charset="0"/>
                <a:cs typeface="ＭＳ Ｐゴシック" charset="0"/>
              </a:rPr>
              <a:t>以斯拉记与以斯帖记的相互关系</a:t>
            </a:r>
            <a:endParaRPr lang="en-US" sz="3600" b="1" dirty="0">
              <a:solidFill>
                <a:srgbClr val="FFFFFF"/>
              </a:solidFill>
              <a:latin typeface="Arial Black" charset="0"/>
              <a:ea typeface="ＭＳ Ｐゴシック" charset="0"/>
              <a:cs typeface="ＭＳ Ｐゴシック" charset="0"/>
            </a:endParaRPr>
          </a:p>
        </p:txBody>
      </p:sp>
      <p:sp>
        <p:nvSpPr>
          <p:cNvPr id="88067"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cs typeface="Times New Roman" charset="0"/>
              </a:rPr>
              <a:t>289</a:t>
            </a:r>
          </a:p>
        </p:txBody>
      </p:sp>
      <p:grpSp>
        <p:nvGrpSpPr>
          <p:cNvPr id="88068" name="Group 106"/>
          <p:cNvGrpSpPr>
            <a:grpSpLocks/>
          </p:cNvGrpSpPr>
          <p:nvPr/>
        </p:nvGrpSpPr>
        <p:grpSpPr bwMode="auto">
          <a:xfrm>
            <a:off x="0" y="762000"/>
            <a:ext cx="9144000" cy="6019800"/>
            <a:chOff x="0" y="480"/>
            <a:chExt cx="5760" cy="3792"/>
          </a:xfrm>
        </p:grpSpPr>
        <p:grpSp>
          <p:nvGrpSpPr>
            <p:cNvPr id="88069" name="Group 37"/>
            <p:cNvGrpSpPr>
              <a:grpSpLocks/>
            </p:cNvGrpSpPr>
            <p:nvPr/>
          </p:nvGrpSpPr>
          <p:grpSpPr bwMode="auto">
            <a:xfrm>
              <a:off x="0" y="480"/>
              <a:ext cx="5760" cy="336"/>
              <a:chOff x="0" y="0"/>
              <a:chExt cx="4539" cy="671"/>
            </a:xfrm>
          </p:grpSpPr>
          <p:sp>
            <p:nvSpPr>
              <p:cNvPr id="8816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sz="3200" b="1" dirty="0">
                    <a:solidFill>
                      <a:srgbClr val="000000"/>
                    </a:solidFill>
                    <a:latin typeface="Arial Narrow" charset="0"/>
                    <a:cs typeface="Times New Roman" charset="0"/>
                  </a:rPr>
                  <a:t>重建圣殿与圣民</a:t>
                </a:r>
                <a:endParaRPr lang="en-US" altLang="zh-CN" sz="3200" b="1" dirty="0">
                  <a:solidFill>
                    <a:srgbClr val="000000"/>
                  </a:solidFill>
                  <a:latin typeface="Arial Narrow" charset="0"/>
                  <a:cs typeface="SimSun" charset="0"/>
                </a:endParaRPr>
              </a:p>
            </p:txBody>
          </p:sp>
          <p:sp>
            <p:nvSpPr>
              <p:cNvPr id="88164"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0" name="Group 39"/>
            <p:cNvGrpSpPr>
              <a:grpSpLocks/>
            </p:cNvGrpSpPr>
            <p:nvPr/>
          </p:nvGrpSpPr>
          <p:grpSpPr bwMode="auto">
            <a:xfrm>
              <a:off x="0" y="816"/>
              <a:ext cx="2731" cy="423"/>
              <a:chOff x="0" y="671"/>
              <a:chExt cx="2152" cy="845"/>
            </a:xfrm>
          </p:grpSpPr>
          <p:sp>
            <p:nvSpPr>
              <p:cNvPr id="8816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圣殿</a:t>
                </a:r>
                <a:endParaRPr lang="en-US" altLang="zh-CN" b="1" dirty="0">
                  <a:solidFill>
                    <a:srgbClr val="000000"/>
                  </a:solidFill>
                  <a:latin typeface="Arial Narrow" charset="0"/>
                  <a:cs typeface="SimSun" charset="0"/>
                </a:endParaRPr>
              </a:p>
            </p:txBody>
          </p:sp>
          <p:sp>
            <p:nvSpPr>
              <p:cNvPr id="8816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1" name="Group 45"/>
            <p:cNvGrpSpPr>
              <a:grpSpLocks/>
            </p:cNvGrpSpPr>
            <p:nvPr/>
          </p:nvGrpSpPr>
          <p:grpSpPr bwMode="auto">
            <a:xfrm>
              <a:off x="3204" y="816"/>
              <a:ext cx="2556" cy="423"/>
              <a:chOff x="2525" y="671"/>
              <a:chExt cx="2014" cy="845"/>
            </a:xfrm>
          </p:grpSpPr>
          <p:sp>
            <p:nvSpPr>
              <p:cNvPr id="8815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圣民</a:t>
                </a:r>
                <a:endParaRPr lang="en-US" altLang="zh-CN" b="1" dirty="0">
                  <a:solidFill>
                    <a:srgbClr val="000000"/>
                  </a:solidFill>
                  <a:latin typeface="Arial Narrow" charset="0"/>
                  <a:cs typeface="SimSun" charset="0"/>
                </a:endParaRPr>
              </a:p>
            </p:txBody>
          </p:sp>
          <p:sp>
            <p:nvSpPr>
              <p:cNvPr id="88160"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2" name="Group 47"/>
            <p:cNvGrpSpPr>
              <a:grpSpLocks/>
            </p:cNvGrpSpPr>
            <p:nvPr/>
          </p:nvGrpSpPr>
          <p:grpSpPr bwMode="auto">
            <a:xfrm>
              <a:off x="0" y="1239"/>
              <a:ext cx="2731" cy="316"/>
              <a:chOff x="0" y="1516"/>
              <a:chExt cx="2152" cy="633"/>
            </a:xfrm>
          </p:grpSpPr>
          <p:sp>
            <p:nvSpPr>
              <p:cNvPr id="8815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所罗巴伯</a:t>
                </a:r>
                <a:endParaRPr lang="en-US" altLang="zh-CN" b="1" dirty="0">
                  <a:solidFill>
                    <a:srgbClr val="000000"/>
                  </a:solidFill>
                  <a:latin typeface="Arial Narrow" charset="0"/>
                  <a:cs typeface="SimSun" charset="0"/>
                </a:endParaRPr>
              </a:p>
            </p:txBody>
          </p:sp>
          <p:sp>
            <p:nvSpPr>
              <p:cNvPr id="88158"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3" name="Group 49"/>
            <p:cNvGrpSpPr>
              <a:grpSpLocks/>
            </p:cNvGrpSpPr>
            <p:nvPr/>
          </p:nvGrpSpPr>
          <p:grpSpPr bwMode="auto">
            <a:xfrm>
              <a:off x="3204" y="1239"/>
              <a:ext cx="2556" cy="316"/>
              <a:chOff x="2525" y="1516"/>
              <a:chExt cx="2014" cy="633"/>
            </a:xfrm>
          </p:grpSpPr>
          <p:sp>
            <p:nvSpPr>
              <p:cNvPr id="8815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以斯拉</a:t>
                </a:r>
                <a:endParaRPr lang="en-US" altLang="zh-CN" b="1" dirty="0">
                  <a:solidFill>
                    <a:srgbClr val="000000"/>
                  </a:solidFill>
                  <a:latin typeface="Arial Narrow" charset="0"/>
                  <a:cs typeface="SimSun" charset="0"/>
                </a:endParaRPr>
              </a:p>
            </p:txBody>
          </p:sp>
          <p:sp>
            <p:nvSpPr>
              <p:cNvPr id="88156"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4" name="Group 51"/>
            <p:cNvGrpSpPr>
              <a:grpSpLocks/>
            </p:cNvGrpSpPr>
            <p:nvPr/>
          </p:nvGrpSpPr>
          <p:grpSpPr bwMode="auto">
            <a:xfrm>
              <a:off x="0" y="1555"/>
              <a:ext cx="2731" cy="317"/>
              <a:chOff x="0" y="2149"/>
              <a:chExt cx="2152" cy="633"/>
            </a:xfrm>
          </p:grpSpPr>
          <p:sp>
            <p:nvSpPr>
              <p:cNvPr id="8815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a:t>
                </a:r>
                <a:r>
                  <a:rPr lang="en-US" altLang="zh-CN" b="1">
                    <a:solidFill>
                      <a:srgbClr val="000000"/>
                    </a:solidFill>
                    <a:latin typeface="Arial Narrow" charset="0"/>
                    <a:cs typeface="Times New Roman" charset="0"/>
                  </a:rPr>
                  <a:t> 1–6</a:t>
                </a:r>
                <a:endParaRPr lang="en-US" altLang="zh-CN" b="1">
                  <a:solidFill>
                    <a:srgbClr val="000000"/>
                  </a:solidFill>
                  <a:latin typeface="Arial Narrow" charset="0"/>
                  <a:cs typeface="SimSun" charset="0"/>
                </a:endParaRPr>
              </a:p>
            </p:txBody>
          </p:sp>
          <p:sp>
            <p:nvSpPr>
              <p:cNvPr id="8815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5" name="Group 53"/>
            <p:cNvGrpSpPr>
              <a:grpSpLocks/>
            </p:cNvGrpSpPr>
            <p:nvPr/>
          </p:nvGrpSpPr>
          <p:grpSpPr bwMode="auto">
            <a:xfrm>
              <a:off x="3204" y="1555"/>
              <a:ext cx="2556" cy="317"/>
              <a:chOff x="2525" y="2149"/>
              <a:chExt cx="2014" cy="633"/>
            </a:xfrm>
          </p:grpSpPr>
          <p:sp>
            <p:nvSpPr>
              <p:cNvPr id="8815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 </a:t>
                </a:r>
                <a:r>
                  <a:rPr lang="en-US" altLang="zh-CN" b="1">
                    <a:solidFill>
                      <a:srgbClr val="000000"/>
                    </a:solidFill>
                    <a:latin typeface="Arial Narrow" charset="0"/>
                    <a:cs typeface="Times New Roman" charset="0"/>
                  </a:rPr>
                  <a:t>7–10</a:t>
                </a:r>
                <a:endParaRPr lang="en-US" altLang="zh-CN" b="1">
                  <a:solidFill>
                    <a:srgbClr val="000000"/>
                  </a:solidFill>
                  <a:latin typeface="Arial Narrow" charset="0"/>
                  <a:cs typeface="SimSun" charset="0"/>
                </a:endParaRPr>
              </a:p>
            </p:txBody>
          </p:sp>
          <p:sp>
            <p:nvSpPr>
              <p:cNvPr id="88152"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6" name="Group 55"/>
            <p:cNvGrpSpPr>
              <a:grpSpLocks/>
            </p:cNvGrpSpPr>
            <p:nvPr/>
          </p:nvGrpSpPr>
          <p:grpSpPr bwMode="auto">
            <a:xfrm>
              <a:off x="0" y="1872"/>
              <a:ext cx="2731" cy="317"/>
              <a:chOff x="0" y="2782"/>
              <a:chExt cx="2152" cy="633"/>
            </a:xfrm>
          </p:grpSpPr>
          <p:sp>
            <p:nvSpPr>
              <p:cNvPr id="8814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50"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7" name="Group 57"/>
            <p:cNvGrpSpPr>
              <a:grpSpLocks/>
            </p:cNvGrpSpPr>
            <p:nvPr/>
          </p:nvGrpSpPr>
          <p:grpSpPr bwMode="auto">
            <a:xfrm>
              <a:off x="3204" y="1872"/>
              <a:ext cx="2556" cy="317"/>
              <a:chOff x="2525" y="2782"/>
              <a:chExt cx="2014" cy="633"/>
            </a:xfrm>
          </p:grpSpPr>
          <p:sp>
            <p:nvSpPr>
              <p:cNvPr id="8814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48"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8" name="Group 59"/>
            <p:cNvGrpSpPr>
              <a:grpSpLocks/>
            </p:cNvGrpSpPr>
            <p:nvPr/>
          </p:nvGrpSpPr>
          <p:grpSpPr bwMode="auto">
            <a:xfrm>
              <a:off x="0" y="2189"/>
              <a:ext cx="2731" cy="317"/>
              <a:chOff x="0" y="3415"/>
              <a:chExt cx="2152" cy="633"/>
            </a:xfrm>
          </p:grpSpPr>
          <p:sp>
            <p:nvSpPr>
              <p:cNvPr id="8814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生存</a:t>
                </a:r>
                <a:endParaRPr lang="en-US" altLang="zh-CN" b="1">
                  <a:solidFill>
                    <a:srgbClr val="000000"/>
                  </a:solidFill>
                  <a:latin typeface="Arial Narrow" charset="0"/>
                  <a:cs typeface="SimSun" charset="0"/>
                </a:endParaRPr>
              </a:p>
            </p:txBody>
          </p:sp>
          <p:sp>
            <p:nvSpPr>
              <p:cNvPr id="88146"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9" name="Group 61"/>
            <p:cNvGrpSpPr>
              <a:grpSpLocks/>
            </p:cNvGrpSpPr>
            <p:nvPr/>
          </p:nvGrpSpPr>
          <p:grpSpPr bwMode="auto">
            <a:xfrm>
              <a:off x="3204" y="2189"/>
              <a:ext cx="2556" cy="317"/>
              <a:chOff x="2525" y="3415"/>
              <a:chExt cx="2014" cy="633"/>
            </a:xfrm>
          </p:grpSpPr>
          <p:sp>
            <p:nvSpPr>
              <p:cNvPr id="8814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复兴</a:t>
                </a:r>
                <a:endParaRPr lang="en-US" altLang="zh-CN" b="1">
                  <a:solidFill>
                    <a:srgbClr val="000000"/>
                  </a:solidFill>
                  <a:latin typeface="Arial Narrow" charset="0"/>
                  <a:cs typeface="SimSun" charset="0"/>
                </a:endParaRPr>
              </a:p>
            </p:txBody>
          </p:sp>
          <p:sp>
            <p:nvSpPr>
              <p:cNvPr id="8814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0" name="Group 63"/>
            <p:cNvGrpSpPr>
              <a:grpSpLocks/>
            </p:cNvGrpSpPr>
            <p:nvPr/>
          </p:nvGrpSpPr>
          <p:grpSpPr bwMode="auto">
            <a:xfrm>
              <a:off x="0" y="2506"/>
              <a:ext cx="2731" cy="316"/>
              <a:chOff x="0" y="4048"/>
              <a:chExt cx="2152" cy="633"/>
            </a:xfrm>
          </p:grpSpPr>
          <p:sp>
            <p:nvSpPr>
              <p:cNvPr id="8814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000000"/>
                    </a:solidFill>
                    <a:latin typeface="Arial Narrow" charset="0"/>
                    <a:cs typeface="Times New Roman" charset="0"/>
                  </a:rPr>
                  <a:t>工作</a:t>
                </a:r>
                <a:endParaRPr lang="en-US" altLang="zh-CN" b="1">
                  <a:solidFill>
                    <a:srgbClr val="000000"/>
                  </a:solidFill>
                  <a:latin typeface="Arial Narrow" charset="0"/>
                  <a:cs typeface="SimSun" charset="0"/>
                </a:endParaRPr>
              </a:p>
            </p:txBody>
          </p:sp>
          <p:sp>
            <p:nvSpPr>
              <p:cNvPr id="88142"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1" name="Group 65"/>
            <p:cNvGrpSpPr>
              <a:grpSpLocks/>
            </p:cNvGrpSpPr>
            <p:nvPr/>
          </p:nvGrpSpPr>
          <p:grpSpPr bwMode="auto">
            <a:xfrm>
              <a:off x="3204" y="2506"/>
              <a:ext cx="2556" cy="316"/>
              <a:chOff x="2525" y="4048"/>
              <a:chExt cx="2014" cy="633"/>
            </a:xfrm>
          </p:grpSpPr>
          <p:sp>
            <p:nvSpPr>
              <p:cNvPr id="8813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敬拜</a:t>
                </a:r>
                <a:endParaRPr lang="en-US" altLang="zh-CN" b="1">
                  <a:solidFill>
                    <a:srgbClr val="000000"/>
                  </a:solidFill>
                  <a:latin typeface="Arial Narrow" charset="0"/>
                  <a:cs typeface="SimSun" charset="0"/>
                </a:endParaRPr>
              </a:p>
            </p:txBody>
          </p:sp>
          <p:sp>
            <p:nvSpPr>
              <p:cNvPr id="88140"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2" name="Group 67"/>
            <p:cNvGrpSpPr>
              <a:grpSpLocks/>
            </p:cNvGrpSpPr>
            <p:nvPr/>
          </p:nvGrpSpPr>
          <p:grpSpPr bwMode="auto">
            <a:xfrm>
              <a:off x="0" y="2822"/>
              <a:ext cx="2731" cy="317"/>
              <a:chOff x="0" y="4681"/>
              <a:chExt cx="2152" cy="633"/>
            </a:xfrm>
          </p:grpSpPr>
          <p:sp>
            <p:nvSpPr>
              <p:cNvPr id="8813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8"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3" name="Group 69"/>
            <p:cNvGrpSpPr>
              <a:grpSpLocks/>
            </p:cNvGrpSpPr>
            <p:nvPr/>
          </p:nvGrpSpPr>
          <p:grpSpPr bwMode="auto">
            <a:xfrm>
              <a:off x="3204" y="2822"/>
              <a:ext cx="2556" cy="317"/>
              <a:chOff x="2525" y="4681"/>
              <a:chExt cx="2014" cy="633"/>
            </a:xfrm>
          </p:grpSpPr>
          <p:sp>
            <p:nvSpPr>
              <p:cNvPr id="8813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6"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4" name="Group 71"/>
            <p:cNvGrpSpPr>
              <a:grpSpLocks/>
            </p:cNvGrpSpPr>
            <p:nvPr/>
          </p:nvGrpSpPr>
          <p:grpSpPr bwMode="auto">
            <a:xfrm>
              <a:off x="0" y="3139"/>
              <a:ext cx="2731" cy="317"/>
              <a:chOff x="0" y="5314"/>
              <a:chExt cx="2152" cy="633"/>
            </a:xfrm>
          </p:grpSpPr>
          <p:sp>
            <p:nvSpPr>
              <p:cNvPr id="8813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p>
              <a:p>
                <a:pPr algn="ctr" eaLnBrk="0" hangingPunct="0"/>
                <a:r>
                  <a:rPr lang="zh-CN" altLang="en-US" b="1" dirty="0">
                    <a:solidFill>
                      <a:srgbClr val="000000"/>
                    </a:solidFill>
                    <a:latin typeface="Arial Narrow" charset="0"/>
                    <a:cs typeface="Times New Roman" charset="0"/>
                  </a:rPr>
                  <a:t>外来的敌对</a:t>
                </a: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撒马利亚人</a:t>
                </a:r>
                <a:r>
                  <a:rPr lang="en-US" altLang="zh-CN" b="1" dirty="0">
                    <a:solidFill>
                      <a:srgbClr val="000000"/>
                    </a:solidFill>
                    <a:latin typeface="Arial Narrow" charset="0"/>
                    <a:cs typeface="Times New Roman" charset="0"/>
                  </a:rPr>
                  <a:t> </a:t>
                </a:r>
              </a:p>
              <a:p>
                <a:pPr algn="ctr" eaLnBrk="0" hangingPunct="0"/>
                <a:endParaRPr lang="en-US" altLang="zh-CN" b="1" dirty="0">
                  <a:solidFill>
                    <a:srgbClr val="000000"/>
                  </a:solidFill>
                  <a:latin typeface="Arial Narrow" charset="0"/>
                  <a:cs typeface="SimSun" charset="0"/>
                </a:endParaRPr>
              </a:p>
            </p:txBody>
          </p:sp>
          <p:sp>
            <p:nvSpPr>
              <p:cNvPr id="881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5" name="Group 73"/>
            <p:cNvGrpSpPr>
              <a:grpSpLocks/>
            </p:cNvGrpSpPr>
            <p:nvPr/>
          </p:nvGrpSpPr>
          <p:grpSpPr bwMode="auto">
            <a:xfrm>
              <a:off x="3204" y="3139"/>
              <a:ext cx="2556" cy="317"/>
              <a:chOff x="2525" y="5314"/>
              <a:chExt cx="2014" cy="633"/>
            </a:xfrm>
          </p:grpSpPr>
          <p:sp>
            <p:nvSpPr>
              <p:cNvPr id="8813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内部的敌对</a:t>
                </a: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通婚</a:t>
                </a:r>
                <a:endParaRPr lang="en-US" altLang="zh-CN" sz="2200" b="1" dirty="0">
                  <a:solidFill>
                    <a:srgbClr val="000000"/>
                  </a:solidFill>
                  <a:latin typeface="Arial Narrow" charset="0"/>
                  <a:cs typeface="SimSun" charset="0"/>
                </a:endParaRPr>
              </a:p>
            </p:txBody>
          </p:sp>
          <p:sp>
            <p:nvSpPr>
              <p:cNvPr id="88132"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6" name="Group 75"/>
            <p:cNvGrpSpPr>
              <a:grpSpLocks/>
            </p:cNvGrpSpPr>
            <p:nvPr/>
          </p:nvGrpSpPr>
          <p:grpSpPr bwMode="auto">
            <a:xfrm>
              <a:off x="0" y="3456"/>
              <a:ext cx="1025" cy="374"/>
              <a:chOff x="0" y="5947"/>
              <a:chExt cx="808" cy="748"/>
            </a:xfrm>
          </p:grpSpPr>
          <p:sp>
            <p:nvSpPr>
              <p:cNvPr id="8812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cs typeface="SimSun" charset="0"/>
                </a:endParaRPr>
              </a:p>
            </p:txBody>
          </p:sp>
          <p:sp>
            <p:nvSpPr>
              <p:cNvPr id="88130"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7" name="Group 77"/>
            <p:cNvGrpSpPr>
              <a:grpSpLocks/>
            </p:cNvGrpSpPr>
            <p:nvPr/>
          </p:nvGrpSpPr>
          <p:grpSpPr bwMode="auto">
            <a:xfrm>
              <a:off x="1025" y="3456"/>
              <a:ext cx="1706" cy="374"/>
              <a:chOff x="808" y="5947"/>
              <a:chExt cx="1344" cy="748"/>
            </a:xfrm>
          </p:grpSpPr>
          <p:sp>
            <p:nvSpPr>
              <p:cNvPr id="8812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cs typeface="SimSun" charset="0"/>
                </a:endParaRPr>
              </a:p>
            </p:txBody>
          </p:sp>
          <p:sp>
            <p:nvSpPr>
              <p:cNvPr id="88128"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8" name="Group 79"/>
            <p:cNvGrpSpPr>
              <a:grpSpLocks/>
            </p:cNvGrpSpPr>
            <p:nvPr/>
          </p:nvGrpSpPr>
          <p:grpSpPr bwMode="auto">
            <a:xfrm>
              <a:off x="3204" y="3456"/>
              <a:ext cx="1343" cy="374"/>
              <a:chOff x="2525" y="5947"/>
              <a:chExt cx="1058" cy="748"/>
            </a:xfrm>
          </p:grpSpPr>
          <p:sp>
            <p:nvSpPr>
              <p:cNvPr id="8812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归回               </a:t>
                </a:r>
                <a:r>
                  <a:rPr lang="en-US" altLang="zh-CN" b="1">
                    <a:solidFill>
                      <a:srgbClr val="000000"/>
                    </a:solidFill>
                    <a:latin typeface="Arial Narrow" charset="0"/>
                    <a:cs typeface="Times New Roman" charset="0"/>
                  </a:rPr>
                  <a:t>7–8</a:t>
                </a:r>
                <a:endParaRPr lang="en-US" altLang="zh-CN" b="1">
                  <a:solidFill>
                    <a:srgbClr val="000000"/>
                  </a:solidFill>
                  <a:latin typeface="Arial Narrow" charset="0"/>
                  <a:cs typeface="SimSun" charset="0"/>
                </a:endParaRPr>
              </a:p>
            </p:txBody>
          </p:sp>
          <p:sp>
            <p:nvSpPr>
              <p:cNvPr id="88126"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9" name="Group 81"/>
            <p:cNvGrpSpPr>
              <a:grpSpLocks/>
            </p:cNvGrpSpPr>
            <p:nvPr/>
          </p:nvGrpSpPr>
          <p:grpSpPr bwMode="auto">
            <a:xfrm>
              <a:off x="4547" y="3456"/>
              <a:ext cx="1213" cy="374"/>
              <a:chOff x="3583" y="5947"/>
              <a:chExt cx="956" cy="748"/>
            </a:xfrm>
          </p:grpSpPr>
          <p:sp>
            <p:nvSpPr>
              <p:cNvPr id="8812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cs typeface="SimSun" charset="0"/>
                </a:endParaRPr>
              </a:p>
            </p:txBody>
          </p:sp>
          <p:sp>
            <p:nvSpPr>
              <p:cNvPr id="8812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0" name="Group 83"/>
            <p:cNvGrpSpPr>
              <a:grpSpLocks/>
            </p:cNvGrpSpPr>
            <p:nvPr/>
          </p:nvGrpSpPr>
          <p:grpSpPr bwMode="auto">
            <a:xfrm>
              <a:off x="0" y="3830"/>
              <a:ext cx="442" cy="442"/>
              <a:chOff x="0" y="6695"/>
              <a:chExt cx="348" cy="883"/>
            </a:xfrm>
          </p:grpSpPr>
          <p:sp>
            <p:nvSpPr>
              <p:cNvPr id="8812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告示</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cs typeface="SimSun" charset="0"/>
                </a:endParaRPr>
              </a:p>
            </p:txBody>
          </p:sp>
          <p:sp>
            <p:nvSpPr>
              <p:cNvPr id="88122"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1" name="Group 85"/>
            <p:cNvGrpSpPr>
              <a:grpSpLocks/>
            </p:cNvGrpSpPr>
            <p:nvPr/>
          </p:nvGrpSpPr>
          <p:grpSpPr bwMode="auto">
            <a:xfrm>
              <a:off x="442" y="3830"/>
              <a:ext cx="583" cy="442"/>
              <a:chOff x="348" y="6695"/>
              <a:chExt cx="460" cy="883"/>
            </a:xfrm>
          </p:grpSpPr>
          <p:sp>
            <p:nvSpPr>
              <p:cNvPr id="8811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归回者</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cs typeface="SimSun" charset="0"/>
                </a:endParaRPr>
              </a:p>
            </p:txBody>
          </p:sp>
          <p:sp>
            <p:nvSpPr>
              <p:cNvPr id="88120"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2" name="Group 87"/>
            <p:cNvGrpSpPr>
              <a:grpSpLocks/>
            </p:cNvGrpSpPr>
            <p:nvPr/>
          </p:nvGrpSpPr>
          <p:grpSpPr bwMode="auto">
            <a:xfrm>
              <a:off x="1025" y="3830"/>
              <a:ext cx="447" cy="442"/>
              <a:chOff x="808" y="6695"/>
              <a:chExt cx="352" cy="883"/>
            </a:xfrm>
          </p:grpSpPr>
          <p:sp>
            <p:nvSpPr>
              <p:cNvPr id="8811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开始</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cs typeface="SimSun" charset="0"/>
                </a:endParaRPr>
              </a:p>
            </p:txBody>
          </p:sp>
          <p:sp>
            <p:nvSpPr>
              <p:cNvPr id="88118"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3" name="Group 89"/>
            <p:cNvGrpSpPr>
              <a:grpSpLocks/>
            </p:cNvGrpSpPr>
            <p:nvPr/>
          </p:nvGrpSpPr>
          <p:grpSpPr bwMode="auto">
            <a:xfrm>
              <a:off x="1472" y="3830"/>
              <a:ext cx="629" cy="442"/>
              <a:chOff x="1160" y="6695"/>
              <a:chExt cx="496" cy="883"/>
            </a:xfrm>
          </p:grpSpPr>
          <p:sp>
            <p:nvSpPr>
              <p:cNvPr id="8811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被反对</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4:1—6:12</a:t>
                </a:r>
                <a:endParaRPr lang="en-US" altLang="zh-CN" sz="1400" b="1">
                  <a:solidFill>
                    <a:srgbClr val="000000"/>
                  </a:solidFill>
                  <a:latin typeface="Arial Narrow" charset="0"/>
                  <a:cs typeface="SimSun" charset="0"/>
                </a:endParaRPr>
              </a:p>
            </p:txBody>
          </p:sp>
          <p:sp>
            <p:nvSpPr>
              <p:cNvPr id="88116"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4" name="Group 91"/>
            <p:cNvGrpSpPr>
              <a:grpSpLocks/>
            </p:cNvGrpSpPr>
            <p:nvPr/>
          </p:nvGrpSpPr>
          <p:grpSpPr bwMode="auto">
            <a:xfrm>
              <a:off x="2101" y="3830"/>
              <a:ext cx="630" cy="442"/>
              <a:chOff x="1656" y="6695"/>
              <a:chExt cx="496" cy="883"/>
            </a:xfrm>
          </p:grpSpPr>
          <p:sp>
            <p:nvSpPr>
              <p:cNvPr id="8811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结束</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cs typeface="SimSun" charset="0"/>
                </a:endParaRPr>
              </a:p>
            </p:txBody>
          </p:sp>
          <p:sp>
            <p:nvSpPr>
              <p:cNvPr id="8811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5" name="Group 95"/>
            <p:cNvGrpSpPr>
              <a:grpSpLocks/>
            </p:cNvGrpSpPr>
            <p:nvPr/>
          </p:nvGrpSpPr>
          <p:grpSpPr bwMode="auto">
            <a:xfrm>
              <a:off x="2731" y="3830"/>
              <a:ext cx="473" cy="442"/>
              <a:chOff x="2152" y="6695"/>
              <a:chExt cx="373" cy="883"/>
            </a:xfrm>
          </p:grpSpPr>
          <p:sp>
            <p:nvSpPr>
              <p:cNvPr id="88109"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88110" name="Group 93"/>
              <p:cNvGrpSpPr>
                <a:grpSpLocks/>
              </p:cNvGrpSpPr>
              <p:nvPr/>
            </p:nvGrpSpPr>
            <p:grpSpPr bwMode="auto">
              <a:xfrm>
                <a:off x="2152" y="6695"/>
                <a:ext cx="373" cy="883"/>
                <a:chOff x="2152" y="6695"/>
                <a:chExt cx="373" cy="883"/>
              </a:xfrm>
            </p:grpSpPr>
            <p:sp>
              <p:nvSpPr>
                <p:cNvPr id="8811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cs typeface="SimSun" charset="0"/>
                  </a:endParaRPr>
                </a:p>
              </p:txBody>
            </p:sp>
            <p:sp>
              <p:nvSpPr>
                <p:cNvPr id="88112"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88096" name="Group 97"/>
            <p:cNvGrpSpPr>
              <a:grpSpLocks/>
            </p:cNvGrpSpPr>
            <p:nvPr/>
          </p:nvGrpSpPr>
          <p:grpSpPr bwMode="auto">
            <a:xfrm>
              <a:off x="3206" y="3830"/>
              <a:ext cx="685" cy="442"/>
              <a:chOff x="2525" y="6695"/>
              <a:chExt cx="539" cy="883"/>
            </a:xfrm>
          </p:grpSpPr>
          <p:sp>
            <p:nvSpPr>
              <p:cNvPr id="8810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条件与供应</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7</a:t>
                </a:r>
                <a:endParaRPr lang="en-US" altLang="zh-CN" sz="1400" b="1">
                  <a:solidFill>
                    <a:srgbClr val="000000"/>
                  </a:solidFill>
                  <a:latin typeface="Arial Narrow" charset="0"/>
                  <a:cs typeface="SimSun" charset="0"/>
                </a:endParaRPr>
              </a:p>
            </p:txBody>
          </p:sp>
          <p:sp>
            <p:nvSpPr>
              <p:cNvPr id="88108"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7" name="Group 99"/>
            <p:cNvGrpSpPr>
              <a:grpSpLocks/>
            </p:cNvGrpSpPr>
            <p:nvPr/>
          </p:nvGrpSpPr>
          <p:grpSpPr bwMode="auto">
            <a:xfrm>
              <a:off x="3872" y="3830"/>
              <a:ext cx="675" cy="442"/>
              <a:chOff x="3051" y="6695"/>
              <a:chExt cx="532" cy="883"/>
            </a:xfrm>
          </p:grpSpPr>
          <p:sp>
            <p:nvSpPr>
              <p:cNvPr id="8810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归回者      与防卫</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cs typeface="SimSun" charset="0"/>
                </a:endParaRPr>
              </a:p>
            </p:txBody>
          </p:sp>
          <p:sp>
            <p:nvSpPr>
              <p:cNvPr id="88106"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8" name="Group 101"/>
            <p:cNvGrpSpPr>
              <a:grpSpLocks/>
            </p:cNvGrpSpPr>
            <p:nvPr/>
          </p:nvGrpSpPr>
          <p:grpSpPr bwMode="auto">
            <a:xfrm>
              <a:off x="4547" y="3830"/>
              <a:ext cx="584" cy="442"/>
              <a:chOff x="3583" y="6695"/>
              <a:chExt cx="460" cy="883"/>
            </a:xfrm>
          </p:grpSpPr>
          <p:sp>
            <p:nvSpPr>
              <p:cNvPr id="8810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dirty="0">
                    <a:solidFill>
                      <a:srgbClr val="000000"/>
                    </a:solidFill>
                    <a:latin typeface="Arial Narrow" charset="0"/>
                    <a:cs typeface="Times New Roman" charset="0"/>
                  </a:rPr>
                  <a:t> </a:t>
                </a:r>
                <a:r>
                  <a:rPr lang="zh-CN" altLang="en-US" sz="1400" b="1" dirty="0">
                    <a:solidFill>
                      <a:srgbClr val="000000"/>
                    </a:solidFill>
                    <a:latin typeface="Arial Narrow" charset="0"/>
                    <a:cs typeface="Times New Roman" charset="0"/>
                  </a:rPr>
                  <a:t>通婚      与哀伤</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9</a:t>
                </a:r>
                <a:endParaRPr lang="en-US" altLang="zh-CN" sz="1600" b="1" dirty="0">
                  <a:solidFill>
                    <a:srgbClr val="000000"/>
                  </a:solidFill>
                  <a:latin typeface="Arial Narrow" charset="0"/>
                  <a:cs typeface="SimSun" charset="0"/>
                </a:endParaRPr>
              </a:p>
            </p:txBody>
          </p:sp>
          <p:sp>
            <p:nvSpPr>
              <p:cNvPr id="8810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9" name="Group 103"/>
            <p:cNvGrpSpPr>
              <a:grpSpLocks/>
            </p:cNvGrpSpPr>
            <p:nvPr/>
          </p:nvGrpSpPr>
          <p:grpSpPr bwMode="auto">
            <a:xfrm>
              <a:off x="5131" y="3830"/>
              <a:ext cx="629" cy="442"/>
              <a:chOff x="4043" y="6695"/>
              <a:chExt cx="496" cy="883"/>
            </a:xfrm>
          </p:grpSpPr>
          <p:sp>
            <p:nvSpPr>
              <p:cNvPr id="8810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b="1" dirty="0">
                    <a:solidFill>
                      <a:srgbClr val="000000"/>
                    </a:solidFill>
                    <a:latin typeface="Arial Narrow" charset="0"/>
                    <a:cs typeface="Times New Roman" charset="0"/>
                  </a:rPr>
                  <a:t>执行离婚</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10</a:t>
                </a:r>
                <a:endParaRPr lang="en-US" altLang="zh-CN" sz="1600" b="1" dirty="0">
                  <a:solidFill>
                    <a:srgbClr val="000000"/>
                  </a:solidFill>
                  <a:latin typeface="Arial Narrow" charset="0"/>
                  <a:cs typeface="SimSun" charset="0"/>
                </a:endParaRPr>
              </a:p>
            </p:txBody>
          </p:sp>
          <p:sp>
            <p:nvSpPr>
              <p:cNvPr id="88102"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88100" name="Text Box 105"/>
            <p:cNvSpPr txBox="1">
              <a:spLocks noChangeArrowheads="1"/>
            </p:cNvSpPr>
            <p:nvPr/>
          </p:nvSpPr>
          <p:spPr bwMode="auto">
            <a:xfrm>
              <a:off x="2736" y="828"/>
              <a:ext cx="472" cy="3012"/>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Narrow" charset="0"/>
                  <a:cs typeface="Times New Roman" charset="0"/>
                </a:rPr>
                <a:t>以斯帖记</a:t>
              </a:r>
              <a:r>
                <a:rPr lang="en-US" altLang="ja-JP" b="1" dirty="0">
                  <a:solidFill>
                    <a:srgbClr val="FFFFFF"/>
                  </a:solidFill>
                  <a:latin typeface="Arial Narrow" charset="0"/>
                  <a:cs typeface="Times New Roman" charset="0"/>
                </a:rPr>
                <a:t> (58 </a:t>
              </a:r>
              <a:r>
                <a:rPr lang="zh-CN" altLang="en-US" b="1" dirty="0">
                  <a:solidFill>
                    <a:srgbClr val="FFFFFF"/>
                  </a:solidFill>
                  <a:latin typeface="Arial Narrow" charset="0"/>
                  <a:cs typeface="Times New Roman" charset="0"/>
                </a:rPr>
                <a:t>年间隙</a:t>
              </a:r>
              <a:r>
                <a:rPr lang="en-US" altLang="ja-JP" b="1" dirty="0">
                  <a:solidFill>
                    <a:srgbClr val="FFFFFF"/>
                  </a:solidFill>
                  <a:latin typeface="Arial Narrow" charset="0"/>
                  <a:cs typeface="Times New Roman" charset="0"/>
                </a:rPr>
                <a:t>)</a:t>
              </a:r>
              <a:endParaRPr lang="en-US" b="1" dirty="0">
                <a:solidFill>
                  <a:srgbClr val="FFFFFF"/>
                </a:solidFill>
                <a:latin typeface="Arial Narrow" charset="0"/>
                <a:cs typeface="Times New Roman" charset="0"/>
              </a:endParaRPr>
            </a:p>
          </p:txBody>
        </p:sp>
      </p:grpSp>
    </p:spTree>
    <p:extLst>
      <p:ext uri="{BB962C8B-B14F-4D97-AF65-F5344CB8AC3E}">
        <p14:creationId xmlns:p14="http://schemas.microsoft.com/office/powerpoint/2010/main" val="34254319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1700686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a:solidFill>
                <a:srgbClr val="EAE8E2"/>
              </a:solidFill>
            </a:endParaRPr>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zh-CN" altLang="en-US" sz="3600" dirty="0">
                <a:solidFill>
                  <a:srgbClr val="000000"/>
                </a:solidFill>
                <a:latin typeface="Arial Black" charset="0"/>
                <a:ea typeface="ＭＳ Ｐゴシック" charset="0"/>
                <a:cs typeface="Times New Roman" charset="0"/>
              </a:rPr>
              <a:t>从被掳后归回</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ko-KR" altLang="en-US" sz="1800" b="1" dirty="0" err="1">
                <a:solidFill>
                  <a:srgbClr val="000000"/>
                </a:solidFill>
                <a:latin typeface="Arial Narrow" charset="0"/>
                <a:ea typeface="ＭＳ Ｐゴシック" charset="0"/>
                <a:cs typeface="Times New Roman" charset="0"/>
              </a:rPr>
              <a:t>以斯拉</a:t>
            </a:r>
            <a:r>
              <a:rPr lang="en-US" altLang="zh-CN" sz="1800" b="1" dirty="0">
                <a:solidFill>
                  <a:srgbClr val="000000"/>
                </a:solidFill>
                <a:latin typeface="Arial Narrow" charset="0"/>
                <a:ea typeface="ＭＳ Ｐゴシック" charset="0"/>
                <a:cs typeface="Times New Roman" charset="0"/>
              </a:rPr>
              <a:t>,</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grpSp>
        <p:nvGrpSpPr>
          <p:cNvPr id="92164" name="Group 4"/>
          <p:cNvGrpSpPr>
            <a:grpSpLocks/>
          </p:cNvGrpSpPr>
          <p:nvPr/>
        </p:nvGrpSpPr>
        <p:grpSpPr bwMode="auto">
          <a:xfrm>
            <a:off x="609600" y="1143000"/>
            <a:ext cx="85344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归回</a:t>
                </a:r>
                <a:endParaRPr lang="en-US" b="1" dirty="0">
                  <a:solidFill>
                    <a:srgbClr val="FFFFFF"/>
                  </a:solidFill>
                  <a:latin typeface="Arial Narrow" charset="0"/>
                </a:endParaRP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第一阶段</a:t>
                </a:r>
                <a:endParaRPr lang="en-US" b="1" dirty="0">
                  <a:solidFill>
                    <a:srgbClr val="FFFFFF"/>
                  </a:solidFill>
                  <a:latin typeface="Arial Narrow" charset="0"/>
                </a:endParaRP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第二阶段</a:t>
                </a:r>
                <a:endParaRPr lang="en-US" b="1" dirty="0">
                  <a:solidFill>
                    <a:srgbClr val="FFFFFF"/>
                  </a:solidFill>
                  <a:latin typeface="Arial Narrow" charset="0"/>
                </a:endParaRP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第三阶段</a:t>
                </a:r>
                <a:endParaRPr lang="en-US" b="1" dirty="0">
                  <a:solidFill>
                    <a:srgbClr val="FFFFFF"/>
                  </a:solidFill>
                  <a:latin typeface="Arial Narrow" charset="0"/>
                </a:endParaRP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经文</a:t>
                </a:r>
                <a:endParaRPr lang="en-US" b="1" dirty="0">
                  <a:solidFill>
                    <a:srgbClr val="FFFFFF"/>
                  </a:solidFill>
                  <a:latin typeface="Arial Narrow" charset="0"/>
                </a:endParaRP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以斯拉 </a:t>
                </a:r>
                <a:r>
                  <a:rPr lang="en-US" b="1" dirty="0">
                    <a:solidFill>
                      <a:srgbClr val="FFFFFF"/>
                    </a:solidFill>
                    <a:latin typeface="Arial Narrow" charset="0"/>
                  </a:rPr>
                  <a:t>1-6</a:t>
                </a: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以斯拉 </a:t>
                </a:r>
                <a:r>
                  <a:rPr lang="en-US" b="1" dirty="0">
                    <a:solidFill>
                      <a:srgbClr val="FFFFFF"/>
                    </a:solidFill>
                    <a:latin typeface="Arial Narrow" charset="0"/>
                  </a:rPr>
                  <a:t>7-10</a:t>
                </a: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尼希米 </a:t>
                </a:r>
                <a:r>
                  <a:rPr lang="en-US" b="1" dirty="0">
                    <a:solidFill>
                      <a:srgbClr val="FFFFFF"/>
                    </a:solidFill>
                    <a:latin typeface="Arial Narrow" charset="0"/>
                  </a:rPr>
                  <a:t>1-13</a:t>
                </a: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日期</a:t>
                </a:r>
                <a:endParaRPr lang="en-US" b="1" dirty="0">
                  <a:solidFill>
                    <a:srgbClr val="FFFFFF"/>
                  </a:solidFill>
                  <a:latin typeface="Arial Narrow" charset="0"/>
                </a:endParaRP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b="1">
                    <a:solidFill>
                      <a:srgbClr val="FFFFFF"/>
                    </a:solidFill>
                    <a:latin typeface="Arial Narrow" charset="0"/>
                  </a:rPr>
                  <a:t>538 B.C.</a:t>
                </a: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b="1">
                    <a:solidFill>
                      <a:srgbClr val="FFFFFF"/>
                    </a:solidFill>
                    <a:latin typeface="Arial Narrow" charset="0"/>
                  </a:rPr>
                  <a:t>458 B.C.</a:t>
                </a: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tabLst>
                    <a:tab pos="2559050" algn="l"/>
                  </a:tabLst>
                </a:pPr>
                <a:r>
                  <a:rPr lang="en-US" b="1">
                    <a:solidFill>
                      <a:srgbClr val="FFFFFF"/>
                    </a:solidFill>
                    <a:latin typeface="Arial Narrow" charset="0"/>
                  </a:rPr>
                  <a:t>444 B.C.</a:t>
                </a: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领导人</a:t>
                </a:r>
                <a:endParaRPr lang="en-US" b="1" dirty="0">
                  <a:solidFill>
                    <a:srgbClr val="FFFFFF"/>
                  </a:solidFill>
                  <a:latin typeface="Arial Narrow" charset="0"/>
                </a:endParaRP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b="1" dirty="0">
                    <a:solidFill>
                      <a:srgbClr val="FFFFFF"/>
                    </a:solidFill>
                    <a:latin typeface="Arial Narrow" charset="0"/>
                  </a:rPr>
                  <a:t>设巴萨</a:t>
                </a:r>
              </a:p>
              <a:p>
                <a:pPr algn="ctr">
                  <a:lnSpc>
                    <a:spcPct val="80000"/>
                  </a:lnSpc>
                </a:pPr>
                <a:r>
                  <a:rPr lang="zh-CN" altLang="en-US" b="1" dirty="0">
                    <a:solidFill>
                      <a:srgbClr val="FFFFFF"/>
                    </a:solidFill>
                    <a:latin typeface="Arial Narrow" charset="0"/>
                  </a:rPr>
                  <a:t>所罗巴伯</a:t>
                </a:r>
              </a:p>
              <a:p>
                <a:pPr algn="ctr">
                  <a:lnSpc>
                    <a:spcPct val="80000"/>
                  </a:lnSpc>
                </a:pPr>
                <a:r>
                  <a:rPr lang="zh-CN" altLang="en-US" b="1" dirty="0">
                    <a:solidFill>
                      <a:srgbClr val="FFFFFF"/>
                    </a:solidFill>
                    <a:latin typeface="Arial Narrow" charset="0"/>
                  </a:rPr>
                  <a:t>耶书亚</a:t>
                </a: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以斯拉</a:t>
                </a:r>
                <a:endParaRPr lang="en-US" b="1" dirty="0">
                  <a:solidFill>
                    <a:srgbClr val="FFFFFF"/>
                  </a:solidFill>
                  <a:latin typeface="Arial Narrow" charset="0"/>
                </a:endParaRP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尼希米</a:t>
                </a:r>
                <a:endParaRPr lang="en-US" b="1" dirty="0">
                  <a:solidFill>
                    <a:srgbClr val="FFFFFF"/>
                  </a:solidFill>
                  <a:latin typeface="Arial Narrow" charset="0"/>
                </a:endParaRP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波斯国王</a:t>
                </a:r>
                <a:endParaRPr lang="en-US" b="1" dirty="0">
                  <a:solidFill>
                    <a:srgbClr val="FFFFFF"/>
                  </a:solidFill>
                  <a:latin typeface="Arial Narrow" charset="0"/>
                </a:endParaRP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塞鲁士</a:t>
                </a: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亚达薛西</a:t>
                </a: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亚达薛西</a:t>
                </a: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告示主要内容</a:t>
                </a: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sz="2000" b="1" dirty="0">
                    <a:solidFill>
                      <a:srgbClr val="FFFFFF"/>
                    </a:solidFill>
                    <a:latin typeface="Arial Narrow" charset="0"/>
                  </a:rPr>
                  <a:t>自愿选择归回</a:t>
                </a:r>
                <a:r>
                  <a:rPr lang="en-US" altLang="zh-CN" sz="2000" b="1" dirty="0">
                    <a:solidFill>
                      <a:srgbClr val="FFFFFF"/>
                    </a:solidFill>
                    <a:latin typeface="Arial Narrow" charset="0"/>
                  </a:rPr>
                  <a:t>. </a:t>
                </a:r>
                <a:r>
                  <a:rPr lang="zh-CN" altLang="en-US" sz="2000" b="1" dirty="0">
                    <a:solidFill>
                      <a:srgbClr val="FFFFFF"/>
                    </a:solidFill>
                    <a:latin typeface="Arial Narrow" charset="0"/>
                  </a:rPr>
                  <a:t>可重建圣殿</a:t>
                </a:r>
                <a:r>
                  <a:rPr lang="en-US" altLang="zh-CN" sz="2000" b="1" dirty="0">
                    <a:solidFill>
                      <a:srgbClr val="FFFFFF"/>
                    </a:solidFill>
                    <a:latin typeface="Arial Narrow" charset="0"/>
                  </a:rPr>
                  <a:t>, </a:t>
                </a:r>
                <a:r>
                  <a:rPr lang="zh-CN" altLang="en-US" sz="2000" b="1" dirty="0">
                    <a:solidFill>
                      <a:srgbClr val="FFFFFF"/>
                    </a:solidFill>
                    <a:latin typeface="Arial Narrow" charset="0"/>
                  </a:rPr>
                  <a:t>由国库提供部分资金</a:t>
                </a:r>
                <a:r>
                  <a:rPr lang="en-US" altLang="zh-CN" sz="2000" b="1" dirty="0">
                    <a:solidFill>
                      <a:srgbClr val="FFFFFF"/>
                    </a:solidFill>
                    <a:latin typeface="Arial Narrow" charset="0"/>
                  </a:rPr>
                  <a:t>.</a:t>
                </a:r>
              </a:p>
              <a:p>
                <a:pPr algn="ctr">
                  <a:lnSpc>
                    <a:spcPct val="80000"/>
                  </a:lnSpc>
                </a:pPr>
                <a:r>
                  <a:rPr lang="zh-CN" altLang="en-US" sz="2000" b="1" dirty="0">
                    <a:solidFill>
                      <a:srgbClr val="FFFFFF"/>
                    </a:solidFill>
                    <a:latin typeface="Arial Narrow" charset="0"/>
                  </a:rPr>
                  <a:t>被掳者归回</a:t>
                </a:r>
                <a:r>
                  <a:rPr lang="en-US" altLang="zh-CN" sz="2000" b="1" dirty="0">
                    <a:solidFill>
                      <a:srgbClr val="FFFFFF"/>
                    </a:solidFill>
                    <a:latin typeface="Arial Narrow" charset="0"/>
                  </a:rPr>
                  <a:t>.</a:t>
                </a: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sz="2000" b="1" dirty="0">
                    <a:solidFill>
                      <a:srgbClr val="FFFFFF"/>
                    </a:solidFill>
                    <a:latin typeface="Arial Narrow" charset="0"/>
                  </a:rPr>
                  <a:t>自愿选择归回</a:t>
                </a:r>
                <a:r>
                  <a:rPr lang="en-US" altLang="zh-CN" sz="2000" b="1" dirty="0">
                    <a:solidFill>
                      <a:srgbClr val="FFFFFF"/>
                    </a:solidFill>
                    <a:latin typeface="Arial Narrow" charset="0"/>
                  </a:rPr>
                  <a:t>. </a:t>
                </a:r>
                <a:r>
                  <a:rPr lang="zh-CN" altLang="en-US" sz="2000" b="1" dirty="0">
                    <a:solidFill>
                      <a:srgbClr val="FFFFFF"/>
                    </a:solidFill>
                    <a:latin typeface="Arial Narrow" charset="0"/>
                  </a:rPr>
                  <a:t>由国库提供资金</a:t>
                </a:r>
                <a:r>
                  <a:rPr lang="en-US" altLang="zh-CN" sz="2000" b="1" dirty="0">
                    <a:solidFill>
                      <a:srgbClr val="FFFFFF"/>
                    </a:solidFill>
                    <a:latin typeface="Arial Narrow" charset="0"/>
                  </a:rPr>
                  <a:t>.</a:t>
                </a:r>
              </a:p>
              <a:p>
                <a:pPr algn="ctr">
                  <a:lnSpc>
                    <a:spcPct val="80000"/>
                  </a:lnSpc>
                </a:pPr>
                <a:r>
                  <a:rPr lang="zh-CN" altLang="en-US" sz="2000" b="1" dirty="0">
                    <a:solidFill>
                      <a:srgbClr val="FFFFFF"/>
                    </a:solidFill>
                    <a:latin typeface="Arial Narrow" charset="0"/>
                  </a:rPr>
                  <a:t>允许拥有民政地方行政官</a:t>
                </a:r>
                <a:r>
                  <a:rPr lang="en-US" altLang="zh-CN" sz="2000" b="1" dirty="0">
                    <a:solidFill>
                      <a:srgbClr val="FFFFFF"/>
                    </a:solidFill>
                    <a:latin typeface="Arial Narrow" charset="0"/>
                  </a:rPr>
                  <a:t>.</a:t>
                </a: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允许重建城墙</a:t>
                </a: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295</a:t>
            </a:r>
          </a:p>
        </p:txBody>
      </p:sp>
    </p:spTree>
    <p:extLst>
      <p:ext uri="{BB962C8B-B14F-4D97-AF65-F5344CB8AC3E}">
        <p14:creationId xmlns:p14="http://schemas.microsoft.com/office/powerpoint/2010/main" val="2494751524"/>
      </p:ext>
    </p:extLst>
  </p:cSld>
  <p:clrMapOvr>
    <a:overrideClrMapping bg1="dk2" tx1="lt1" bg2="dk1"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a:solidFill>
                <a:srgbClr val="EAE8E2"/>
              </a:solidFill>
            </a:endParaRPr>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a:solidFill>
                  <a:schemeClr val="bg1"/>
                </a:solidFill>
                <a:latin typeface="Arial Black" charset="0"/>
                <a:ea typeface="ＭＳ Ｐゴシック" charset="0"/>
                <a:cs typeface="Times New Roman" charset="0"/>
              </a:rPr>
              <a:t>Returns from Exile</a:t>
            </a:r>
            <a:endParaRPr lang="en-US">
              <a:latin typeface="Impact" charset="0"/>
              <a:ea typeface="ＭＳ Ｐゴシック" charset="0"/>
              <a:cs typeface="ＭＳ Ｐゴシック" charset="0"/>
            </a:endParaRPr>
          </a:p>
        </p:txBody>
      </p:sp>
      <p:grpSp>
        <p:nvGrpSpPr>
          <p:cNvPr id="94212" name="Group 4"/>
          <p:cNvGrpSpPr>
            <a:grpSpLocks/>
          </p:cNvGrpSpPr>
          <p:nvPr/>
        </p:nvGrpSpPr>
        <p:grpSpPr bwMode="auto">
          <a:xfrm>
            <a:off x="533400" y="1295400"/>
            <a:ext cx="8505825" cy="5486400"/>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归回</a:t>
                </a:r>
                <a:endParaRPr lang="en-US" b="1" dirty="0">
                  <a:solidFill>
                    <a:srgbClr val="FFFFFF"/>
                  </a:solidFill>
                  <a:latin typeface="Arial Narrow" charset="0"/>
                </a:endParaRP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第一阶段</a:t>
                </a:r>
                <a:endParaRPr lang="en-US" b="1" dirty="0">
                  <a:solidFill>
                    <a:srgbClr val="FFFFFF"/>
                  </a:solidFill>
                  <a:latin typeface="Arial Narrow" charset="0"/>
                </a:endParaRP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第二阶段</a:t>
                </a:r>
                <a:endParaRPr lang="en-US" b="1" dirty="0">
                  <a:solidFill>
                    <a:srgbClr val="FFFFFF"/>
                  </a:solidFill>
                  <a:latin typeface="Arial Narrow" charset="0"/>
                </a:endParaRP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第三阶段</a:t>
                </a:r>
                <a:endParaRPr lang="en-US" b="1" dirty="0">
                  <a:solidFill>
                    <a:srgbClr val="FFFFFF"/>
                  </a:solidFill>
                  <a:latin typeface="Arial Narrow" charset="0"/>
                </a:endParaRP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cs typeface="Times New Roman" charset="0"/>
                  </a:rPr>
                  <a:t>归回人数</a:t>
                </a:r>
                <a:endParaRPr lang="en-US" b="1" dirty="0">
                  <a:solidFill>
                    <a:srgbClr val="FFFFFF"/>
                  </a:solidFill>
                  <a:latin typeface="Arial Narrow" charset="0"/>
                  <a:cs typeface="Times New Roman" charset="0"/>
                </a:endParaRP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nSpc>
                    <a:spcPct val="80000"/>
                  </a:lnSpc>
                </a:pPr>
                <a:r>
                  <a:rPr lang="en-US" b="1" dirty="0">
                    <a:solidFill>
                      <a:srgbClr val="FFFFFF"/>
                    </a:solidFill>
                    <a:latin typeface="Arial Narrow" charset="0"/>
                  </a:rPr>
                  <a:t>42,360</a:t>
                </a:r>
                <a:endParaRPr lang="en-US" b="1" dirty="0">
                  <a:solidFill>
                    <a:srgbClr val="FFFFFF"/>
                  </a:solidFill>
                  <a:latin typeface="Arial Narrow" charset="0"/>
                  <a:cs typeface="Times New Roman" charset="0"/>
                </a:endParaRPr>
              </a:p>
              <a:p>
                <a:pPr eaLnBrk="0" hangingPunct="0">
                  <a:lnSpc>
                    <a:spcPct val="80000"/>
                  </a:lnSpc>
                </a:pPr>
                <a:r>
                  <a:rPr lang="en-US" b="1" u="sng" dirty="0">
                    <a:solidFill>
                      <a:srgbClr val="FFFFFF"/>
                    </a:solidFill>
                    <a:latin typeface="Arial Narrow" charset="0"/>
                    <a:cs typeface="Times New Roman" charset="0"/>
                  </a:rPr>
                  <a:t>7,337 </a:t>
                </a:r>
                <a:r>
                  <a:rPr lang="en-US" b="1" dirty="0">
                    <a:solidFill>
                      <a:srgbClr val="FFFFFF"/>
                    </a:solidFill>
                    <a:latin typeface="Arial Narrow" charset="0"/>
                    <a:cs typeface="Times New Roman" charset="0"/>
                  </a:rPr>
                  <a:t>(</a:t>
                </a:r>
                <a:r>
                  <a:rPr lang="zh-CN" altLang="en-US" b="1" dirty="0">
                    <a:solidFill>
                      <a:srgbClr val="FFFFFF"/>
                    </a:solidFill>
                    <a:latin typeface="Arial Narrow" charset="0"/>
                    <a:cs typeface="Times New Roman" charset="0"/>
                  </a:rPr>
                  <a:t>奴仆</a:t>
                </a:r>
                <a:r>
                  <a:rPr lang="en-US" b="1" dirty="0">
                    <a:solidFill>
                      <a:srgbClr val="FFFFFF"/>
                    </a:solidFill>
                    <a:latin typeface="Arial Narrow" charset="0"/>
                    <a:cs typeface="Times New Roman" charset="0"/>
                  </a:rPr>
                  <a:t>)</a:t>
                </a:r>
              </a:p>
              <a:p>
                <a:pPr eaLnBrk="0" hangingPunct="0">
                  <a:lnSpc>
                    <a:spcPct val="80000"/>
                  </a:lnSpc>
                </a:pPr>
                <a:r>
                  <a:rPr lang="en-US" b="1" dirty="0">
                    <a:solidFill>
                      <a:srgbClr val="FFFFFF"/>
                    </a:solidFill>
                    <a:latin typeface="Arial Narrow" charset="0"/>
                    <a:cs typeface="Times New Roman" charset="0"/>
                  </a:rPr>
                  <a:t>49,697</a:t>
                </a: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nSpc>
                    <a:spcPct val="70000"/>
                  </a:lnSpc>
                </a:pPr>
                <a:r>
                  <a:rPr lang="en-US" altLang="zh-CN" b="1" dirty="0">
                    <a:solidFill>
                      <a:srgbClr val="FFFFFF"/>
                    </a:solidFill>
                    <a:latin typeface="Arial Narrow" charset="0"/>
                  </a:rPr>
                  <a:t>1,500 </a:t>
                </a:r>
                <a:r>
                  <a:rPr lang="zh-CN" altLang="en-US" b="1" dirty="0">
                    <a:solidFill>
                      <a:srgbClr val="FFFFFF"/>
                    </a:solidFill>
                    <a:latin typeface="Arial Narrow" charset="0"/>
                  </a:rPr>
                  <a:t>男人</a:t>
                </a:r>
              </a:p>
              <a:p>
                <a:pPr>
                  <a:lnSpc>
                    <a:spcPct val="70000"/>
                  </a:lnSpc>
                </a:pPr>
                <a:r>
                  <a:rPr lang="zh-CN" altLang="en-US" b="1" dirty="0">
                    <a:solidFill>
                      <a:srgbClr val="FFFFFF"/>
                    </a:solidFill>
                    <a:latin typeface="Arial Narrow" charset="0"/>
                  </a:rPr>
                  <a:t>     </a:t>
                </a:r>
                <a:r>
                  <a:rPr lang="en-US" altLang="zh-CN" b="1" dirty="0">
                    <a:solidFill>
                      <a:srgbClr val="FFFFFF"/>
                    </a:solidFill>
                    <a:latin typeface="Arial Narrow" charset="0"/>
                  </a:rPr>
                  <a:t>38 </a:t>
                </a:r>
                <a:r>
                  <a:rPr lang="zh-CN" altLang="en-US" b="1" dirty="0">
                    <a:solidFill>
                      <a:srgbClr val="FFFFFF"/>
                    </a:solidFill>
                    <a:latin typeface="Arial Narrow" charset="0"/>
                  </a:rPr>
                  <a:t>利未人</a:t>
                </a:r>
              </a:p>
              <a:p>
                <a:pPr>
                  <a:lnSpc>
                    <a:spcPct val="70000"/>
                  </a:lnSpc>
                </a:pPr>
                <a:r>
                  <a:rPr lang="zh-CN" altLang="en-US" b="1" dirty="0">
                    <a:solidFill>
                      <a:srgbClr val="FFFFFF"/>
                    </a:solidFill>
                    <a:latin typeface="Arial Narrow" charset="0"/>
                  </a:rPr>
                  <a:t>   </a:t>
                </a:r>
                <a:r>
                  <a:rPr lang="en-US" altLang="zh-CN" b="1" dirty="0">
                    <a:solidFill>
                      <a:srgbClr val="FFFFFF"/>
                    </a:solidFill>
                    <a:latin typeface="Arial Narrow" charset="0"/>
                  </a:rPr>
                  <a:t>220 </a:t>
                </a:r>
                <a:r>
                  <a:rPr lang="zh-CN" altLang="en-US" b="1" dirty="0">
                    <a:solidFill>
                      <a:srgbClr val="FFFFFF"/>
                    </a:solidFill>
                    <a:latin typeface="Arial Narrow" charset="0"/>
                  </a:rPr>
                  <a:t>殿役</a:t>
                </a:r>
              </a:p>
              <a:p>
                <a:pPr>
                  <a:lnSpc>
                    <a:spcPct val="70000"/>
                  </a:lnSpc>
                </a:pPr>
                <a:r>
                  <a:rPr lang="en-US" altLang="zh-CN" b="1" dirty="0">
                    <a:solidFill>
                      <a:srgbClr val="FFFFFF"/>
                    </a:solidFill>
                    <a:latin typeface="Arial Narrow" charset="0"/>
                  </a:rPr>
                  <a:t>1,758 + 5000?</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不详</a:t>
                </a: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事件与问题</a:t>
                </a: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b="1" dirty="0">
                    <a:solidFill>
                      <a:srgbClr val="FFFFFF"/>
                    </a:solidFill>
                    <a:latin typeface="Arial Narrow" charset="0"/>
                  </a:rPr>
                  <a:t>开始重建圣殿</a:t>
                </a:r>
                <a:r>
                  <a:rPr lang="en-US" altLang="zh-CN" b="1" dirty="0">
                    <a:solidFill>
                      <a:srgbClr val="FFFFFF"/>
                    </a:solidFill>
                    <a:latin typeface="Arial Narrow" charset="0"/>
                  </a:rPr>
                  <a:t>; </a:t>
                </a:r>
                <a:r>
                  <a:rPr lang="zh-CN" altLang="en-US" b="1" dirty="0">
                    <a:solidFill>
                      <a:srgbClr val="FFFFFF"/>
                    </a:solidFill>
                    <a:latin typeface="Arial Narrow" charset="0"/>
                  </a:rPr>
                  <a:t>献祭并守棚节</a:t>
                </a:r>
                <a:r>
                  <a:rPr lang="en-US" altLang="zh-CN" b="1" dirty="0">
                    <a:solidFill>
                      <a:srgbClr val="FFFFFF"/>
                    </a:solidFill>
                    <a:latin typeface="Arial Narrow" charset="0"/>
                  </a:rPr>
                  <a:t>.</a:t>
                </a:r>
              </a:p>
              <a:p>
                <a:pPr algn="ctr">
                  <a:lnSpc>
                    <a:spcPct val="80000"/>
                  </a:lnSpc>
                </a:pPr>
                <a:r>
                  <a:rPr lang="zh-CN" altLang="en-US" b="1" dirty="0">
                    <a:solidFill>
                      <a:srgbClr val="FFFFFF"/>
                    </a:solidFill>
                    <a:latin typeface="Arial Narrow" charset="0"/>
                  </a:rPr>
                  <a:t>撒马利亚人肇事</a:t>
                </a:r>
                <a:r>
                  <a:rPr lang="en-US" altLang="zh-CN" b="1" dirty="0">
                    <a:solidFill>
                      <a:srgbClr val="FFFFFF"/>
                    </a:solidFill>
                    <a:latin typeface="Arial Narrow" charset="0"/>
                  </a:rPr>
                  <a:t>, </a:t>
                </a:r>
                <a:r>
                  <a:rPr lang="zh-CN" altLang="en-US" b="1" dirty="0">
                    <a:solidFill>
                      <a:srgbClr val="FFFFFF"/>
                    </a:solidFill>
                    <a:latin typeface="Arial Narrow" charset="0"/>
                  </a:rPr>
                  <a:t>筑殿工程停止至</a:t>
                </a:r>
                <a:r>
                  <a:rPr lang="en-US" altLang="zh-CN" b="1" dirty="0">
                    <a:solidFill>
                      <a:srgbClr val="FFFFFF"/>
                    </a:solidFill>
                    <a:latin typeface="Arial Narrow" charset="0"/>
                  </a:rPr>
                  <a:t>520</a:t>
                </a:r>
                <a:r>
                  <a:rPr lang="zh-CN" altLang="en-US" b="1" dirty="0">
                    <a:solidFill>
                      <a:srgbClr val="FFFFFF"/>
                    </a:solidFill>
                    <a:latin typeface="Arial Narrow" charset="0"/>
                  </a:rPr>
                  <a:t>年</a:t>
                </a:r>
                <a:r>
                  <a:rPr lang="en-US" altLang="zh-CN" b="1" dirty="0">
                    <a:solidFill>
                      <a:srgbClr val="FFFFFF"/>
                    </a:solidFill>
                    <a:latin typeface="Arial Narrow" charset="0"/>
                  </a:rPr>
                  <a:t>.</a:t>
                </a:r>
              </a:p>
              <a:p>
                <a:pPr algn="ctr">
                  <a:lnSpc>
                    <a:spcPct val="80000"/>
                  </a:lnSpc>
                </a:pPr>
                <a:r>
                  <a:rPr lang="zh-CN" altLang="en-US" b="1" dirty="0">
                    <a:solidFill>
                      <a:srgbClr val="FFFFFF"/>
                    </a:solidFill>
                    <a:latin typeface="Arial Narrow" charset="0"/>
                  </a:rPr>
                  <a:t>圣殿于</a:t>
                </a:r>
                <a:r>
                  <a:rPr lang="en-US" altLang="zh-CN" b="1" dirty="0">
                    <a:solidFill>
                      <a:srgbClr val="FFFFFF"/>
                    </a:solidFill>
                    <a:latin typeface="Arial Narrow" charset="0"/>
                  </a:rPr>
                  <a:t>516</a:t>
                </a:r>
                <a:r>
                  <a:rPr lang="zh-CN" altLang="en-US" b="1" dirty="0">
                    <a:solidFill>
                      <a:srgbClr val="FFFFFF"/>
                    </a:solidFill>
                    <a:latin typeface="Arial Narrow" charset="0"/>
                  </a:rPr>
                  <a:t>年完成</a:t>
                </a:r>
                <a:r>
                  <a:rPr lang="en-US" altLang="zh-CN" b="1" dirty="0">
                    <a:solidFill>
                      <a:srgbClr val="FFFFFF"/>
                    </a:solidFill>
                    <a:latin typeface="Arial Narrow" charset="0"/>
                  </a:rPr>
                  <a:t>.</a:t>
                </a:r>
              </a:p>
              <a:p>
                <a:pPr algn="ctr" eaLnBrk="0" hangingPunct="0">
                  <a:lnSpc>
                    <a:spcPct val="80000"/>
                  </a:lnSpc>
                </a:pPr>
                <a:endParaRPr lang="en-US" b="1" dirty="0">
                  <a:solidFill>
                    <a:srgbClr val="FFFFFF"/>
                  </a:solidFill>
                  <a:latin typeface="Arial Narrow" charset="0"/>
                  <a:cs typeface="Times New Roman" charset="0"/>
                </a:endParaRP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通婚的问题</a:t>
                </a: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城墙</a:t>
                </a:r>
                <a:r>
                  <a:rPr lang="en-US" altLang="zh-CN" b="1" dirty="0">
                    <a:solidFill>
                      <a:srgbClr val="FFFFFF"/>
                    </a:solidFill>
                    <a:latin typeface="Arial Narrow" charset="0"/>
                  </a:rPr>
                  <a:t>52</a:t>
                </a:r>
                <a:r>
                  <a:rPr lang="zh-CN" altLang="en-US" b="1" dirty="0">
                    <a:solidFill>
                      <a:srgbClr val="FFFFFF"/>
                    </a:solidFill>
                    <a:latin typeface="Arial Narrow" charset="0"/>
                  </a:rPr>
                  <a:t>天内完成</a:t>
                </a:r>
                <a:r>
                  <a:rPr lang="en-US" altLang="zh-CN" b="1" dirty="0">
                    <a:solidFill>
                      <a:srgbClr val="FFFFFF"/>
                    </a:solidFill>
                    <a:latin typeface="Arial Narrow" charset="0"/>
                  </a:rPr>
                  <a:t>, </a:t>
                </a:r>
                <a:r>
                  <a:rPr lang="zh-CN" altLang="en-US" b="1" dirty="0">
                    <a:solidFill>
                      <a:srgbClr val="FFFFFF"/>
                    </a:solidFill>
                    <a:latin typeface="Arial Narrow" charset="0"/>
                  </a:rPr>
                  <a:t>即便参巴拉</a:t>
                </a:r>
                <a:r>
                  <a:rPr lang="en-US" altLang="zh-CN" b="1" dirty="0">
                    <a:solidFill>
                      <a:srgbClr val="FFFFFF"/>
                    </a:solidFill>
                    <a:latin typeface="Arial Narrow" charset="0"/>
                  </a:rPr>
                  <a:t>, </a:t>
                </a:r>
                <a:r>
                  <a:rPr lang="zh-CN" altLang="en-US" b="1" dirty="0">
                    <a:solidFill>
                      <a:srgbClr val="FFFFFF"/>
                    </a:solidFill>
                    <a:latin typeface="Arial Narrow" charset="0"/>
                  </a:rPr>
                  <a:t>多比雅</a:t>
                </a:r>
                <a:r>
                  <a:rPr lang="en-US" altLang="zh-CN" b="1" dirty="0">
                    <a:solidFill>
                      <a:srgbClr val="FFFFFF"/>
                    </a:solidFill>
                    <a:latin typeface="Arial Narrow" charset="0"/>
                  </a:rPr>
                  <a:t>, </a:t>
                </a:r>
                <a:r>
                  <a:rPr lang="zh-CN" altLang="en-US" b="1" dirty="0">
                    <a:solidFill>
                      <a:srgbClr val="FFFFFF"/>
                    </a:solidFill>
                    <a:latin typeface="Arial Narrow" charset="0"/>
                  </a:rPr>
                  <a:t>与基善多翻敌对</a:t>
                </a:r>
                <a:r>
                  <a:rPr lang="en-US" altLang="zh-CN" b="1" dirty="0">
                    <a:solidFill>
                      <a:srgbClr val="FFFFFF"/>
                    </a:solidFill>
                    <a:latin typeface="Arial Narrow" charset="0"/>
                  </a:rPr>
                  <a:t>.</a:t>
                </a:r>
              </a:p>
              <a:p>
                <a:pPr algn="ctr"/>
                <a:r>
                  <a:rPr lang="zh-CN" altLang="en-US" b="1" dirty="0">
                    <a:solidFill>
                      <a:srgbClr val="FFFFFF"/>
                    </a:solidFill>
                    <a:latin typeface="Arial Narrow" charset="0"/>
                  </a:rPr>
                  <a:t>城墙奉献礼与宣读律法书</a:t>
                </a:r>
                <a:r>
                  <a:rPr lang="en-US" altLang="zh-CN" b="1" dirty="0">
                    <a:solidFill>
                      <a:srgbClr val="FFFFFF"/>
                    </a:solidFill>
                    <a:latin typeface="Arial Narrow" charset="0"/>
                  </a:rPr>
                  <a:t>.</a:t>
                </a: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sp>
        <p:nvSpPr>
          <p:cNvPr id="42027" name="Rectangle 43"/>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zh-CN" altLang="en-US" sz="3600" dirty="0">
                <a:solidFill>
                  <a:srgbClr val="000000"/>
                </a:solidFill>
                <a:latin typeface="Arial Black" charset="0"/>
                <a:ea typeface="ＭＳ Ｐゴシック" charset="0"/>
                <a:cs typeface="Times New Roman" charset="0"/>
              </a:rPr>
              <a:t>从被掳后归回</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ko-KR" altLang="en-US" sz="1800" b="1" dirty="0" err="1">
                <a:solidFill>
                  <a:srgbClr val="000000"/>
                </a:solidFill>
                <a:latin typeface="Arial Narrow" charset="0"/>
                <a:ea typeface="ＭＳ Ｐゴシック" charset="0"/>
                <a:cs typeface="Times New Roman" charset="0"/>
              </a:rPr>
              <a:t>以斯拉</a:t>
            </a:r>
            <a:r>
              <a:rPr lang="en-US" altLang="zh-CN" sz="1800" b="1" dirty="0">
                <a:solidFill>
                  <a:srgbClr val="000000"/>
                </a:solidFill>
                <a:latin typeface="Arial Narrow" charset="0"/>
                <a:ea typeface="ＭＳ Ｐゴシック" charset="0"/>
                <a:cs typeface="Times New Roman" charset="0"/>
              </a:rPr>
              <a:t>,</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295</a:t>
            </a:r>
          </a:p>
        </p:txBody>
      </p:sp>
    </p:spTree>
    <p:extLst>
      <p:ext uri="{BB962C8B-B14F-4D97-AF65-F5344CB8AC3E}">
        <p14:creationId xmlns:p14="http://schemas.microsoft.com/office/powerpoint/2010/main" val="8947180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pic>
        <p:nvPicPr>
          <p:cNvPr id="3" name="Picture 2"/>
          <p:cNvPicPr>
            <a:picLocks noChangeAspect="1"/>
          </p:cNvPicPr>
          <p:nvPr/>
        </p:nvPicPr>
        <p:blipFill>
          <a:blip r:embed="rId3"/>
          <a:stretch>
            <a:fillRect/>
          </a:stretch>
        </p:blipFill>
        <p:spPr>
          <a:xfrm>
            <a:off x="0" y="908721"/>
            <a:ext cx="4355976" cy="2895392"/>
          </a:xfrm>
          <a:prstGeom prst="rect">
            <a:avLst/>
          </a:prstGeom>
        </p:spPr>
      </p:pic>
      <p:sp>
        <p:nvSpPr>
          <p:cNvPr id="2" name="Title 1"/>
          <p:cNvSpPr>
            <a:spLocks noGrp="1"/>
          </p:cNvSpPr>
          <p:nvPr>
            <p:ph type="title"/>
          </p:nvPr>
        </p:nvSpPr>
        <p:spPr>
          <a:xfrm>
            <a:off x="-108520" y="116632"/>
            <a:ext cx="9225353" cy="1092078"/>
          </a:xfrm>
          <a:noFill/>
        </p:spPr>
        <p:txBody>
          <a:bodyPr/>
          <a:lstStyle/>
          <a:p>
            <a:r>
              <a:rPr lang="zh-CN" altLang="en-US" sz="4000" b="1" dirty="0">
                <a:effectLst>
                  <a:glow rad="228600">
                    <a:schemeClr val="tx1"/>
                  </a:glow>
                </a:effectLst>
              </a:rPr>
              <a:t>复兴的领导力</a:t>
            </a:r>
            <a:r>
              <a:rPr lang="en-US" sz="4000" b="1" dirty="0">
                <a:effectLst>
                  <a:glow rad="228600">
                    <a:schemeClr val="tx1"/>
                  </a:glow>
                </a:effectLst>
              </a:rPr>
              <a:t> </a:t>
            </a:r>
            <a:br>
              <a:rPr lang="en-US" sz="4000" b="1" dirty="0">
                <a:effectLst>
                  <a:glow rad="228600">
                    <a:schemeClr val="tx1"/>
                  </a:glow>
                </a:effectLst>
              </a:rPr>
            </a:br>
            <a:r>
              <a:rPr lang="en-US" sz="4000" b="1" dirty="0">
                <a:effectLst>
                  <a:glow rad="228600">
                    <a:schemeClr val="tx1"/>
                  </a:glow>
                </a:effectLst>
              </a:rPr>
              <a:t>(</a:t>
            </a:r>
            <a:r>
              <a:rPr lang="ko-KR" altLang="en-US" sz="4000" b="1" dirty="0" err="1">
                <a:effectLst>
                  <a:glow rad="228600">
                    <a:schemeClr val="tx1"/>
                  </a:glow>
                </a:effectLst>
              </a:rPr>
              <a:t>以斯拉</a:t>
            </a:r>
            <a:r>
              <a:rPr lang="en-US" sz="4000" b="1" dirty="0">
                <a:effectLst>
                  <a:glow rad="228600">
                    <a:schemeClr val="tx1"/>
                  </a:glow>
                </a:effectLst>
              </a:rPr>
              <a:t> 8:15-20)</a:t>
            </a:r>
          </a:p>
        </p:txBody>
      </p:sp>
    </p:spTree>
    <p:extLst>
      <p:ext uri="{BB962C8B-B14F-4D97-AF65-F5344CB8AC3E}">
        <p14:creationId xmlns:p14="http://schemas.microsoft.com/office/powerpoint/2010/main" val="42011697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ko-KR" altLang="en-US" sz="4000" b="1" dirty="0" err="1">
                <a:latin typeface="Helvetica" charset="0"/>
                <a:ea typeface="Osaka" charset="0"/>
                <a:cs typeface="Osaka" charset="0"/>
              </a:rPr>
              <a:t>以斯拉</a:t>
            </a:r>
            <a:r>
              <a:rPr lang="en-US" sz="4000" b="1" dirty="0">
                <a:latin typeface="Helvetica" charset="0"/>
                <a:ea typeface="Osaka" charset="0"/>
                <a:cs typeface="Osaka" charset="0"/>
              </a:rPr>
              <a:t> </a:t>
            </a:r>
            <a:r>
              <a:rPr lang="zh-CN" altLang="en-US" sz="4000" b="1" dirty="0">
                <a:latin typeface="Helvetica" charset="0"/>
                <a:ea typeface="Osaka" charset="0"/>
                <a:cs typeface="Osaka" charset="0"/>
              </a:rPr>
              <a:t>宣告禁食</a:t>
            </a:r>
            <a:br>
              <a:rPr lang="en-US" sz="4000" b="1" dirty="0">
                <a:latin typeface="Helvetica" charset="0"/>
                <a:ea typeface="Osaka" charset="0"/>
                <a:cs typeface="Osaka" charset="0"/>
              </a:rPr>
            </a:br>
            <a:r>
              <a:rPr lang="en-US" sz="4000" b="1" dirty="0">
                <a:latin typeface="Helvetica" charset="0"/>
                <a:ea typeface="Osaka" charset="0"/>
                <a:cs typeface="Osaka" charset="0"/>
              </a:rPr>
              <a:t>(</a:t>
            </a:r>
            <a:r>
              <a:rPr lang="ko-KR" altLang="en-US" sz="4000" b="1" dirty="0" err="1">
                <a:latin typeface="Helvetica" charset="0"/>
                <a:ea typeface="Osaka" charset="0"/>
                <a:cs typeface="Osaka" charset="0"/>
              </a:rPr>
              <a:t>以斯拉</a:t>
            </a:r>
            <a:r>
              <a:rPr lang="en-US" sz="4000" b="1" dirty="0">
                <a:latin typeface="Helvetica" charset="0"/>
                <a:ea typeface="Osaka" charset="0"/>
                <a:cs typeface="Osaka" charset="0"/>
              </a:rPr>
              <a:t> 8:21)</a:t>
            </a:r>
          </a:p>
        </p:txBody>
      </p:sp>
    </p:spTree>
    <p:extLst>
      <p:ext uri="{BB962C8B-B14F-4D97-AF65-F5344CB8AC3E}">
        <p14:creationId xmlns:p14="http://schemas.microsoft.com/office/powerpoint/2010/main" val="26409093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5488470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500" y="0"/>
            <a:ext cx="9003323" cy="6858000"/>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zh-CN" altLang="en-US" b="1" dirty="0">
                <a:effectLst>
                  <a:glow rad="228600">
                    <a:schemeClr val="tx1"/>
                  </a:glow>
                </a:effectLst>
              </a:rPr>
              <a:t>内部反对派</a:t>
            </a:r>
            <a:r>
              <a:rPr lang="en-US" b="1" dirty="0">
                <a:effectLst>
                  <a:glow rad="228600">
                    <a:schemeClr val="tx1"/>
                  </a:glow>
                </a:effectLst>
              </a:rPr>
              <a:t>(</a:t>
            </a:r>
            <a:r>
              <a:rPr lang="ko-KR" altLang="en-US" b="1" dirty="0" err="1">
                <a:effectLst>
                  <a:glow rad="228600">
                    <a:schemeClr val="tx1"/>
                  </a:glow>
                </a:effectLst>
              </a:rPr>
              <a:t>以斯拉</a:t>
            </a:r>
            <a:r>
              <a:rPr lang="en-US" b="1" dirty="0">
                <a:effectLst>
                  <a:glow rad="228600">
                    <a:schemeClr val="tx1"/>
                  </a:glow>
                </a:effectLst>
              </a:rPr>
              <a:t> 9)</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283446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r>
              <a:rPr lang="zh-CN" altLang="en-US" b="1">
                <a:solidFill>
                  <a:schemeClr val="bg1"/>
                </a:solidFill>
                <a:latin typeface="Arial Black" charset="0"/>
                <a:ea typeface="ＭＳ Ｐゴシック" charset="0"/>
                <a:cs typeface="Times New Roman" charset="0"/>
              </a:rPr>
              <a:t>所罗巴伯的圣殿</a:t>
            </a:r>
            <a:br>
              <a:rPr lang="en-US" altLang="zh-CN" sz="2000" b="1">
                <a:solidFill>
                  <a:schemeClr val="bg1"/>
                </a:solidFill>
                <a:latin typeface="Times" charset="0"/>
                <a:ea typeface="ＭＳ Ｐゴシック" charset="0"/>
                <a:cs typeface="Times New Roman" charset="0"/>
              </a:rPr>
            </a:br>
            <a:r>
              <a:rPr lang="en-US" altLang="zh-CN" sz="2000" b="1" i="1">
                <a:solidFill>
                  <a:schemeClr val="bg1"/>
                </a:solidFill>
                <a:latin typeface="Arial Narrow" charset="0"/>
                <a:ea typeface="ＭＳ Ｐゴシック" charset="0"/>
                <a:cs typeface="Times New Roman" charset="0"/>
              </a:rPr>
              <a:t>The Bible Visual Resource Book</a:t>
            </a:r>
            <a:r>
              <a:rPr lang="en-US" altLang="zh-CN" sz="2000" b="1">
                <a:solidFill>
                  <a:schemeClr val="bg1"/>
                </a:solidFill>
                <a:latin typeface="Arial Narrow" charset="0"/>
                <a:ea typeface="ＭＳ Ｐゴシック" charset="0"/>
                <a:cs typeface="Times New Roman" charset="0"/>
              </a:rPr>
              <a:t>, 95</a:t>
            </a:r>
            <a:endParaRPr lang="en-US" sz="2000" b="1">
              <a:solidFill>
                <a:schemeClr val="bg1"/>
              </a:solidFill>
              <a:latin typeface="Arial Narrow" charset="0"/>
              <a:ea typeface="ＭＳ Ｐゴシック" charset="0"/>
              <a:cs typeface="Times New Roman" charset="0"/>
            </a:endParaRPr>
          </a:p>
        </p:txBody>
      </p:sp>
      <p:sp>
        <p:nvSpPr>
          <p:cNvPr id="9421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5F5F5F"/>
                </a:solidFill>
              </a:rPr>
              <a:t>298</a:t>
            </a:r>
          </a:p>
        </p:txBody>
      </p:sp>
      <p:sp>
        <p:nvSpPr>
          <p:cNvPr id="32772" name="Rectangle 4"/>
          <p:cNvSpPr>
            <a:spLocks noGrp="1" noChangeArrowheads="1"/>
          </p:cNvSpPr>
          <p:nvPr>
            <p:ph type="body" sz="half" idx="1"/>
          </p:nvPr>
        </p:nvSpPr>
        <p:spPr>
          <a:xfrm>
            <a:off x="1981200" y="1143000"/>
            <a:ext cx="5105400" cy="2362200"/>
          </a:xfrm>
          <a:effectLst>
            <a:outerShdw blurRad="63500" dist="38099" dir="2700000" algn="ctr" rotWithShape="0">
              <a:srgbClr val="FFFFFF">
                <a:alpha val="74997"/>
              </a:srgbClr>
            </a:outerShdw>
          </a:effectLst>
        </p:spPr>
        <p:txBody>
          <a:bodyPr lIns="92075" tIns="46038" rIns="92075" bIns="46038"/>
          <a:lstStyle/>
          <a:p>
            <a:pPr algn="ctr" eaLnBrk="1" hangingPunct="1">
              <a:buFont typeface="Wingdings" charset="0"/>
              <a:buNone/>
            </a:pPr>
            <a:r>
              <a:rPr lang="zh-CN" altLang="en-US" sz="3200" b="1" u="sng">
                <a:solidFill>
                  <a:srgbClr val="000000"/>
                </a:solidFill>
                <a:latin typeface="Impact" charset="0"/>
                <a:ea typeface="ＭＳ Ｐゴシック" charset="0"/>
                <a:cs typeface="ＭＳ Ｐゴシック" charset="0"/>
              </a:rPr>
              <a:t>钥字</a:t>
            </a:r>
            <a:endParaRPr lang="en-US" sz="3200" b="1" u="sng">
              <a:solidFill>
                <a:srgbClr val="000000"/>
              </a:solidFill>
              <a:latin typeface="Impact" charset="0"/>
              <a:ea typeface="ＭＳ Ｐゴシック" charset="0"/>
              <a:cs typeface="ＭＳ Ｐゴシック" charset="0"/>
            </a:endParaRPr>
          </a:p>
        </p:txBody>
      </p:sp>
      <p:pic>
        <p:nvPicPr>
          <p:cNvPr id="94213" name="Picture 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214313" y="1725613"/>
            <a:ext cx="876300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88422" name="Rectangle 6"/>
          <p:cNvSpPr>
            <a:spLocks noGrp="1" noChangeArrowheads="1"/>
          </p:cNvSpPr>
          <p:nvPr>
            <p:ph type="body" sz="half" idx="2"/>
          </p:nvPr>
        </p:nvSpPr>
        <p:spPr>
          <a:xfrm>
            <a:off x="762000" y="4343400"/>
            <a:ext cx="7772400" cy="2300288"/>
          </a:xfrm>
          <a:solidFill>
            <a:srgbClr val="990000"/>
          </a:solidFill>
          <a:effectLst>
            <a:outerShdw blurRad="63500" dist="38099" dir="2700000" algn="ctr" rotWithShape="0">
              <a:srgbClr val="000000">
                <a:alpha val="74997"/>
              </a:srgbClr>
            </a:outerShdw>
          </a:effectLst>
        </p:spPr>
        <p:txBody>
          <a:bodyPr lIns="92075" tIns="46038" rIns="92075" bIns="46038"/>
          <a:lstStyle/>
          <a:p>
            <a:pPr marL="0" indent="0" algn="ctr" eaLnBrk="1" hangingPunct="1">
              <a:lnSpc>
                <a:spcPct val="90000"/>
              </a:lnSpc>
              <a:buFont typeface="Wingdings" charset="0"/>
              <a:buNone/>
            </a:pPr>
            <a:r>
              <a:rPr lang="zh-CN" altLang="en-US" sz="3200" b="1" u="sng">
                <a:solidFill>
                  <a:srgbClr val="FFFFFF"/>
                </a:solidFill>
                <a:latin typeface="Impact" charset="0"/>
                <a:ea typeface="ＭＳ Ｐゴシック" charset="0"/>
                <a:cs typeface="Times New Roman" charset="0"/>
              </a:rPr>
              <a:t>钥节</a:t>
            </a:r>
            <a:endParaRPr lang="en-US" altLang="zh-CN" sz="3200" b="1">
              <a:solidFill>
                <a:srgbClr val="FFFFFF"/>
              </a:solidFill>
              <a:latin typeface="Impact" charset="0"/>
              <a:ea typeface="ＭＳ Ｐゴシック" charset="0"/>
              <a:cs typeface="Times New Roman" charset="0"/>
            </a:endParaRPr>
          </a:p>
          <a:p>
            <a:pPr marL="0" indent="0"/>
            <a:r>
              <a:rPr lang="en-US" altLang="zh-CN" b="1">
                <a:solidFill>
                  <a:srgbClr val="FFFFFF"/>
                </a:solidFill>
                <a:latin typeface="Arial Narrow" charset="0"/>
                <a:ea typeface="ＭＳ Ｐゴシック" charset="0"/>
                <a:cs typeface="Times New Roman" charset="0"/>
              </a:rPr>
              <a:t>“</a:t>
            </a:r>
            <a:r>
              <a:rPr lang="zh-CN" altLang="en-US">
                <a:latin typeface="Arial Narrow" charset="0"/>
                <a:ea typeface="ＭＳ Ｐゴシック" charset="0"/>
                <a:cs typeface="ＭＳ Ｐゴシック" charset="0"/>
              </a:rPr>
              <a:t>现在耶和华我们的 神暂且施恩与我们，给我们留些逃脱的人，使我们安稳如钉子，钉在他的圣所，我们的 神好光照我们的眼目，使我们在受辖制之中稍微复兴。</a:t>
            </a:r>
            <a:r>
              <a:rPr lang="en-US" altLang="zh-CN" b="1">
                <a:solidFill>
                  <a:srgbClr val="FFFFFF"/>
                </a:solidFill>
                <a:latin typeface="Arial Narrow" charset="0"/>
                <a:ea typeface="ＭＳ Ｐゴシック" charset="0"/>
                <a:cs typeface="Times New Roman" charset="0"/>
              </a:rPr>
              <a:t>” (</a:t>
            </a:r>
            <a:r>
              <a:rPr lang="zh-CN" altLang="en-US" b="1">
                <a:solidFill>
                  <a:srgbClr val="FFFFFF"/>
                </a:solidFill>
                <a:latin typeface="Arial Narrow" charset="0"/>
                <a:ea typeface="ＭＳ Ｐゴシック" charset="0"/>
                <a:cs typeface="Times New Roman" charset="0"/>
              </a:rPr>
              <a:t>拉</a:t>
            </a:r>
            <a:r>
              <a:rPr lang="en-US" altLang="zh-CN" b="1">
                <a:solidFill>
                  <a:srgbClr val="FFFFFF"/>
                </a:solidFill>
                <a:latin typeface="Arial Narrow" charset="0"/>
                <a:ea typeface="ＭＳ Ｐゴシック" charset="0"/>
                <a:cs typeface="Times New Roman" charset="0"/>
              </a:rPr>
              <a:t> 9:8)</a:t>
            </a:r>
          </a:p>
        </p:txBody>
      </p:sp>
      <p:sp>
        <p:nvSpPr>
          <p:cNvPr id="94215" name="WordArt 7"/>
          <p:cNvSpPr>
            <a:spLocks noChangeArrowheads="1" noChangeShapeType="1" noTextEdit="1"/>
          </p:cNvSpPr>
          <p:nvPr/>
        </p:nvSpPr>
        <p:spPr bwMode="auto">
          <a:xfrm>
            <a:off x="2686050" y="1728788"/>
            <a:ext cx="3771900" cy="1485900"/>
          </a:xfrm>
          <a:prstGeom prst="rect">
            <a:avLst/>
          </a:prstGeom>
        </p:spPr>
        <p:txBody>
          <a:bodyPr wrap="none" fromWordArt="1">
            <a:prstTxWarp prst="textPlain">
              <a:avLst>
                <a:gd name="adj" fmla="val 50000"/>
              </a:avLst>
            </a:prstTxWarp>
          </a:bodyPr>
          <a:lstStyle/>
          <a:p>
            <a:pPr algn="ctr"/>
            <a:r>
              <a:rPr lang="zh-TW" alt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ＭＳ Ｐゴシック"/>
                <a:ea typeface="ＭＳ Ｐゴシック"/>
                <a:cs typeface="ＭＳ Ｐゴシック"/>
              </a:rPr>
              <a:t>圣殿</a:t>
            </a:r>
            <a:endPar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7025978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996000" y="288985"/>
            <a:ext cx="6148000" cy="1752600"/>
          </a:xfrm>
        </p:spPr>
        <p:txBody>
          <a:bodyPr/>
          <a:lstStyle/>
          <a:p>
            <a:pPr algn="ctr" eaLnBrk="1" hangingPunct="1">
              <a:buFont typeface="Wingdings" charset="0"/>
              <a:buNone/>
            </a:pPr>
            <a:r>
              <a:rPr lang="zh-CN" altLang="en-US" dirty="0">
                <a:latin typeface="Arial Narrow" charset="0"/>
                <a:ea typeface="ＭＳ Ｐゴシック" charset="0"/>
                <a:cs typeface="ＭＳ Ｐゴシック" charset="0"/>
              </a:rPr>
              <a:t>以斯拉和尼希米</a:t>
            </a:r>
            <a:r>
              <a:rPr lang="zh-TW" altLang="en-US" dirty="0">
                <a:latin typeface="Arial Narrow" charset="0"/>
                <a:ea typeface="ＭＳ Ｐゴシック" charset="0"/>
                <a:cs typeface="ＭＳ Ｐゴシック" charset="0"/>
              </a:rPr>
              <a:t>是否</a:t>
            </a:r>
            <a:r>
              <a:rPr lang="zh-CN" altLang="en-US" dirty="0">
                <a:latin typeface="Arial Narrow" charset="0"/>
                <a:ea typeface="ＭＳ Ｐゴシック" charset="0"/>
                <a:cs typeface="ＭＳ Ｐゴシック" charset="0"/>
              </a:rPr>
              <a:t>教</a:t>
            </a:r>
            <a:r>
              <a:rPr lang="zh-TW" altLang="en-US" dirty="0">
                <a:latin typeface="Arial Narrow" charset="0"/>
                <a:ea typeface="ＭＳ Ｐゴシック" charset="0"/>
                <a:cs typeface="ＭＳ Ｐゴシック" charset="0"/>
              </a:rPr>
              <a:t>導</a:t>
            </a:r>
            <a:r>
              <a:rPr lang="zh-CN" altLang="en-US" dirty="0">
                <a:latin typeface="Arial Narrow" charset="0"/>
                <a:ea typeface="ＭＳ Ｐゴシック" charset="0"/>
                <a:cs typeface="ＭＳ Ｐゴシック" charset="0"/>
              </a:rPr>
              <a:t>我们正确的</a:t>
            </a:r>
            <a:endParaRPr lang="en-US" altLang="zh-CN" dirty="0">
              <a:latin typeface="Arial Narrow" charset="0"/>
              <a:ea typeface="ＭＳ Ｐゴシック" charset="0"/>
              <a:cs typeface="ＭＳ Ｐゴシック" charset="0"/>
            </a:endParaRPr>
          </a:p>
          <a:p>
            <a:pPr algn="ctr" eaLnBrk="1" hangingPunct="1">
              <a:buFont typeface="Wingdings" charset="0"/>
              <a:buNone/>
            </a:pPr>
            <a:r>
              <a:rPr lang="zh-CN" altLang="en-US" dirty="0">
                <a:latin typeface="Arial Narrow" charset="0"/>
                <a:ea typeface="ＭＳ Ｐゴシック" charset="0"/>
                <a:cs typeface="ＭＳ Ｐゴシック" charset="0"/>
              </a:rPr>
              <a:t>领导风格？</a:t>
            </a:r>
            <a:br>
              <a:rPr lang="zh-CN" dirty="0">
                <a:latin typeface="Arial Narrow" charset="0"/>
                <a:ea typeface="ＭＳ Ｐゴシック" charset="0"/>
                <a:cs typeface="ＭＳ Ｐゴシック" charset="0"/>
              </a:rPr>
            </a:br>
            <a:r>
              <a:rPr lang="zh-CN" altLang="en-US" dirty="0">
                <a:latin typeface="Arial Narrow" charset="0"/>
                <a:ea typeface="ＭＳ Ｐゴシック" charset="0"/>
                <a:cs typeface="ＭＳ Ｐゴシック" charset="0"/>
              </a:rPr>
              <a:t>如果是这样，那么你应该遵循谁</a:t>
            </a:r>
            <a:r>
              <a:rPr lang="en-US" altLang="zh-TW" dirty="0">
                <a:latin typeface="Arial Narrow" charset="0"/>
                <a:ea typeface="ＭＳ Ｐゴシック" charset="0"/>
                <a:cs typeface="ＭＳ Ｐゴシック" charset="0"/>
              </a:rPr>
              <a:t>?</a:t>
            </a:r>
            <a:endParaRPr lang="en-US" b="1" dirty="0">
              <a:solidFill>
                <a:srgbClr val="FFFFFF"/>
              </a:solidFill>
              <a:latin typeface="Comic Sans MS" charset="0"/>
              <a:ea typeface="ＭＳ Ｐゴシック" charset="0"/>
              <a:cs typeface="ＭＳ Ｐゴシック" charset="0"/>
            </a:endParaRPr>
          </a:p>
        </p:txBody>
      </p:sp>
      <p:sp>
        <p:nvSpPr>
          <p:cNvPr id="126979"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294</a:t>
            </a:r>
          </a:p>
        </p:txBody>
      </p:sp>
      <p:sp>
        <p:nvSpPr>
          <p:cNvPr id="30727" name="Text Box 7"/>
          <p:cNvSpPr txBox="1">
            <a:spLocks noChangeArrowheads="1"/>
          </p:cNvSpPr>
          <p:nvPr/>
        </p:nvSpPr>
        <p:spPr bwMode="auto">
          <a:xfrm>
            <a:off x="228600" y="4343400"/>
            <a:ext cx="8915400" cy="1446213"/>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1"/>
              </a:buClr>
              <a:buSzPct val="80000"/>
              <a:buFont typeface="Wingdings" charset="0"/>
              <a:buChar char="Ü"/>
            </a:pPr>
            <a:r>
              <a:rPr lang="zh-CN" altLang="en-US" sz="3200"/>
              <a:t>通婚导</a:t>
            </a:r>
            <a:r>
              <a:rPr lang="zh-TW" altLang="en-US" sz="3200"/>
              <a:t>致尼希米扯</a:t>
            </a:r>
            <a:r>
              <a:rPr lang="zh-CN" altLang="en-US" sz="3200"/>
              <a:t>了他自己的头发</a:t>
            </a:r>
            <a:r>
              <a:rPr lang="en-US" altLang="zh-CN" sz="3200" b="1">
                <a:solidFill>
                  <a:srgbClr val="FFFFFF"/>
                </a:solidFill>
                <a:latin typeface="Comic Sans MS" charset="0"/>
                <a:cs typeface="Times New Roman" charset="0"/>
              </a:rPr>
              <a:t>(</a:t>
            </a:r>
            <a:r>
              <a:rPr lang="zh-TW" altLang="en-US" sz="3200" b="1">
                <a:solidFill>
                  <a:srgbClr val="FFFFFF"/>
                </a:solidFill>
                <a:latin typeface="Comic Sans MS" charset="0"/>
                <a:cs typeface="Times New Roman" charset="0"/>
              </a:rPr>
              <a:t>尼希米</a:t>
            </a:r>
            <a:r>
              <a:rPr lang="en-US" altLang="zh-CN" sz="3200" b="1">
                <a:solidFill>
                  <a:srgbClr val="FFFFFF"/>
                </a:solidFill>
                <a:latin typeface="Comic Sans MS" charset="0"/>
                <a:cs typeface="Times New Roman" charset="0"/>
              </a:rPr>
              <a:t> 13:25)!</a:t>
            </a:r>
          </a:p>
          <a:p>
            <a:pPr eaLnBrk="1" hangingPunct="1"/>
            <a:endParaRPr lang="en-US">
              <a:cs typeface="Times New Roman" charset="0"/>
            </a:endParaRPr>
          </a:p>
        </p:txBody>
      </p:sp>
      <p:sp>
        <p:nvSpPr>
          <p:cNvPr id="30728" name="Text Box 8"/>
          <p:cNvSpPr txBox="1">
            <a:spLocks noChangeArrowheads="1"/>
          </p:cNvSpPr>
          <p:nvPr/>
        </p:nvSpPr>
        <p:spPr bwMode="auto">
          <a:xfrm>
            <a:off x="228600" y="2844800"/>
            <a:ext cx="8229600" cy="1446213"/>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1"/>
              </a:buClr>
              <a:buSzPct val="80000"/>
              <a:buFont typeface="Wingdings" charset="0"/>
              <a:buChar char="Ü"/>
            </a:pPr>
            <a:r>
              <a:rPr lang="zh-CN" altLang="en-US" sz="3200"/>
              <a:t>通婚导致以斯拉</a:t>
            </a:r>
            <a:r>
              <a:rPr lang="zh-TW" altLang="en-US" sz="3200"/>
              <a:t>扯</a:t>
            </a:r>
            <a:r>
              <a:rPr lang="zh-CN" altLang="en-US" sz="3200"/>
              <a:t>了他自己的头发</a:t>
            </a:r>
            <a:r>
              <a:rPr lang="en-US" altLang="zh-CN" sz="3200" b="1">
                <a:solidFill>
                  <a:srgbClr val="FFFFFF"/>
                </a:solidFill>
                <a:latin typeface="Comic Sans MS" charset="0"/>
                <a:cs typeface="Times New Roman" charset="0"/>
              </a:rPr>
              <a:t> (</a:t>
            </a:r>
            <a:r>
              <a:rPr lang="zh-TW" altLang="en-US" sz="3200" b="1">
                <a:solidFill>
                  <a:srgbClr val="FFFFFF"/>
                </a:solidFill>
                <a:latin typeface="Comic Sans MS" charset="0"/>
                <a:cs typeface="Times New Roman" charset="0"/>
              </a:rPr>
              <a:t>以斯拉</a:t>
            </a:r>
            <a:r>
              <a:rPr lang="en-US" altLang="zh-CN" sz="3200" b="1">
                <a:solidFill>
                  <a:srgbClr val="FFFFFF"/>
                </a:solidFill>
                <a:latin typeface="Comic Sans MS" charset="0"/>
                <a:cs typeface="Times New Roman" charset="0"/>
              </a:rPr>
              <a:t> 9:13)</a:t>
            </a:r>
          </a:p>
          <a:p>
            <a:pPr eaLnBrk="1" hangingPunct="1"/>
            <a:endParaRPr lang="en-US">
              <a:cs typeface="Times New Roman" charset="0"/>
            </a:endParaRPr>
          </a:p>
        </p:txBody>
      </p:sp>
      <p:sp>
        <p:nvSpPr>
          <p:cNvPr id="6" name="Title 5"/>
          <p:cNvSpPr>
            <a:spLocks noGrp="1"/>
          </p:cNvSpPr>
          <p:nvPr>
            <p:ph type="title"/>
          </p:nvPr>
        </p:nvSpPr>
        <p:spPr>
          <a:xfrm>
            <a:off x="1676400" y="5410200"/>
            <a:ext cx="6553200" cy="1143000"/>
          </a:xfrm>
        </p:spPr>
        <p:txBody>
          <a:bodyPr/>
          <a:lstStyle/>
          <a:p>
            <a:pPr algn="ctr"/>
            <a:r>
              <a:rPr lang="zh-TW" altLang="en-US" sz="6000">
                <a:latin typeface="Impact" charset="0"/>
                <a:ea typeface="ＭＳ Ｐゴシック" charset="0"/>
                <a:cs typeface="ＭＳ Ｐゴシック" charset="0"/>
              </a:rPr>
              <a:t>領導</a:t>
            </a:r>
            <a:r>
              <a:rPr lang="en-US" altLang="ja-JP" sz="6000">
                <a:latin typeface="Impact" charset="0"/>
                <a:ea typeface="ＭＳ Ｐゴシック" charset="0"/>
                <a:cs typeface="ＭＳ Ｐゴシック" charset="0"/>
              </a:rPr>
              <a:t>?</a:t>
            </a:r>
            <a:endParaRPr lang="en-US" sz="6000">
              <a:latin typeface="Impact" charset="0"/>
              <a:ea typeface="ＭＳ Ｐゴシック" charset="0"/>
              <a:cs typeface="ＭＳ Ｐゴシック" charset="0"/>
            </a:endParaRPr>
          </a:p>
        </p:txBody>
      </p:sp>
      <p:pic>
        <p:nvPicPr>
          <p:cNvPr id="8" name="Picture 7"/>
          <p:cNvPicPr>
            <a:picLocks noChangeAspect="1"/>
          </p:cNvPicPr>
          <p:nvPr/>
        </p:nvPicPr>
        <p:blipFill>
          <a:blip r:embed="rId3"/>
          <a:stretch>
            <a:fillRect/>
          </a:stretch>
        </p:blipFill>
        <p:spPr>
          <a:xfrm>
            <a:off x="179512" y="692696"/>
            <a:ext cx="2422184" cy="1937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animBg="1" autoUpdateAnimBg="0"/>
      <p:bldP spid="30728"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472618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21658" r="8860" b="17296"/>
          <a:stretch/>
        </p:blipFill>
        <p:spPr>
          <a:xfrm rot="5400000">
            <a:off x="-504671" y="504669"/>
            <a:ext cx="6353354" cy="5344015"/>
          </a:xfrm>
          <a:prstGeom prst="rect">
            <a:avLst/>
          </a:prstGeom>
        </p:spPr>
      </p:pic>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93257" y="102004"/>
            <a:ext cx="1995031" cy="4378053"/>
          </a:xfrm>
          <a:prstGeom prst="rect">
            <a:avLst/>
          </a:prstGeom>
        </p:spPr>
      </p:pic>
      <p:pic>
        <p:nvPicPr>
          <p:cNvPr id="15" name="Picture 14"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755715" y="2113693"/>
            <a:ext cx="2322595" cy="4613829"/>
          </a:xfrm>
          <a:prstGeom prst="rect">
            <a:avLst/>
          </a:prstGeom>
        </p:spPr>
      </p:pic>
      <p:sp>
        <p:nvSpPr>
          <p:cNvPr id="2" name="Title 1"/>
          <p:cNvSpPr>
            <a:spLocks noGrp="1"/>
          </p:cNvSpPr>
          <p:nvPr>
            <p:ph type="title" idx="4294967295"/>
          </p:nvPr>
        </p:nvSpPr>
        <p:spPr>
          <a:xfrm>
            <a:off x="0" y="6093296"/>
            <a:ext cx="9144000" cy="764704"/>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a:t>
            </a:r>
            <a:r>
              <a:rPr lang="en-US" sz="1800" b="1" dirty="0">
                <a:solidFill>
                  <a:schemeClr val="bg1"/>
                </a:solidFill>
                <a:latin typeface="Arial"/>
                <a:cs typeface="Arial"/>
              </a:rPr>
              <a:t>(Grand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fontAlgn="auto">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fontAlgn="auto">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cs typeface="+mn-cs"/>
              </a:rPr>
              <a:t> </a:t>
            </a:r>
            <a:endParaRPr lang="en-US" sz="1800">
              <a:solidFill>
                <a:prstClr val="black"/>
              </a:solidFill>
              <a:latin typeface="Tw Cen MT"/>
              <a:cs typeface="+mn-cs"/>
            </a:endParaRPr>
          </a:p>
        </p:txBody>
      </p:sp>
      <p:sp>
        <p:nvSpPr>
          <p:cNvPr id="14" name="Title 1"/>
          <p:cNvSpPr txBox="1">
            <a:spLocks/>
          </p:cNvSpPr>
          <p:nvPr/>
        </p:nvSpPr>
        <p:spPr bwMode="auto">
          <a:xfrm>
            <a:off x="3448308" y="229682"/>
            <a:ext cx="25527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ko-KR" altLang="en-US" sz="4800" b="1" dirty="0" err="1">
                <a:solidFill>
                  <a:prstClr val="white"/>
                </a:solidFill>
                <a:latin typeface="Arial"/>
                <a:cs typeface="Arial"/>
              </a:rPr>
              <a:t>以斯拉</a:t>
            </a:r>
            <a:endParaRPr lang="en-US" sz="4800" b="1" dirty="0">
              <a:solidFill>
                <a:prstClr val="white"/>
              </a:solidFill>
              <a:latin typeface="Arial"/>
              <a:cs typeface="Arial"/>
            </a:endParaRPr>
          </a:p>
        </p:txBody>
      </p:sp>
      <p:sp>
        <p:nvSpPr>
          <p:cNvPr id="16" name="Rectangle 15"/>
          <p:cNvSpPr/>
          <p:nvPr/>
        </p:nvSpPr>
        <p:spPr>
          <a:xfrm>
            <a:off x="4398821" y="32221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8954797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pic>
        <p:nvPicPr>
          <p:cNvPr id="121859" name="Picture 1" descr="ezra_reads_galle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r>
              <a:rPr lang="zh-CN" altLang="en-US" sz="2800" b="1" dirty="0">
                <a:solidFill>
                  <a:srgbClr val="FFFFFF"/>
                </a:solidFill>
                <a:latin typeface="Arial" charset="0"/>
                <a:ea typeface="ＭＳ Ｐゴシック" charset="0"/>
                <a:cs typeface="Arial" charset="0"/>
              </a:rPr>
              <a:t>宣读律法带来了复兴</a:t>
            </a:r>
            <a:endParaRPr lang="en-US" sz="28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5865818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r>
              <a:rPr lang="zh-CN" altLang="en-US" sz="3600" b="1">
                <a:solidFill>
                  <a:schemeClr val="bg1"/>
                </a:solidFill>
                <a:latin typeface="Arial Black" charset="0"/>
                <a:ea typeface="ＭＳ Ｐゴシック" charset="0"/>
                <a:cs typeface="Times New Roman" charset="0"/>
              </a:rPr>
              <a:t>神在以斯拉记中准许离婚</a:t>
            </a:r>
            <a:r>
              <a:rPr lang="en-US" altLang="zh-CN" sz="3600" b="1">
                <a:solidFill>
                  <a:schemeClr val="bg1"/>
                </a:solidFill>
                <a:latin typeface="Arial Black" charset="0"/>
                <a:ea typeface="ＭＳ Ｐゴシック" charset="0"/>
                <a:cs typeface="Times New Roman" charset="0"/>
              </a:rPr>
              <a:t>?</a:t>
            </a:r>
            <a:endParaRPr lang="en-US" sz="3600" b="1">
              <a:solidFill>
                <a:schemeClr val="bg1"/>
              </a:solidFill>
              <a:latin typeface="Arial Black" charset="0"/>
              <a:ea typeface="ＭＳ Ｐゴシック" charset="0"/>
              <a:cs typeface="Times New Roman" charset="0"/>
            </a:endParaRPr>
          </a:p>
        </p:txBody>
      </p:sp>
      <p:sp>
        <p:nvSpPr>
          <p:cNvPr id="12288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1"/>
                </a:solidFill>
              </a:rPr>
              <a:t>294</a:t>
            </a: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solidFill>
                  <a:schemeClr val="bg2"/>
                </a:solidFill>
              </a:rPr>
              <a:t>该经文没有具体说上帝批准离婚。一种解决方案可能为让</a:t>
            </a:r>
            <a:r>
              <a:rPr lang="en-US" altLang="zh-CN">
                <a:solidFill>
                  <a:schemeClr val="bg2"/>
                </a:solidFill>
              </a:rPr>
              <a:t>113</a:t>
            </a:r>
            <a:r>
              <a:rPr lang="zh-CN" altLang="en-US">
                <a:solidFill>
                  <a:schemeClr val="bg2"/>
                </a:solidFill>
              </a:rPr>
              <a:t>人和他们的家人离开这社区。然而</a:t>
            </a:r>
            <a:r>
              <a:rPr lang="en-US" altLang="zh-CN">
                <a:solidFill>
                  <a:schemeClr val="bg2"/>
                </a:solidFill>
              </a:rPr>
              <a:t>,</a:t>
            </a:r>
            <a:r>
              <a:rPr lang="zh-CN" altLang="en-US">
                <a:solidFill>
                  <a:schemeClr val="bg2"/>
                </a:solidFill>
              </a:rPr>
              <a:t>对于论证起见</a:t>
            </a:r>
            <a:r>
              <a:rPr lang="en-US" altLang="zh-CN">
                <a:solidFill>
                  <a:schemeClr val="bg2"/>
                </a:solidFill>
              </a:rPr>
              <a:t>,</a:t>
            </a:r>
            <a:r>
              <a:rPr lang="zh-CN" altLang="en-US">
                <a:solidFill>
                  <a:schemeClr val="bg2"/>
                </a:solidFill>
              </a:rPr>
              <a:t>下面提供了其他原因</a:t>
            </a:r>
            <a:r>
              <a:rPr lang="en-US" altLang="zh-CN">
                <a:solidFill>
                  <a:schemeClr val="bg2"/>
                </a:solidFill>
              </a:rPr>
              <a:t>...  </a:t>
            </a:r>
          </a:p>
          <a:p>
            <a:endParaRPr lang="en-US" altLang="zh-CN">
              <a:solidFill>
                <a:schemeClr val="bg2"/>
              </a:solidFill>
            </a:endParaRPr>
          </a:p>
          <a:p>
            <a:r>
              <a:rPr lang="zh-CN" altLang="en-US">
                <a:solidFill>
                  <a:schemeClr val="bg2"/>
                </a:solidFill>
              </a:rPr>
              <a:t>该记录足以说明维持神的约民的纯洁甚至比保持某些个别家庭完整更重要。 </a:t>
            </a:r>
            <a:endParaRPr lang="en-US" altLang="zh-CN">
              <a:solidFill>
                <a:schemeClr val="bg2"/>
              </a:solidFill>
            </a:endParaRPr>
          </a:p>
          <a:p>
            <a:endParaRPr lang="en-US" altLang="zh-CN">
              <a:solidFill>
                <a:schemeClr val="bg2"/>
              </a:solidFill>
            </a:endParaRPr>
          </a:p>
          <a:p>
            <a:r>
              <a:rPr lang="zh-CN" altLang="en-US">
                <a:solidFill>
                  <a:schemeClr val="bg2"/>
                </a:solidFill>
              </a:rPr>
              <a:t>尽管</a:t>
            </a:r>
            <a:r>
              <a:rPr lang="en-US" altLang="zh-CN">
                <a:solidFill>
                  <a:schemeClr val="bg2"/>
                </a:solidFill>
              </a:rPr>
              <a:t>113</a:t>
            </a:r>
            <a:r>
              <a:rPr lang="zh-CN" altLang="en-US">
                <a:solidFill>
                  <a:schemeClr val="bg2"/>
                </a:solidFill>
              </a:rPr>
              <a:t>个男子似乎是一个小数目</a:t>
            </a:r>
            <a:r>
              <a:rPr lang="en-US" altLang="zh-CN">
                <a:solidFill>
                  <a:schemeClr val="bg2"/>
                </a:solidFill>
              </a:rPr>
              <a:t>,</a:t>
            </a:r>
            <a:r>
              <a:rPr lang="zh-CN" altLang="en-US">
                <a:solidFill>
                  <a:schemeClr val="bg2"/>
                </a:solidFill>
              </a:rPr>
              <a:t>但因包括了领导人</a:t>
            </a:r>
            <a:r>
              <a:rPr lang="en-US" altLang="zh-CN">
                <a:solidFill>
                  <a:schemeClr val="bg2"/>
                </a:solidFill>
              </a:rPr>
              <a:t>,</a:t>
            </a:r>
            <a:r>
              <a:rPr lang="zh-CN" altLang="en-US">
                <a:solidFill>
                  <a:schemeClr val="bg2"/>
                </a:solidFill>
              </a:rPr>
              <a:t>通婚是肯定会进一步蔓延到所有平民</a:t>
            </a:r>
            <a:r>
              <a:rPr lang="en-US" altLang="zh-CN">
                <a:solidFill>
                  <a:schemeClr val="bg2"/>
                </a:solidFill>
              </a:rPr>
              <a:t>,</a:t>
            </a:r>
            <a:r>
              <a:rPr lang="zh-CN" altLang="en-US">
                <a:solidFill>
                  <a:schemeClr val="bg2"/>
                </a:solidFill>
              </a:rPr>
              <a:t>正如曾在埃及与以色列王国的北部犹太人社区发生的事情。</a:t>
            </a:r>
          </a:p>
        </p:txBody>
      </p:sp>
      <p:sp>
        <p:nvSpPr>
          <p:cNvPr id="122885"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buClr>
                <a:schemeClr val="accent1"/>
              </a:buClr>
              <a:buSzPct val="80000"/>
            </a:pPr>
            <a:r>
              <a:rPr lang="zh-TW" altLang="en-US" b="1" i="1">
                <a:solidFill>
                  <a:srgbClr val="FFFFFF"/>
                </a:solidFill>
                <a:latin typeface="Arial Narrow" charset="0"/>
                <a:cs typeface="Times New Roman" charset="0"/>
              </a:rPr>
              <a:t>問題</a:t>
            </a:r>
            <a:r>
              <a:rPr lang="en-US" altLang="zh-CN" b="1" i="1">
                <a:solidFill>
                  <a:srgbClr val="FFFFFF"/>
                </a:solidFill>
                <a:latin typeface="Arial Narrow" charset="0"/>
                <a:cs typeface="Times New Roman" charset="0"/>
              </a:rPr>
              <a:t>:</a:t>
            </a:r>
            <a:r>
              <a:rPr lang="zh-CN" altLang="en-US"/>
              <a:t>神怎能他在其他地方不赞成离婚</a:t>
            </a:r>
            <a:r>
              <a:rPr lang="zh-TW" altLang="en-US"/>
              <a:t>，</a:t>
            </a:r>
            <a:r>
              <a:rPr lang="zh-CN" altLang="en-US"/>
              <a:t>甚至明确地说，</a:t>
            </a:r>
            <a:r>
              <a:rPr lang="zh-TW" altLang="en-US"/>
              <a:t>「</a:t>
            </a:r>
            <a:r>
              <a:rPr lang="zh-CN" altLang="en-US"/>
              <a:t>我讨厌离婚</a:t>
            </a:r>
            <a:r>
              <a:rPr lang="zh-TW" altLang="en-US"/>
              <a:t>」，卻又在</a:t>
            </a:r>
            <a:r>
              <a:rPr lang="zh-CN" altLang="en-US"/>
              <a:t>这里批准</a:t>
            </a:r>
            <a:r>
              <a:rPr lang="en-US" altLang="zh-CN" b="1" i="1">
                <a:solidFill>
                  <a:srgbClr val="FFFFFF"/>
                </a:solidFill>
                <a:latin typeface="Arial Narrow" charset="0"/>
                <a:cs typeface="Times New Roman" charset="0"/>
              </a:rPr>
              <a:t>(</a:t>
            </a:r>
            <a:r>
              <a:rPr lang="zh-TW" altLang="en-US" b="1" i="1">
                <a:solidFill>
                  <a:srgbClr val="FFFFFF"/>
                </a:solidFill>
                <a:latin typeface="Arial Narrow" charset="0"/>
                <a:cs typeface="Times New Roman" charset="0"/>
              </a:rPr>
              <a:t>馬拉基</a:t>
            </a:r>
            <a:r>
              <a:rPr lang="en-US" altLang="zh-CN" b="1" i="1">
                <a:solidFill>
                  <a:srgbClr val="FFFFFF"/>
                </a:solidFill>
                <a:latin typeface="Arial Narrow" charset="0"/>
                <a:cs typeface="Times New Roman" charset="0"/>
              </a:rPr>
              <a:t>. 2:16; </a:t>
            </a:r>
            <a:r>
              <a:rPr lang="zh-TW" altLang="en-US" b="1" i="1">
                <a:solidFill>
                  <a:srgbClr val="FFFFFF"/>
                </a:solidFill>
                <a:latin typeface="Arial Narrow" charset="0"/>
                <a:cs typeface="Times New Roman" charset="0"/>
              </a:rPr>
              <a:t>參馬太福音</a:t>
            </a:r>
            <a:r>
              <a:rPr lang="en-US" altLang="zh-CN" b="1" i="1">
                <a:solidFill>
                  <a:srgbClr val="FFFFFF"/>
                </a:solidFill>
                <a:latin typeface="Arial Narrow" charset="0"/>
                <a:cs typeface="Times New Roman" charset="0"/>
              </a:rPr>
              <a:t>. 19:8)?</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anim calcmode="lin" valueType="num">
                                      <p:cBhvr additive="base">
                                        <p:cTn id="7" dur="500" fill="hold"/>
                                        <p:tgtEl>
                                          <p:spTgt spid="317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0">
                                            <p:txEl>
                                              <p:pRg st="2" end="2"/>
                                            </p:txEl>
                                          </p:spTgt>
                                        </p:tgtEl>
                                        <p:attrNameLst>
                                          <p:attrName>style.visibility</p:attrName>
                                        </p:attrNameLst>
                                      </p:cBhvr>
                                      <p:to>
                                        <p:strVal val="visible"/>
                                      </p:to>
                                    </p:set>
                                    <p:anim calcmode="lin" valueType="num">
                                      <p:cBhvr additive="base">
                                        <p:cTn id="13" dur="500" fill="hold"/>
                                        <p:tgtEl>
                                          <p:spTgt spid="3175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0">
                                            <p:txEl>
                                              <p:pRg st="4" end="4"/>
                                            </p:txEl>
                                          </p:spTgt>
                                        </p:tgtEl>
                                        <p:attrNameLst>
                                          <p:attrName>style.visibility</p:attrName>
                                        </p:attrNameLst>
                                      </p:cBhvr>
                                      <p:to>
                                        <p:strVal val="visible"/>
                                      </p:to>
                                    </p:set>
                                    <p:anim calcmode="lin" valueType="num">
                                      <p:cBhvr additive="base">
                                        <p:cTn id="19" dur="500" fill="hold"/>
                                        <p:tgtEl>
                                          <p:spTgt spid="3175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5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ko-KR" altLang="en-US" sz="4000" b="1" dirty="0" err="1">
                <a:effectLst>
                  <a:glow rad="228600">
                    <a:schemeClr val="tx1"/>
                  </a:glow>
                </a:effectLst>
              </a:rPr>
              <a:t>宣读律法带来了复兴</a:t>
            </a:r>
            <a:r>
              <a:rPr lang="en-US" altLang="ko-KR" sz="4000" b="1" dirty="0">
                <a:effectLst>
                  <a:glow rad="228600">
                    <a:schemeClr val="tx1"/>
                  </a:glow>
                </a:effectLst>
              </a:rPr>
              <a:t> </a:t>
            </a:r>
            <a:r>
              <a:rPr lang="en-US" sz="4000" b="1" dirty="0">
                <a:effectLst>
                  <a:glow rad="228600">
                    <a:schemeClr val="tx1"/>
                  </a:glow>
                </a:effectLst>
              </a:rPr>
              <a:t>(</a:t>
            </a:r>
            <a:r>
              <a:rPr lang="ko-KR" altLang="en-US" sz="4000" b="1" dirty="0" err="1">
                <a:effectLst>
                  <a:glow rad="228600">
                    <a:schemeClr val="tx1"/>
                  </a:glow>
                </a:effectLst>
              </a:rPr>
              <a:t>以斯拉</a:t>
            </a:r>
            <a:r>
              <a:rPr lang="en-US" sz="4000" b="1" dirty="0">
                <a:effectLst>
                  <a:glow rad="228600">
                    <a:schemeClr val="tx1"/>
                  </a:glow>
                </a:effectLst>
              </a:rPr>
              <a:t> 10)</a:t>
            </a:r>
          </a:p>
        </p:txBody>
      </p:sp>
    </p:spTree>
    <p:extLst>
      <p:ext uri="{BB962C8B-B14F-4D97-AF65-F5344CB8AC3E}">
        <p14:creationId xmlns:p14="http://schemas.microsoft.com/office/powerpoint/2010/main" val="10344505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sp>
        <p:nvSpPr>
          <p:cNvPr id="5" name="Title 4"/>
          <p:cNvSpPr>
            <a:spLocks noGrp="1"/>
          </p:cNvSpPr>
          <p:nvPr>
            <p:ph type="title" idx="4294967295"/>
          </p:nvPr>
        </p:nvSpPr>
        <p:spPr>
          <a:xfrm>
            <a:off x="0" y="44624"/>
            <a:ext cx="9144000" cy="936104"/>
          </a:xfrm>
        </p:spPr>
        <p:txBody>
          <a:bodyPr anchor="ctr"/>
          <a:lstStyle/>
          <a:p>
            <a:pPr algn="ctr">
              <a:defRPr/>
            </a:pPr>
            <a:r>
              <a:rPr lang="zh-CN" altLang="en-US" sz="2800" b="1" dirty="0">
                <a:solidFill>
                  <a:srgbClr val="FFFFFF"/>
                </a:solidFill>
                <a:latin typeface="Arial" charset="0"/>
                <a:ea typeface="ＭＳ Ｐゴシック" charset="0"/>
                <a:cs typeface="Arial" charset="0"/>
              </a:rPr>
              <a:t>这个小小的开端促成了公元一世纪耶路撒冷的重建</a:t>
            </a:r>
            <a:endParaRPr lang="en-US" sz="2800" b="1" dirty="0">
              <a:solidFill>
                <a:srgbClr val="FFFFFF"/>
              </a:solidFill>
              <a:latin typeface="Arial" charset="0"/>
              <a:ea typeface="ＭＳ Ｐゴシック" charset="0"/>
              <a:cs typeface="Arial" charset="0"/>
            </a:endParaRP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25824427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2677695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神拯救我们脱离我们的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捆绑</a:t>
            </a:r>
            <a:r>
              <a:rPr lang="zh-CN" altLang="en-US" sz="4800" b="1" dirty="0">
                <a:effectLst>
                  <a:glow rad="127000">
                    <a:schemeClr val="tx1"/>
                  </a:glow>
                </a:effectLst>
                <a:latin typeface="Arial" charset="0"/>
                <a:ea typeface="ＭＳ Ｐゴシック" charset="0"/>
                <a:cs typeface="ＭＳ Ｐゴシック" charset="0"/>
              </a:rPr>
              <a:t>，让我们可以敬拜他。</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74406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Times New Roman"/>
                <a:ea typeface="ＭＳ Ｐゴシック" charset="0"/>
                <a:cs typeface="Times New Roman"/>
              </a:rPr>
              <a:t>上帝知道我们成为假神奴隶有多么可怕。</a:t>
            </a:r>
            <a:endParaRPr lang="en-US" sz="4800" b="1" dirty="0">
              <a:effectLst>
                <a:glow rad="127000">
                  <a:schemeClr val="tx1"/>
                </a:glow>
              </a:effectLst>
              <a:latin typeface="Times New Roman"/>
              <a:ea typeface="ＭＳ Ｐゴシック" charset="0"/>
              <a:cs typeface="Times New Roman"/>
            </a:endParaRP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000000"/>
                </a:solidFill>
                <a:effectLst/>
                <a:uLnTx/>
                <a:uFillTx/>
                <a:latin typeface="Times New Roman"/>
                <a:ea typeface="ＭＳ Ｐゴシック" charset="0"/>
                <a:cs typeface="Times New Roman"/>
              </a:rPr>
              <a:t>打破束缚</a:t>
            </a:r>
            <a:endParaRPr kumimoji="0" lang="en-US" sz="4800" b="1" i="1"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332983828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056" y="0"/>
            <a:ext cx="9144000" cy="2016125"/>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你需要从罪的奴役中被恢复吗？</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981200"/>
            <a:ext cx="9144000" cy="4876800"/>
          </a:xfrm>
          <a:prstGeom prst="rect">
            <a:avLst/>
          </a:prstGeom>
        </p:spPr>
      </p:pic>
      <p:sp>
        <p:nvSpPr>
          <p:cNvPr id="2" name="TextBox 1">
            <a:extLst>
              <a:ext uri="{FF2B5EF4-FFF2-40B4-BE49-F238E27FC236}">
                <a16:creationId xmlns:a16="http://schemas.microsoft.com/office/drawing/2014/main" id="{31D25C5F-E090-95E7-80C9-AD61276AC237}"/>
              </a:ext>
            </a:extLst>
          </p:cNvPr>
          <p:cNvSpPr txBox="1"/>
          <p:nvPr/>
        </p:nvSpPr>
        <p:spPr>
          <a:xfrm>
            <a:off x="3203848" y="2924944"/>
            <a:ext cx="2492990"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Times New Roman" charset="0"/>
                <a:ea typeface="ＭＳ Ｐゴシック" charset="0"/>
              </a:rPr>
              <a:t>崇拜的演变</a:t>
            </a:r>
            <a:endParaRPr kumimoji="0" lang="en-US" sz="36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5" name="TextBox 4">
            <a:extLst>
              <a:ext uri="{FF2B5EF4-FFF2-40B4-BE49-F238E27FC236}">
                <a16:creationId xmlns:a16="http://schemas.microsoft.com/office/drawing/2014/main" id="{6593DC93-C9AA-5A7D-560F-B9F025F2AE3F}"/>
              </a:ext>
            </a:extLst>
          </p:cNvPr>
          <p:cNvSpPr txBox="1"/>
          <p:nvPr/>
        </p:nvSpPr>
        <p:spPr>
          <a:xfrm>
            <a:off x="467544" y="5733256"/>
            <a:ext cx="1440160" cy="4308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000000"/>
                </a:solidFill>
                <a:effectLst/>
                <a:uLnTx/>
                <a:uFillTx/>
                <a:latin typeface="Times New Roman" charset="0"/>
                <a:ea typeface="ＭＳ Ｐゴシック" charset="0"/>
              </a:rPr>
              <a:t>阶段 </a:t>
            </a:r>
            <a:r>
              <a:rPr kumimoji="0" lang="en-US" altLang="zh-CN" sz="1100" b="1" i="0" u="none" strike="noStrike" kern="1200" cap="none" spc="0" normalizeH="0" baseline="0" noProof="0" dirty="0">
                <a:ln>
                  <a:noFill/>
                </a:ln>
                <a:solidFill>
                  <a:srgbClr val="000000"/>
                </a:solidFill>
                <a:effectLst/>
                <a:uLnTx/>
                <a:uFillTx/>
                <a:latin typeface="Times New Roman" charset="0"/>
                <a:ea typeface="ＭＳ Ｐゴシック" charset="0"/>
              </a:rPr>
              <a:t>1</a:t>
            </a: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 </a:t>
            </a:r>
            <a:endParaRPr kumimoji="0" lang="en-US" altLang="zh-CN" sz="11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纯洁和尊严的崇拜</a:t>
            </a:r>
            <a:endParaRPr kumimoji="0" lang="en-US" sz="11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6" name="TextBox 5">
            <a:extLst>
              <a:ext uri="{FF2B5EF4-FFF2-40B4-BE49-F238E27FC236}">
                <a16:creationId xmlns:a16="http://schemas.microsoft.com/office/drawing/2014/main" id="{53EFFA9E-3EE8-F9BC-6F9D-0C8AFE0A53A2}"/>
              </a:ext>
            </a:extLst>
          </p:cNvPr>
          <p:cNvSpPr txBox="1"/>
          <p:nvPr/>
        </p:nvSpPr>
        <p:spPr>
          <a:xfrm>
            <a:off x="2051720" y="5733256"/>
            <a:ext cx="1440160" cy="60016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000000"/>
                </a:solidFill>
                <a:effectLst/>
                <a:uLnTx/>
                <a:uFillTx/>
                <a:latin typeface="Times New Roman" charset="0"/>
                <a:ea typeface="ＭＳ Ｐゴシック" charset="0"/>
              </a:rPr>
              <a:t>阶段 </a:t>
            </a:r>
            <a:r>
              <a:rPr kumimoji="0" lang="en-US" altLang="zh-CN" sz="1100" b="1" i="0" u="none" strike="noStrike" kern="1200" cap="none" spc="0" normalizeH="0" baseline="0" noProof="0" dirty="0">
                <a:ln>
                  <a:noFill/>
                </a:ln>
                <a:solidFill>
                  <a:srgbClr val="000000"/>
                </a:solidFill>
                <a:effectLst/>
                <a:uLnTx/>
                <a:uFillTx/>
                <a:latin typeface="Times New Roman" charset="0"/>
                <a:ea typeface="ＭＳ Ｐゴシック" charset="0"/>
              </a:rPr>
              <a:t>2</a:t>
            </a: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 </a:t>
            </a:r>
            <a:endParaRPr kumimoji="0" lang="en-US" altLang="zh-CN" sz="11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对上帝的依赖和一颗感恩的心</a:t>
            </a:r>
          </a:p>
        </p:txBody>
      </p:sp>
      <p:sp>
        <p:nvSpPr>
          <p:cNvPr id="7" name="TextBox 6">
            <a:extLst>
              <a:ext uri="{FF2B5EF4-FFF2-40B4-BE49-F238E27FC236}">
                <a16:creationId xmlns:a16="http://schemas.microsoft.com/office/drawing/2014/main" id="{96986280-F4CB-13BD-C93B-9E8A8FF8B677}"/>
              </a:ext>
            </a:extLst>
          </p:cNvPr>
          <p:cNvSpPr txBox="1"/>
          <p:nvPr/>
        </p:nvSpPr>
        <p:spPr>
          <a:xfrm>
            <a:off x="3491880" y="5733256"/>
            <a:ext cx="1440160" cy="4308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000000"/>
                </a:solidFill>
                <a:effectLst/>
                <a:uLnTx/>
                <a:uFillTx/>
                <a:latin typeface="Times New Roman" charset="0"/>
                <a:ea typeface="ＭＳ Ｐゴシック" charset="0"/>
              </a:rPr>
              <a:t>阶段 </a:t>
            </a:r>
            <a:r>
              <a:rPr kumimoji="0" lang="en-US" altLang="zh-CN" sz="1100" b="1" i="0" u="none" strike="noStrike" kern="1200" cap="none" spc="0" normalizeH="0" baseline="0" noProof="0" dirty="0">
                <a:ln>
                  <a:noFill/>
                </a:ln>
                <a:solidFill>
                  <a:srgbClr val="000000"/>
                </a:solidFill>
                <a:effectLst/>
                <a:uLnTx/>
                <a:uFillTx/>
                <a:latin typeface="Times New Roman" charset="0"/>
                <a:ea typeface="ＭＳ Ｐゴシック" charset="0"/>
              </a:rPr>
              <a:t>3</a:t>
            </a: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 </a:t>
            </a:r>
            <a:endParaRPr kumimoji="0" lang="en-US" altLang="zh-CN" sz="11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服务的态度</a:t>
            </a:r>
          </a:p>
        </p:txBody>
      </p:sp>
      <p:sp>
        <p:nvSpPr>
          <p:cNvPr id="8" name="TextBox 7">
            <a:extLst>
              <a:ext uri="{FF2B5EF4-FFF2-40B4-BE49-F238E27FC236}">
                <a16:creationId xmlns:a16="http://schemas.microsoft.com/office/drawing/2014/main" id="{E5EA87FA-B139-0CF2-4428-CCD693F953F5}"/>
              </a:ext>
            </a:extLst>
          </p:cNvPr>
          <p:cNvSpPr txBox="1"/>
          <p:nvPr/>
        </p:nvSpPr>
        <p:spPr>
          <a:xfrm>
            <a:off x="4627946" y="5779422"/>
            <a:ext cx="1440160" cy="60016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000000"/>
                </a:solidFill>
                <a:effectLst/>
                <a:uLnTx/>
                <a:uFillTx/>
                <a:latin typeface="Times New Roman" charset="0"/>
                <a:ea typeface="ＭＳ Ｐゴシック" charset="0"/>
              </a:rPr>
              <a:t>阶段 </a:t>
            </a:r>
            <a:r>
              <a:rPr kumimoji="0" lang="en-US" altLang="zh-CN" sz="1100" b="1" i="0" u="none" strike="noStrike" kern="1200" cap="none" spc="0" normalizeH="0" baseline="0" noProof="0" dirty="0">
                <a:ln>
                  <a:noFill/>
                </a:ln>
                <a:solidFill>
                  <a:srgbClr val="000000"/>
                </a:solidFill>
                <a:effectLst/>
                <a:uLnTx/>
                <a:uFillTx/>
                <a:latin typeface="Times New Roman" charset="0"/>
                <a:ea typeface="ＭＳ Ｐゴシック" charset="0"/>
              </a:rPr>
              <a:t>4</a:t>
            </a: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 </a:t>
            </a:r>
            <a:endParaRPr kumimoji="0" lang="en-US" altLang="zh-CN" sz="11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独立性、个性和愿景的变化</a:t>
            </a:r>
          </a:p>
        </p:txBody>
      </p:sp>
      <p:sp>
        <p:nvSpPr>
          <p:cNvPr id="9" name="TextBox 8">
            <a:extLst>
              <a:ext uri="{FF2B5EF4-FFF2-40B4-BE49-F238E27FC236}">
                <a16:creationId xmlns:a16="http://schemas.microsoft.com/office/drawing/2014/main" id="{D3589C5A-6C73-4EF9-4B26-2FF32F04B2F3}"/>
              </a:ext>
            </a:extLst>
          </p:cNvPr>
          <p:cNvSpPr txBox="1"/>
          <p:nvPr/>
        </p:nvSpPr>
        <p:spPr>
          <a:xfrm>
            <a:off x="5940152" y="5779422"/>
            <a:ext cx="1440160" cy="4308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000000"/>
                </a:solidFill>
                <a:effectLst/>
                <a:uLnTx/>
                <a:uFillTx/>
                <a:latin typeface="Times New Roman" charset="0"/>
                <a:ea typeface="ＭＳ Ｐゴシック" charset="0"/>
              </a:rPr>
              <a:t>阶段 </a:t>
            </a:r>
            <a:r>
              <a:rPr kumimoji="0" lang="en-US" altLang="zh-CN" sz="1100" b="1" i="0" u="none" strike="noStrike" kern="1200" cap="none" spc="0" normalizeH="0" baseline="0" noProof="0" dirty="0">
                <a:ln>
                  <a:noFill/>
                </a:ln>
                <a:solidFill>
                  <a:srgbClr val="000000"/>
                </a:solidFill>
                <a:effectLst/>
                <a:uLnTx/>
                <a:uFillTx/>
                <a:latin typeface="Times New Roman" charset="0"/>
                <a:ea typeface="ＭＳ Ｐゴシック" charset="0"/>
              </a:rPr>
              <a:t>5</a:t>
            </a: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 </a:t>
            </a:r>
            <a:endParaRPr kumimoji="0" lang="en-US" altLang="zh-CN" sz="11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不满足和自我满足</a:t>
            </a:r>
          </a:p>
        </p:txBody>
      </p:sp>
      <p:sp>
        <p:nvSpPr>
          <p:cNvPr id="10" name="TextBox 9">
            <a:extLst>
              <a:ext uri="{FF2B5EF4-FFF2-40B4-BE49-F238E27FC236}">
                <a16:creationId xmlns:a16="http://schemas.microsoft.com/office/drawing/2014/main" id="{1216E258-CBB2-D8CB-C3D9-357B7770AF54}"/>
              </a:ext>
            </a:extLst>
          </p:cNvPr>
          <p:cNvSpPr txBox="1"/>
          <p:nvPr/>
        </p:nvSpPr>
        <p:spPr>
          <a:xfrm>
            <a:off x="7395014" y="5779422"/>
            <a:ext cx="1440160" cy="60016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100" b="1" i="0" u="none" strike="noStrike" kern="1200" cap="none" spc="0" normalizeH="0" baseline="0" noProof="0" dirty="0">
                <a:ln>
                  <a:noFill/>
                </a:ln>
                <a:solidFill>
                  <a:srgbClr val="000000"/>
                </a:solidFill>
                <a:effectLst/>
                <a:uLnTx/>
                <a:uFillTx/>
                <a:latin typeface="Times New Roman" charset="0"/>
                <a:ea typeface="ＭＳ Ｐゴシック" charset="0"/>
              </a:rPr>
              <a:t>阶段 </a:t>
            </a:r>
            <a:r>
              <a:rPr kumimoji="0" lang="en-US" altLang="zh-CN" sz="1100" b="1" i="0" u="none" strike="noStrike" kern="1200" cap="none" spc="0" normalizeH="0" baseline="0" noProof="0" dirty="0">
                <a:ln>
                  <a:noFill/>
                </a:ln>
                <a:solidFill>
                  <a:srgbClr val="000000"/>
                </a:solidFill>
                <a:effectLst/>
                <a:uLnTx/>
                <a:uFillTx/>
                <a:latin typeface="Times New Roman" charset="0"/>
                <a:ea typeface="ＭＳ Ｐゴシック" charset="0"/>
              </a:rPr>
              <a:t>6</a:t>
            </a: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 </a:t>
            </a:r>
            <a:endParaRPr kumimoji="0" lang="en-US" altLang="zh-CN" sz="11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傲慢和一颗不感恩的心</a:t>
            </a:r>
          </a:p>
        </p:txBody>
      </p:sp>
      <p:sp>
        <p:nvSpPr>
          <p:cNvPr id="12" name="TextBox 11">
            <a:extLst>
              <a:ext uri="{FF2B5EF4-FFF2-40B4-BE49-F238E27FC236}">
                <a16:creationId xmlns:a16="http://schemas.microsoft.com/office/drawing/2014/main" id="{036377BD-870F-F634-1B16-FEC9141F2005}"/>
              </a:ext>
            </a:extLst>
          </p:cNvPr>
          <p:cNvSpPr txBox="1"/>
          <p:nvPr/>
        </p:nvSpPr>
        <p:spPr>
          <a:xfrm>
            <a:off x="3627801" y="6300276"/>
            <a:ext cx="488061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Times New Roman" charset="0"/>
                <a:ea typeface="ＭＳ Ｐゴシック" charset="0"/>
              </a:rPr>
              <a:t>来自书籍</a:t>
            </a:r>
            <a:r>
              <a:rPr kumimoji="0" lang="en-US" altLang="zh-CN" sz="1200" b="0" i="0" u="none" strike="noStrike" kern="1200" cap="none" spc="0" normalizeH="0" baseline="0" noProof="0" dirty="0">
                <a:ln>
                  <a:noFill/>
                </a:ln>
                <a:solidFill>
                  <a:srgbClr val="FFFFFF"/>
                </a:solidFill>
                <a:effectLst/>
                <a:uLnTx/>
                <a:uFillTx/>
                <a:latin typeface="Times New Roman" charset="0"/>
                <a:ea typeface="ＭＳ Ｐゴシック" charset="0"/>
              </a:rPr>
              <a:t>《</a:t>
            </a:r>
            <a:r>
              <a:rPr kumimoji="0" lang="zh-CN" altLang="en-US" sz="1200" b="0" i="0" u="none" strike="noStrike" kern="1200" cap="none" spc="0" normalizeH="0" baseline="0" noProof="0" dirty="0">
                <a:ln>
                  <a:noFill/>
                </a:ln>
                <a:solidFill>
                  <a:srgbClr val="FFFFFF"/>
                </a:solidFill>
                <a:effectLst/>
                <a:uLnTx/>
                <a:uFillTx/>
                <a:latin typeface="Times New Roman" charset="0"/>
                <a:ea typeface="ＭＳ Ｐゴシック" charset="0"/>
              </a:rPr>
              <a:t>大卫的帐幕今日</a:t>
            </a:r>
            <a:r>
              <a:rPr kumimoji="0" lang="en-US" altLang="zh-CN" sz="1200" b="0" i="0" u="none" strike="noStrike" kern="1200" cap="none" spc="0" normalizeH="0" baseline="0" noProof="0" dirty="0">
                <a:ln>
                  <a:noFill/>
                </a:ln>
                <a:solidFill>
                  <a:srgbClr val="FFFFFF"/>
                </a:solidFill>
                <a:effectLst/>
                <a:uLnTx/>
                <a:uFillTx/>
                <a:latin typeface="Times New Roman"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Times New Roman" charset="0"/>
                <a:ea typeface="ＭＳ Ｐゴシック" charset="0"/>
              </a:rPr>
              <a:t>作者：埃德加</a:t>
            </a:r>
            <a:r>
              <a:rPr kumimoji="0" lang="en-US" altLang="zh-CN" sz="1200" b="0" i="0" u="none" strike="noStrike" kern="1200" cap="none" spc="0" normalizeH="0" baseline="0" noProof="0" dirty="0">
                <a:ln>
                  <a:noFill/>
                </a:ln>
                <a:solidFill>
                  <a:srgbClr val="FFFFFF"/>
                </a:solidFill>
                <a:effectLst/>
                <a:uLnTx/>
                <a:uFillTx/>
                <a:latin typeface="Times New Roman" charset="0"/>
                <a:ea typeface="ＭＳ Ｐゴシック" charset="0"/>
              </a:rPr>
              <a:t>·</a:t>
            </a:r>
            <a:r>
              <a:rPr kumimoji="0" lang="zh-CN" altLang="en-US" sz="1200" b="0" i="0" u="none" strike="noStrike" kern="1200" cap="none" spc="0" normalizeH="0" baseline="0" noProof="0" dirty="0">
                <a:ln>
                  <a:noFill/>
                </a:ln>
                <a:solidFill>
                  <a:srgbClr val="FFFFFF"/>
                </a:solidFill>
                <a:effectLst/>
                <a:uLnTx/>
                <a:uFillTx/>
                <a:latin typeface="Times New Roman" charset="0"/>
                <a:ea typeface="ＭＳ Ｐゴシック" charset="0"/>
              </a:rPr>
              <a:t>温特 电子邮件：</a:t>
            </a:r>
            <a:r>
              <a:rPr kumimoji="0" lang="en-US" sz="1200" b="0" i="0" u="none" strike="noStrike" kern="1200" cap="none" spc="0" normalizeH="0" baseline="0" noProof="0" dirty="0" err="1">
                <a:ln>
                  <a:noFill/>
                </a:ln>
                <a:solidFill>
                  <a:srgbClr val="FFFFFF"/>
                </a:solidFill>
                <a:effectLst/>
                <a:uLnTx/>
                <a:uFillTx/>
                <a:latin typeface="Times New Roman" charset="0"/>
                <a:ea typeface="ＭＳ Ｐゴシック" charset="0"/>
              </a:rPr>
              <a:t>edgarwinter@gmail.com</a:t>
            </a:r>
            <a:endParaRPr kumimoji="0" lang="en-US" sz="12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473219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945354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ko-KR" altLang="en-US" sz="5400" b="1" dirty="0">
                <a:effectLst>
                  <a:glow rad="127000">
                    <a:schemeClr val="tx1"/>
                  </a:glow>
                </a:effectLst>
                <a:latin typeface="Arial" charset="0"/>
                <a:ea typeface="ＭＳ Ｐゴシック" charset="0"/>
                <a:cs typeface="ＭＳ Ｐゴシック" charset="0"/>
              </a:rPr>
              <a:t>以斯拉</a:t>
            </a:r>
            <a:r>
              <a:rPr lang="zh-CN" altLang="en-US" sz="5400" b="1" dirty="0">
                <a:effectLst>
                  <a:glow rad="127000">
                    <a:schemeClr val="tx1"/>
                  </a:glow>
                </a:effectLst>
                <a:latin typeface="Arial" charset="0"/>
                <a:ea typeface="ＭＳ Ｐゴシック" charset="0"/>
                <a:cs typeface="ＭＳ Ｐゴシック" charset="0"/>
              </a:rPr>
              <a:t>的主旨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神亲自转化</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2" y="1773238"/>
            <a:ext cx="2947593"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被掳子民</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敬拜者</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7" name="Notched Right Arrow 6"/>
          <p:cNvSpPr/>
          <p:nvPr/>
        </p:nvSpPr>
        <p:spPr bwMode="auto">
          <a:xfrm>
            <a:off x="3059832" y="2723740"/>
            <a:ext cx="2745775" cy="141052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成为</a:t>
            </a: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27258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7200" b="1" dirty="0" err="1">
                <a:effectLst>
                  <a:glow rad="127000">
                    <a:schemeClr val="tx1"/>
                  </a:glow>
                </a:effectLst>
                <a:latin typeface="Arial" charset="0"/>
                <a:ea typeface="ＭＳ Ｐゴシック" charset="0"/>
                <a:cs typeface="ＭＳ Ｐゴシック" charset="0"/>
              </a:rPr>
              <a:t>作个敬拜上帝的人</a:t>
            </a:r>
            <a:endParaRPr lang="en-US" sz="72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50690988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神拯救了被掳的犹太人，让他们可以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他。</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0613730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zh-CN" altLang="en-US" b="1" dirty="0">
                <a:solidFill>
                  <a:schemeClr val="tx1"/>
                </a:solidFill>
                <a:latin typeface="Arial"/>
                <a:ea typeface="+mj-ea"/>
                <a:cs typeface="Arial"/>
              </a:rPr>
              <a:t>总结</a:t>
            </a:r>
            <a:endParaRPr lang="en-US" b="1" dirty="0">
              <a:solidFill>
                <a:schemeClr val="tx1"/>
              </a:solidFill>
              <a:latin typeface="Arial"/>
              <a:ea typeface="+mj-ea"/>
              <a:cs typeface="Arial"/>
            </a:endParaRP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289</a:t>
            </a: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A7C1CB"/>
              </a:buClr>
              <a:buSzPct val="80000"/>
              <a:buFont typeface="Wingdings" charset="0"/>
              <a:buNone/>
            </a:pPr>
            <a:r>
              <a:rPr lang="zh-CN" altLang="en-US" sz="3200" b="1" i="1" dirty="0">
                <a:solidFill>
                  <a:srgbClr val="FFFFFF"/>
                </a:solidFill>
                <a:latin typeface="Arial" charset="0"/>
                <a:cs typeface="Times New Roman" charset="0"/>
              </a:rPr>
              <a:t>在罗巴伯和以斯拉下的</a:t>
            </a:r>
            <a:r>
              <a:rPr lang="zh-CN" altLang="en-US" sz="3200" b="1" i="1" dirty="0">
                <a:solidFill>
                  <a:srgbClr val="FFFF00"/>
                </a:solidFill>
                <a:latin typeface="Arial" charset="0"/>
                <a:cs typeface="Times New Roman" charset="0"/>
              </a:rPr>
              <a:t>圣殿和人民的修复</a:t>
            </a:r>
            <a:r>
              <a:rPr lang="en-US" altLang="zh-CN" sz="3200" b="1" i="1" dirty="0">
                <a:solidFill>
                  <a:srgbClr val="FFFFFF"/>
                </a:solidFill>
                <a:latin typeface="Arial" charset="0"/>
                <a:cs typeface="Times New Roman" charset="0"/>
              </a:rPr>
              <a:t>,</a:t>
            </a:r>
            <a:r>
              <a:rPr lang="zh-CN" altLang="en-US" sz="3200" b="1" i="1" dirty="0">
                <a:solidFill>
                  <a:srgbClr val="FFFFFF"/>
                </a:solidFill>
                <a:latin typeface="Arial" charset="0"/>
                <a:cs typeface="Times New Roman" charset="0"/>
              </a:rPr>
              <a:t>记录了神信实和怜悯地履行他的诺言</a:t>
            </a:r>
            <a:r>
              <a:rPr lang="en-US" altLang="zh-CN" sz="3200" b="1" i="1" dirty="0">
                <a:solidFill>
                  <a:srgbClr val="FFFFFF"/>
                </a:solidFill>
                <a:latin typeface="Arial" charset="0"/>
                <a:cs typeface="Times New Roman" charset="0"/>
              </a:rPr>
              <a:t>,</a:t>
            </a:r>
            <a:r>
              <a:rPr lang="zh-CN" altLang="en-US" sz="3200" b="1" i="1" dirty="0">
                <a:solidFill>
                  <a:srgbClr val="FFFFFF"/>
                </a:solidFill>
                <a:latin typeface="Arial" charset="0"/>
                <a:cs typeface="Times New Roman" charset="0"/>
              </a:rPr>
              <a:t>以</a:t>
            </a:r>
            <a:r>
              <a:rPr lang="zh-CN" altLang="en-US" sz="3200" b="1" i="1" dirty="0">
                <a:solidFill>
                  <a:srgbClr val="FFFF00"/>
                </a:solidFill>
                <a:latin typeface="Arial" charset="0"/>
                <a:cs typeface="Times New Roman" charset="0"/>
              </a:rPr>
              <a:t>鼓励遗留下来的人恢复真正圣殿崇拜</a:t>
            </a:r>
            <a:r>
              <a:rPr lang="zh-CN" altLang="en-US" sz="3200" b="1" i="1" dirty="0">
                <a:solidFill>
                  <a:srgbClr val="FFFFFF"/>
                </a:solidFill>
                <a:latin typeface="Arial" charset="0"/>
                <a:cs typeface="Times New Roman" charset="0"/>
              </a:rPr>
              <a:t>和服从契约。</a:t>
            </a:r>
          </a:p>
          <a:p>
            <a:pPr marL="342900" indent="-342900">
              <a:spcBef>
                <a:spcPct val="20000"/>
              </a:spcBef>
              <a:buClr>
                <a:srgbClr val="A7C1CB"/>
              </a:buClr>
              <a:buSzPct val="80000"/>
              <a:buFont typeface="Wingdings" charset="0"/>
              <a:buChar char="Ü"/>
            </a:pPr>
            <a:endParaRPr lang="en-US" sz="3200" dirty="0">
              <a:solidFill>
                <a:srgbClr val="FFFFFF"/>
              </a:solidFill>
              <a:latin typeface="Arial" charset="0"/>
              <a:cs typeface="Times New Roman" charset="0"/>
            </a:endParaRPr>
          </a:p>
        </p:txBody>
      </p:sp>
    </p:spTree>
    <p:extLst>
      <p:ext uri="{BB962C8B-B14F-4D97-AF65-F5344CB8AC3E}">
        <p14:creationId xmlns:p14="http://schemas.microsoft.com/office/powerpoint/2010/main" val="41601837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神拯救我们脱离我们的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捆绑</a:t>
            </a:r>
            <a:r>
              <a:rPr lang="zh-CN" altLang="en-US" sz="4800" b="1" dirty="0">
                <a:effectLst>
                  <a:glow rad="127000">
                    <a:schemeClr val="tx1"/>
                  </a:glow>
                </a:effectLst>
                <a:latin typeface="Arial" charset="0"/>
                <a:ea typeface="ＭＳ Ｐゴシック" charset="0"/>
                <a:cs typeface="ＭＳ Ｐゴシック" charset="0"/>
              </a:rPr>
              <a:t>，让我们可以敬拜他。</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55401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我的敬拜之旅</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488503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当你的生命活着是为要敬拜神的时候，你的生命会有什么改变</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5536976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p:txBody>
          <a:bodyPr/>
          <a:lstStyle/>
          <a:p>
            <a:pPr algn="ctr" eaLnBrk="1" hangingPunct="1">
              <a:defRPr/>
            </a:pPr>
            <a:r>
              <a:rPr lang="zh-CN" altLang="en-US" b="1" dirty="0">
                <a:solidFill>
                  <a:srgbClr val="FFFFFF"/>
                </a:solidFill>
                <a:effectLst>
                  <a:glow rad="228600">
                    <a:schemeClr val="bg2"/>
                  </a:glow>
                </a:effectLst>
                <a:latin typeface="Arial Black" pitchFamily="-111" charset="0"/>
                <a:ea typeface="+mj-ea"/>
                <a:cs typeface="+mj-cs"/>
              </a:rPr>
              <a:t>应用</a:t>
            </a:r>
            <a:endParaRPr lang="en-US" b="1" dirty="0">
              <a:solidFill>
                <a:srgbClr val="FFFFFF"/>
              </a:solidFill>
              <a:effectLst>
                <a:glow rad="228600">
                  <a:schemeClr val="bg2"/>
                </a:glow>
              </a:effectLst>
              <a:latin typeface="Arial Black" pitchFamily="-111" charset="0"/>
              <a:ea typeface="+mj-ea"/>
              <a:cs typeface="+mj-cs"/>
            </a:endParaRPr>
          </a:p>
        </p:txBody>
      </p:sp>
      <p:sp>
        <p:nvSpPr>
          <p:cNvPr id="151555" name="Rectangle 3"/>
          <p:cNvSpPr>
            <a:spLocks noGrp="1" noChangeArrowheads="1"/>
          </p:cNvSpPr>
          <p:nvPr>
            <p:ph type="body" idx="1"/>
          </p:nvPr>
        </p:nvSpPr>
        <p:spPr>
          <a:xfrm>
            <a:off x="3347864" y="2276872"/>
            <a:ext cx="5688632" cy="3312368"/>
          </a:xfrm>
        </p:spPr>
        <p:txBody>
          <a:bodyPr/>
          <a:lstStyle/>
          <a:p>
            <a:pPr algn="ctr" eaLnBrk="1" hangingPunct="1">
              <a:buNone/>
            </a:pPr>
            <a:r>
              <a:rPr lang="zh-CN" altLang="en-US" sz="4400" b="1" dirty="0">
                <a:solidFill>
                  <a:srgbClr val="FFFFFF"/>
                </a:solidFill>
                <a:effectLst>
                  <a:glow rad="228600">
                    <a:schemeClr val="bg2"/>
                  </a:glow>
                </a:effectLst>
                <a:latin typeface="Arial" charset="0"/>
                <a:ea typeface="ＭＳ Ｐゴシック" charset="0"/>
                <a:cs typeface="Arial" charset="0"/>
              </a:rPr>
              <a:t>忏悔的信徒需要</a:t>
            </a:r>
            <a:r>
              <a:rPr lang="zh-CN" altLang="en-US" sz="4400" b="1" dirty="0">
                <a:solidFill>
                  <a:srgbClr val="FFFF00"/>
                </a:solidFill>
                <a:effectLst>
                  <a:glow rad="228600">
                    <a:schemeClr val="bg2"/>
                  </a:glow>
                </a:effectLst>
                <a:latin typeface="Arial" charset="0"/>
                <a:ea typeface="ＭＳ Ｐゴシック" charset="0"/>
                <a:cs typeface="Arial" charset="0"/>
              </a:rPr>
              <a:t>采取行动</a:t>
            </a:r>
            <a:r>
              <a:rPr lang="zh-CN" altLang="en-US" sz="4400" b="1" dirty="0">
                <a:solidFill>
                  <a:srgbClr val="FFFFFF"/>
                </a:solidFill>
                <a:effectLst>
                  <a:glow rad="228600">
                    <a:schemeClr val="bg2"/>
                  </a:glow>
                </a:effectLst>
                <a:latin typeface="Arial" charset="0"/>
                <a:ea typeface="ＭＳ Ｐゴシック" charset="0"/>
                <a:cs typeface="Arial" charset="0"/>
              </a:rPr>
              <a:t>去恢复与神的关系。</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289</a:t>
            </a:r>
          </a:p>
        </p:txBody>
      </p:sp>
    </p:spTree>
    <p:extLst>
      <p:ext uri="{BB962C8B-B14F-4D97-AF65-F5344CB8AC3E}">
        <p14:creationId xmlns:p14="http://schemas.microsoft.com/office/powerpoint/2010/main" val="373728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3677035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0" y="492960"/>
            <a:ext cx="9144000" cy="6248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0" hangingPunct="0">
              <a:defRPr/>
            </a:pPr>
            <a:endParaRPr lang="zh-CN" altLang="en-US" sz="4400" b="1" dirty="0">
              <a:solidFill>
                <a:srgbClr val="FFFFFF"/>
              </a:solidFill>
              <a:latin typeface="Arial" charset="0"/>
            </a:endParaRPr>
          </a:p>
          <a:p>
            <a:pPr algn="ctr" eaLnBrk="0" hangingPunct="0">
              <a:defRPr/>
            </a:pPr>
            <a:r>
              <a:rPr lang="zh-CN" altLang="en-US" sz="4400" b="1" dirty="0">
                <a:solidFill>
                  <a:srgbClr val="FFFFFF"/>
                </a:solidFill>
                <a:latin typeface="Arial" charset="0"/>
              </a:rPr>
              <a:t>	煉清我心意</a:t>
            </a:r>
            <a:endParaRPr lang="en-US" altLang="zh-CN" sz="4400" b="1" dirty="0">
              <a:solidFill>
                <a:srgbClr val="FFFFFF"/>
              </a:solidFill>
              <a:latin typeface="Arial" charset="0"/>
            </a:endParaRPr>
          </a:p>
          <a:p>
            <a:pPr algn="ctr" eaLnBrk="0" hangingPunct="0">
              <a:defRPr/>
            </a:pPr>
            <a:r>
              <a:rPr lang="en-US" sz="3600" dirty="0">
                <a:solidFill>
                  <a:srgbClr val="FFFFFF"/>
                </a:solidFill>
                <a:latin typeface="Arial" charset="0"/>
              </a:rPr>
              <a:t>Brian </a:t>
            </a:r>
            <a:r>
              <a:rPr lang="en-US" sz="3600" dirty="0" err="1">
                <a:solidFill>
                  <a:srgbClr val="FFFFFF"/>
                </a:solidFill>
                <a:latin typeface="Arial" charset="0"/>
              </a:rPr>
              <a:t>Doerksen</a:t>
            </a:r>
            <a:endParaRPr lang="en-US" sz="3600" dirty="0">
              <a:solidFill>
                <a:srgbClr val="FFFFFF"/>
              </a:solidFill>
              <a:latin typeface="Arial" charset="0"/>
            </a:endParaRPr>
          </a:p>
          <a:p>
            <a:pPr algn="ctr" eaLnBrk="0" hangingPunct="0">
              <a:defRPr/>
            </a:pPr>
            <a:endParaRPr lang="en-US" sz="8000" b="1" dirty="0">
              <a:solidFill>
                <a:srgbClr val="FFFFFF"/>
              </a:solidFill>
              <a:latin typeface="Arial" charset="0"/>
            </a:endParaRPr>
          </a:p>
          <a:p>
            <a:pPr algn="ctr" eaLnBrk="0" hangingPunct="0">
              <a:defRPr/>
            </a:pPr>
            <a:endParaRPr lang="en-US" sz="8000" b="1" dirty="0">
              <a:solidFill>
                <a:srgbClr val="FFFFFF"/>
              </a:solidFill>
              <a:latin typeface="Arial" charset="0"/>
            </a:endParaRPr>
          </a:p>
        </p:txBody>
      </p:sp>
      <p:sp>
        <p:nvSpPr>
          <p:cNvPr id="3" name="Rectangle 2"/>
          <p:cNvSpPr/>
          <p:nvPr/>
        </p:nvSpPr>
        <p:spPr>
          <a:xfrm>
            <a:off x="228600" y="5450080"/>
            <a:ext cx="5715000" cy="1015663"/>
          </a:xfrm>
          <a:prstGeom prst="rect">
            <a:avLst/>
          </a:prstGeom>
        </p:spPr>
        <p:txBody>
          <a:bodyPr wrap="square">
            <a:spAutoFit/>
          </a:bodyPr>
          <a:lstStyle/>
          <a:p>
            <a:r>
              <a:rPr lang="en-US" sz="2000" dirty="0">
                <a:solidFill>
                  <a:srgbClr val="FFFFFF"/>
                </a:solidFill>
                <a:latin typeface="Arial" charset="0"/>
              </a:rPr>
              <a:t>CCLI Song # 426298</a:t>
            </a:r>
          </a:p>
          <a:p>
            <a:r>
              <a:rPr lang="en-US" sz="2000" dirty="0">
                <a:solidFill>
                  <a:srgbClr val="FFFFFF"/>
                </a:solidFill>
                <a:latin typeface="Arial" charset="0"/>
              </a:rPr>
              <a:t>© 1990 Mercy / Vineyard Publishing</a:t>
            </a:r>
          </a:p>
          <a:p>
            <a:r>
              <a:rPr lang="en-US" sz="2000" dirty="0">
                <a:solidFill>
                  <a:srgbClr val="FFFFFF"/>
                </a:solidFill>
                <a:latin typeface="Arial" charset="0"/>
              </a:rPr>
              <a:t>CIC CCLI Licence # 277507</a:t>
            </a:r>
          </a:p>
        </p:txBody>
      </p:sp>
    </p:spTree>
    <p:extLst>
      <p:ext uri="{BB962C8B-B14F-4D97-AF65-F5344CB8AC3E}">
        <p14:creationId xmlns:p14="http://schemas.microsoft.com/office/powerpoint/2010/main" val="32081790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512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炼清我心意，</a:t>
            </a:r>
          </a:p>
          <a:p>
            <a:pPr eaLnBrk="0" hangingPunct="0">
              <a:defRPr/>
            </a:pPr>
            <a:r>
              <a:rPr lang="zh-CN" altLang="en-US" sz="4000" b="1" dirty="0">
                <a:solidFill>
                  <a:srgbClr val="FFFFFF"/>
                </a:solidFill>
                <a:latin typeface="Arial"/>
                <a:ea typeface="ＭＳ Ｐゴシック"/>
                <a:cs typeface="+mn-cs"/>
              </a:rPr>
              <a:t>让我变精金，</a:t>
            </a:r>
          </a:p>
          <a:p>
            <a:pPr eaLnBrk="0" hangingPunct="0">
              <a:defRPr/>
            </a:pPr>
            <a:r>
              <a:rPr lang="zh-CN" altLang="en-US" sz="4000" b="1" dirty="0">
                <a:solidFill>
                  <a:srgbClr val="FFFFFF"/>
                </a:solidFill>
                <a:latin typeface="Arial"/>
                <a:ea typeface="ＭＳ Ｐゴシック"/>
                <a:cs typeface="+mn-cs"/>
              </a:rPr>
              <a:t>又宝贵似银。</a:t>
            </a:r>
          </a:p>
          <a:p>
            <a:pPr eaLnBrk="0" hangingPunct="0">
              <a:defRPr/>
            </a:pPr>
            <a:r>
              <a:rPr lang="zh-CN" altLang="en-US" sz="4000" b="1" dirty="0">
                <a:solidFill>
                  <a:srgbClr val="FFFFFF"/>
                </a:solidFill>
                <a:latin typeface="Arial"/>
                <a:ea typeface="ＭＳ Ｐゴシック"/>
                <a:cs typeface="+mn-cs"/>
              </a:rPr>
              <a:t>炼清我心意，</a:t>
            </a:r>
          </a:p>
          <a:p>
            <a:pPr eaLnBrk="0" hangingPunct="0">
              <a:defRPr/>
            </a:pPr>
            <a:r>
              <a:rPr lang="zh-CN" altLang="en-US" sz="4000" b="1" dirty="0">
                <a:solidFill>
                  <a:srgbClr val="FFFFFF"/>
                </a:solidFill>
                <a:latin typeface="Arial"/>
                <a:ea typeface="ＭＳ Ｐゴシック"/>
                <a:cs typeface="+mn-cs"/>
              </a:rPr>
              <a:t>让我变精金，</a:t>
            </a:r>
          </a:p>
          <a:p>
            <a:pPr eaLnBrk="0" hangingPunct="0">
              <a:defRPr/>
            </a:pPr>
            <a:r>
              <a:rPr lang="zh-CN" altLang="en-US" sz="4000" b="1" dirty="0">
                <a:solidFill>
                  <a:srgbClr val="FFFFFF"/>
                </a:solidFill>
                <a:latin typeface="Arial"/>
                <a:ea typeface="ＭＳ Ｐゴシック"/>
                <a:cs typeface="+mn-cs"/>
              </a:rPr>
              <a:t>精金。</a:t>
            </a:r>
            <a:endParaRPr lang="en-US" sz="4000" b="1" dirty="0">
              <a:solidFill>
                <a:srgbClr val="FFFFFF"/>
              </a:solidFill>
              <a:latin typeface="Arial" charset="0"/>
            </a:endParaRPr>
          </a:p>
        </p:txBody>
      </p:sp>
    </p:spTree>
    <p:extLst>
      <p:ext uri="{BB962C8B-B14F-4D97-AF65-F5344CB8AC3E}">
        <p14:creationId xmlns:p14="http://schemas.microsoft.com/office/powerpoint/2010/main" val="263854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711831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
        <p:nvSpPr>
          <p:cNvPr id="5"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炼金之火，</a:t>
            </a:r>
          </a:p>
          <a:p>
            <a:pPr eaLnBrk="0" hangingPunct="0">
              <a:defRPr/>
            </a:pPr>
            <a:r>
              <a:rPr lang="zh-CN" altLang="en-US" sz="4000" b="1" dirty="0">
                <a:solidFill>
                  <a:srgbClr val="FFFFFF"/>
                </a:solidFill>
                <a:latin typeface="Arial"/>
                <a:ea typeface="ＭＳ Ｐゴシック"/>
                <a:cs typeface="+mn-cs"/>
              </a:rPr>
              <a:t>我心也渴望</a:t>
            </a:r>
          </a:p>
          <a:p>
            <a:pPr eaLnBrk="0" hangingPunct="0">
              <a:defRPr/>
            </a:pPr>
            <a:r>
              <a:rPr lang="zh-CN" altLang="en-US" sz="4000" b="1" dirty="0">
                <a:solidFill>
                  <a:srgbClr val="FFFFFF"/>
                </a:solidFill>
                <a:latin typeface="Arial"/>
                <a:ea typeface="ＭＳ Ｐゴシック"/>
                <a:cs typeface="+mn-cs"/>
              </a:rPr>
              <a:t>有一天归圣。</a:t>
            </a:r>
          </a:p>
          <a:p>
            <a:pPr eaLnBrk="0" hangingPunct="0">
              <a:defRPr/>
            </a:pPr>
            <a:r>
              <a:rPr lang="zh-CN" altLang="en-US" sz="4000" b="1" dirty="0">
                <a:solidFill>
                  <a:srgbClr val="FFFFFF"/>
                </a:solidFill>
                <a:latin typeface="Arial"/>
                <a:ea typeface="ＭＳ Ｐゴシック"/>
                <a:cs typeface="+mn-cs"/>
              </a:rPr>
              <a:t>分别归向主祢。</a:t>
            </a:r>
            <a:endParaRPr lang="en-US" sz="4000" b="1" dirty="0">
              <a:solidFill>
                <a:srgbClr val="FFFFFF"/>
              </a:solidFill>
              <a:latin typeface="Arial" charset="0"/>
            </a:endParaRPr>
          </a:p>
        </p:txBody>
      </p:sp>
    </p:spTree>
    <p:extLst>
      <p:ext uri="{BB962C8B-B14F-4D97-AF65-F5344CB8AC3E}">
        <p14:creationId xmlns:p14="http://schemas.microsoft.com/office/powerpoint/2010/main" val="33150602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我要决意归圣，</a:t>
            </a:r>
          </a:p>
          <a:p>
            <a:pPr eaLnBrk="0" hangingPunct="0">
              <a:defRPr/>
            </a:pPr>
            <a:r>
              <a:rPr lang="zh-CN" altLang="en-US" sz="4000" b="1" dirty="0">
                <a:solidFill>
                  <a:srgbClr val="FFFFFF"/>
                </a:solidFill>
                <a:latin typeface="Arial"/>
                <a:ea typeface="ＭＳ Ｐゴシック"/>
                <a:cs typeface="+mn-cs"/>
              </a:rPr>
              <a:t>分别归向主祢，我主人，</a:t>
            </a:r>
          </a:p>
          <a:p>
            <a:pPr eaLnBrk="0" hangingPunct="0">
              <a:defRPr/>
            </a:pPr>
            <a:r>
              <a:rPr lang="zh-CN" altLang="en-US" sz="4000" b="1" dirty="0">
                <a:solidFill>
                  <a:srgbClr val="FFFFFF"/>
                </a:solidFill>
                <a:latin typeface="Arial"/>
                <a:ea typeface="ＭＳ Ｐゴシック"/>
                <a:cs typeface="+mn-cs"/>
              </a:rPr>
              <a:t>谨守遵祢话语。</a:t>
            </a:r>
            <a:endParaRPr lang="en-US" sz="4000" b="1" dirty="0">
              <a:solidFill>
                <a:srgbClr val="FFFFFF"/>
              </a:solidFill>
              <a:latin typeface="Arial" charset="0"/>
            </a:endParaRPr>
          </a:p>
        </p:txBody>
      </p:sp>
    </p:spTree>
    <p:extLst>
      <p:ext uri="{BB962C8B-B14F-4D97-AF65-F5344CB8AC3E}">
        <p14:creationId xmlns:p14="http://schemas.microsoft.com/office/powerpoint/2010/main" val="35104708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炼清我心意，</a:t>
            </a:r>
          </a:p>
          <a:p>
            <a:pPr eaLnBrk="0" hangingPunct="0">
              <a:defRPr/>
            </a:pPr>
            <a:r>
              <a:rPr lang="zh-CN" altLang="en-US" sz="4000" b="1" dirty="0">
                <a:solidFill>
                  <a:srgbClr val="FFFFFF"/>
                </a:solidFill>
                <a:latin typeface="Arial"/>
                <a:ea typeface="ＭＳ Ｐゴシック"/>
                <a:cs typeface="+mn-cs"/>
              </a:rPr>
              <a:t>洁内里心思，</a:t>
            </a:r>
          </a:p>
          <a:p>
            <a:pPr eaLnBrk="0" hangingPunct="0">
              <a:defRPr/>
            </a:pPr>
            <a:r>
              <a:rPr lang="zh-CN" altLang="en-US" sz="4000" b="1" dirty="0">
                <a:solidFill>
                  <a:srgbClr val="FFFFFF"/>
                </a:solidFill>
                <a:latin typeface="Arial"/>
                <a:ea typeface="ＭＳ Ｐゴシック"/>
                <a:cs typeface="+mn-cs"/>
              </a:rPr>
              <a:t>又使我成圣。</a:t>
            </a:r>
          </a:p>
          <a:p>
            <a:pPr eaLnBrk="0" hangingPunct="0">
              <a:defRPr/>
            </a:pPr>
            <a:r>
              <a:rPr lang="zh-CN" altLang="en-US" sz="4000" b="1" dirty="0">
                <a:solidFill>
                  <a:srgbClr val="FFFFFF"/>
                </a:solidFill>
                <a:latin typeface="Arial"/>
                <a:ea typeface="ＭＳ Ｐゴシック"/>
                <a:cs typeface="+mn-cs"/>
              </a:rPr>
              <a:t>炼清我心意，</a:t>
            </a:r>
          </a:p>
          <a:p>
            <a:pPr eaLnBrk="0" hangingPunct="0">
              <a:defRPr/>
            </a:pPr>
            <a:r>
              <a:rPr lang="zh-CN" altLang="en-US" sz="4000" b="1" dirty="0">
                <a:solidFill>
                  <a:srgbClr val="FFFFFF"/>
                </a:solidFill>
                <a:latin typeface="Arial"/>
                <a:ea typeface="ＭＳ Ｐゴシック"/>
                <a:cs typeface="+mn-cs"/>
              </a:rPr>
              <a:t>求淨洁我罪</a:t>
            </a:r>
          </a:p>
          <a:p>
            <a:pPr eaLnBrk="0" hangingPunct="0">
              <a:defRPr/>
            </a:pPr>
            <a:r>
              <a:rPr lang="zh-CN" altLang="en-US" sz="4000" b="1" dirty="0">
                <a:solidFill>
                  <a:srgbClr val="FFFFFF"/>
                </a:solidFill>
                <a:latin typeface="Arial"/>
                <a:ea typeface="ＭＳ Ｐゴシック"/>
                <a:cs typeface="+mn-cs"/>
              </a:rPr>
              <a:t>深广。</a:t>
            </a:r>
            <a:endParaRPr lang="en-US" sz="4000" b="1" dirty="0">
              <a:solidFill>
                <a:srgbClr val="FFFFFF"/>
              </a:solidFill>
              <a:latin typeface="Arial" charset="0"/>
            </a:endParaRPr>
          </a:p>
        </p:txBody>
      </p:sp>
    </p:spTree>
    <p:extLst>
      <p:ext uri="{BB962C8B-B14F-4D97-AF65-F5344CB8AC3E}">
        <p14:creationId xmlns:p14="http://schemas.microsoft.com/office/powerpoint/2010/main" val="3766314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
        <p:nvSpPr>
          <p:cNvPr id="5"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炼金之火，</a:t>
            </a:r>
          </a:p>
          <a:p>
            <a:pPr eaLnBrk="0" hangingPunct="0">
              <a:defRPr/>
            </a:pPr>
            <a:r>
              <a:rPr lang="zh-CN" altLang="en-US" sz="4000" b="1" dirty="0">
                <a:solidFill>
                  <a:srgbClr val="FFFFFF"/>
                </a:solidFill>
                <a:latin typeface="Arial"/>
                <a:ea typeface="ＭＳ Ｐゴシック"/>
                <a:cs typeface="+mn-cs"/>
              </a:rPr>
              <a:t>我心也渴望</a:t>
            </a:r>
          </a:p>
          <a:p>
            <a:pPr eaLnBrk="0" hangingPunct="0">
              <a:defRPr/>
            </a:pPr>
            <a:r>
              <a:rPr lang="zh-CN" altLang="en-US" sz="4000" b="1" dirty="0">
                <a:solidFill>
                  <a:srgbClr val="FFFFFF"/>
                </a:solidFill>
                <a:latin typeface="Arial"/>
                <a:ea typeface="ＭＳ Ｐゴシック"/>
                <a:cs typeface="+mn-cs"/>
              </a:rPr>
              <a:t>有一天归圣。</a:t>
            </a:r>
          </a:p>
          <a:p>
            <a:pPr eaLnBrk="0" hangingPunct="0">
              <a:defRPr/>
            </a:pPr>
            <a:r>
              <a:rPr lang="zh-CN" altLang="en-US" sz="4000" b="1" dirty="0">
                <a:solidFill>
                  <a:srgbClr val="FFFFFF"/>
                </a:solidFill>
                <a:latin typeface="Arial"/>
                <a:ea typeface="ＭＳ Ｐゴシック"/>
                <a:cs typeface="+mn-cs"/>
              </a:rPr>
              <a:t>分别归向主祢。</a:t>
            </a:r>
            <a:endParaRPr lang="en-US" sz="4000" b="1" dirty="0">
              <a:solidFill>
                <a:srgbClr val="FFFFFF"/>
              </a:solidFill>
              <a:latin typeface="Arial" charset="0"/>
            </a:endParaRPr>
          </a:p>
        </p:txBody>
      </p:sp>
    </p:spTree>
    <p:extLst>
      <p:ext uri="{BB962C8B-B14F-4D97-AF65-F5344CB8AC3E}">
        <p14:creationId xmlns:p14="http://schemas.microsoft.com/office/powerpoint/2010/main" val="30245675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我要决意归圣，</a:t>
            </a:r>
          </a:p>
          <a:p>
            <a:pPr eaLnBrk="0" hangingPunct="0">
              <a:defRPr/>
            </a:pPr>
            <a:r>
              <a:rPr lang="zh-CN" altLang="en-US" sz="4000" b="1" dirty="0">
                <a:solidFill>
                  <a:srgbClr val="FFFFFF"/>
                </a:solidFill>
                <a:latin typeface="Arial"/>
                <a:ea typeface="ＭＳ Ｐゴシック"/>
                <a:cs typeface="+mn-cs"/>
              </a:rPr>
              <a:t>分别归向主祢，我主人，</a:t>
            </a:r>
          </a:p>
          <a:p>
            <a:pPr eaLnBrk="0" hangingPunct="0">
              <a:defRPr/>
            </a:pPr>
            <a:r>
              <a:rPr lang="zh-CN" altLang="en-US" sz="4000" b="1" dirty="0">
                <a:solidFill>
                  <a:srgbClr val="FFFFFF"/>
                </a:solidFill>
                <a:latin typeface="Arial"/>
                <a:ea typeface="ＭＳ Ｐゴシック"/>
                <a:cs typeface="+mn-cs"/>
              </a:rPr>
              <a:t>谨守遵祢话语。</a:t>
            </a:r>
            <a:endParaRPr lang="en-US" sz="4000" b="1" dirty="0">
              <a:solidFill>
                <a:srgbClr val="FFFFFF"/>
              </a:solidFill>
              <a:latin typeface="Arial" charset="0"/>
            </a:endParaRPr>
          </a:p>
        </p:txBody>
      </p:sp>
    </p:spTree>
    <p:extLst>
      <p:ext uri="{BB962C8B-B14F-4D97-AF65-F5344CB8AC3E}">
        <p14:creationId xmlns:p14="http://schemas.microsoft.com/office/powerpoint/2010/main" val="33811519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
        <p:nvSpPr>
          <p:cNvPr id="5"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炼金之火，</a:t>
            </a:r>
          </a:p>
          <a:p>
            <a:pPr eaLnBrk="0" hangingPunct="0">
              <a:defRPr/>
            </a:pPr>
            <a:r>
              <a:rPr lang="zh-CN" altLang="en-US" sz="4000" b="1" dirty="0">
                <a:solidFill>
                  <a:srgbClr val="FFFFFF"/>
                </a:solidFill>
                <a:latin typeface="Arial"/>
                <a:ea typeface="ＭＳ Ｐゴシック"/>
                <a:cs typeface="+mn-cs"/>
              </a:rPr>
              <a:t>我心也渴望</a:t>
            </a:r>
          </a:p>
          <a:p>
            <a:pPr eaLnBrk="0" hangingPunct="0">
              <a:defRPr/>
            </a:pPr>
            <a:r>
              <a:rPr lang="zh-CN" altLang="en-US" sz="4000" b="1" dirty="0">
                <a:solidFill>
                  <a:srgbClr val="FFFFFF"/>
                </a:solidFill>
                <a:latin typeface="Arial"/>
                <a:ea typeface="ＭＳ Ｐゴシック"/>
                <a:cs typeface="+mn-cs"/>
              </a:rPr>
              <a:t>有一天归圣。</a:t>
            </a:r>
          </a:p>
          <a:p>
            <a:pPr eaLnBrk="0" hangingPunct="0">
              <a:defRPr/>
            </a:pPr>
            <a:r>
              <a:rPr lang="zh-CN" altLang="en-US" sz="4000" b="1" dirty="0">
                <a:solidFill>
                  <a:srgbClr val="FFFFFF"/>
                </a:solidFill>
                <a:latin typeface="Arial"/>
                <a:ea typeface="ＭＳ Ｐゴシック"/>
                <a:cs typeface="+mn-cs"/>
              </a:rPr>
              <a:t>分别归向主祢。</a:t>
            </a:r>
            <a:endParaRPr lang="en-US" sz="4000" b="1" dirty="0">
              <a:solidFill>
                <a:srgbClr val="FFFFFF"/>
              </a:solidFill>
              <a:latin typeface="Arial" charset="0"/>
            </a:endParaRPr>
          </a:p>
        </p:txBody>
      </p:sp>
    </p:spTree>
    <p:extLst>
      <p:ext uri="{BB962C8B-B14F-4D97-AF65-F5344CB8AC3E}">
        <p14:creationId xmlns:p14="http://schemas.microsoft.com/office/powerpoint/2010/main" val="30245675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我要决意归圣，</a:t>
            </a:r>
          </a:p>
          <a:p>
            <a:pPr eaLnBrk="0" hangingPunct="0">
              <a:defRPr/>
            </a:pPr>
            <a:r>
              <a:rPr lang="zh-CN" altLang="en-US" sz="4000" b="1" dirty="0">
                <a:solidFill>
                  <a:srgbClr val="FFFFFF"/>
                </a:solidFill>
                <a:latin typeface="Arial"/>
                <a:ea typeface="ＭＳ Ｐゴシック"/>
                <a:cs typeface="+mn-cs"/>
              </a:rPr>
              <a:t>分别归向主祢，我主人，</a:t>
            </a:r>
          </a:p>
          <a:p>
            <a:pPr eaLnBrk="0" hangingPunct="0">
              <a:defRPr/>
            </a:pPr>
            <a:r>
              <a:rPr lang="zh-CN" altLang="en-US" sz="4000" b="1" dirty="0">
                <a:solidFill>
                  <a:srgbClr val="FFFFFF"/>
                </a:solidFill>
                <a:latin typeface="Arial"/>
                <a:ea typeface="ＭＳ Ｐゴシック"/>
                <a:cs typeface="+mn-cs"/>
              </a:rPr>
              <a:t>谨守遵祢话语。</a:t>
            </a:r>
            <a:endParaRPr lang="en-US" sz="4000" b="1" dirty="0">
              <a:solidFill>
                <a:srgbClr val="FFFFFF"/>
              </a:solidFill>
              <a:latin typeface="Arial" charset="0"/>
            </a:endParaRPr>
          </a:p>
        </p:txBody>
      </p:sp>
    </p:spTree>
    <p:extLst>
      <p:ext uri="{BB962C8B-B14F-4D97-AF65-F5344CB8AC3E}">
        <p14:creationId xmlns:p14="http://schemas.microsoft.com/office/powerpoint/2010/main" val="33811519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谨守遵祢话语。</a:t>
            </a:r>
          </a:p>
          <a:p>
            <a:pPr eaLnBrk="0" hangingPunct="0">
              <a:defRPr/>
            </a:pPr>
            <a:endParaRPr lang="en-US" sz="4000" b="1" dirty="0">
              <a:solidFill>
                <a:srgbClr val="FFFFFF"/>
              </a:solidFill>
              <a:latin typeface="Arial" charset="0"/>
            </a:endParaRPr>
          </a:p>
        </p:txBody>
      </p:sp>
    </p:spTree>
    <p:extLst>
      <p:ext uri="{BB962C8B-B14F-4D97-AF65-F5344CB8AC3E}">
        <p14:creationId xmlns:p14="http://schemas.microsoft.com/office/powerpoint/2010/main" val="8052642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20131061"/>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ctrTitle"/>
          </p:nvPr>
        </p:nvSpPr>
        <p:spPr>
          <a:xfrm>
            <a:off x="1219200" y="0"/>
            <a:ext cx="6629400" cy="1066800"/>
          </a:xfrm>
          <a:solidFill>
            <a:schemeClr val="bg1"/>
          </a:solidFill>
        </p:spPr>
        <p:txBody>
          <a:bodyPr/>
          <a:lstStyle/>
          <a:p>
            <a:pPr eaLnBrk="1" hangingPunct="1"/>
            <a:r>
              <a:rPr lang="en-US">
                <a:solidFill>
                  <a:schemeClr val="bg1"/>
                </a:solidFill>
                <a:latin typeface="Helvetica" charset="0"/>
                <a:ea typeface="Osaka" charset="0"/>
                <a:cs typeface="Osaka" charset="0"/>
              </a:rPr>
              <a:t>Two 70-Year Exiles</a:t>
            </a:r>
          </a:p>
        </p:txBody>
      </p:sp>
      <p:sp>
        <p:nvSpPr>
          <p:cNvPr id="460803" name="Rectangle 3"/>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Osaka" charset="0"/>
            </a:endParaRPr>
          </a:p>
        </p:txBody>
      </p:sp>
      <p:sp>
        <p:nvSpPr>
          <p:cNvPr id="460804" name="Rectangle 4"/>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Osaka" charset="0"/>
            </a:endParaRPr>
          </a:p>
        </p:txBody>
      </p:sp>
      <p:sp>
        <p:nvSpPr>
          <p:cNvPr id="460805" name="Text Box 5"/>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Osaka" charset="0"/>
              </a:rPr>
              <a:t>560</a:t>
            </a:r>
          </a:p>
        </p:txBody>
      </p:sp>
      <p:sp>
        <p:nvSpPr>
          <p:cNvPr id="346118" name="Rectangle 6"/>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Osaka" charset="0"/>
              </a:rPr>
              <a:t>586</a:t>
            </a:r>
          </a:p>
        </p:txBody>
      </p:sp>
      <p:sp>
        <p:nvSpPr>
          <p:cNvPr id="89095" name="WordArt 7"/>
          <p:cNvSpPr>
            <a:spLocks noChangeArrowheads="1" noChangeShapeType="1" noTextEdit="1"/>
          </p:cNvSpPr>
          <p:nvPr/>
        </p:nvSpPr>
        <p:spPr bwMode="auto">
          <a:xfrm>
            <a:off x="1295400" y="114300"/>
            <a:ext cx="6553200" cy="1028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charset="0"/>
              </a:rPr>
              <a:t>两段</a:t>
            </a:r>
            <a:r>
              <a:rPr kumimoji="0" lang="en-US" altLang="zh-CN" sz="3600" b="1" i="0" u="none" strike="noStrike" kern="10" cap="none" spc="0" normalizeH="0" baseline="0" noProof="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Osaka"/>
                <a:cs typeface="Arial" charset="0"/>
              </a:rPr>
              <a:t>70</a:t>
            </a:r>
            <a:r>
              <a:rPr kumimoji="0" lang="zh-CN" altLang="en-US" sz="3600" b="1" i="0" u="none" strike="noStrike" kern="10" cap="none" spc="0" normalizeH="0" baseline="0" noProof="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charset="0"/>
              </a:rPr>
              <a:t>年的被虏时期</a:t>
            </a:r>
            <a:endParaRPr kumimoji="0" lang="en-US" sz="3600" b="1" i="0" u="none" strike="noStrike" kern="10" cap="none" spc="0" normalizeH="0" baseline="0" noProof="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Osaka"/>
              <a:cs typeface="Arial" charset="0"/>
            </a:endParaRPr>
          </a:p>
        </p:txBody>
      </p:sp>
      <p:sp>
        <p:nvSpPr>
          <p:cNvPr id="346120" name="Rectangle 8"/>
          <p:cNvSpPr>
            <a:spLocks noChangeArrowheads="1"/>
          </p:cNvSpPr>
          <p:nvPr/>
        </p:nvSpPr>
        <p:spPr bwMode="auto">
          <a:xfrm>
            <a:off x="2590800" y="1524000"/>
            <a:ext cx="2057400" cy="11430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zh-CN" altLang="en-US" sz="3600" b="1" i="0" u="none" strike="noStrike" kern="1200" cap="none" spc="0" normalizeH="0" baseline="0" noProof="0">
                <a:ln>
                  <a:noFill/>
                </a:ln>
                <a:solidFill>
                  <a:srgbClr val="FFFFFF"/>
                </a:solidFill>
                <a:effectLst/>
                <a:uLnTx/>
                <a:uFillTx/>
                <a:latin typeface="Times New Roman" charset="0"/>
                <a:ea typeface="Osaka" charset="0"/>
                <a:cs typeface="Arial" charset="0"/>
              </a:rPr>
              <a:t>百姓被虏</a:t>
            </a:r>
            <a:endParaRPr kumimoji="0" lang="en-US" sz="3600" b="1" i="0" u="none" strike="noStrike" kern="1200" cap="none" spc="0" normalizeH="0" baseline="0" noProof="0">
              <a:ln>
                <a:noFill/>
              </a:ln>
              <a:solidFill>
                <a:srgbClr val="FFFFFF"/>
              </a:solidFill>
              <a:effectLst/>
              <a:uLnTx/>
              <a:uFillTx/>
              <a:latin typeface="Times New Roman" charset="0"/>
              <a:ea typeface="Osaka" charset="0"/>
              <a:cs typeface="Arial" charset="0"/>
            </a:endParaRPr>
          </a:p>
        </p:txBody>
      </p:sp>
      <p:sp>
        <p:nvSpPr>
          <p:cNvPr id="346121" name="Rectangle 9"/>
          <p:cNvSpPr>
            <a:spLocks noChangeArrowheads="1"/>
          </p:cNvSpPr>
          <p:nvPr/>
        </p:nvSpPr>
        <p:spPr bwMode="auto">
          <a:xfrm>
            <a:off x="4114800" y="41148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zh-CN" altLang="en-US" sz="3600" b="1" i="0" u="none" strike="noStrike" kern="1200" cap="none" spc="0" normalizeH="0" baseline="0" noProof="0">
                <a:ln>
                  <a:noFill/>
                </a:ln>
                <a:solidFill>
                  <a:srgbClr val="FFFF00"/>
                </a:solidFill>
                <a:effectLst/>
                <a:uLnTx/>
                <a:uFillTx/>
                <a:latin typeface="Times New Roman" charset="0"/>
                <a:ea typeface="Osaka" charset="0"/>
              </a:rPr>
              <a:t>圣殿被掳</a:t>
            </a:r>
            <a:endParaRPr kumimoji="0" lang="en-US" sz="3600" b="1" i="0" u="none" strike="noStrike" kern="1200" cap="none" spc="0" normalizeH="0" baseline="0" noProof="0">
              <a:ln>
                <a:noFill/>
              </a:ln>
              <a:solidFill>
                <a:srgbClr val="FFFF00"/>
              </a:solidFill>
              <a:effectLst/>
              <a:uLnTx/>
              <a:uFillTx/>
              <a:latin typeface="Times New Roman" charset="0"/>
              <a:ea typeface="Osaka" charset="0"/>
            </a:endParaRPr>
          </a:p>
        </p:txBody>
      </p:sp>
      <p:sp>
        <p:nvSpPr>
          <p:cNvPr id="346122" name="Rectangle 10"/>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Osaka" charset="0"/>
              </a:rPr>
              <a:t>539</a:t>
            </a:r>
          </a:p>
        </p:txBody>
      </p:sp>
      <p:sp>
        <p:nvSpPr>
          <p:cNvPr id="346123" name="Rectangle 11"/>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Osaka" charset="0"/>
              </a:rPr>
              <a:t>536</a:t>
            </a:r>
          </a:p>
        </p:txBody>
      </p:sp>
      <p:sp>
        <p:nvSpPr>
          <p:cNvPr id="346124" name="Rectangle 12"/>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Osaka" charset="0"/>
              </a:rPr>
              <a:t>516</a:t>
            </a:r>
          </a:p>
        </p:txBody>
      </p:sp>
      <p:sp>
        <p:nvSpPr>
          <p:cNvPr id="346125" name="Rectangle 13"/>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Osaka" charset="0"/>
              </a:rPr>
              <a:t>605</a:t>
            </a:r>
          </a:p>
        </p:txBody>
      </p:sp>
      <p:sp>
        <p:nvSpPr>
          <p:cNvPr id="346126" name="Line 14"/>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8099" dir="2700000" algn="ctr" rotWithShape="0">
              <a:schemeClr val="bg1">
                <a:alpha val="74998"/>
              </a:scheme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46127" name="Line 15"/>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941168"/>
            <a:ext cx="9296400" cy="1916832"/>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30000" noProof="0" dirty="0">
                <a:ln>
                  <a:noFill/>
                </a:ln>
                <a:solidFill>
                  <a:srgbClr val="FFFFFF"/>
                </a:solidFill>
                <a:effectLst/>
                <a:uLnTx/>
                <a:uFillTx/>
                <a:latin typeface="Arial"/>
                <a:ea typeface="Osaka"/>
                <a:cs typeface="Arial"/>
              </a:rPr>
              <a:t>11</a:t>
            </a:r>
            <a:r>
              <a:rPr kumimoji="0" lang="en-US" sz="1800" b="0" i="0" u="none" strike="noStrike" kern="0" cap="none" spc="0" normalizeH="0" baseline="0" noProof="0" dirty="0">
                <a:ln>
                  <a:noFill/>
                </a:ln>
                <a:solidFill>
                  <a:srgbClr val="FFFFFF"/>
                </a:solidFill>
                <a:effectLst/>
                <a:uLnTx/>
                <a:uFillTx/>
                <a:latin typeface="Arial"/>
                <a:ea typeface="Osaka"/>
                <a:cs typeface="Arial"/>
              </a:rPr>
              <a:t>“</a:t>
            </a:r>
            <a:r>
              <a:rPr kumimoji="0" lang="zh-CN" altLang="en-US" sz="1800" b="0" i="0" u="none" strike="noStrike" kern="0" cap="none" spc="0" normalizeH="0" baseline="0" noProof="0" dirty="0">
                <a:ln>
                  <a:noFill/>
                </a:ln>
                <a:solidFill>
                  <a:srgbClr val="FFFFFF"/>
                </a:solidFill>
                <a:effectLst/>
                <a:uLnTx/>
                <a:uFillTx/>
                <a:latin typeface="Arial"/>
                <a:ea typeface="+mn-ea"/>
                <a:cs typeface="Arial"/>
              </a:rPr>
              <a:t>这地要全变为荒废，令人惊骇；这些国家要服事巴比伦王</a:t>
            </a:r>
            <a:r>
              <a:rPr kumimoji="0" lang="zh-CN" altLang="en-US" sz="1800" b="0" i="0" u="none" strike="noStrike" kern="0" cap="none" spc="0" normalizeH="0" baseline="0" noProof="0" dirty="0">
                <a:ln>
                  <a:noFill/>
                </a:ln>
                <a:solidFill>
                  <a:srgbClr val="FFFF00"/>
                </a:solidFill>
                <a:effectLst/>
                <a:uLnTx/>
                <a:uFillTx/>
                <a:latin typeface="Arial"/>
                <a:ea typeface="+mn-ea"/>
                <a:cs typeface="Arial"/>
              </a:rPr>
              <a:t>七十年</a:t>
            </a:r>
            <a:r>
              <a:rPr kumimoji="0" lang="zh-CN" altLang="en-US" sz="1800" b="0" i="0" u="none" strike="noStrike" kern="0" cap="none" spc="0" normalizeH="0" baseline="0" noProof="0" dirty="0">
                <a:ln>
                  <a:noFill/>
                </a:ln>
                <a:solidFill>
                  <a:srgbClr val="FFFFFF"/>
                </a:solidFill>
                <a:effectLst/>
                <a:uLnTx/>
                <a:uFillTx/>
                <a:latin typeface="Arial"/>
                <a:ea typeface="+mn-ea"/>
                <a:cs typeface="Arial"/>
              </a:rPr>
              <a:t>。</a:t>
            </a:r>
            <a:r>
              <a:rPr kumimoji="0" lang="en-US" sz="1800" b="0" i="0" u="none" strike="noStrike" kern="0" cap="none" spc="0" normalizeH="0" baseline="30000" noProof="0" dirty="0">
                <a:ln>
                  <a:noFill/>
                </a:ln>
                <a:solidFill>
                  <a:srgbClr val="FFFFFF"/>
                </a:solidFill>
                <a:effectLst/>
                <a:uLnTx/>
                <a:uFillTx/>
                <a:latin typeface="Arial"/>
                <a:ea typeface="Osaka"/>
                <a:cs typeface="Arial"/>
              </a:rPr>
              <a:t>12</a:t>
            </a:r>
            <a:r>
              <a:rPr kumimoji="0" lang="zh-CN" altLang="en-US" sz="1800" b="0" i="0" u="none" strike="noStrike" kern="0" cap="none" spc="0" normalizeH="0" baseline="0" noProof="0" dirty="0">
                <a:ln>
                  <a:noFill/>
                </a:ln>
                <a:solidFill>
                  <a:srgbClr val="FFFF00"/>
                </a:solidFill>
                <a:effectLst/>
                <a:uLnTx/>
                <a:uFillTx/>
                <a:latin typeface="Arial"/>
                <a:ea typeface="+mn-ea"/>
                <a:cs typeface="Arial"/>
              </a:rPr>
              <a:t>七十年</a:t>
            </a:r>
            <a:r>
              <a:rPr kumimoji="0" lang="zh-CN" altLang="en-US" sz="1800" b="0" i="0" u="none" strike="noStrike" kern="0" cap="none" spc="0" normalizeH="0" baseline="0" noProof="0" dirty="0">
                <a:ln>
                  <a:noFill/>
                </a:ln>
                <a:solidFill>
                  <a:srgbClr val="FFFFFF"/>
                </a:solidFill>
                <a:effectLst/>
                <a:uLnTx/>
                <a:uFillTx/>
                <a:latin typeface="Arial"/>
                <a:ea typeface="+mn-ea"/>
                <a:cs typeface="Arial"/>
              </a:rPr>
              <a:t>满了以后，我要按着他们的罪孽惩罚巴比伦王和那国，就是迦勒底人之地，使它永远荒凉。”这是耶和华的宣告。</a:t>
            </a:r>
            <a:r>
              <a:rPr kumimoji="0" lang="en-US" sz="1800" b="0" i="0" u="none" strike="noStrike" kern="0" cap="none" spc="0" normalizeH="0" baseline="0" noProof="0" dirty="0">
                <a:ln>
                  <a:noFill/>
                </a:ln>
                <a:solidFill>
                  <a:srgbClr val="FFFFFF"/>
                </a:solidFill>
                <a:effectLst/>
                <a:uLnTx/>
                <a:uFillTx/>
                <a:latin typeface="Arial"/>
                <a:ea typeface="Osaka"/>
                <a:cs typeface="Arial"/>
              </a:rPr>
              <a:t>” </a:t>
            </a:r>
            <a:br>
              <a:rPr kumimoji="0" lang="en-US" sz="1800" b="0" i="0" u="none" strike="noStrike" kern="0" cap="none" spc="0" normalizeH="0" baseline="0" noProof="0" dirty="0">
                <a:ln>
                  <a:noFill/>
                </a:ln>
                <a:solidFill>
                  <a:srgbClr val="FFFFFF"/>
                </a:solidFill>
                <a:effectLst/>
                <a:uLnTx/>
                <a:uFillTx/>
                <a:latin typeface="Arial"/>
                <a:ea typeface="Osaka"/>
                <a:cs typeface="Arial"/>
              </a:rPr>
            </a:br>
            <a:r>
              <a:rPr kumimoji="0" lang="en-US" sz="1800" b="0" i="0" u="none" strike="noStrike" kern="0" cap="none" spc="0" normalizeH="0" baseline="0" noProof="0" dirty="0">
                <a:ln>
                  <a:noFill/>
                </a:ln>
                <a:solidFill>
                  <a:srgbClr val="FFFFFF"/>
                </a:solidFill>
                <a:effectLst/>
                <a:uLnTx/>
                <a:uFillTx/>
                <a:latin typeface="Arial"/>
                <a:ea typeface="Osaka"/>
                <a:cs typeface="Arial"/>
              </a:rPr>
              <a:t>(</a:t>
            </a:r>
            <a:r>
              <a:rPr kumimoji="0" lang="zh-CN" altLang="en-US" sz="1800" b="0" i="0" u="none" strike="noStrike" kern="0" cap="none" spc="0" normalizeH="0" baseline="0" noProof="0" dirty="0">
                <a:ln>
                  <a:noFill/>
                </a:ln>
                <a:solidFill>
                  <a:srgbClr val="FFFFFF"/>
                </a:solidFill>
                <a:effectLst/>
                <a:uLnTx/>
                <a:uFillTx/>
                <a:latin typeface="Arial"/>
                <a:ea typeface="+mn-ea"/>
                <a:cs typeface="Arial"/>
              </a:rPr>
              <a:t>耶利米</a:t>
            </a:r>
            <a:r>
              <a:rPr kumimoji="0" lang="en-US" sz="1800" b="0" i="0" u="none" strike="noStrike" kern="0" cap="none" spc="0" normalizeH="0" baseline="0" noProof="0" dirty="0">
                <a:ln>
                  <a:noFill/>
                </a:ln>
                <a:solidFill>
                  <a:srgbClr val="FFFFFF"/>
                </a:solidFill>
                <a:effectLst/>
                <a:uLnTx/>
                <a:uFillTx/>
                <a:latin typeface="Arial"/>
                <a:ea typeface="Osaka"/>
                <a:cs typeface="Arial"/>
              </a:rPr>
              <a:t> 25:11-12).</a:t>
            </a:r>
          </a:p>
        </p:txBody>
      </p:sp>
    </p:spTree>
    <p:extLst>
      <p:ext uri="{BB962C8B-B14F-4D97-AF65-F5344CB8AC3E}">
        <p14:creationId xmlns:p14="http://schemas.microsoft.com/office/powerpoint/2010/main" val="735545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6125"/>
                                        </p:tgtEl>
                                        <p:attrNameLst>
                                          <p:attrName>style.visibility</p:attrName>
                                        </p:attrNameLst>
                                      </p:cBhvr>
                                      <p:to>
                                        <p:strVal val="visible"/>
                                      </p:to>
                                    </p:set>
                                    <p:anim calcmode="lin" valueType="num">
                                      <p:cBhvr additive="base">
                                        <p:cTn id="7" dur="500" fill="hold"/>
                                        <p:tgtEl>
                                          <p:spTgt spid="346125"/>
                                        </p:tgtEl>
                                        <p:attrNameLst>
                                          <p:attrName>ppt_x</p:attrName>
                                        </p:attrNameLst>
                                      </p:cBhvr>
                                      <p:tavLst>
                                        <p:tav tm="0">
                                          <p:val>
                                            <p:strVal val="0-#ppt_w/2"/>
                                          </p:val>
                                        </p:tav>
                                        <p:tav tm="100000">
                                          <p:val>
                                            <p:strVal val="#ppt_x"/>
                                          </p:val>
                                        </p:tav>
                                      </p:tavLst>
                                    </p:anim>
                                    <p:anim calcmode="lin" valueType="num">
                                      <p:cBhvr additive="base">
                                        <p:cTn id="8" dur="500" fill="hold"/>
                                        <p:tgtEl>
                                          <p:spTgt spid="3461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6118"/>
                                        </p:tgtEl>
                                        <p:attrNameLst>
                                          <p:attrName>style.visibility</p:attrName>
                                        </p:attrNameLst>
                                      </p:cBhvr>
                                      <p:to>
                                        <p:strVal val="visible"/>
                                      </p:to>
                                    </p:set>
                                    <p:anim calcmode="lin" valueType="num">
                                      <p:cBhvr additive="base">
                                        <p:cTn id="13" dur="500" fill="hold"/>
                                        <p:tgtEl>
                                          <p:spTgt spid="346118"/>
                                        </p:tgtEl>
                                        <p:attrNameLst>
                                          <p:attrName>ppt_x</p:attrName>
                                        </p:attrNameLst>
                                      </p:cBhvr>
                                      <p:tavLst>
                                        <p:tav tm="0">
                                          <p:val>
                                            <p:strVal val="0-#ppt_w/2"/>
                                          </p:val>
                                        </p:tav>
                                        <p:tav tm="100000">
                                          <p:val>
                                            <p:strVal val="#ppt_x"/>
                                          </p:val>
                                        </p:tav>
                                      </p:tavLst>
                                    </p:anim>
                                    <p:anim calcmode="lin" valueType="num">
                                      <p:cBhvr additive="base">
                                        <p:cTn id="14" dur="500" fill="hold"/>
                                        <p:tgtEl>
                                          <p:spTgt spid="34611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6122"/>
                                        </p:tgtEl>
                                        <p:attrNameLst>
                                          <p:attrName>style.visibility</p:attrName>
                                        </p:attrNameLst>
                                      </p:cBhvr>
                                      <p:to>
                                        <p:strVal val="visible"/>
                                      </p:to>
                                    </p:set>
                                    <p:anim calcmode="lin" valueType="num">
                                      <p:cBhvr additive="base">
                                        <p:cTn id="19" dur="500" fill="hold"/>
                                        <p:tgtEl>
                                          <p:spTgt spid="346122"/>
                                        </p:tgtEl>
                                        <p:attrNameLst>
                                          <p:attrName>ppt_x</p:attrName>
                                        </p:attrNameLst>
                                      </p:cBhvr>
                                      <p:tavLst>
                                        <p:tav tm="0">
                                          <p:val>
                                            <p:strVal val="0-#ppt_w/2"/>
                                          </p:val>
                                        </p:tav>
                                        <p:tav tm="100000">
                                          <p:val>
                                            <p:strVal val="#ppt_x"/>
                                          </p:val>
                                        </p:tav>
                                      </p:tavLst>
                                    </p:anim>
                                    <p:anim calcmode="lin" valueType="num">
                                      <p:cBhvr additive="base">
                                        <p:cTn id="20" dur="500" fill="hold"/>
                                        <p:tgtEl>
                                          <p:spTgt spid="34612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6123"/>
                                        </p:tgtEl>
                                        <p:attrNameLst>
                                          <p:attrName>style.visibility</p:attrName>
                                        </p:attrNameLst>
                                      </p:cBhvr>
                                      <p:to>
                                        <p:strVal val="visible"/>
                                      </p:to>
                                    </p:set>
                                    <p:anim calcmode="lin" valueType="num">
                                      <p:cBhvr additive="base">
                                        <p:cTn id="25" dur="500" fill="hold"/>
                                        <p:tgtEl>
                                          <p:spTgt spid="346123"/>
                                        </p:tgtEl>
                                        <p:attrNameLst>
                                          <p:attrName>ppt_x</p:attrName>
                                        </p:attrNameLst>
                                      </p:cBhvr>
                                      <p:tavLst>
                                        <p:tav tm="0">
                                          <p:val>
                                            <p:strVal val="0-#ppt_w/2"/>
                                          </p:val>
                                        </p:tav>
                                        <p:tav tm="100000">
                                          <p:val>
                                            <p:strVal val="#ppt_x"/>
                                          </p:val>
                                        </p:tav>
                                      </p:tavLst>
                                    </p:anim>
                                    <p:anim calcmode="lin" valueType="num">
                                      <p:cBhvr additive="base">
                                        <p:cTn id="26" dur="500" fill="hold"/>
                                        <p:tgtEl>
                                          <p:spTgt spid="34612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6124"/>
                                        </p:tgtEl>
                                        <p:attrNameLst>
                                          <p:attrName>style.visibility</p:attrName>
                                        </p:attrNameLst>
                                      </p:cBhvr>
                                      <p:to>
                                        <p:strVal val="visible"/>
                                      </p:to>
                                    </p:set>
                                    <p:anim calcmode="lin" valueType="num">
                                      <p:cBhvr additive="base">
                                        <p:cTn id="31" dur="500" fill="hold"/>
                                        <p:tgtEl>
                                          <p:spTgt spid="346124"/>
                                        </p:tgtEl>
                                        <p:attrNameLst>
                                          <p:attrName>ppt_x</p:attrName>
                                        </p:attrNameLst>
                                      </p:cBhvr>
                                      <p:tavLst>
                                        <p:tav tm="0">
                                          <p:val>
                                            <p:strVal val="0-#ppt_w/2"/>
                                          </p:val>
                                        </p:tav>
                                        <p:tav tm="100000">
                                          <p:val>
                                            <p:strVal val="#ppt_x"/>
                                          </p:val>
                                        </p:tav>
                                      </p:tavLst>
                                    </p:anim>
                                    <p:anim calcmode="lin" valueType="num">
                                      <p:cBhvr additive="base">
                                        <p:cTn id="32" dur="500" fill="hold"/>
                                        <p:tgtEl>
                                          <p:spTgt spid="3461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46120"/>
                                        </p:tgtEl>
                                        <p:attrNameLst>
                                          <p:attrName>style.visibility</p:attrName>
                                        </p:attrNameLst>
                                      </p:cBhvr>
                                      <p:to>
                                        <p:strVal val="visible"/>
                                      </p:to>
                                    </p:set>
                                    <p:anim calcmode="lin" valueType="num">
                                      <p:cBhvr additive="base">
                                        <p:cTn id="37" dur="500" fill="hold"/>
                                        <p:tgtEl>
                                          <p:spTgt spid="346120"/>
                                        </p:tgtEl>
                                        <p:attrNameLst>
                                          <p:attrName>ppt_x</p:attrName>
                                        </p:attrNameLst>
                                      </p:cBhvr>
                                      <p:tavLst>
                                        <p:tav tm="0">
                                          <p:val>
                                            <p:strVal val="0-#ppt_w/2"/>
                                          </p:val>
                                        </p:tav>
                                        <p:tav tm="100000">
                                          <p:val>
                                            <p:strVal val="#ppt_x"/>
                                          </p:val>
                                        </p:tav>
                                      </p:tavLst>
                                    </p:anim>
                                    <p:anim calcmode="lin" valueType="num">
                                      <p:cBhvr additive="base">
                                        <p:cTn id="38" dur="500" fill="hold"/>
                                        <p:tgtEl>
                                          <p:spTgt spid="34612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346126"/>
                                        </p:tgtEl>
                                        <p:attrNameLst>
                                          <p:attrName>style.visibility</p:attrName>
                                        </p:attrNameLst>
                                      </p:cBhvr>
                                      <p:to>
                                        <p:strVal val="visible"/>
                                      </p:to>
                                    </p:set>
                                    <p:animEffect transition="in" filter="fade">
                                      <p:cBhvr>
                                        <p:cTn id="43" dur="500"/>
                                        <p:tgtEl>
                                          <p:spTgt spid="3461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46121"/>
                                        </p:tgtEl>
                                        <p:attrNameLst>
                                          <p:attrName>style.visibility</p:attrName>
                                        </p:attrNameLst>
                                      </p:cBhvr>
                                      <p:to>
                                        <p:strVal val="visible"/>
                                      </p:to>
                                    </p:set>
                                    <p:anim calcmode="lin" valueType="num">
                                      <p:cBhvr additive="base">
                                        <p:cTn id="48" dur="500" fill="hold"/>
                                        <p:tgtEl>
                                          <p:spTgt spid="346121"/>
                                        </p:tgtEl>
                                        <p:attrNameLst>
                                          <p:attrName>ppt_x</p:attrName>
                                        </p:attrNameLst>
                                      </p:cBhvr>
                                      <p:tavLst>
                                        <p:tav tm="0">
                                          <p:val>
                                            <p:strVal val="0-#ppt_w/2"/>
                                          </p:val>
                                        </p:tav>
                                        <p:tav tm="100000">
                                          <p:val>
                                            <p:strVal val="#ppt_x"/>
                                          </p:val>
                                        </p:tav>
                                      </p:tavLst>
                                    </p:anim>
                                    <p:anim calcmode="lin" valueType="num">
                                      <p:cBhvr additive="base">
                                        <p:cTn id="49" dur="500" fill="hold"/>
                                        <p:tgtEl>
                                          <p:spTgt spid="346121"/>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46127"/>
                                        </p:tgtEl>
                                        <p:attrNameLst>
                                          <p:attrName>style.visibility</p:attrName>
                                        </p:attrNameLst>
                                      </p:cBhvr>
                                      <p:to>
                                        <p:strVal val="visible"/>
                                      </p:to>
                                    </p:set>
                                    <p:animEffect transition="in" filter="fade">
                                      <p:cBhvr>
                                        <p:cTn id="54" dur="500"/>
                                        <p:tgtEl>
                                          <p:spTgt spid="34612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8" grpId="0" autoUpdateAnimBg="0"/>
      <p:bldP spid="346120" grpId="0" autoUpdateAnimBg="0"/>
      <p:bldP spid="346121" grpId="0" autoUpdateAnimBg="0"/>
      <p:bldP spid="346122" grpId="0" autoUpdateAnimBg="0"/>
      <p:bldP spid="346123" grpId="0" autoUpdateAnimBg="0"/>
      <p:bldP spid="346124" grpId="0" autoUpdateAnimBg="0"/>
      <p:bldP spid="346125" grpId="0" autoUpdateAnimBg="0"/>
      <p:bldP spid="346127" grpId="0" animBg="1"/>
      <p:bldP spid="1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神拯救了被掳的犹太人，让他们可以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他。</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4781345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神拯救我们脱离我们的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捆绑</a:t>
            </a:r>
            <a:r>
              <a:rPr lang="zh-CN" altLang="en-US" sz="4800" b="1" dirty="0">
                <a:effectLst>
                  <a:glow rad="127000">
                    <a:schemeClr val="tx1"/>
                  </a:glow>
                </a:effectLst>
                <a:latin typeface="Arial" charset="0"/>
                <a:ea typeface="ＭＳ Ｐゴシック" charset="0"/>
                <a:cs typeface="ＭＳ Ｐゴシック" charset="0"/>
              </a:rPr>
              <a:t>，让我们可以敬拜他。</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541254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ko-KR" altLang="en-US" sz="5400" b="1" dirty="0">
                <a:effectLst>
                  <a:glow rad="127000">
                    <a:schemeClr val="tx1"/>
                  </a:glow>
                </a:effectLst>
                <a:latin typeface="Arial" charset="0"/>
                <a:ea typeface="ＭＳ Ｐゴシック" charset="0"/>
                <a:cs typeface="ＭＳ Ｐゴシック" charset="0"/>
              </a:rPr>
              <a:t>以斯拉</a:t>
            </a:r>
            <a:r>
              <a:rPr lang="zh-CN" altLang="en-US" sz="5400" b="1" dirty="0">
                <a:effectLst>
                  <a:glow rad="127000">
                    <a:schemeClr val="tx1"/>
                  </a:glow>
                </a:effectLst>
                <a:latin typeface="Arial" charset="0"/>
                <a:ea typeface="ＭＳ Ｐゴシック" charset="0"/>
                <a:cs typeface="ＭＳ Ｐゴシック" charset="0"/>
              </a:rPr>
              <a:t>的主旨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神亲自转化</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2" y="1773238"/>
            <a:ext cx="2947593"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被掳子民</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敬拜者</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7" name="Notched Right Arrow 6"/>
          <p:cNvSpPr/>
          <p:nvPr/>
        </p:nvSpPr>
        <p:spPr bwMode="auto">
          <a:xfrm>
            <a:off x="3059832" y="2723740"/>
            <a:ext cx="2745775" cy="141052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成为</a:t>
            </a: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622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当你的生命活着是为要敬拜神的时候，你的生命会有什么改变</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540579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p:txBody>
          <a:bodyPr/>
          <a:lstStyle/>
          <a:p>
            <a:pPr algn="ctr" eaLnBrk="1" hangingPunct="1">
              <a:defRPr/>
            </a:pPr>
            <a:r>
              <a:rPr lang="zh-CN" altLang="en-US" b="1" dirty="0">
                <a:solidFill>
                  <a:srgbClr val="FFFFFF"/>
                </a:solidFill>
                <a:effectLst>
                  <a:glow rad="228600">
                    <a:schemeClr val="bg2"/>
                  </a:glow>
                </a:effectLst>
                <a:latin typeface="Arial Black" pitchFamily="-111" charset="0"/>
                <a:ea typeface="+mj-ea"/>
                <a:cs typeface="+mj-cs"/>
              </a:rPr>
              <a:t>应用</a:t>
            </a:r>
            <a:endParaRPr lang="en-US" b="1" dirty="0">
              <a:solidFill>
                <a:srgbClr val="FFFFFF"/>
              </a:solidFill>
              <a:effectLst>
                <a:glow rad="228600">
                  <a:schemeClr val="bg2"/>
                </a:glow>
              </a:effectLst>
              <a:latin typeface="Arial Black" pitchFamily="-111" charset="0"/>
              <a:ea typeface="+mj-ea"/>
              <a:cs typeface="+mj-cs"/>
            </a:endParaRPr>
          </a:p>
        </p:txBody>
      </p:sp>
      <p:sp>
        <p:nvSpPr>
          <p:cNvPr id="151555" name="Rectangle 3"/>
          <p:cNvSpPr>
            <a:spLocks noGrp="1" noChangeArrowheads="1"/>
          </p:cNvSpPr>
          <p:nvPr>
            <p:ph type="body" idx="1"/>
          </p:nvPr>
        </p:nvSpPr>
        <p:spPr>
          <a:xfrm>
            <a:off x="4355976" y="2276872"/>
            <a:ext cx="4680520" cy="3312368"/>
          </a:xfrm>
        </p:spPr>
        <p:txBody>
          <a:bodyPr/>
          <a:lstStyle/>
          <a:p>
            <a:pPr algn="ctr" eaLnBrk="1" hangingPunct="1">
              <a:buNone/>
            </a:pPr>
            <a:r>
              <a:rPr lang="zh-CN" altLang="en-US" sz="4400" b="1" dirty="0">
                <a:solidFill>
                  <a:srgbClr val="FFFFFF"/>
                </a:solidFill>
                <a:effectLst>
                  <a:glow rad="228600">
                    <a:schemeClr val="bg2"/>
                  </a:glow>
                </a:effectLst>
                <a:latin typeface="Arial" charset="0"/>
                <a:ea typeface="ＭＳ Ｐゴシック" charset="0"/>
                <a:cs typeface="Arial" charset="0"/>
              </a:rPr>
              <a:t>忏悔的信徒需要</a:t>
            </a:r>
            <a:r>
              <a:rPr lang="zh-CN" altLang="en-US" sz="4400" b="1" dirty="0">
                <a:solidFill>
                  <a:srgbClr val="FFFF00"/>
                </a:solidFill>
                <a:effectLst>
                  <a:glow rad="228600">
                    <a:schemeClr val="bg2"/>
                  </a:glow>
                </a:effectLst>
                <a:latin typeface="Arial" charset="0"/>
                <a:ea typeface="ＭＳ Ｐゴシック" charset="0"/>
                <a:cs typeface="Arial" charset="0"/>
              </a:rPr>
              <a:t>采取行动</a:t>
            </a:r>
            <a:r>
              <a:rPr lang="zh-CN" altLang="en-US" sz="4400" b="1" dirty="0">
                <a:solidFill>
                  <a:srgbClr val="FFFFFF"/>
                </a:solidFill>
                <a:effectLst>
                  <a:glow rad="228600">
                    <a:schemeClr val="bg2"/>
                  </a:glow>
                </a:effectLst>
                <a:latin typeface="Arial" charset="0"/>
                <a:ea typeface="ＭＳ Ｐゴシック" charset="0"/>
                <a:cs typeface="Arial" charset="0"/>
              </a:rPr>
              <a:t>去恢复与神的关系。</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289</a:t>
            </a:r>
          </a:p>
        </p:txBody>
      </p:sp>
    </p:spTree>
    <p:extLst>
      <p:ext uri="{BB962C8B-B14F-4D97-AF65-F5344CB8AC3E}">
        <p14:creationId xmlns:p14="http://schemas.microsoft.com/office/powerpoint/2010/main" val="39551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圣殿</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以斯拉</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289</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82328282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1202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48131" name="AutoShape 3"/>
          <p:cNvSpPr>
            <a:spLocks noChangeArrowheads="1"/>
          </p:cNvSpPr>
          <p:nvPr/>
        </p:nvSpPr>
        <p:spPr bwMode="auto">
          <a:xfrm>
            <a:off x="4876800" y="1143000"/>
            <a:ext cx="762000" cy="2105025"/>
          </a:xfrm>
          <a:prstGeom prst="downArrow">
            <a:avLst>
              <a:gd name="adj1" fmla="val 50000"/>
              <a:gd name="adj2" fmla="val 69063"/>
            </a:avLst>
          </a:prstGeom>
          <a:solidFill>
            <a:srgbClr val="FFCC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nvGrpSpPr>
          <p:cNvPr id="40973"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0999"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74" name="Group 16"/>
          <p:cNvGrpSpPr>
            <a:grpSpLocks/>
          </p:cNvGrpSpPr>
          <p:nvPr/>
        </p:nvGrpSpPr>
        <p:grpSpPr bwMode="auto">
          <a:xfrm>
            <a:off x="2286000" y="4435475"/>
            <a:ext cx="5581650" cy="1800225"/>
            <a:chOff x="1440" y="2794"/>
            <a:chExt cx="3516" cy="1134"/>
          </a:xfrm>
        </p:grpSpPr>
        <p:sp>
          <p:nvSpPr>
            <p:cNvPr id="48145" name="Text Box 17"/>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latin typeface="Times New Roman" pitchFamily="-111" charset="0"/>
                  <a:ea typeface="+mn-ea"/>
                  <a:cs typeface="+mn-cs"/>
                </a:rPr>
                <a:t>1000</a:t>
              </a:r>
            </a:p>
          </p:txBody>
        </p:sp>
        <p:sp>
          <p:nvSpPr>
            <p:cNvPr id="48146" name="Text Box 18"/>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latin typeface="Times New Roman" pitchFamily="-111" charset="0"/>
                  <a:ea typeface="+mn-ea"/>
                  <a:cs typeface="+mn-cs"/>
                </a:rPr>
                <a:t>2000</a:t>
              </a:r>
            </a:p>
          </p:txBody>
        </p:sp>
        <p:sp>
          <p:nvSpPr>
            <p:cNvPr id="48147" name="Text Box 19"/>
            <p:cNvSpPr txBox="1">
              <a:spLocks noChangeArrowheads="1"/>
            </p:cNvSpPr>
            <p:nvPr/>
          </p:nvSpPr>
          <p:spPr bwMode="auto">
            <a:xfrm>
              <a:off x="3420" y="2794"/>
              <a:ext cx="240" cy="327"/>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ea typeface="ＭＳ Ｐゴシック" charset="-128"/>
                  <a:cs typeface="ＭＳ Ｐゴシック" charset="-128"/>
                </a:rPr>
                <a:t>0</a:t>
              </a:r>
            </a:p>
          </p:txBody>
        </p:sp>
        <p:sp>
          <p:nvSpPr>
            <p:cNvPr id="48148" name="Text Box 20"/>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latin typeface="Times New Roman" pitchFamily="-111" charset="0"/>
                  <a:ea typeface="+mn-ea"/>
                  <a:cs typeface="+mn-cs"/>
                </a:rPr>
                <a:t>1000</a:t>
              </a:r>
            </a:p>
          </p:txBody>
        </p:sp>
        <p:sp>
          <p:nvSpPr>
            <p:cNvPr id="48149" name="Text Box 21"/>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latin typeface="Times New Roman" pitchFamily="-111" charset="0"/>
                  <a:ea typeface="+mn-ea"/>
                  <a:cs typeface="+mn-cs"/>
                </a:rPr>
                <a:t>2000</a:t>
              </a:r>
            </a:p>
          </p:txBody>
        </p:sp>
        <p:sp>
          <p:nvSpPr>
            <p:cNvPr id="48150" name="Text Box 22"/>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latin typeface="Times New Roman" pitchFamily="-111" charset="0"/>
                  <a:ea typeface="+mn-ea"/>
                  <a:cs typeface="+mn-cs"/>
                </a:rPr>
                <a:t>3000</a:t>
              </a:r>
            </a:p>
          </p:txBody>
        </p:sp>
      </p:grpSp>
      <p:sp>
        <p:nvSpPr>
          <p:cNvPr id="48151" name="Text Box 23"/>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t>洪水</a:t>
            </a:r>
            <a:endParaRPr lang="en-US" sz="3600" b="1"/>
          </a:p>
        </p:txBody>
      </p:sp>
      <p:sp>
        <p:nvSpPr>
          <p:cNvPr id="48152" name="Text Box 24"/>
          <p:cNvSpPr txBox="1">
            <a:spLocks noChangeArrowheads="1"/>
          </p:cNvSpPr>
          <p:nvPr/>
        </p:nvSpPr>
        <p:spPr bwMode="auto">
          <a:xfrm>
            <a:off x="-609600" y="5591175"/>
            <a:ext cx="32766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9933"/>
                </a:solidFill>
              </a:rPr>
              <a:t>创世</a:t>
            </a:r>
            <a:endParaRPr lang="en-US" sz="3600" b="1">
              <a:solidFill>
                <a:srgbClr val="FF9933"/>
              </a:solidFill>
            </a:endParaRPr>
          </a:p>
        </p:txBody>
      </p:sp>
      <p:sp>
        <p:nvSpPr>
          <p:cNvPr id="48153" name="Text Box 25"/>
          <p:cNvSpPr txBox="1">
            <a:spLocks noChangeArrowheads="1"/>
          </p:cNvSpPr>
          <p:nvPr/>
        </p:nvSpPr>
        <p:spPr bwMode="auto">
          <a:xfrm>
            <a:off x="2362200" y="2438400"/>
            <a:ext cx="23622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t>亚伯拉罕</a:t>
            </a:r>
            <a:endParaRPr lang="en-US" sz="3600" b="1"/>
          </a:p>
        </p:txBody>
      </p:sp>
      <p:sp>
        <p:nvSpPr>
          <p:cNvPr id="48154" name="Text Box 26"/>
          <p:cNvSpPr txBox="1">
            <a:spLocks noChangeArrowheads="1"/>
          </p:cNvSpPr>
          <p:nvPr/>
        </p:nvSpPr>
        <p:spPr bwMode="auto">
          <a:xfrm>
            <a:off x="4572000" y="1568450"/>
            <a:ext cx="20574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t>耶稣</a:t>
            </a:r>
            <a:endParaRPr lang="en-US" sz="3600" b="1"/>
          </a:p>
        </p:txBody>
      </p:sp>
      <p:sp>
        <p:nvSpPr>
          <p:cNvPr id="48155" name="Text Box 27"/>
          <p:cNvSpPr txBox="1">
            <a:spLocks noChangeArrowheads="1"/>
          </p:cNvSpPr>
          <p:nvPr/>
        </p:nvSpPr>
        <p:spPr bwMode="auto">
          <a:xfrm>
            <a:off x="6781800" y="2667000"/>
            <a:ext cx="17526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t>当今</a:t>
            </a:r>
            <a:endParaRPr lang="en-US" sz="3600" b="1"/>
          </a:p>
        </p:txBody>
      </p:sp>
      <p:sp>
        <p:nvSpPr>
          <p:cNvPr id="48156" name="Text Box 28"/>
          <p:cNvSpPr txBox="1">
            <a:spLocks noChangeArrowheads="1"/>
          </p:cNvSpPr>
          <p:nvPr/>
        </p:nvSpPr>
        <p:spPr bwMode="auto">
          <a:xfrm>
            <a:off x="8001000" y="5572125"/>
            <a:ext cx="1143000"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3600" b="1">
                <a:solidFill>
                  <a:srgbClr val="FF9933"/>
                </a:solidFill>
              </a:rPr>
              <a:t>新造的人</a:t>
            </a:r>
            <a:endParaRPr lang="en-US" sz="3600" b="1">
              <a:solidFill>
                <a:srgbClr val="FF9933"/>
              </a:solidFill>
            </a:endParaRPr>
          </a:p>
        </p:txBody>
      </p:sp>
      <p:grpSp>
        <p:nvGrpSpPr>
          <p:cNvPr id="40981" name="Group 29"/>
          <p:cNvGrpSpPr>
            <a:grpSpLocks/>
          </p:cNvGrpSpPr>
          <p:nvPr/>
        </p:nvGrpSpPr>
        <p:grpSpPr bwMode="auto">
          <a:xfrm>
            <a:off x="5715000" y="3429000"/>
            <a:ext cx="1828800" cy="762000"/>
            <a:chOff x="3648" y="1824"/>
            <a:chExt cx="1152" cy="480"/>
          </a:xfrm>
        </p:grpSpPr>
        <p:sp>
          <p:nvSpPr>
            <p:cNvPr id="48158" name="Oval 30"/>
            <p:cNvSpPr>
              <a:spLocks noChangeArrowheads="1"/>
            </p:cNvSpPr>
            <p:nvPr/>
          </p:nvSpPr>
          <p:spPr bwMode="auto">
            <a:xfrm>
              <a:off x="3648" y="1824"/>
              <a:ext cx="1152" cy="480"/>
            </a:xfrm>
            <a:prstGeom prst="ellipse">
              <a:avLst/>
            </a:prstGeom>
            <a:solidFill>
              <a:schemeClr val="accent1"/>
            </a:solidFill>
            <a:ln w="9525">
              <a:solidFill>
                <a:schemeClr val="tx1"/>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59" name="Text Box 31"/>
            <p:cNvSpPr txBox="1">
              <a:spLocks noChangeArrowheads="1"/>
            </p:cNvSpPr>
            <p:nvPr/>
          </p:nvSpPr>
          <p:spPr bwMode="auto">
            <a:xfrm>
              <a:off x="3720" y="1872"/>
              <a:ext cx="1008" cy="36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t>教会</a:t>
              </a:r>
              <a:endParaRPr lang="en-US" sz="3200" b="1"/>
            </a:p>
          </p:txBody>
        </p:sp>
      </p:grpSp>
      <p:grpSp>
        <p:nvGrpSpPr>
          <p:cNvPr id="40982" name="Group 32"/>
          <p:cNvGrpSpPr>
            <a:grpSpLocks/>
          </p:cNvGrpSpPr>
          <p:nvPr/>
        </p:nvGrpSpPr>
        <p:grpSpPr bwMode="auto">
          <a:xfrm>
            <a:off x="4491038" y="3200400"/>
            <a:ext cx="1219200" cy="609600"/>
            <a:chOff x="2829" y="2016"/>
            <a:chExt cx="768" cy="384"/>
          </a:xfrm>
        </p:grpSpPr>
        <p:sp>
          <p:nvSpPr>
            <p:cNvPr id="48161" name="Oval 33"/>
            <p:cNvSpPr>
              <a:spLocks noChangeArrowheads="1"/>
            </p:cNvSpPr>
            <p:nvPr/>
          </p:nvSpPr>
          <p:spPr bwMode="auto">
            <a:xfrm>
              <a:off x="2850" y="2016"/>
              <a:ext cx="726" cy="384"/>
            </a:xfrm>
            <a:prstGeom prst="ellipse">
              <a:avLst/>
            </a:prstGeom>
            <a:solidFill>
              <a:schemeClr val="accent1"/>
            </a:solidFill>
            <a:ln w="9525">
              <a:solidFill>
                <a:schemeClr val="tx1"/>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62" name="Text Box 34"/>
            <p:cNvSpPr txBox="1">
              <a:spLocks noChangeArrowheads="1"/>
            </p:cNvSpPr>
            <p:nvPr/>
          </p:nvSpPr>
          <p:spPr bwMode="auto">
            <a:xfrm>
              <a:off x="2829" y="2016"/>
              <a:ext cx="768" cy="36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t>列王</a:t>
              </a:r>
              <a:endParaRPr lang="en-US" sz="3200" b="1"/>
            </a:p>
          </p:txBody>
        </p:sp>
      </p:grpSp>
      <p:grpSp>
        <p:nvGrpSpPr>
          <p:cNvPr id="40983" name="Group 35"/>
          <p:cNvGrpSpPr>
            <a:grpSpLocks/>
          </p:cNvGrpSpPr>
          <p:nvPr/>
        </p:nvGrpSpPr>
        <p:grpSpPr bwMode="auto">
          <a:xfrm>
            <a:off x="3352800" y="3763963"/>
            <a:ext cx="1371600" cy="655637"/>
            <a:chOff x="2112" y="2371"/>
            <a:chExt cx="864" cy="413"/>
          </a:xfrm>
        </p:grpSpPr>
        <p:sp>
          <p:nvSpPr>
            <p:cNvPr id="48164" name="Oval 36"/>
            <p:cNvSpPr>
              <a:spLocks noChangeArrowheads="1"/>
            </p:cNvSpPr>
            <p:nvPr/>
          </p:nvSpPr>
          <p:spPr bwMode="auto">
            <a:xfrm>
              <a:off x="2181" y="2400"/>
              <a:ext cx="726" cy="384"/>
            </a:xfrm>
            <a:prstGeom prst="ellipse">
              <a:avLst/>
            </a:prstGeom>
            <a:solidFill>
              <a:schemeClr val="accent1"/>
            </a:solidFill>
            <a:ln w="9525">
              <a:solidFill>
                <a:schemeClr val="tx1"/>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65" name="Text Box 37"/>
            <p:cNvSpPr txBox="1">
              <a:spLocks noChangeArrowheads="1"/>
            </p:cNvSpPr>
            <p:nvPr/>
          </p:nvSpPr>
          <p:spPr bwMode="auto">
            <a:xfrm>
              <a:off x="2112" y="2371"/>
              <a:ext cx="864" cy="36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t>支派</a:t>
              </a:r>
              <a:endParaRPr lang="en-US" sz="3200" b="1"/>
            </a:p>
          </p:txBody>
        </p:sp>
      </p:grpSp>
      <p:sp>
        <p:nvSpPr>
          <p:cNvPr id="48167" name="Text Box 39"/>
          <p:cNvSpPr txBox="1">
            <a:spLocks noChangeArrowheads="1"/>
          </p:cNvSpPr>
          <p:nvPr/>
        </p:nvSpPr>
        <p:spPr bwMode="auto">
          <a:xfrm>
            <a:off x="3429000" y="1981200"/>
            <a:ext cx="22098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t>大卫</a:t>
            </a:r>
            <a:endParaRPr lang="en-US" sz="3600" b="1"/>
          </a:p>
        </p:txBody>
      </p:sp>
      <p:sp>
        <p:nvSpPr>
          <p:cNvPr id="48168" name="Rectangle 40"/>
          <p:cNvSpPr>
            <a:spLocks noGrp="1" noChangeArrowheads="1"/>
          </p:cNvSpPr>
          <p:nvPr>
            <p:ph type="title" idx="4294967295"/>
          </p:nvPr>
        </p:nvSpPr>
        <p:spPr>
          <a:xfrm>
            <a:off x="685800" y="381000"/>
            <a:ext cx="7772400" cy="685800"/>
          </a:xfrm>
        </p:spPr>
        <p:txBody>
          <a:bodyPr/>
          <a:lstStyle/>
          <a:p>
            <a:pPr algn="ctr" eaLnBrk="1" hangingPunct="1"/>
            <a:r>
              <a:rPr lang="zh-CN" altLang="en-US">
                <a:latin typeface="Impact" charset="0"/>
                <a:ea typeface="ＭＳ Ｐゴシック" charset="0"/>
                <a:cs typeface="ＭＳ Ｐゴシック" charset="0"/>
              </a:rPr>
              <a:t>以斯拉记</a:t>
            </a:r>
            <a:r>
              <a:rPr lang="en-US" altLang="zh-CN">
                <a:latin typeface="Impact" charset="0"/>
                <a:ea typeface="ＭＳ Ｐゴシック" charset="0"/>
                <a:cs typeface="ＭＳ Ｐゴシック" charset="0"/>
              </a:rPr>
              <a:t>-</a:t>
            </a:r>
            <a:r>
              <a:rPr lang="zh-CN" altLang="en-US">
                <a:latin typeface="Impact" charset="0"/>
                <a:ea typeface="ＭＳ Ｐゴシック" charset="0"/>
                <a:cs typeface="ＭＳ Ｐゴシック" charset="0"/>
              </a:rPr>
              <a:t>尼希米记</a:t>
            </a:r>
            <a:endParaRPr lang="en-US">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49155"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650</a:t>
            </a:r>
          </a:p>
        </p:txBody>
      </p:sp>
      <p:sp>
        <p:nvSpPr>
          <p:cNvPr id="49156" name="Text Box 4"/>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7 0 0 </a:t>
            </a:r>
          </a:p>
        </p:txBody>
      </p:sp>
      <p:sp>
        <p:nvSpPr>
          <p:cNvPr id="49157" name="Text Box 5"/>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800</a:t>
            </a:r>
          </a:p>
        </p:txBody>
      </p:sp>
      <p:sp>
        <p:nvSpPr>
          <p:cNvPr id="49158" name="Text Box 6"/>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900</a:t>
            </a:r>
          </a:p>
        </p:txBody>
      </p:sp>
      <p:sp>
        <p:nvSpPr>
          <p:cNvPr id="49159" name="Text Box 7"/>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950</a:t>
            </a:r>
          </a:p>
        </p:txBody>
      </p:sp>
      <p:sp>
        <p:nvSpPr>
          <p:cNvPr id="49160" name="Text Box 8"/>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1000</a:t>
            </a:r>
          </a:p>
        </p:txBody>
      </p:sp>
      <p:sp>
        <p:nvSpPr>
          <p:cNvPr id="49161" name="Text Box 9"/>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600</a:t>
            </a:r>
          </a:p>
        </p:txBody>
      </p:sp>
      <p:sp>
        <p:nvSpPr>
          <p:cNvPr id="49162" name="Text Box 10"/>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500</a:t>
            </a:r>
          </a:p>
        </p:txBody>
      </p:sp>
      <p:grpSp>
        <p:nvGrpSpPr>
          <p:cNvPr id="43019" name="Group 11"/>
          <p:cNvGrpSpPr>
            <a:grpSpLocks/>
          </p:cNvGrpSpPr>
          <p:nvPr/>
        </p:nvGrpSpPr>
        <p:grpSpPr bwMode="auto">
          <a:xfrm>
            <a:off x="66675" y="3044825"/>
            <a:ext cx="9534525" cy="844550"/>
            <a:chOff x="42" y="1918"/>
            <a:chExt cx="6006" cy="532"/>
          </a:xfrm>
        </p:grpSpPr>
        <p:grpSp>
          <p:nvGrpSpPr>
            <p:cNvPr id="43039" name="Group 12"/>
            <p:cNvGrpSpPr>
              <a:grpSpLocks/>
            </p:cNvGrpSpPr>
            <p:nvPr/>
          </p:nvGrpSpPr>
          <p:grpSpPr bwMode="auto">
            <a:xfrm>
              <a:off x="96" y="1918"/>
              <a:ext cx="1296" cy="530"/>
              <a:chOff x="96" y="1918"/>
              <a:chExt cx="1296" cy="530"/>
            </a:xfrm>
          </p:grpSpPr>
          <p:sp>
            <p:nvSpPr>
              <p:cNvPr id="4916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6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6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6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43040" name="Group 17"/>
            <p:cNvGrpSpPr>
              <a:grpSpLocks/>
            </p:cNvGrpSpPr>
            <p:nvPr/>
          </p:nvGrpSpPr>
          <p:grpSpPr bwMode="auto">
            <a:xfrm>
              <a:off x="1824" y="1920"/>
              <a:ext cx="1296" cy="530"/>
              <a:chOff x="96" y="1918"/>
              <a:chExt cx="1296" cy="530"/>
            </a:xfrm>
          </p:grpSpPr>
          <p:sp>
            <p:nvSpPr>
              <p:cNvPr id="4917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43041" name="Group 22"/>
            <p:cNvGrpSpPr>
              <a:grpSpLocks/>
            </p:cNvGrpSpPr>
            <p:nvPr/>
          </p:nvGrpSpPr>
          <p:grpSpPr bwMode="auto">
            <a:xfrm>
              <a:off x="3552" y="1920"/>
              <a:ext cx="1296" cy="530"/>
              <a:chOff x="96" y="1918"/>
              <a:chExt cx="1296" cy="530"/>
            </a:xfrm>
          </p:grpSpPr>
          <p:sp>
            <p:nvSpPr>
              <p:cNvPr id="4917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4917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8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8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49182" name="Text Box 30"/>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550</a:t>
            </a:r>
          </a:p>
        </p:txBody>
      </p:sp>
      <p:sp>
        <p:nvSpPr>
          <p:cNvPr id="49183" name="Text Box 3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7 5 0 </a:t>
            </a:r>
          </a:p>
        </p:txBody>
      </p:sp>
      <p:sp>
        <p:nvSpPr>
          <p:cNvPr id="49184" name="Text Box 32"/>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850</a:t>
            </a:r>
          </a:p>
        </p:txBody>
      </p:sp>
      <p:sp>
        <p:nvSpPr>
          <p:cNvPr id="49185" name="Text Box 33"/>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1050</a:t>
            </a:r>
          </a:p>
        </p:txBody>
      </p:sp>
      <p:sp>
        <p:nvSpPr>
          <p:cNvPr id="49186" name="Text Box 34"/>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1100</a:t>
            </a:r>
          </a:p>
        </p:txBody>
      </p:sp>
      <p:sp>
        <p:nvSpPr>
          <p:cNvPr id="49187" name="Text Box 35"/>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450</a:t>
            </a:r>
          </a:p>
        </p:txBody>
      </p:sp>
      <p:sp>
        <p:nvSpPr>
          <p:cNvPr id="49188" name="Text Box 36"/>
          <p:cNvSpPr txBox="1">
            <a:spLocks noChangeArrowheads="1"/>
          </p:cNvSpPr>
          <p:nvPr/>
        </p:nvSpPr>
        <p:spPr bwMode="auto">
          <a:xfrm>
            <a:off x="304800" y="1044575"/>
            <a:ext cx="2514600" cy="138430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zh-CN" altLang="en-US" sz="3600" b="1" dirty="0">
                <a:solidFill>
                  <a:srgbClr val="00FFFF"/>
                </a:solidFill>
                <a:latin typeface="Times New Roman" pitchFamily="-111" charset="0"/>
                <a:ea typeface="+mn-ea"/>
                <a:cs typeface="+mn-cs"/>
              </a:rPr>
              <a:t>联合王国</a:t>
            </a:r>
            <a:endParaRPr lang="en-US" sz="3600" b="1" dirty="0">
              <a:solidFill>
                <a:srgbClr val="00FFFF"/>
              </a:solidFill>
              <a:latin typeface="Times New Roman" pitchFamily="-111" charset="0"/>
              <a:ea typeface="+mn-ea"/>
              <a:cs typeface="+mn-cs"/>
            </a:endParaRPr>
          </a:p>
          <a:p>
            <a:pPr algn="ctr">
              <a:spcBef>
                <a:spcPct val="50000"/>
              </a:spcBef>
              <a:defRPr/>
            </a:pPr>
            <a:r>
              <a:rPr lang="en-US" sz="3200" b="1" dirty="0">
                <a:solidFill>
                  <a:srgbClr val="00FFFF"/>
                </a:solidFill>
                <a:latin typeface="Times New Roman" pitchFamily="-111" charset="0"/>
                <a:ea typeface="+mn-ea"/>
                <a:cs typeface="+mn-cs"/>
              </a:rPr>
              <a:t>1050-930</a:t>
            </a:r>
          </a:p>
        </p:txBody>
      </p:sp>
      <p:sp>
        <p:nvSpPr>
          <p:cNvPr id="49189" name="Text Box 37"/>
          <p:cNvSpPr txBox="1">
            <a:spLocks noChangeArrowheads="1"/>
          </p:cNvSpPr>
          <p:nvPr/>
        </p:nvSpPr>
        <p:spPr bwMode="auto">
          <a:xfrm>
            <a:off x="2590800" y="1044575"/>
            <a:ext cx="2514600" cy="138430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zh-CN" altLang="en-US" sz="3600" b="1" dirty="0">
                <a:solidFill>
                  <a:srgbClr val="FFFF00"/>
                </a:solidFill>
                <a:latin typeface="Times New Roman" pitchFamily="-111" charset="0"/>
                <a:ea typeface="+mn-ea"/>
                <a:cs typeface="+mn-cs"/>
              </a:rPr>
              <a:t>分裂王国</a:t>
            </a:r>
            <a:endParaRPr lang="en-US" sz="3600" b="1" dirty="0">
              <a:solidFill>
                <a:srgbClr val="FFFF00"/>
              </a:solidFill>
              <a:latin typeface="Times New Roman" pitchFamily="-111" charset="0"/>
              <a:ea typeface="+mn-ea"/>
              <a:cs typeface="+mn-cs"/>
            </a:endParaRPr>
          </a:p>
          <a:p>
            <a:pPr algn="ctr">
              <a:spcBef>
                <a:spcPct val="50000"/>
              </a:spcBef>
              <a:defRPr/>
            </a:pPr>
            <a:r>
              <a:rPr lang="en-US" sz="3200" b="1" dirty="0">
                <a:solidFill>
                  <a:srgbClr val="FFFF00"/>
                </a:solidFill>
                <a:latin typeface="Times New Roman" pitchFamily="-111" charset="0"/>
                <a:ea typeface="+mn-ea"/>
                <a:cs typeface="+mn-cs"/>
              </a:rPr>
              <a:t>930-722</a:t>
            </a:r>
          </a:p>
        </p:txBody>
      </p:sp>
      <p:sp>
        <p:nvSpPr>
          <p:cNvPr id="49190" name="Text Box 38"/>
          <p:cNvSpPr txBox="1">
            <a:spLocks noChangeArrowheads="1"/>
          </p:cNvSpPr>
          <p:nvPr/>
        </p:nvSpPr>
        <p:spPr bwMode="auto">
          <a:xfrm>
            <a:off x="5029200" y="1071563"/>
            <a:ext cx="2514600" cy="138430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zh-CN" altLang="en-US" sz="3600" b="1" dirty="0">
                <a:solidFill>
                  <a:srgbClr val="FF99FF"/>
                </a:solidFill>
                <a:latin typeface="Times New Roman" pitchFamily="-111" charset="0"/>
                <a:ea typeface="+mn-ea"/>
                <a:cs typeface="+mn-cs"/>
              </a:rPr>
              <a:t>单立王国</a:t>
            </a:r>
            <a:endParaRPr lang="en-US" sz="3600" b="1" dirty="0">
              <a:solidFill>
                <a:srgbClr val="FF99FF"/>
              </a:solidFill>
              <a:latin typeface="Times New Roman" pitchFamily="-111" charset="0"/>
              <a:ea typeface="+mn-ea"/>
              <a:cs typeface="+mn-cs"/>
            </a:endParaRPr>
          </a:p>
          <a:p>
            <a:pPr algn="ctr">
              <a:spcBef>
                <a:spcPct val="50000"/>
              </a:spcBef>
              <a:defRPr/>
            </a:pPr>
            <a:r>
              <a:rPr lang="en-US" sz="3200" b="1" dirty="0">
                <a:solidFill>
                  <a:srgbClr val="FF99FF"/>
                </a:solidFill>
                <a:latin typeface="Times New Roman" pitchFamily="-111" charset="0"/>
                <a:ea typeface="+mn-ea"/>
                <a:cs typeface="+mn-cs"/>
              </a:rPr>
              <a:t>722-586</a:t>
            </a:r>
          </a:p>
        </p:txBody>
      </p:sp>
      <p:sp>
        <p:nvSpPr>
          <p:cNvPr id="49191" name="Text Box 39"/>
          <p:cNvSpPr txBox="1">
            <a:spLocks noChangeArrowheads="1"/>
          </p:cNvSpPr>
          <p:nvPr/>
        </p:nvSpPr>
        <p:spPr bwMode="auto">
          <a:xfrm>
            <a:off x="5867400" y="6172200"/>
            <a:ext cx="30480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66FF66"/>
                </a:solidFill>
              </a:rPr>
              <a:t>被掳</a:t>
            </a:r>
            <a:r>
              <a:rPr lang="en-US" altLang="ja-JP" sz="3600" b="1">
                <a:solidFill>
                  <a:srgbClr val="66FF66"/>
                </a:solidFill>
              </a:rPr>
              <a:t>  </a:t>
            </a:r>
            <a:r>
              <a:rPr lang="en-US" altLang="ja-JP" sz="3200" b="1">
                <a:solidFill>
                  <a:srgbClr val="66FF66"/>
                </a:solidFill>
              </a:rPr>
              <a:t>605-536</a:t>
            </a:r>
            <a:endParaRPr lang="en-US" sz="3200" b="1">
              <a:solidFill>
                <a:srgbClr val="66FF66"/>
              </a:solidFill>
            </a:endParaRPr>
          </a:p>
        </p:txBody>
      </p:sp>
      <p:sp>
        <p:nvSpPr>
          <p:cNvPr id="43030"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93" name="Text Box 41"/>
          <p:cNvSpPr txBox="1">
            <a:spLocks noChangeArrowheads="1"/>
          </p:cNvSpPr>
          <p:nvPr/>
        </p:nvSpPr>
        <p:spPr bwMode="auto">
          <a:xfrm>
            <a:off x="7010400" y="1090613"/>
            <a:ext cx="2514600" cy="212407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CC00"/>
                </a:solidFill>
              </a:rPr>
              <a:t>被掳后</a:t>
            </a:r>
            <a:r>
              <a:rPr lang="en-US" altLang="ja-JP" sz="3600" b="1">
                <a:solidFill>
                  <a:srgbClr val="FFCC00"/>
                </a:solidFill>
              </a:rPr>
              <a:t> </a:t>
            </a:r>
          </a:p>
          <a:p>
            <a:pPr algn="ctr" eaLnBrk="1" hangingPunct="1">
              <a:spcBef>
                <a:spcPct val="50000"/>
              </a:spcBef>
            </a:pPr>
            <a:r>
              <a:rPr lang="en-US" sz="3200" b="1">
                <a:solidFill>
                  <a:srgbClr val="FFCC00"/>
                </a:solidFill>
              </a:rPr>
              <a:t>536-425</a:t>
            </a:r>
          </a:p>
          <a:p>
            <a:pPr algn="ctr" eaLnBrk="1" hangingPunct="1">
              <a:spcBef>
                <a:spcPct val="50000"/>
              </a:spcBef>
            </a:pPr>
            <a:endParaRPr lang="en-US" sz="3200" b="1">
              <a:solidFill>
                <a:srgbClr val="FFCC00"/>
              </a:solidFill>
            </a:endParaRPr>
          </a:p>
        </p:txBody>
      </p:sp>
      <p:sp>
        <p:nvSpPr>
          <p:cNvPr id="49194"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9195"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9196"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9197"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9198" name="Text Box 46"/>
          <p:cNvSpPr txBox="1">
            <a:spLocks noChangeArrowheads="1"/>
          </p:cNvSpPr>
          <p:nvPr/>
        </p:nvSpPr>
        <p:spPr bwMode="auto">
          <a:xfrm>
            <a:off x="4929188" y="76200"/>
            <a:ext cx="47244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CC00"/>
                </a:solidFill>
              </a:rPr>
              <a:t>以斯拉记</a:t>
            </a:r>
            <a:r>
              <a:rPr lang="en-US" altLang="zh-CN" sz="3600" b="1">
                <a:solidFill>
                  <a:srgbClr val="FFCC00"/>
                </a:solidFill>
              </a:rPr>
              <a:t>-</a:t>
            </a:r>
            <a:r>
              <a:rPr lang="zh-CN" altLang="en-US" sz="3600" b="1">
                <a:solidFill>
                  <a:srgbClr val="FFCC00"/>
                </a:solidFill>
              </a:rPr>
              <a:t>尼希米记</a:t>
            </a:r>
            <a:endParaRPr lang="en-US" sz="3600" b="1">
              <a:solidFill>
                <a:srgbClr val="FFCC00"/>
              </a:solidFill>
            </a:endParaRPr>
          </a:p>
        </p:txBody>
      </p:sp>
      <p:sp>
        <p:nvSpPr>
          <p:cNvPr id="49199"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200" name="Rectangle 48"/>
          <p:cNvSpPr>
            <a:spLocks noGrp="1" noChangeArrowheads="1"/>
          </p:cNvSpPr>
          <p:nvPr>
            <p:ph type="title" idx="4294967295"/>
          </p:nvPr>
        </p:nvSpPr>
        <p:spPr>
          <a:xfrm>
            <a:off x="0" y="0"/>
            <a:ext cx="2819400" cy="609600"/>
          </a:xfrm>
        </p:spPr>
        <p:txBody>
          <a:bodyPr/>
          <a:lstStyle/>
          <a:p>
            <a:pPr eaLnBrk="1" hangingPunct="1"/>
            <a:r>
              <a:rPr lang="zh-CN" altLang="en-US" sz="4000">
                <a:latin typeface="Impact" charset="0"/>
                <a:ea typeface="ＭＳ Ｐゴシック" charset="0"/>
                <a:cs typeface="ＭＳ Ｐゴシック" charset="0"/>
              </a:rPr>
              <a:t>时间表</a:t>
            </a:r>
            <a:endParaRPr lang="en-US" sz="4000">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9198"/>
                                        </p:tgtEl>
                                        <p:attrNameLst>
                                          <p:attrName>style.visibility</p:attrName>
                                        </p:attrNameLst>
                                      </p:cBhvr>
                                      <p:to>
                                        <p:strVal val="visible"/>
                                      </p:to>
                                    </p:set>
                                    <p:animEffect transition="in" filter="dissolve">
                                      <p:cBhvr>
                                        <p:cTn id="7" dur="500"/>
                                        <p:tgtEl>
                                          <p:spTgt spid="49198"/>
                                        </p:tgtEl>
                                      </p:cBhvr>
                                    </p:animEffect>
                                  </p:childTnLst>
                                </p:cTn>
                              </p:par>
                            </p:childTnLst>
                          </p:cTn>
                        </p:par>
                        <p:par>
                          <p:cTn id="8" fill="hold" nodeType="afterGroup">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49199"/>
                                        </p:tgtEl>
                                        <p:attrNameLst>
                                          <p:attrName>style.visibility</p:attrName>
                                        </p:attrNameLst>
                                      </p:cBhvr>
                                      <p:to>
                                        <p:strVal val="visible"/>
                                      </p:to>
                                    </p:set>
                                    <p:animEffect transition="in" filter="wipe(left)">
                                      <p:cBhvr>
                                        <p:cTn id="11" dur="500"/>
                                        <p:tgtEl>
                                          <p:spTgt spid="49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51"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450</a:t>
            </a:r>
          </a:p>
        </p:txBody>
      </p:sp>
      <p:sp>
        <p:nvSpPr>
          <p:cNvPr id="53252" name="Text Box 4"/>
          <p:cNvSpPr txBox="1">
            <a:spLocks noChangeArrowheads="1"/>
          </p:cNvSpPr>
          <p:nvPr/>
        </p:nvSpPr>
        <p:spPr bwMode="auto">
          <a:xfrm>
            <a:off x="5343525" y="4067175"/>
            <a:ext cx="523875"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460</a:t>
            </a:r>
          </a:p>
        </p:txBody>
      </p:sp>
      <p:sp>
        <p:nvSpPr>
          <p:cNvPr id="53253"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480</a:t>
            </a:r>
          </a:p>
        </p:txBody>
      </p:sp>
      <p:sp>
        <p:nvSpPr>
          <p:cNvPr id="53254"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500</a:t>
            </a:r>
          </a:p>
        </p:txBody>
      </p:sp>
      <p:sp>
        <p:nvSpPr>
          <p:cNvPr id="53255"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510</a:t>
            </a:r>
          </a:p>
        </p:txBody>
      </p:sp>
      <p:sp>
        <p:nvSpPr>
          <p:cNvPr id="53256"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520</a:t>
            </a:r>
          </a:p>
        </p:txBody>
      </p:sp>
      <p:sp>
        <p:nvSpPr>
          <p:cNvPr id="53257"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440</a:t>
            </a:r>
          </a:p>
        </p:txBody>
      </p:sp>
      <p:sp>
        <p:nvSpPr>
          <p:cNvPr id="53258"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420</a:t>
            </a:r>
          </a:p>
        </p:txBody>
      </p:sp>
      <p:grpSp>
        <p:nvGrpSpPr>
          <p:cNvPr id="45067" name="Group 11"/>
          <p:cNvGrpSpPr>
            <a:grpSpLocks/>
          </p:cNvGrpSpPr>
          <p:nvPr/>
        </p:nvGrpSpPr>
        <p:grpSpPr bwMode="auto">
          <a:xfrm>
            <a:off x="66675" y="3044825"/>
            <a:ext cx="9534525" cy="844550"/>
            <a:chOff x="42" y="1918"/>
            <a:chExt cx="6006" cy="532"/>
          </a:xfrm>
        </p:grpSpPr>
        <p:grpSp>
          <p:nvGrpSpPr>
            <p:cNvPr id="45087" name="Group 12"/>
            <p:cNvGrpSpPr>
              <a:grpSpLocks/>
            </p:cNvGrpSpPr>
            <p:nvPr/>
          </p:nvGrpSpPr>
          <p:grpSpPr bwMode="auto">
            <a:xfrm>
              <a:off x="96" y="1918"/>
              <a:ext cx="1296" cy="530"/>
              <a:chOff x="96" y="1918"/>
              <a:chExt cx="1296" cy="530"/>
            </a:xfrm>
          </p:grpSpPr>
          <p:sp>
            <p:nvSpPr>
              <p:cNvPr id="5326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45088" name="Group 17"/>
            <p:cNvGrpSpPr>
              <a:grpSpLocks/>
            </p:cNvGrpSpPr>
            <p:nvPr/>
          </p:nvGrpSpPr>
          <p:grpSpPr bwMode="auto">
            <a:xfrm>
              <a:off x="1824" y="1920"/>
              <a:ext cx="1296" cy="530"/>
              <a:chOff x="96" y="1918"/>
              <a:chExt cx="1296" cy="530"/>
            </a:xfrm>
          </p:grpSpPr>
          <p:sp>
            <p:nvSpPr>
              <p:cNvPr id="5326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45089" name="Group 22"/>
            <p:cNvGrpSpPr>
              <a:grpSpLocks/>
            </p:cNvGrpSpPr>
            <p:nvPr/>
          </p:nvGrpSpPr>
          <p:grpSpPr bwMode="auto">
            <a:xfrm>
              <a:off x="3552" y="1920"/>
              <a:ext cx="1296" cy="530"/>
              <a:chOff x="96" y="1918"/>
              <a:chExt cx="1296" cy="530"/>
            </a:xfrm>
          </p:grpSpPr>
          <p:sp>
            <p:nvSpPr>
              <p:cNvPr id="5327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7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7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7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327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7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7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3278"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430</a:t>
            </a:r>
          </a:p>
        </p:txBody>
      </p:sp>
      <p:sp>
        <p:nvSpPr>
          <p:cNvPr id="53279" name="Text Box 31"/>
          <p:cNvSpPr txBox="1">
            <a:spLocks noChangeArrowheads="1"/>
          </p:cNvSpPr>
          <p:nvPr/>
        </p:nvSpPr>
        <p:spPr bwMode="auto">
          <a:xfrm>
            <a:off x="4724400" y="4067175"/>
            <a:ext cx="5334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470</a:t>
            </a:r>
          </a:p>
        </p:txBody>
      </p:sp>
      <p:sp>
        <p:nvSpPr>
          <p:cNvPr id="53280"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490</a:t>
            </a:r>
          </a:p>
        </p:txBody>
      </p:sp>
      <p:sp>
        <p:nvSpPr>
          <p:cNvPr id="53281"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530</a:t>
            </a:r>
          </a:p>
        </p:txBody>
      </p:sp>
      <p:sp>
        <p:nvSpPr>
          <p:cNvPr id="53282"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540</a:t>
            </a:r>
          </a:p>
        </p:txBody>
      </p:sp>
      <p:sp>
        <p:nvSpPr>
          <p:cNvPr id="53283"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410</a:t>
            </a:r>
          </a:p>
        </p:txBody>
      </p:sp>
      <p:sp>
        <p:nvSpPr>
          <p:cNvPr id="53284" name="Text Box 36"/>
          <p:cNvSpPr txBox="1">
            <a:spLocks noChangeArrowheads="1"/>
          </p:cNvSpPr>
          <p:nvPr/>
        </p:nvSpPr>
        <p:spPr bwMode="auto">
          <a:xfrm>
            <a:off x="-152400" y="1263650"/>
            <a:ext cx="33528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00"/>
                </a:solidFill>
              </a:rPr>
              <a:t>所罗巴伯</a:t>
            </a:r>
            <a:r>
              <a:rPr lang="en-US" altLang="zh-CN" sz="3600" b="1">
                <a:solidFill>
                  <a:srgbClr val="00FF00"/>
                </a:solidFill>
              </a:rPr>
              <a:t>    </a:t>
            </a:r>
            <a:r>
              <a:rPr lang="en-US" altLang="ja-JP" sz="3600" b="1">
                <a:solidFill>
                  <a:srgbClr val="00FF00"/>
                </a:solidFill>
              </a:rPr>
              <a:t>(537-516)</a:t>
            </a:r>
            <a:endParaRPr lang="en-US" sz="3200" b="1">
              <a:solidFill>
                <a:srgbClr val="00FF00"/>
              </a:solidFill>
            </a:endParaRPr>
          </a:p>
        </p:txBody>
      </p:sp>
      <p:sp>
        <p:nvSpPr>
          <p:cNvPr id="53285" name="Text Box 37"/>
          <p:cNvSpPr txBox="1">
            <a:spLocks noChangeArrowheads="1"/>
          </p:cNvSpPr>
          <p:nvPr/>
        </p:nvSpPr>
        <p:spPr bwMode="auto">
          <a:xfrm>
            <a:off x="5181600" y="1905000"/>
            <a:ext cx="22098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solidFill>
                  <a:srgbClr val="FFCC00"/>
                </a:solidFill>
              </a:rPr>
              <a:t>以斯拉</a:t>
            </a:r>
            <a:r>
              <a:rPr lang="en-US" altLang="ja-JP" sz="3600" b="1">
                <a:solidFill>
                  <a:srgbClr val="FFCC00"/>
                </a:solidFill>
              </a:rPr>
              <a:t> (457-444)</a:t>
            </a:r>
            <a:endParaRPr lang="en-US" sz="3200" b="1">
              <a:solidFill>
                <a:srgbClr val="FFCC00"/>
              </a:solidFill>
            </a:endParaRPr>
          </a:p>
        </p:txBody>
      </p:sp>
      <p:sp>
        <p:nvSpPr>
          <p:cNvPr id="53287" name="Text Box 39"/>
          <p:cNvSpPr txBox="1">
            <a:spLocks noChangeArrowheads="1"/>
          </p:cNvSpPr>
          <p:nvPr/>
        </p:nvSpPr>
        <p:spPr bwMode="auto">
          <a:xfrm>
            <a:off x="5848350" y="838200"/>
            <a:ext cx="291465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rPr>
              <a:t>尼希米</a:t>
            </a:r>
            <a:r>
              <a:rPr lang="en-US" altLang="zh-CN" sz="3600" b="1">
                <a:solidFill>
                  <a:srgbClr val="FFFF00"/>
                </a:solidFill>
              </a:rPr>
              <a:t>   </a:t>
            </a:r>
            <a:r>
              <a:rPr lang="en-US" altLang="ja-JP" sz="3600" b="1">
                <a:solidFill>
                  <a:srgbClr val="FFFF00"/>
                </a:solidFill>
              </a:rPr>
              <a:t> (444-430)</a:t>
            </a:r>
            <a:endParaRPr lang="en-US" sz="3200" b="1">
              <a:solidFill>
                <a:srgbClr val="FFFF00"/>
              </a:solidFill>
            </a:endParaRPr>
          </a:p>
        </p:txBody>
      </p:sp>
      <p:sp>
        <p:nvSpPr>
          <p:cNvPr id="53288" name="Text Box 40"/>
          <p:cNvSpPr txBox="1">
            <a:spLocks noChangeArrowheads="1"/>
          </p:cNvSpPr>
          <p:nvPr/>
        </p:nvSpPr>
        <p:spPr bwMode="auto">
          <a:xfrm>
            <a:off x="3581400" y="5667375"/>
            <a:ext cx="22098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FF"/>
                </a:solidFill>
              </a:rPr>
              <a:t>以斯帖</a:t>
            </a:r>
            <a:r>
              <a:rPr lang="en-US" altLang="ja-JP" sz="3600" b="1">
                <a:solidFill>
                  <a:srgbClr val="00FFFF"/>
                </a:solidFill>
              </a:rPr>
              <a:t> 479-473</a:t>
            </a:r>
            <a:endParaRPr lang="en-US" sz="3200" b="1">
              <a:solidFill>
                <a:srgbClr val="00FFFF"/>
              </a:solidFill>
            </a:endParaRPr>
          </a:p>
        </p:txBody>
      </p:sp>
      <p:sp>
        <p:nvSpPr>
          <p:cNvPr id="45078" name="Rectangle 41"/>
          <p:cNvSpPr>
            <a:spLocks noChangeArrowheads="1"/>
          </p:cNvSpPr>
          <p:nvPr/>
        </p:nvSpPr>
        <p:spPr bwMode="auto">
          <a:xfrm>
            <a:off x="0" y="3429000"/>
            <a:ext cx="1752600" cy="381000"/>
          </a:xfrm>
          <a:prstGeom prst="rect">
            <a:avLst/>
          </a:prstGeom>
          <a:solidFill>
            <a:srgbClr val="66FF33"/>
          </a:solidFill>
          <a:ln w="9525">
            <a:solidFill>
              <a:schemeClr val="bg2"/>
            </a:solidFill>
            <a:miter lim="800000"/>
            <a:headEnd/>
            <a:tailEnd/>
          </a:ln>
        </p:spPr>
        <p:txBody>
          <a:bodyPr wrap="none" anchor="ctr"/>
          <a:lstStyle/>
          <a:p>
            <a:endParaRPr lang="en-US"/>
          </a:p>
        </p:txBody>
      </p:sp>
      <p:sp>
        <p:nvSpPr>
          <p:cNvPr id="53290" name="Rectangle 42"/>
          <p:cNvSpPr>
            <a:spLocks noChangeArrowheads="1"/>
          </p:cNvSpPr>
          <p:nvPr/>
        </p:nvSpPr>
        <p:spPr bwMode="auto">
          <a:xfrm>
            <a:off x="4343400" y="3429000"/>
            <a:ext cx="533400" cy="381000"/>
          </a:xfrm>
          <a:prstGeom prst="rect">
            <a:avLst/>
          </a:prstGeom>
          <a:solidFill>
            <a:srgbClr val="00FFFF"/>
          </a:solidFill>
          <a:ln w="9525">
            <a:solidFill>
              <a:schemeClr val="bg2"/>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3291" name="Rectangle 43"/>
          <p:cNvSpPr>
            <a:spLocks noChangeArrowheads="1"/>
          </p:cNvSpPr>
          <p:nvPr/>
        </p:nvSpPr>
        <p:spPr bwMode="auto">
          <a:xfrm>
            <a:off x="5791200" y="3429000"/>
            <a:ext cx="1047750" cy="381000"/>
          </a:xfrm>
          <a:prstGeom prst="rect">
            <a:avLst/>
          </a:prstGeom>
          <a:solidFill>
            <a:srgbClr val="FFCC00"/>
          </a:solidFill>
          <a:ln w="9525">
            <a:solidFill>
              <a:schemeClr val="bg2"/>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3292" name="Rectangle 44"/>
          <p:cNvSpPr>
            <a:spLocks noChangeArrowheads="1"/>
          </p:cNvSpPr>
          <p:nvPr/>
        </p:nvSpPr>
        <p:spPr bwMode="auto">
          <a:xfrm>
            <a:off x="6648450" y="3429000"/>
            <a:ext cx="1047750" cy="381000"/>
          </a:xfrm>
          <a:prstGeom prst="rect">
            <a:avLst/>
          </a:prstGeom>
          <a:solidFill>
            <a:srgbClr val="FFFF00"/>
          </a:solidFill>
          <a:ln w="9525">
            <a:solidFill>
              <a:schemeClr val="bg2"/>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3293" name="Text Box 45"/>
          <p:cNvSpPr txBox="1">
            <a:spLocks noChangeArrowheads="1"/>
          </p:cNvSpPr>
          <p:nvPr/>
        </p:nvSpPr>
        <p:spPr bwMode="auto">
          <a:xfrm>
            <a:off x="4648200" y="5211763"/>
            <a:ext cx="3429000" cy="584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FFFF"/>
                </a:solidFill>
              </a:rPr>
              <a:t>苏格拉底</a:t>
            </a:r>
            <a:r>
              <a:rPr lang="en-US" altLang="ja-JP" sz="3200" b="1">
                <a:solidFill>
                  <a:srgbClr val="FFFFFF"/>
                </a:solidFill>
              </a:rPr>
              <a:t> 470-399</a:t>
            </a:r>
            <a:endParaRPr lang="en-US" sz="3200" b="1">
              <a:solidFill>
                <a:srgbClr val="FFFFFF"/>
              </a:solidFill>
            </a:endParaRPr>
          </a:p>
        </p:txBody>
      </p:sp>
      <p:sp>
        <p:nvSpPr>
          <p:cNvPr id="53294" name="Text Box 46"/>
          <p:cNvSpPr txBox="1">
            <a:spLocks noChangeArrowheads="1"/>
          </p:cNvSpPr>
          <p:nvPr/>
        </p:nvSpPr>
        <p:spPr bwMode="auto">
          <a:xfrm>
            <a:off x="6248400" y="5821363"/>
            <a:ext cx="3429000" cy="584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FFFF"/>
                </a:solidFill>
              </a:rPr>
              <a:t>柏拉图</a:t>
            </a:r>
            <a:r>
              <a:rPr lang="en-US" altLang="ja-JP" sz="3200" b="1">
                <a:solidFill>
                  <a:srgbClr val="FFFFFF"/>
                </a:solidFill>
              </a:rPr>
              <a:t> 427-347</a:t>
            </a:r>
            <a:endParaRPr lang="en-US" sz="3200" b="1">
              <a:solidFill>
                <a:srgbClr val="FFFFFF"/>
              </a:solidFill>
            </a:endParaRPr>
          </a:p>
        </p:txBody>
      </p:sp>
      <p:sp>
        <p:nvSpPr>
          <p:cNvPr id="53295" name="Text Box 47"/>
          <p:cNvSpPr txBox="1">
            <a:spLocks noChangeArrowheads="1"/>
          </p:cNvSpPr>
          <p:nvPr/>
        </p:nvSpPr>
        <p:spPr bwMode="auto">
          <a:xfrm>
            <a:off x="228600" y="5973763"/>
            <a:ext cx="3429000" cy="584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FFFF"/>
                </a:solidFill>
              </a:rPr>
              <a:t>孔子</a:t>
            </a:r>
            <a:r>
              <a:rPr lang="en-US" altLang="ja-JP" sz="3200" b="1">
                <a:solidFill>
                  <a:srgbClr val="FFFFFF"/>
                </a:solidFill>
              </a:rPr>
              <a:t> 551-479</a:t>
            </a:r>
            <a:endParaRPr lang="en-US" sz="3200" b="1">
              <a:solidFill>
                <a:srgbClr val="FFFFFF"/>
              </a:solidFill>
            </a:endParaRPr>
          </a:p>
        </p:txBody>
      </p:sp>
      <p:sp>
        <p:nvSpPr>
          <p:cNvPr id="53296" name="Text Box 48"/>
          <p:cNvSpPr txBox="1">
            <a:spLocks noChangeArrowheads="1"/>
          </p:cNvSpPr>
          <p:nvPr/>
        </p:nvSpPr>
        <p:spPr bwMode="auto">
          <a:xfrm>
            <a:off x="0" y="5410200"/>
            <a:ext cx="3429000" cy="584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FFFF"/>
                </a:solidFill>
              </a:rPr>
              <a:t>佛陀</a:t>
            </a:r>
            <a:r>
              <a:rPr lang="en-US" altLang="ja-JP" sz="3200" b="1">
                <a:solidFill>
                  <a:srgbClr val="FFFFFF"/>
                </a:solidFill>
              </a:rPr>
              <a:t> 560-477</a:t>
            </a:r>
            <a:endParaRPr lang="en-US" sz="3200" b="1">
              <a:solidFill>
                <a:srgbClr val="FFFFFF"/>
              </a:solidFill>
            </a:endParaRPr>
          </a:p>
        </p:txBody>
      </p:sp>
      <p:sp>
        <p:nvSpPr>
          <p:cNvPr id="53297" name="Rectangle 49"/>
          <p:cNvSpPr>
            <a:spLocks noGrp="1" noChangeArrowheads="1"/>
          </p:cNvSpPr>
          <p:nvPr>
            <p:ph type="title" idx="4294967295"/>
          </p:nvPr>
        </p:nvSpPr>
        <p:spPr>
          <a:xfrm>
            <a:off x="685800" y="228600"/>
            <a:ext cx="7772400" cy="708025"/>
          </a:xfrm>
          <a:effectLst>
            <a:outerShdw blurRad="63500" dist="38099" dir="2700000" algn="ctr" rotWithShape="0">
              <a:srgbClr val="000000">
                <a:alpha val="74997"/>
              </a:srgbClr>
            </a:outerShdw>
          </a:effectLst>
        </p:spPr>
        <p:txBody>
          <a:bodyPr anchor="t">
            <a:spAutoFit/>
          </a:bodyPr>
          <a:lstStyle/>
          <a:p>
            <a:pPr algn="ctr" eaLnBrk="1" hangingPunct="1">
              <a:spcBef>
                <a:spcPct val="50000"/>
              </a:spcBef>
            </a:pPr>
            <a:r>
              <a:rPr lang="zh-CN" altLang="en-US" sz="4000" b="1">
                <a:solidFill>
                  <a:srgbClr val="FFFFFF"/>
                </a:solidFill>
                <a:latin typeface="Times New Roman" charset="0"/>
                <a:ea typeface="ＭＳ Ｐゴシック" charset="0"/>
                <a:cs typeface="ＭＳ Ｐゴシック" charset="0"/>
              </a:rPr>
              <a:t>以斯拉记</a:t>
            </a:r>
            <a:r>
              <a:rPr lang="en-US" altLang="zh-CN" sz="4000" b="1">
                <a:solidFill>
                  <a:srgbClr val="FFFFFF"/>
                </a:solidFill>
                <a:latin typeface="Times New Roman" charset="0"/>
                <a:ea typeface="ＭＳ Ｐゴシック" charset="0"/>
                <a:cs typeface="ＭＳ Ｐゴシック" charset="0"/>
              </a:rPr>
              <a:t>-</a:t>
            </a:r>
            <a:r>
              <a:rPr lang="zh-CN" altLang="en-US" sz="4000" b="1">
                <a:solidFill>
                  <a:srgbClr val="FFFFFF"/>
                </a:solidFill>
                <a:latin typeface="Times New Roman" charset="0"/>
                <a:ea typeface="ＭＳ Ｐゴシック" charset="0"/>
                <a:cs typeface="ＭＳ Ｐゴシック" charset="0"/>
              </a:rPr>
              <a:t>尼希米记 年代表</a:t>
            </a:r>
            <a:endParaRPr lang="en-US" sz="4000" b="1">
              <a:solidFill>
                <a:srgbClr val="FFFFFF"/>
              </a:solidFill>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53296"/>
                                        </p:tgtEl>
                                        <p:attrNameLst>
                                          <p:attrName>style.visibility</p:attrName>
                                        </p:attrNameLst>
                                      </p:cBhvr>
                                      <p:to>
                                        <p:strVal val="visible"/>
                                      </p:to>
                                    </p:set>
                                    <p:animEffect transition="in" filter="box(out)">
                                      <p:cBhvr>
                                        <p:cTn id="7" dur="500"/>
                                        <p:tgtEl>
                                          <p:spTgt spid="53296"/>
                                        </p:tgtEl>
                                      </p:cBhvr>
                                    </p:animEffect>
                                  </p:childTnLst>
                                </p:cTn>
                              </p:par>
                            </p:childTnLst>
                          </p:cTn>
                        </p:par>
                        <p:par>
                          <p:cTn id="8" fill="hold" nodeType="afterGroup">
                            <p:stCondLst>
                              <p:cond delay="2500"/>
                            </p:stCondLst>
                            <p:childTnLst>
                              <p:par>
                                <p:cTn id="9" presetID="4" presetClass="entr" presetSubtype="32" fill="hold" grpId="0" nodeType="afterEffect">
                                  <p:stCondLst>
                                    <p:cond delay="2000"/>
                                  </p:stCondLst>
                                  <p:childTnLst>
                                    <p:set>
                                      <p:cBhvr>
                                        <p:cTn id="10" dur="1" fill="hold">
                                          <p:stCondLst>
                                            <p:cond delay="0"/>
                                          </p:stCondLst>
                                        </p:cTn>
                                        <p:tgtEl>
                                          <p:spTgt spid="53295"/>
                                        </p:tgtEl>
                                        <p:attrNameLst>
                                          <p:attrName>style.visibility</p:attrName>
                                        </p:attrNameLst>
                                      </p:cBhvr>
                                      <p:to>
                                        <p:strVal val="visible"/>
                                      </p:to>
                                    </p:set>
                                    <p:animEffect transition="in" filter="box(out)">
                                      <p:cBhvr>
                                        <p:cTn id="11" dur="500"/>
                                        <p:tgtEl>
                                          <p:spTgt spid="53295"/>
                                        </p:tgtEl>
                                      </p:cBhvr>
                                    </p:animEffect>
                                  </p:childTnLst>
                                </p:cTn>
                              </p:par>
                            </p:childTnLst>
                          </p:cTn>
                        </p:par>
                        <p:par>
                          <p:cTn id="12" fill="hold" nodeType="afterGroup">
                            <p:stCondLst>
                              <p:cond delay="5000"/>
                            </p:stCondLst>
                            <p:childTnLst>
                              <p:par>
                                <p:cTn id="13" presetID="4" presetClass="entr" presetSubtype="32" fill="hold" grpId="0" nodeType="afterEffect">
                                  <p:stCondLst>
                                    <p:cond delay="2000"/>
                                  </p:stCondLst>
                                  <p:childTnLst>
                                    <p:set>
                                      <p:cBhvr>
                                        <p:cTn id="14" dur="1" fill="hold">
                                          <p:stCondLst>
                                            <p:cond delay="0"/>
                                          </p:stCondLst>
                                        </p:cTn>
                                        <p:tgtEl>
                                          <p:spTgt spid="53293"/>
                                        </p:tgtEl>
                                        <p:attrNameLst>
                                          <p:attrName>style.visibility</p:attrName>
                                        </p:attrNameLst>
                                      </p:cBhvr>
                                      <p:to>
                                        <p:strVal val="visible"/>
                                      </p:to>
                                    </p:set>
                                    <p:animEffect transition="in" filter="box(out)">
                                      <p:cBhvr>
                                        <p:cTn id="15" dur="500"/>
                                        <p:tgtEl>
                                          <p:spTgt spid="53293"/>
                                        </p:tgtEl>
                                      </p:cBhvr>
                                    </p:animEffect>
                                  </p:childTnLst>
                                </p:cTn>
                              </p:par>
                            </p:childTnLst>
                          </p:cTn>
                        </p:par>
                        <p:par>
                          <p:cTn id="16" fill="hold" nodeType="afterGroup">
                            <p:stCondLst>
                              <p:cond delay="7500"/>
                            </p:stCondLst>
                            <p:childTnLst>
                              <p:par>
                                <p:cTn id="17" presetID="4" presetClass="entr" presetSubtype="32" fill="hold" grpId="0" nodeType="afterEffect">
                                  <p:stCondLst>
                                    <p:cond delay="2000"/>
                                  </p:stCondLst>
                                  <p:childTnLst>
                                    <p:set>
                                      <p:cBhvr>
                                        <p:cTn id="18" dur="1" fill="hold">
                                          <p:stCondLst>
                                            <p:cond delay="0"/>
                                          </p:stCondLst>
                                        </p:cTn>
                                        <p:tgtEl>
                                          <p:spTgt spid="53294"/>
                                        </p:tgtEl>
                                        <p:attrNameLst>
                                          <p:attrName>style.visibility</p:attrName>
                                        </p:attrNameLst>
                                      </p:cBhvr>
                                      <p:to>
                                        <p:strVal val="visible"/>
                                      </p:to>
                                    </p:set>
                                    <p:animEffect transition="in" filter="box(out)">
                                      <p:cBhvr>
                                        <p:cTn id="19" dur="500"/>
                                        <p:tgtEl>
                                          <p:spTgt spid="53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3" grpId="0" autoUpdateAnimBg="0"/>
      <p:bldP spid="53294" grpId="0" autoUpdateAnimBg="0"/>
      <p:bldP spid="53295" grpId="0" autoUpdateAnimBg="0"/>
      <p:bldP spid="532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7200" b="1" dirty="0" err="1">
                <a:effectLst>
                  <a:glow rad="127000">
                    <a:schemeClr val="tx1"/>
                  </a:glow>
                </a:effectLst>
                <a:latin typeface="Arial" charset="0"/>
                <a:ea typeface="ＭＳ Ｐゴシック" charset="0"/>
                <a:cs typeface="ＭＳ Ｐゴシック" charset="0"/>
              </a:rPr>
              <a:t>作个敬拜上帝的人</a:t>
            </a:r>
            <a:endParaRPr lang="en-US" sz="72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24544606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533400"/>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526273" y="3659943"/>
            <a:ext cx="4027136" cy="659262"/>
          </a:xfrm>
          <a:effectLst/>
        </p:spPr>
        <p:txBody>
          <a:bodyPr anchor="t"/>
          <a:lstStyle/>
          <a:p>
            <a:pPr>
              <a:defRPr/>
            </a:pPr>
            <a:r>
              <a:rPr lang="en-US" sz="3600" b="1" dirty="0" err="1">
                <a:solidFill>
                  <a:schemeClr val="tx1"/>
                </a:solidFill>
                <a:effectLst/>
                <a:latin typeface="Arial" charset="0"/>
                <a:ea typeface="ＭＳ Ｐゴシック" charset="0"/>
                <a:cs typeface="ＭＳ Ｐゴシック" charset="0"/>
              </a:rPr>
              <a:t>黄页</a:t>
            </a:r>
            <a:r>
              <a:rPr lang="en-US" altLang="zh-CN" sz="3600" b="1" dirty="0">
                <a:solidFill>
                  <a:schemeClr val="tx1"/>
                </a:solidFill>
                <a:effectLst/>
                <a:latin typeface="Arial" charset="0"/>
                <a:ea typeface="ＭＳ Ｐゴシック" charset="0"/>
                <a:cs typeface="ＭＳ Ｐゴシック" charset="0"/>
              </a:rPr>
              <a:t>/</a:t>
            </a:r>
            <a:r>
              <a:rPr lang="zh-CN" altLang="en-US" sz="3600" b="1" dirty="0">
                <a:solidFill>
                  <a:schemeClr val="tx1"/>
                </a:solidFill>
                <a:effectLst/>
                <a:latin typeface="Arial" charset="0"/>
                <a:ea typeface="ＭＳ Ｐゴシック" charset="0"/>
                <a:cs typeface="ＭＳ Ｐゴシック" charset="0"/>
              </a:rPr>
              <a:t>商业名录</a:t>
            </a:r>
            <a:endParaRPr lang="en-US" sz="3600" b="1" dirty="0">
              <a:solidFill>
                <a:schemeClr val="tx1"/>
              </a:solidFill>
              <a:effectLst/>
              <a:latin typeface="Arial" charset="0"/>
              <a:ea typeface="ＭＳ Ｐゴシック" charset="0"/>
              <a:cs typeface="ＭＳ Ｐゴシック" charset="0"/>
            </a:endParaRP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pitchFamily="-108" charset="-128"/>
                <a:cs typeface="Arial"/>
              </a:rPr>
              <a:t>如何寻找一间教会</a:t>
            </a:r>
            <a:r>
              <a:rPr kumimoji="0" lang="mr-IN"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08" charset="-128"/>
              </a:rPr>
              <a:t>…</a:t>
            </a:r>
            <a:endParaRPr kumimoji="0" lang="en-US"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93311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2852" y="4429912"/>
            <a:ext cx="3060700" cy="2274152"/>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en-US" sz="6600" b="1" dirty="0" err="1">
                <a:effectLst>
                  <a:glow rad="127000">
                    <a:schemeClr val="tx1"/>
                  </a:glow>
                </a:effectLst>
                <a:latin typeface="Arial" charset="0"/>
                <a:ea typeface="ＭＳ Ｐゴシック" charset="0"/>
                <a:cs typeface="ＭＳ Ｐゴシック" charset="0"/>
              </a:rPr>
              <a:t>为什么去教堂</a:t>
            </a:r>
            <a:r>
              <a:rPr lang="en-US" sz="6600" b="1" dirty="0">
                <a:effectLst>
                  <a:glow rad="127000">
                    <a:schemeClr val="tx1"/>
                  </a:glow>
                </a:effectLst>
                <a:latin typeface="Arial" charset="0"/>
                <a:ea typeface="ＭＳ Ｐゴシック" charset="0"/>
                <a:cs typeface="ＭＳ Ｐゴシック" charset="0"/>
              </a:rPr>
              <a:t>?</a:t>
            </a: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4"/>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学习</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5"/>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唱歌</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6"/>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交流</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服事</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407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5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Scale>
                                      <p:cBhvr>
                                        <p:cTn id="2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4"/>
                                        </p:tgtEl>
                                        <p:attrNameLst>
                                          <p:attrName>ppt_x</p:attrName>
                                          <p:attrName>ppt_y</p:attrName>
                                        </p:attrNameLst>
                                      </p:cBhvr>
                                    </p:animMotion>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iling pup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
            <a:ext cx="9144000" cy="68199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dirty="0" err="1">
                <a:effectLst>
                  <a:glow rad="228600">
                    <a:schemeClr val="tx1"/>
                  </a:glow>
                </a:effectLst>
              </a:rPr>
              <a:t>美玲</a:t>
            </a:r>
            <a:endParaRPr lang="en-US" sz="4800" b="1" dirty="0">
              <a:effectLst>
                <a:glow rad="228600">
                  <a:schemeClr val="tx1"/>
                </a:glow>
              </a:effectLst>
            </a:endParaRPr>
          </a:p>
        </p:txBody>
      </p:sp>
    </p:spTree>
    <p:extLst>
      <p:ext uri="{BB962C8B-B14F-4D97-AF65-F5344CB8AC3E}">
        <p14:creationId xmlns:p14="http://schemas.microsoft.com/office/powerpoint/2010/main" val="388743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iling famil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4662" y="0"/>
            <a:ext cx="6129338" cy="68580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dirty="0" err="1">
                <a:effectLst>
                  <a:glow rad="228600">
                    <a:schemeClr val="tx1"/>
                  </a:glow>
                </a:effectLst>
              </a:rPr>
              <a:t>美玲</a:t>
            </a:r>
            <a:endParaRPr lang="en-US" sz="4800" b="1" dirty="0">
              <a:effectLst>
                <a:glow rad="228600">
                  <a:schemeClr val="tx1"/>
                </a:glow>
              </a:effectLst>
            </a:endParaRPr>
          </a:p>
        </p:txBody>
      </p:sp>
    </p:spTree>
    <p:extLst>
      <p:ext uri="{BB962C8B-B14F-4D97-AF65-F5344CB8AC3E}">
        <p14:creationId xmlns:p14="http://schemas.microsoft.com/office/powerpoint/2010/main" val="3700231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zh-CN" altLang="en-US" sz="4800" b="1" dirty="0"/>
              <a:t>拉兹医生搞砸了。</a:t>
            </a:r>
            <a:endParaRPr lang="en-US" sz="4800" b="1"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rPr>
              <a:t>我的母亲需要恢复。</a:t>
            </a:r>
            <a:endParaRPr lang="en-US" sz="4800" b="1" dirty="0">
              <a:solidFill>
                <a:srgbClr val="FFFFFF"/>
              </a:solidFill>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rPr>
              <a:t>只有上帝才能真正恢复她。</a:t>
            </a:r>
            <a:endParaRPr lang="en-US" sz="4800" b="1" dirty="0">
              <a:solidFill>
                <a:srgbClr val="FFFFFF"/>
              </a:solidFill>
            </a:endParaRPr>
          </a:p>
        </p:txBody>
      </p:sp>
    </p:spTree>
    <p:extLst>
      <p:ext uri="{BB962C8B-B14F-4D97-AF65-F5344CB8AC3E}">
        <p14:creationId xmlns:p14="http://schemas.microsoft.com/office/powerpoint/2010/main" val="164294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25888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重建圣殿与圣民</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28793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iling close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dirty="0" err="1">
                <a:effectLst>
                  <a:glow rad="228600">
                    <a:schemeClr val="tx1"/>
                  </a:glow>
                </a:effectLst>
              </a:rPr>
              <a:t>美玲</a:t>
            </a:r>
            <a:endParaRPr lang="en-US" sz="4800" b="1" dirty="0">
              <a:effectLst>
                <a:glow rad="228600">
                  <a:schemeClr val="tx1"/>
                </a:glow>
              </a:effectLst>
            </a:endParaRPr>
          </a:p>
        </p:txBody>
      </p:sp>
    </p:spTree>
    <p:extLst>
      <p:ext uri="{BB962C8B-B14F-4D97-AF65-F5344CB8AC3E}">
        <p14:creationId xmlns:p14="http://schemas.microsoft.com/office/powerpoint/2010/main" val="3094496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zh-CN" altLang="en-US" sz="4800" b="1" dirty="0"/>
              <a:t>我们都搞砸了。</a:t>
            </a:r>
            <a:endParaRPr lang="en-US" sz="4800" b="1"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rPr>
              <a:t>我们都需要恢复。</a:t>
            </a:r>
            <a:endParaRPr lang="en-US" sz="4800" b="1" dirty="0">
              <a:solidFill>
                <a:srgbClr val="FFFFFF"/>
              </a:solidFill>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rPr>
              <a:t>唯有上帝才能真正恢复我们。</a:t>
            </a:r>
            <a:endParaRPr lang="en-US" sz="4800" b="1" dirty="0">
              <a:solidFill>
                <a:srgbClr val="FFFFFF"/>
              </a:solidFill>
            </a:endParaRPr>
          </a:p>
        </p:txBody>
      </p:sp>
    </p:spTree>
    <p:extLst>
      <p:ext uri="{BB962C8B-B14F-4D97-AF65-F5344CB8AC3E}">
        <p14:creationId xmlns:p14="http://schemas.microsoft.com/office/powerpoint/2010/main" val="219226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234381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神拯救我们脱离我们的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捆绑</a:t>
            </a:r>
            <a:r>
              <a:rPr lang="zh-CN" altLang="en-US" sz="4800" b="1" dirty="0">
                <a:effectLst>
                  <a:glow rad="127000">
                    <a:schemeClr val="tx1"/>
                  </a:glow>
                </a:effectLst>
                <a:latin typeface="Arial" charset="0"/>
                <a:ea typeface="ＭＳ Ｐゴシック" charset="0"/>
                <a:cs typeface="ＭＳ Ｐゴシック" charset="0"/>
              </a:rPr>
              <a:t>，让我们可以敬拜他。</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69829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zh-CN" altLang="en-US" b="1" dirty="0">
                <a:effectLst>
                  <a:glow rad="228600">
                    <a:schemeClr val="tx1"/>
                  </a:glow>
                </a:effectLst>
              </a:rPr>
              <a:t>以色列搞砸了。</a:t>
            </a:r>
            <a:endParaRPr lang="en-US" b="1" dirty="0">
              <a:effectLst>
                <a:glow rad="228600">
                  <a:schemeClr val="tx1"/>
                </a:glow>
              </a:effectLst>
            </a:endParaRP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b="1" dirty="0">
                <a:solidFill>
                  <a:srgbClr val="FFFFFF"/>
                </a:solidFill>
                <a:effectLst>
                  <a:glow rad="228600">
                    <a:srgbClr val="000000"/>
                  </a:glow>
                </a:effectLst>
              </a:rPr>
              <a:t>犹太人需要恢复复兴。</a:t>
            </a:r>
            <a:endParaRPr lang="en-US" b="1" dirty="0">
              <a:solidFill>
                <a:srgbClr val="FFFFFF"/>
              </a:solidFill>
              <a:effectLst>
                <a:glow rad="228600">
                  <a:srgbClr val="000000"/>
                </a:glow>
              </a:effectLst>
            </a:endParaRPr>
          </a:p>
        </p:txBody>
      </p:sp>
      <p:pic>
        <p:nvPicPr>
          <p:cNvPr id="6" name="Picture 5"/>
          <p:cNvPicPr>
            <a:picLocks noChangeAspect="1"/>
          </p:cNvPicPr>
          <p:nvPr/>
        </p:nvPicPr>
        <p:blipFill>
          <a:blip r:embed="rId3"/>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b="1" dirty="0">
                <a:solidFill>
                  <a:srgbClr val="FFFFFF"/>
                </a:solidFill>
                <a:effectLst>
                  <a:glow rad="228600">
                    <a:srgbClr val="000000"/>
                  </a:glow>
                </a:effectLst>
              </a:rPr>
              <a:t>只有上帝才能恢复它们。</a:t>
            </a:r>
            <a:endParaRPr lang="en-US" b="1" dirty="0">
              <a:solidFill>
                <a:srgbClr val="FFFFFF"/>
              </a:solidFill>
              <a:effectLst>
                <a:glow rad="228600">
                  <a:srgbClr val="000000"/>
                </a:glow>
              </a:effectLst>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1296144"/>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112322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ctrTitle"/>
          </p:nvPr>
        </p:nvSpPr>
        <p:spPr>
          <a:xfrm>
            <a:off x="1219200" y="0"/>
            <a:ext cx="6629400" cy="1066800"/>
          </a:xfrm>
          <a:solidFill>
            <a:schemeClr val="bg1"/>
          </a:solidFill>
        </p:spPr>
        <p:txBody>
          <a:bodyPr/>
          <a:lstStyle/>
          <a:p>
            <a:pPr eaLnBrk="1" hangingPunct="1"/>
            <a:r>
              <a:rPr lang="en-US">
                <a:solidFill>
                  <a:schemeClr val="bg1"/>
                </a:solidFill>
                <a:latin typeface="Helvetica" charset="0"/>
                <a:ea typeface="Osaka" charset="0"/>
                <a:cs typeface="Osaka" charset="0"/>
              </a:rPr>
              <a:t>Two 70-Year Exiles</a:t>
            </a:r>
          </a:p>
        </p:txBody>
      </p:sp>
      <p:sp>
        <p:nvSpPr>
          <p:cNvPr id="460803" name="Rectangle 3"/>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1800">
              <a:solidFill>
                <a:srgbClr val="FFFFFF"/>
              </a:solidFill>
              <a:latin typeface="Arial" charset="0"/>
              <a:ea typeface="Osaka" charset="0"/>
            </a:endParaRPr>
          </a:p>
        </p:txBody>
      </p:sp>
      <p:sp>
        <p:nvSpPr>
          <p:cNvPr id="460804" name="Rectangle 4"/>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1800">
              <a:solidFill>
                <a:srgbClr val="FFFFFF"/>
              </a:solidFill>
              <a:latin typeface="Arial" charset="0"/>
              <a:ea typeface="Osaka" charset="0"/>
            </a:endParaRPr>
          </a:p>
        </p:txBody>
      </p:sp>
      <p:sp>
        <p:nvSpPr>
          <p:cNvPr id="460805" name="Text Box 5"/>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ea typeface="Osaka" charset="0"/>
              </a:rPr>
              <a:t>560</a:t>
            </a:r>
          </a:p>
        </p:txBody>
      </p:sp>
      <p:sp>
        <p:nvSpPr>
          <p:cNvPr id="346118" name="Rectangle 6"/>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586</a:t>
            </a:r>
          </a:p>
        </p:txBody>
      </p:sp>
      <p:sp>
        <p:nvSpPr>
          <p:cNvPr id="89095" name="WordArt 7"/>
          <p:cNvSpPr>
            <a:spLocks noChangeArrowheads="1" noChangeShapeType="1" noTextEdit="1"/>
          </p:cNvSpPr>
          <p:nvPr/>
        </p:nvSpPr>
        <p:spPr bwMode="auto">
          <a:xfrm>
            <a:off x="1295400" y="114300"/>
            <a:ext cx="6553200" cy="1028700"/>
          </a:xfrm>
          <a:prstGeom prst="rect">
            <a:avLst/>
          </a:prstGeom>
        </p:spPr>
        <p:txBody>
          <a:bodyPr wrap="none" fromWordArt="1">
            <a:prstTxWarp prst="textPlain">
              <a:avLst>
                <a:gd name="adj" fmla="val 50000"/>
              </a:avLst>
            </a:prstTxWarp>
          </a:bodyPr>
          <a:lstStyle/>
          <a:p>
            <a:pPr algn="ctr">
              <a:defRPr/>
            </a:pPr>
            <a:r>
              <a:rPr lang="zh-CN" alt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rPr>
              <a:t>两段</a:t>
            </a:r>
            <a:r>
              <a:rPr lang="en-US" altLang="zh-CN"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rPr>
              <a:t>70</a:t>
            </a:r>
            <a:r>
              <a:rPr lang="zh-CN" alt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rPr>
              <a:t>年的被虏时期</a:t>
            </a:r>
            <a:endParaRPr 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endParaRPr>
          </a:p>
        </p:txBody>
      </p:sp>
      <p:sp>
        <p:nvSpPr>
          <p:cNvPr id="346120" name="Rectangle 8"/>
          <p:cNvSpPr>
            <a:spLocks noChangeArrowheads="1"/>
          </p:cNvSpPr>
          <p:nvPr/>
        </p:nvSpPr>
        <p:spPr bwMode="auto">
          <a:xfrm>
            <a:off x="2590800" y="1524000"/>
            <a:ext cx="2057400" cy="11430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defRPr/>
            </a:pPr>
            <a:r>
              <a:rPr lang="zh-CN" altLang="en-US" sz="3600" b="1">
                <a:solidFill>
                  <a:srgbClr val="FFFFFF"/>
                </a:solidFill>
                <a:ea typeface="Osaka" charset="0"/>
                <a:cs typeface="Arial" charset="0"/>
              </a:rPr>
              <a:t>百姓被虏</a:t>
            </a:r>
            <a:endParaRPr lang="en-US" sz="3600" b="1">
              <a:solidFill>
                <a:srgbClr val="FFFFFF"/>
              </a:solidFill>
              <a:ea typeface="Osaka" charset="0"/>
              <a:cs typeface="Arial" charset="0"/>
            </a:endParaRPr>
          </a:p>
        </p:txBody>
      </p:sp>
      <p:sp>
        <p:nvSpPr>
          <p:cNvPr id="346121" name="Rectangle 9"/>
          <p:cNvSpPr>
            <a:spLocks noChangeArrowheads="1"/>
          </p:cNvSpPr>
          <p:nvPr/>
        </p:nvSpPr>
        <p:spPr bwMode="auto">
          <a:xfrm>
            <a:off x="4114800" y="41148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zh-CN" altLang="en-US" sz="3600" b="1">
                <a:solidFill>
                  <a:srgbClr val="FFFF00"/>
                </a:solidFill>
                <a:ea typeface="Osaka" charset="0"/>
              </a:rPr>
              <a:t>圣殿被掳</a:t>
            </a:r>
            <a:endParaRPr lang="en-US" sz="3600" b="1">
              <a:solidFill>
                <a:srgbClr val="FFFF00"/>
              </a:solidFill>
              <a:ea typeface="Osaka" charset="0"/>
            </a:endParaRPr>
          </a:p>
        </p:txBody>
      </p:sp>
      <p:sp>
        <p:nvSpPr>
          <p:cNvPr id="346122" name="Rectangle 10"/>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539</a:t>
            </a:r>
          </a:p>
        </p:txBody>
      </p:sp>
      <p:sp>
        <p:nvSpPr>
          <p:cNvPr id="346123" name="Rectangle 11"/>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536</a:t>
            </a:r>
          </a:p>
        </p:txBody>
      </p:sp>
      <p:sp>
        <p:nvSpPr>
          <p:cNvPr id="346124" name="Rectangle 12"/>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516</a:t>
            </a:r>
          </a:p>
        </p:txBody>
      </p:sp>
      <p:sp>
        <p:nvSpPr>
          <p:cNvPr id="346125" name="Rectangle 13"/>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605</a:t>
            </a:r>
          </a:p>
        </p:txBody>
      </p:sp>
      <p:sp>
        <p:nvSpPr>
          <p:cNvPr id="346126" name="Line 14"/>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8099" dir="2700000" algn="ctr" rotWithShape="0">
              <a:schemeClr val="bg1">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sz="1800">
              <a:solidFill>
                <a:srgbClr val="FFFFFF"/>
              </a:solidFill>
              <a:latin typeface="Arial" charset="0"/>
            </a:endParaRPr>
          </a:p>
        </p:txBody>
      </p:sp>
      <p:sp>
        <p:nvSpPr>
          <p:cNvPr id="346127" name="Line 15"/>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1800">
              <a:solidFill>
                <a:srgbClr val="FFFFFF"/>
              </a:solidFill>
              <a:latin typeface="Arial" charset="0"/>
            </a:endParaRPr>
          </a:p>
        </p:txBody>
      </p:sp>
      <p:sp>
        <p:nvSpPr>
          <p:cNvPr id="16" name="Rectangle 7"/>
          <p:cNvSpPr>
            <a:spLocks noChangeArrowheads="1"/>
          </p:cNvSpPr>
          <p:nvPr/>
        </p:nvSpPr>
        <p:spPr bwMode="auto">
          <a:xfrm>
            <a:off x="-76200" y="4941168"/>
            <a:ext cx="9296400" cy="1916832"/>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fontAlgn="auto">
              <a:spcBef>
                <a:spcPts val="0"/>
              </a:spcBef>
              <a:spcAft>
                <a:spcPts val="0"/>
              </a:spcAft>
              <a:defRPr/>
            </a:pPr>
            <a:r>
              <a:rPr lang="en-US" sz="1800" kern="0" baseline="30000" dirty="0">
                <a:solidFill>
                  <a:srgbClr val="FFFFFF"/>
                </a:solidFill>
                <a:latin typeface="Arial"/>
                <a:ea typeface="+mn-ea"/>
                <a:cs typeface="Arial"/>
              </a:rPr>
              <a:t>11</a:t>
            </a:r>
            <a:r>
              <a:rPr lang="en-US" sz="1800" kern="0" dirty="0">
                <a:solidFill>
                  <a:srgbClr val="FFFFFF"/>
                </a:solidFill>
                <a:latin typeface="Arial"/>
                <a:ea typeface="+mn-ea"/>
                <a:cs typeface="Arial"/>
              </a:rPr>
              <a:t>“</a:t>
            </a:r>
            <a:r>
              <a:rPr lang="zh-CN" altLang="en-US" sz="1800" kern="0" dirty="0">
                <a:solidFill>
                  <a:srgbClr val="FFFFFF"/>
                </a:solidFill>
                <a:latin typeface="Arial"/>
                <a:ea typeface="+mn-ea"/>
                <a:cs typeface="Arial"/>
              </a:rPr>
              <a:t>这地要全变为荒废，令人惊骇；这些国家要服事巴比伦王</a:t>
            </a:r>
            <a:r>
              <a:rPr lang="zh-CN" altLang="en-US" sz="1800" kern="0" dirty="0">
                <a:solidFill>
                  <a:srgbClr val="FFFF00"/>
                </a:solidFill>
                <a:latin typeface="Arial"/>
                <a:ea typeface="+mn-ea"/>
                <a:cs typeface="Arial"/>
              </a:rPr>
              <a:t>七十年</a:t>
            </a:r>
            <a:r>
              <a:rPr lang="zh-CN" altLang="en-US" sz="1800" kern="0" dirty="0">
                <a:solidFill>
                  <a:srgbClr val="FFFFFF"/>
                </a:solidFill>
                <a:latin typeface="Arial"/>
                <a:ea typeface="+mn-ea"/>
                <a:cs typeface="Arial"/>
              </a:rPr>
              <a:t>。</a:t>
            </a:r>
            <a:r>
              <a:rPr lang="en-US" sz="1800" kern="0" baseline="30000" dirty="0">
                <a:solidFill>
                  <a:srgbClr val="FFFFFF"/>
                </a:solidFill>
                <a:latin typeface="Arial"/>
                <a:ea typeface="+mn-ea"/>
                <a:cs typeface="Arial"/>
              </a:rPr>
              <a:t>12</a:t>
            </a:r>
            <a:r>
              <a:rPr lang="zh-CN" altLang="en-US" sz="1800" kern="0" dirty="0">
                <a:solidFill>
                  <a:srgbClr val="FFFF00"/>
                </a:solidFill>
                <a:latin typeface="Arial"/>
                <a:ea typeface="+mn-ea"/>
                <a:cs typeface="Arial"/>
              </a:rPr>
              <a:t>七十年</a:t>
            </a:r>
            <a:r>
              <a:rPr lang="zh-CN" altLang="en-US" sz="1800" kern="0" dirty="0">
                <a:solidFill>
                  <a:srgbClr val="FFFFFF"/>
                </a:solidFill>
                <a:latin typeface="Arial"/>
                <a:ea typeface="+mn-ea"/>
                <a:cs typeface="Arial"/>
              </a:rPr>
              <a:t>满了以后，我要按着他们的罪孽惩罚巴比伦王和那国，就是迦勒底人之地，使它永远荒凉。”这是耶和华的宣告。</a:t>
            </a:r>
            <a:r>
              <a:rPr lang="en-US" sz="1800" kern="0" dirty="0">
                <a:solidFill>
                  <a:srgbClr val="FFFFFF"/>
                </a:solidFill>
                <a:latin typeface="Arial"/>
                <a:ea typeface="+mn-ea"/>
                <a:cs typeface="Arial"/>
              </a:rPr>
              <a:t>” </a:t>
            </a:r>
            <a:br>
              <a:rPr lang="en-US" sz="1800" kern="0" dirty="0">
                <a:solidFill>
                  <a:srgbClr val="FFFFFF"/>
                </a:solidFill>
                <a:latin typeface="Arial"/>
                <a:ea typeface="+mn-ea"/>
                <a:cs typeface="Arial"/>
              </a:rPr>
            </a:br>
            <a:r>
              <a:rPr lang="en-US" sz="1800" kern="0" dirty="0">
                <a:solidFill>
                  <a:srgbClr val="FFFFFF"/>
                </a:solidFill>
                <a:latin typeface="Arial"/>
                <a:ea typeface="+mn-ea"/>
                <a:cs typeface="Arial"/>
              </a:rPr>
              <a:t>(</a:t>
            </a:r>
            <a:r>
              <a:rPr lang="zh-CN" altLang="en-US" sz="1800" kern="0" dirty="0">
                <a:solidFill>
                  <a:srgbClr val="FFFFFF"/>
                </a:solidFill>
                <a:latin typeface="Arial"/>
                <a:ea typeface="+mn-ea"/>
                <a:cs typeface="Arial"/>
              </a:rPr>
              <a:t>耶利米</a:t>
            </a:r>
            <a:r>
              <a:rPr lang="en-US" sz="1800" kern="0" dirty="0">
                <a:solidFill>
                  <a:srgbClr val="FFFFFF"/>
                </a:solidFill>
                <a:latin typeface="Arial"/>
                <a:ea typeface="+mn-ea"/>
                <a:cs typeface="Arial"/>
              </a:rPr>
              <a:t> 25:11-12).</a:t>
            </a:r>
          </a:p>
        </p:txBody>
      </p:sp>
    </p:spTree>
    <p:extLst>
      <p:ext uri="{BB962C8B-B14F-4D97-AF65-F5344CB8AC3E}">
        <p14:creationId xmlns:p14="http://schemas.microsoft.com/office/powerpoint/2010/main" val="37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6125"/>
                                        </p:tgtEl>
                                        <p:attrNameLst>
                                          <p:attrName>style.visibility</p:attrName>
                                        </p:attrNameLst>
                                      </p:cBhvr>
                                      <p:to>
                                        <p:strVal val="visible"/>
                                      </p:to>
                                    </p:set>
                                    <p:anim calcmode="lin" valueType="num">
                                      <p:cBhvr additive="base">
                                        <p:cTn id="7" dur="500" fill="hold"/>
                                        <p:tgtEl>
                                          <p:spTgt spid="346125"/>
                                        </p:tgtEl>
                                        <p:attrNameLst>
                                          <p:attrName>ppt_x</p:attrName>
                                        </p:attrNameLst>
                                      </p:cBhvr>
                                      <p:tavLst>
                                        <p:tav tm="0">
                                          <p:val>
                                            <p:strVal val="0-#ppt_w/2"/>
                                          </p:val>
                                        </p:tav>
                                        <p:tav tm="100000">
                                          <p:val>
                                            <p:strVal val="#ppt_x"/>
                                          </p:val>
                                        </p:tav>
                                      </p:tavLst>
                                    </p:anim>
                                    <p:anim calcmode="lin" valueType="num">
                                      <p:cBhvr additive="base">
                                        <p:cTn id="8" dur="500" fill="hold"/>
                                        <p:tgtEl>
                                          <p:spTgt spid="3461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6118"/>
                                        </p:tgtEl>
                                        <p:attrNameLst>
                                          <p:attrName>style.visibility</p:attrName>
                                        </p:attrNameLst>
                                      </p:cBhvr>
                                      <p:to>
                                        <p:strVal val="visible"/>
                                      </p:to>
                                    </p:set>
                                    <p:anim calcmode="lin" valueType="num">
                                      <p:cBhvr additive="base">
                                        <p:cTn id="13" dur="500" fill="hold"/>
                                        <p:tgtEl>
                                          <p:spTgt spid="346118"/>
                                        </p:tgtEl>
                                        <p:attrNameLst>
                                          <p:attrName>ppt_x</p:attrName>
                                        </p:attrNameLst>
                                      </p:cBhvr>
                                      <p:tavLst>
                                        <p:tav tm="0">
                                          <p:val>
                                            <p:strVal val="0-#ppt_w/2"/>
                                          </p:val>
                                        </p:tav>
                                        <p:tav tm="100000">
                                          <p:val>
                                            <p:strVal val="#ppt_x"/>
                                          </p:val>
                                        </p:tav>
                                      </p:tavLst>
                                    </p:anim>
                                    <p:anim calcmode="lin" valueType="num">
                                      <p:cBhvr additive="base">
                                        <p:cTn id="14" dur="500" fill="hold"/>
                                        <p:tgtEl>
                                          <p:spTgt spid="34611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6122"/>
                                        </p:tgtEl>
                                        <p:attrNameLst>
                                          <p:attrName>style.visibility</p:attrName>
                                        </p:attrNameLst>
                                      </p:cBhvr>
                                      <p:to>
                                        <p:strVal val="visible"/>
                                      </p:to>
                                    </p:set>
                                    <p:anim calcmode="lin" valueType="num">
                                      <p:cBhvr additive="base">
                                        <p:cTn id="19" dur="500" fill="hold"/>
                                        <p:tgtEl>
                                          <p:spTgt spid="346122"/>
                                        </p:tgtEl>
                                        <p:attrNameLst>
                                          <p:attrName>ppt_x</p:attrName>
                                        </p:attrNameLst>
                                      </p:cBhvr>
                                      <p:tavLst>
                                        <p:tav tm="0">
                                          <p:val>
                                            <p:strVal val="0-#ppt_w/2"/>
                                          </p:val>
                                        </p:tav>
                                        <p:tav tm="100000">
                                          <p:val>
                                            <p:strVal val="#ppt_x"/>
                                          </p:val>
                                        </p:tav>
                                      </p:tavLst>
                                    </p:anim>
                                    <p:anim calcmode="lin" valueType="num">
                                      <p:cBhvr additive="base">
                                        <p:cTn id="20" dur="500" fill="hold"/>
                                        <p:tgtEl>
                                          <p:spTgt spid="34612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6123"/>
                                        </p:tgtEl>
                                        <p:attrNameLst>
                                          <p:attrName>style.visibility</p:attrName>
                                        </p:attrNameLst>
                                      </p:cBhvr>
                                      <p:to>
                                        <p:strVal val="visible"/>
                                      </p:to>
                                    </p:set>
                                    <p:anim calcmode="lin" valueType="num">
                                      <p:cBhvr additive="base">
                                        <p:cTn id="25" dur="500" fill="hold"/>
                                        <p:tgtEl>
                                          <p:spTgt spid="346123"/>
                                        </p:tgtEl>
                                        <p:attrNameLst>
                                          <p:attrName>ppt_x</p:attrName>
                                        </p:attrNameLst>
                                      </p:cBhvr>
                                      <p:tavLst>
                                        <p:tav tm="0">
                                          <p:val>
                                            <p:strVal val="0-#ppt_w/2"/>
                                          </p:val>
                                        </p:tav>
                                        <p:tav tm="100000">
                                          <p:val>
                                            <p:strVal val="#ppt_x"/>
                                          </p:val>
                                        </p:tav>
                                      </p:tavLst>
                                    </p:anim>
                                    <p:anim calcmode="lin" valueType="num">
                                      <p:cBhvr additive="base">
                                        <p:cTn id="26" dur="500" fill="hold"/>
                                        <p:tgtEl>
                                          <p:spTgt spid="34612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6124"/>
                                        </p:tgtEl>
                                        <p:attrNameLst>
                                          <p:attrName>style.visibility</p:attrName>
                                        </p:attrNameLst>
                                      </p:cBhvr>
                                      <p:to>
                                        <p:strVal val="visible"/>
                                      </p:to>
                                    </p:set>
                                    <p:anim calcmode="lin" valueType="num">
                                      <p:cBhvr additive="base">
                                        <p:cTn id="31" dur="500" fill="hold"/>
                                        <p:tgtEl>
                                          <p:spTgt spid="346124"/>
                                        </p:tgtEl>
                                        <p:attrNameLst>
                                          <p:attrName>ppt_x</p:attrName>
                                        </p:attrNameLst>
                                      </p:cBhvr>
                                      <p:tavLst>
                                        <p:tav tm="0">
                                          <p:val>
                                            <p:strVal val="0-#ppt_w/2"/>
                                          </p:val>
                                        </p:tav>
                                        <p:tav tm="100000">
                                          <p:val>
                                            <p:strVal val="#ppt_x"/>
                                          </p:val>
                                        </p:tav>
                                      </p:tavLst>
                                    </p:anim>
                                    <p:anim calcmode="lin" valueType="num">
                                      <p:cBhvr additive="base">
                                        <p:cTn id="32" dur="500" fill="hold"/>
                                        <p:tgtEl>
                                          <p:spTgt spid="3461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46120"/>
                                        </p:tgtEl>
                                        <p:attrNameLst>
                                          <p:attrName>style.visibility</p:attrName>
                                        </p:attrNameLst>
                                      </p:cBhvr>
                                      <p:to>
                                        <p:strVal val="visible"/>
                                      </p:to>
                                    </p:set>
                                    <p:anim calcmode="lin" valueType="num">
                                      <p:cBhvr additive="base">
                                        <p:cTn id="37" dur="500" fill="hold"/>
                                        <p:tgtEl>
                                          <p:spTgt spid="346120"/>
                                        </p:tgtEl>
                                        <p:attrNameLst>
                                          <p:attrName>ppt_x</p:attrName>
                                        </p:attrNameLst>
                                      </p:cBhvr>
                                      <p:tavLst>
                                        <p:tav tm="0">
                                          <p:val>
                                            <p:strVal val="0-#ppt_w/2"/>
                                          </p:val>
                                        </p:tav>
                                        <p:tav tm="100000">
                                          <p:val>
                                            <p:strVal val="#ppt_x"/>
                                          </p:val>
                                        </p:tav>
                                      </p:tavLst>
                                    </p:anim>
                                    <p:anim calcmode="lin" valueType="num">
                                      <p:cBhvr additive="base">
                                        <p:cTn id="38" dur="500" fill="hold"/>
                                        <p:tgtEl>
                                          <p:spTgt spid="34612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346126"/>
                                        </p:tgtEl>
                                        <p:attrNameLst>
                                          <p:attrName>style.visibility</p:attrName>
                                        </p:attrNameLst>
                                      </p:cBhvr>
                                      <p:to>
                                        <p:strVal val="visible"/>
                                      </p:to>
                                    </p:set>
                                    <p:animEffect transition="in" filter="fade">
                                      <p:cBhvr>
                                        <p:cTn id="43" dur="500"/>
                                        <p:tgtEl>
                                          <p:spTgt spid="3461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46121"/>
                                        </p:tgtEl>
                                        <p:attrNameLst>
                                          <p:attrName>style.visibility</p:attrName>
                                        </p:attrNameLst>
                                      </p:cBhvr>
                                      <p:to>
                                        <p:strVal val="visible"/>
                                      </p:to>
                                    </p:set>
                                    <p:anim calcmode="lin" valueType="num">
                                      <p:cBhvr additive="base">
                                        <p:cTn id="48" dur="500" fill="hold"/>
                                        <p:tgtEl>
                                          <p:spTgt spid="346121"/>
                                        </p:tgtEl>
                                        <p:attrNameLst>
                                          <p:attrName>ppt_x</p:attrName>
                                        </p:attrNameLst>
                                      </p:cBhvr>
                                      <p:tavLst>
                                        <p:tav tm="0">
                                          <p:val>
                                            <p:strVal val="0-#ppt_w/2"/>
                                          </p:val>
                                        </p:tav>
                                        <p:tav tm="100000">
                                          <p:val>
                                            <p:strVal val="#ppt_x"/>
                                          </p:val>
                                        </p:tav>
                                      </p:tavLst>
                                    </p:anim>
                                    <p:anim calcmode="lin" valueType="num">
                                      <p:cBhvr additive="base">
                                        <p:cTn id="49" dur="500" fill="hold"/>
                                        <p:tgtEl>
                                          <p:spTgt spid="346121"/>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46127"/>
                                        </p:tgtEl>
                                        <p:attrNameLst>
                                          <p:attrName>style.visibility</p:attrName>
                                        </p:attrNameLst>
                                      </p:cBhvr>
                                      <p:to>
                                        <p:strVal val="visible"/>
                                      </p:to>
                                    </p:set>
                                    <p:animEffect transition="in" filter="fade">
                                      <p:cBhvr>
                                        <p:cTn id="54" dur="500"/>
                                        <p:tgtEl>
                                          <p:spTgt spid="34612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8" grpId="0" autoUpdateAnimBg="0"/>
      <p:bldP spid="346120" grpId="0" autoUpdateAnimBg="0"/>
      <p:bldP spid="346121" grpId="0" autoUpdateAnimBg="0"/>
      <p:bldP spid="346122" grpId="0" autoUpdateAnimBg="0"/>
      <p:bldP spid="346123" grpId="0" autoUpdateAnimBg="0"/>
      <p:bldP spid="346124" grpId="0" autoUpdateAnimBg="0"/>
      <p:bldP spid="346125" grpId="0" autoUpdateAnimBg="0"/>
      <p:bldP spid="346127" grpId="0" animBg="1"/>
      <p:bldP spid="1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112" charset="0"/>
              </a:rPr>
              <a:t>The Postexilic Era</a:t>
            </a:r>
          </a:p>
        </p:txBody>
      </p:sp>
      <p:sp>
        <p:nvSpPr>
          <p:cNvPr id="921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a:defRPr/>
            </a:pPr>
            <a:endParaRPr lang="en-US">
              <a:ea typeface="Osaka" charset="-128"/>
              <a:cs typeface="Osaka" charset="-128"/>
            </a:endParaRPr>
          </a:p>
        </p:txBody>
      </p:sp>
      <p:sp>
        <p:nvSpPr>
          <p:cNvPr id="9220"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a:defRPr/>
            </a:pPr>
            <a:endParaRPr lang="en-US">
              <a:ea typeface="Osaka" charset="-128"/>
              <a:cs typeface="Osaka" charset="-128"/>
            </a:endParaRPr>
          </a:p>
        </p:txBody>
      </p:sp>
      <p:sp>
        <p:nvSpPr>
          <p:cNvPr id="264197" name="Text Box 5"/>
          <p:cNvSpPr txBox="1">
            <a:spLocks noChangeArrowheads="1"/>
          </p:cNvSpPr>
          <p:nvPr/>
        </p:nvSpPr>
        <p:spPr bwMode="auto">
          <a:xfrm>
            <a:off x="8382000" y="76200"/>
            <a:ext cx="641350" cy="457200"/>
          </a:xfrm>
          <a:prstGeom prst="rect">
            <a:avLst/>
          </a:prstGeom>
          <a:noFill/>
          <a:ln w="12700" cap="sq">
            <a:noFill/>
            <a:miter lim="800000"/>
            <a:headEnd type="none" w="sm" len="sm"/>
            <a:tailEnd type="none" w="sm" len="sm"/>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Times New Roman" pitchFamily="-111" charset="0"/>
                <a:ea typeface="+mn-ea"/>
                <a:cs typeface="+mn-cs"/>
              </a:rPr>
              <a:t>560</a:t>
            </a:r>
          </a:p>
        </p:txBody>
      </p:sp>
      <p:sp>
        <p:nvSpPr>
          <p:cNvPr id="264198" name="Rectangle 6"/>
          <p:cNvSpPr>
            <a:spLocks noChangeArrowheads="1"/>
          </p:cNvSpPr>
          <p:nvPr/>
        </p:nvSpPr>
        <p:spPr bwMode="auto">
          <a:xfrm>
            <a:off x="838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586</a:t>
            </a:r>
          </a:p>
        </p:txBody>
      </p:sp>
      <p:sp>
        <p:nvSpPr>
          <p:cNvPr id="47111"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zh-TW" alt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algn="ctr" rotWithShape="0">
                    <a:srgbClr val="000000">
                      <a:alpha val="74997"/>
                    </a:srgbClr>
                  </a:outerShdw>
                </a:effectLst>
                <a:latin typeface="ＭＳ Ｐゴシック"/>
                <a:ea typeface="ＭＳ Ｐゴシック"/>
                <a:cs typeface="ＭＳ Ｐゴシック"/>
              </a:rPr>
              <a:t>被掳后时代</a:t>
            </a:r>
            <a:endPar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algn="ctr" rotWithShape="0">
                  <a:srgbClr val="000000">
                    <a:alpha val="74997"/>
                  </a:srgbClr>
                </a:outerShdw>
              </a:effectLst>
              <a:latin typeface="ＭＳ Ｐゴシック"/>
              <a:ea typeface="ＭＳ Ｐゴシック"/>
              <a:cs typeface="ＭＳ Ｐゴシック"/>
            </a:endParaRPr>
          </a:p>
        </p:txBody>
      </p:sp>
      <p:sp>
        <p:nvSpPr>
          <p:cNvPr id="264200" name="Rectangle 8"/>
          <p:cNvSpPr>
            <a:spLocks noChangeArrowheads="1"/>
          </p:cNvSpPr>
          <p:nvPr/>
        </p:nvSpPr>
        <p:spPr bwMode="auto">
          <a:xfrm>
            <a:off x="2362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539</a:t>
            </a:r>
          </a:p>
        </p:txBody>
      </p:sp>
      <p:sp>
        <p:nvSpPr>
          <p:cNvPr id="264201" name="Rectangle 9"/>
          <p:cNvSpPr>
            <a:spLocks noChangeArrowheads="1"/>
          </p:cNvSpPr>
          <p:nvPr/>
        </p:nvSpPr>
        <p:spPr bwMode="auto">
          <a:xfrm>
            <a:off x="30480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536</a:t>
            </a:r>
          </a:p>
        </p:txBody>
      </p:sp>
      <p:sp>
        <p:nvSpPr>
          <p:cNvPr id="264202" name="Rectangle 10"/>
          <p:cNvSpPr>
            <a:spLocks noChangeArrowheads="1"/>
          </p:cNvSpPr>
          <p:nvPr/>
        </p:nvSpPr>
        <p:spPr bwMode="auto">
          <a:xfrm>
            <a:off x="4800600" y="2971800"/>
            <a:ext cx="838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516</a:t>
            </a:r>
          </a:p>
        </p:txBody>
      </p:sp>
      <p:sp>
        <p:nvSpPr>
          <p:cNvPr id="264203" name="Rectangle 11"/>
          <p:cNvSpPr>
            <a:spLocks noChangeArrowheads="1"/>
          </p:cNvSpPr>
          <p:nvPr/>
        </p:nvSpPr>
        <p:spPr bwMode="auto">
          <a:xfrm>
            <a:off x="-76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605</a:t>
            </a:r>
          </a:p>
        </p:txBody>
      </p:sp>
      <p:sp>
        <p:nvSpPr>
          <p:cNvPr id="264204" name="Rectangle 12"/>
          <p:cNvSpPr>
            <a:spLocks noChangeArrowheads="1"/>
          </p:cNvSpPr>
          <p:nvPr/>
        </p:nvSpPr>
        <p:spPr bwMode="auto">
          <a:xfrm>
            <a:off x="4038600" y="18669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哈该</a:t>
            </a:r>
            <a:endParaRPr lang="en-US" sz="2800">
              <a:solidFill>
                <a:srgbClr val="FFFFFF"/>
              </a:solidFill>
              <a:ea typeface="Osaka" charset="0"/>
              <a:cs typeface="Osaka" charset="0"/>
            </a:endParaRPr>
          </a:p>
        </p:txBody>
      </p:sp>
      <p:sp>
        <p:nvSpPr>
          <p:cNvPr id="264205" name="Rectangle 13"/>
          <p:cNvSpPr>
            <a:spLocks noChangeArrowheads="1"/>
          </p:cNvSpPr>
          <p:nvPr/>
        </p:nvSpPr>
        <p:spPr bwMode="auto">
          <a:xfrm>
            <a:off x="4038600" y="2286000"/>
            <a:ext cx="19050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撒迦利亚</a:t>
            </a:r>
            <a:endParaRPr lang="en-US" sz="2800">
              <a:solidFill>
                <a:srgbClr val="FFFFFF"/>
              </a:solidFill>
              <a:ea typeface="Osaka" charset="0"/>
              <a:cs typeface="Osaka" charset="0"/>
            </a:endParaRPr>
          </a:p>
        </p:txBody>
      </p:sp>
      <p:sp>
        <p:nvSpPr>
          <p:cNvPr id="264206" name="Rectangle 14"/>
          <p:cNvSpPr>
            <a:spLocks noChangeArrowheads="1"/>
          </p:cNvSpPr>
          <p:nvPr/>
        </p:nvSpPr>
        <p:spPr bwMode="auto">
          <a:xfrm>
            <a:off x="7467600" y="22479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玛拉基</a:t>
            </a:r>
            <a:endParaRPr lang="en-US" sz="2800">
              <a:solidFill>
                <a:srgbClr val="FFFFFF"/>
              </a:solidFill>
              <a:ea typeface="Osaka" charset="0"/>
              <a:cs typeface="Osaka" charset="0"/>
            </a:endParaRPr>
          </a:p>
        </p:txBody>
      </p:sp>
      <p:sp>
        <p:nvSpPr>
          <p:cNvPr id="264207" name="Rectangle 15"/>
          <p:cNvSpPr>
            <a:spLocks noChangeArrowheads="1"/>
          </p:cNvSpPr>
          <p:nvPr/>
        </p:nvSpPr>
        <p:spPr bwMode="auto">
          <a:xfrm>
            <a:off x="3886200" y="2971800"/>
            <a:ext cx="838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520</a:t>
            </a:r>
          </a:p>
        </p:txBody>
      </p:sp>
      <p:sp>
        <p:nvSpPr>
          <p:cNvPr id="264208" name="Rectangle 16"/>
          <p:cNvSpPr>
            <a:spLocks noChangeArrowheads="1"/>
          </p:cNvSpPr>
          <p:nvPr/>
        </p:nvSpPr>
        <p:spPr bwMode="auto">
          <a:xfrm>
            <a:off x="838200" y="1295400"/>
            <a:ext cx="2209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圣殿建造</a:t>
            </a:r>
            <a:endParaRPr lang="en-US" sz="2800">
              <a:solidFill>
                <a:srgbClr val="FFFFFF"/>
              </a:solidFill>
              <a:ea typeface="Osaka" charset="0"/>
              <a:cs typeface="Osaka" charset="0"/>
            </a:endParaRPr>
          </a:p>
        </p:txBody>
      </p:sp>
      <p:sp>
        <p:nvSpPr>
          <p:cNvPr id="264209" name="Rectangle 17"/>
          <p:cNvSpPr>
            <a:spLocks noChangeArrowheads="1"/>
          </p:cNvSpPr>
          <p:nvPr/>
        </p:nvSpPr>
        <p:spPr bwMode="auto">
          <a:xfrm>
            <a:off x="7053263" y="5105400"/>
            <a:ext cx="1304925"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以斯拉</a:t>
            </a:r>
            <a:endParaRPr lang="en-US" sz="2800">
              <a:solidFill>
                <a:srgbClr val="FFFFFF"/>
              </a:solidFill>
              <a:ea typeface="Osaka" charset="0"/>
              <a:cs typeface="Osaka" charset="0"/>
            </a:endParaRPr>
          </a:p>
        </p:txBody>
      </p:sp>
      <p:sp>
        <p:nvSpPr>
          <p:cNvPr id="264210" name="Rectangle 18"/>
          <p:cNvSpPr>
            <a:spLocks noChangeArrowheads="1"/>
          </p:cNvSpPr>
          <p:nvPr/>
        </p:nvSpPr>
        <p:spPr bwMode="auto">
          <a:xfrm>
            <a:off x="7543800" y="55626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尼希米</a:t>
            </a:r>
            <a:endParaRPr lang="en-US" sz="2800">
              <a:solidFill>
                <a:srgbClr val="FFFFFF"/>
              </a:solidFill>
              <a:ea typeface="Osaka" charset="0"/>
              <a:cs typeface="Osaka" charset="0"/>
            </a:endParaRPr>
          </a:p>
        </p:txBody>
      </p:sp>
      <p:sp>
        <p:nvSpPr>
          <p:cNvPr id="9235"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a:solidFill>
                <a:schemeClr val="accent2"/>
              </a:solidFill>
              <a:latin typeface="Times" charset="0"/>
              <a:ea typeface="Osaka" charset="-128"/>
              <a:cs typeface="Osaka" charset="-128"/>
            </a:endParaRPr>
          </a:p>
        </p:txBody>
      </p:sp>
      <p:sp>
        <p:nvSpPr>
          <p:cNvPr id="9236"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a:solidFill>
                <a:schemeClr val="accent2"/>
              </a:solidFill>
              <a:latin typeface="Times" charset="0"/>
              <a:ea typeface="Osaka" charset="-128"/>
              <a:cs typeface="Osaka" charset="-128"/>
            </a:endParaRPr>
          </a:p>
        </p:txBody>
      </p:sp>
      <p:sp>
        <p:nvSpPr>
          <p:cNvPr id="9237"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a:solidFill>
                <a:schemeClr val="accent2"/>
              </a:solidFill>
              <a:latin typeface="Times" charset="0"/>
              <a:ea typeface="Osaka" charset="-128"/>
              <a:cs typeface="Osaka" charset="-128"/>
            </a:endParaRPr>
          </a:p>
        </p:txBody>
      </p:sp>
      <p:sp>
        <p:nvSpPr>
          <p:cNvPr id="264214" name="Rectangle 22"/>
          <p:cNvSpPr>
            <a:spLocks noChangeArrowheads="1"/>
          </p:cNvSpPr>
          <p:nvPr/>
        </p:nvSpPr>
        <p:spPr bwMode="auto">
          <a:xfrm>
            <a:off x="2667000" y="5105400"/>
            <a:ext cx="1828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所罗巴伯</a:t>
            </a:r>
            <a:endParaRPr lang="en-US" sz="2800">
              <a:solidFill>
                <a:srgbClr val="FFFFFF"/>
              </a:solidFill>
              <a:ea typeface="Osaka" charset="0"/>
              <a:cs typeface="Osaka" charset="0"/>
            </a:endParaRPr>
          </a:p>
        </p:txBody>
      </p:sp>
      <p:sp>
        <p:nvSpPr>
          <p:cNvPr id="264215" name="Rectangle 23"/>
          <p:cNvSpPr>
            <a:spLocks noChangeArrowheads="1"/>
          </p:cNvSpPr>
          <p:nvPr/>
        </p:nvSpPr>
        <p:spPr bwMode="auto">
          <a:xfrm>
            <a:off x="7543800" y="2971800"/>
            <a:ext cx="1600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444-425</a:t>
            </a:r>
          </a:p>
        </p:txBody>
      </p:sp>
      <p:sp>
        <p:nvSpPr>
          <p:cNvPr id="264216" name="Rectangle 24"/>
          <p:cNvSpPr>
            <a:spLocks noChangeArrowheads="1"/>
          </p:cNvSpPr>
          <p:nvPr/>
        </p:nvSpPr>
        <p:spPr bwMode="auto">
          <a:xfrm>
            <a:off x="5867400" y="5105400"/>
            <a:ext cx="127635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以斯帖</a:t>
            </a:r>
            <a:endParaRPr lang="en-US" sz="2800">
              <a:solidFill>
                <a:srgbClr val="FFFFFF"/>
              </a:solidFill>
              <a:ea typeface="Osaka" charset="0"/>
              <a:cs typeface="Osaka" charset="0"/>
            </a:endParaRPr>
          </a:p>
        </p:txBody>
      </p:sp>
      <p:sp>
        <p:nvSpPr>
          <p:cNvPr id="264217" name="Rectangle 25"/>
          <p:cNvSpPr>
            <a:spLocks noChangeArrowheads="1"/>
          </p:cNvSpPr>
          <p:nvPr/>
        </p:nvSpPr>
        <p:spPr bwMode="auto">
          <a:xfrm>
            <a:off x="5638800" y="2971800"/>
            <a:ext cx="1600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483-473</a:t>
            </a:r>
          </a:p>
        </p:txBody>
      </p:sp>
      <p:sp>
        <p:nvSpPr>
          <p:cNvPr id="264218" name="Rectangle 26"/>
          <p:cNvSpPr>
            <a:spLocks noChangeArrowheads="1"/>
          </p:cNvSpPr>
          <p:nvPr/>
        </p:nvSpPr>
        <p:spPr bwMode="auto">
          <a:xfrm>
            <a:off x="76200" y="19812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b="1" i="1">
                <a:solidFill>
                  <a:srgbClr val="FFFFFF"/>
                </a:solidFill>
                <a:ea typeface="Osaka" charset="0"/>
                <a:cs typeface="Osaka" charset="0"/>
              </a:rPr>
              <a:t>先知</a:t>
            </a:r>
            <a:r>
              <a:rPr lang="en-US" altLang="ja-JP" sz="2800" b="1" i="1">
                <a:solidFill>
                  <a:srgbClr val="FFFFFF"/>
                </a:solidFill>
                <a:ea typeface="Osaka" charset="0"/>
                <a:cs typeface="Osaka" charset="0"/>
              </a:rPr>
              <a:t>:</a:t>
            </a:r>
            <a:endParaRPr lang="en-US" sz="2800" b="1" i="1">
              <a:solidFill>
                <a:srgbClr val="FFFFFF"/>
              </a:solidFill>
              <a:ea typeface="Osaka" charset="0"/>
              <a:cs typeface="Osaka" charset="0"/>
            </a:endParaRPr>
          </a:p>
        </p:txBody>
      </p:sp>
      <p:sp>
        <p:nvSpPr>
          <p:cNvPr id="264219" name="Rectangle 27"/>
          <p:cNvSpPr>
            <a:spLocks noChangeArrowheads="1"/>
          </p:cNvSpPr>
          <p:nvPr/>
        </p:nvSpPr>
        <p:spPr bwMode="auto">
          <a:xfrm>
            <a:off x="76200" y="5219700"/>
            <a:ext cx="1828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b="1" i="1">
                <a:solidFill>
                  <a:srgbClr val="FFFFFF"/>
                </a:solidFill>
                <a:ea typeface="Osaka" charset="0"/>
                <a:cs typeface="Osaka" charset="0"/>
              </a:rPr>
              <a:t>其他</a:t>
            </a:r>
            <a:r>
              <a:rPr lang="en-US" altLang="ja-JP" sz="2800" b="1" i="1">
                <a:solidFill>
                  <a:srgbClr val="FFFFFF"/>
                </a:solidFill>
                <a:ea typeface="Osaka" charset="0"/>
                <a:cs typeface="Osaka" charset="0"/>
              </a:rPr>
              <a:t>:</a:t>
            </a:r>
            <a:endParaRPr lang="en-US" sz="2800" b="1" i="1">
              <a:solidFill>
                <a:srgbClr val="FFFFFF"/>
              </a:solidFill>
              <a:ea typeface="Osaka" charset="0"/>
              <a:cs typeface="Osaka" charset="0"/>
            </a:endParaRPr>
          </a:p>
        </p:txBody>
      </p:sp>
      <p:sp>
        <p:nvSpPr>
          <p:cNvPr id="264220" name="Rectangle 28"/>
          <p:cNvSpPr>
            <a:spLocks noChangeArrowheads="1"/>
          </p:cNvSpPr>
          <p:nvPr/>
        </p:nvSpPr>
        <p:spPr bwMode="auto">
          <a:xfrm>
            <a:off x="0" y="6115050"/>
            <a:ext cx="2819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b="1" i="1">
                <a:solidFill>
                  <a:srgbClr val="FFFFFF"/>
                </a:solidFill>
                <a:ea typeface="Osaka" charset="0"/>
                <a:cs typeface="Osaka" charset="0"/>
              </a:rPr>
              <a:t>波斯国王</a:t>
            </a:r>
            <a:r>
              <a:rPr lang="en-US" altLang="ja-JP" sz="2800" b="1" i="1">
                <a:solidFill>
                  <a:srgbClr val="FFFFFF"/>
                </a:solidFill>
                <a:ea typeface="Osaka" charset="0"/>
                <a:cs typeface="Osaka" charset="0"/>
              </a:rPr>
              <a:t>:</a:t>
            </a:r>
            <a:endParaRPr lang="en-US" sz="2800" b="1" i="1">
              <a:solidFill>
                <a:srgbClr val="FFFFFF"/>
              </a:solidFill>
              <a:ea typeface="Osaka" charset="0"/>
              <a:cs typeface="Osaka" charset="0"/>
            </a:endParaRPr>
          </a:p>
        </p:txBody>
      </p:sp>
      <p:sp>
        <p:nvSpPr>
          <p:cNvPr id="264221" name="Rectangle 29"/>
          <p:cNvSpPr>
            <a:spLocks noChangeArrowheads="1"/>
          </p:cNvSpPr>
          <p:nvPr/>
        </p:nvSpPr>
        <p:spPr bwMode="auto">
          <a:xfrm>
            <a:off x="2209800" y="60960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塞鲁士</a:t>
            </a:r>
            <a:endParaRPr lang="en-US" sz="2800">
              <a:solidFill>
                <a:srgbClr val="FFFFFF"/>
              </a:solidFill>
              <a:ea typeface="Osaka" charset="0"/>
              <a:cs typeface="Osaka" charset="0"/>
            </a:endParaRPr>
          </a:p>
        </p:txBody>
      </p:sp>
      <p:sp>
        <p:nvSpPr>
          <p:cNvPr id="264222" name="Rectangle 30"/>
          <p:cNvSpPr>
            <a:spLocks noChangeArrowheads="1"/>
          </p:cNvSpPr>
          <p:nvPr/>
        </p:nvSpPr>
        <p:spPr bwMode="auto">
          <a:xfrm>
            <a:off x="3962400" y="60960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大利乌</a:t>
            </a:r>
            <a:endParaRPr lang="en-US" sz="2800">
              <a:solidFill>
                <a:srgbClr val="FFFFFF"/>
              </a:solidFill>
              <a:ea typeface="Osaka" charset="0"/>
              <a:cs typeface="Osaka" charset="0"/>
            </a:endParaRPr>
          </a:p>
        </p:txBody>
      </p:sp>
      <p:sp>
        <p:nvSpPr>
          <p:cNvPr id="264223" name="Rectangle 31"/>
          <p:cNvSpPr>
            <a:spLocks noChangeArrowheads="1"/>
          </p:cNvSpPr>
          <p:nvPr/>
        </p:nvSpPr>
        <p:spPr bwMode="auto">
          <a:xfrm>
            <a:off x="5334000" y="6096000"/>
            <a:ext cx="19050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亚哈随鲁</a:t>
            </a:r>
            <a:endParaRPr lang="en-US" sz="2800">
              <a:solidFill>
                <a:srgbClr val="FFFFFF"/>
              </a:solidFill>
              <a:ea typeface="Osaka" charset="0"/>
              <a:cs typeface="Osaka" charset="0"/>
            </a:endParaRPr>
          </a:p>
        </p:txBody>
      </p:sp>
      <p:sp>
        <p:nvSpPr>
          <p:cNvPr id="264224" name="Rectangle 32"/>
          <p:cNvSpPr>
            <a:spLocks noChangeArrowheads="1"/>
          </p:cNvSpPr>
          <p:nvPr/>
        </p:nvSpPr>
        <p:spPr bwMode="auto">
          <a:xfrm>
            <a:off x="7010400" y="6096000"/>
            <a:ext cx="19050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亚达薛西</a:t>
            </a:r>
            <a:endParaRPr lang="en-US" sz="2800">
              <a:solidFill>
                <a:srgbClr val="FFFFFF"/>
              </a:solidFill>
              <a:ea typeface="Osaka" charset="0"/>
              <a:cs typeface="Osaka" charset="0"/>
            </a:endParaRPr>
          </a:p>
        </p:txBody>
      </p:sp>
      <p:pic>
        <p:nvPicPr>
          <p:cNvPr id="47137" name="Picture 33" descr="1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8" name="Picture 34" descr="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4203"/>
                                        </p:tgtEl>
                                        <p:attrNameLst>
                                          <p:attrName>style.visibility</p:attrName>
                                        </p:attrNameLst>
                                      </p:cBhvr>
                                      <p:to>
                                        <p:strVal val="visible"/>
                                      </p:to>
                                    </p:set>
                                    <p:anim calcmode="lin" valueType="num">
                                      <p:cBhvr additive="base">
                                        <p:cTn id="7" dur="500" fill="hold"/>
                                        <p:tgtEl>
                                          <p:spTgt spid="264203"/>
                                        </p:tgtEl>
                                        <p:attrNameLst>
                                          <p:attrName>ppt_x</p:attrName>
                                        </p:attrNameLst>
                                      </p:cBhvr>
                                      <p:tavLst>
                                        <p:tav tm="0">
                                          <p:val>
                                            <p:strVal val="0-#ppt_w/2"/>
                                          </p:val>
                                        </p:tav>
                                        <p:tav tm="100000">
                                          <p:val>
                                            <p:strVal val="#ppt_x"/>
                                          </p:val>
                                        </p:tav>
                                      </p:tavLst>
                                    </p:anim>
                                    <p:anim calcmode="lin" valueType="num">
                                      <p:cBhvr additive="base">
                                        <p:cTn id="8" dur="500" fill="hold"/>
                                        <p:tgtEl>
                                          <p:spTgt spid="264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4198"/>
                                        </p:tgtEl>
                                        <p:attrNameLst>
                                          <p:attrName>style.visibility</p:attrName>
                                        </p:attrNameLst>
                                      </p:cBhvr>
                                      <p:to>
                                        <p:strVal val="visible"/>
                                      </p:to>
                                    </p:set>
                                    <p:anim calcmode="lin" valueType="num">
                                      <p:cBhvr additive="base">
                                        <p:cTn id="13" dur="500" fill="hold"/>
                                        <p:tgtEl>
                                          <p:spTgt spid="264198"/>
                                        </p:tgtEl>
                                        <p:attrNameLst>
                                          <p:attrName>ppt_x</p:attrName>
                                        </p:attrNameLst>
                                      </p:cBhvr>
                                      <p:tavLst>
                                        <p:tav tm="0">
                                          <p:val>
                                            <p:strVal val="0-#ppt_w/2"/>
                                          </p:val>
                                        </p:tav>
                                        <p:tav tm="100000">
                                          <p:val>
                                            <p:strVal val="#ppt_x"/>
                                          </p:val>
                                        </p:tav>
                                      </p:tavLst>
                                    </p:anim>
                                    <p:anim calcmode="lin" valueType="num">
                                      <p:cBhvr additive="base">
                                        <p:cTn id="14" dur="500" fill="hold"/>
                                        <p:tgtEl>
                                          <p:spTgt spid="2641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4200"/>
                                        </p:tgtEl>
                                        <p:attrNameLst>
                                          <p:attrName>style.visibility</p:attrName>
                                        </p:attrNameLst>
                                      </p:cBhvr>
                                      <p:to>
                                        <p:strVal val="visible"/>
                                      </p:to>
                                    </p:set>
                                    <p:anim calcmode="lin" valueType="num">
                                      <p:cBhvr additive="base">
                                        <p:cTn id="19" dur="500" fill="hold"/>
                                        <p:tgtEl>
                                          <p:spTgt spid="264200"/>
                                        </p:tgtEl>
                                        <p:attrNameLst>
                                          <p:attrName>ppt_x</p:attrName>
                                        </p:attrNameLst>
                                      </p:cBhvr>
                                      <p:tavLst>
                                        <p:tav tm="0">
                                          <p:val>
                                            <p:strVal val="0-#ppt_w/2"/>
                                          </p:val>
                                        </p:tav>
                                        <p:tav tm="100000">
                                          <p:val>
                                            <p:strVal val="#ppt_x"/>
                                          </p:val>
                                        </p:tav>
                                      </p:tavLst>
                                    </p:anim>
                                    <p:anim calcmode="lin" valueType="num">
                                      <p:cBhvr additive="base">
                                        <p:cTn id="20" dur="500" fill="hold"/>
                                        <p:tgtEl>
                                          <p:spTgt spid="264200"/>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64214"/>
                                        </p:tgtEl>
                                        <p:attrNameLst>
                                          <p:attrName>style.visibility</p:attrName>
                                        </p:attrNameLst>
                                      </p:cBhvr>
                                      <p:to>
                                        <p:strVal val="visible"/>
                                      </p:to>
                                    </p:set>
                                    <p:anim calcmode="lin" valueType="num">
                                      <p:cBhvr additive="base">
                                        <p:cTn id="24" dur="500" fill="hold"/>
                                        <p:tgtEl>
                                          <p:spTgt spid="264214"/>
                                        </p:tgtEl>
                                        <p:attrNameLst>
                                          <p:attrName>ppt_x</p:attrName>
                                        </p:attrNameLst>
                                      </p:cBhvr>
                                      <p:tavLst>
                                        <p:tav tm="0">
                                          <p:val>
                                            <p:strVal val="0-#ppt_w/2"/>
                                          </p:val>
                                        </p:tav>
                                        <p:tav tm="100000">
                                          <p:val>
                                            <p:strVal val="#ppt_x"/>
                                          </p:val>
                                        </p:tav>
                                      </p:tavLst>
                                    </p:anim>
                                    <p:anim calcmode="lin" valueType="num">
                                      <p:cBhvr additive="base">
                                        <p:cTn id="25" dur="500" fill="hold"/>
                                        <p:tgtEl>
                                          <p:spTgt spid="264214"/>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64201"/>
                                        </p:tgtEl>
                                        <p:attrNameLst>
                                          <p:attrName>style.visibility</p:attrName>
                                        </p:attrNameLst>
                                      </p:cBhvr>
                                      <p:to>
                                        <p:strVal val="visible"/>
                                      </p:to>
                                    </p:set>
                                    <p:anim calcmode="lin" valueType="num">
                                      <p:cBhvr additive="base">
                                        <p:cTn id="30" dur="500" fill="hold"/>
                                        <p:tgtEl>
                                          <p:spTgt spid="264201"/>
                                        </p:tgtEl>
                                        <p:attrNameLst>
                                          <p:attrName>ppt_x</p:attrName>
                                        </p:attrNameLst>
                                      </p:cBhvr>
                                      <p:tavLst>
                                        <p:tav tm="0">
                                          <p:val>
                                            <p:strVal val="0-#ppt_w/2"/>
                                          </p:val>
                                        </p:tav>
                                        <p:tav tm="100000">
                                          <p:val>
                                            <p:strVal val="#ppt_x"/>
                                          </p:val>
                                        </p:tav>
                                      </p:tavLst>
                                    </p:anim>
                                    <p:anim calcmode="lin" valueType="num">
                                      <p:cBhvr additive="base">
                                        <p:cTn id="31" dur="500" fill="hold"/>
                                        <p:tgtEl>
                                          <p:spTgt spid="264201"/>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64207"/>
                                        </p:tgtEl>
                                        <p:attrNameLst>
                                          <p:attrName>style.visibility</p:attrName>
                                        </p:attrNameLst>
                                      </p:cBhvr>
                                      <p:to>
                                        <p:strVal val="visible"/>
                                      </p:to>
                                    </p:set>
                                    <p:anim calcmode="lin" valueType="num">
                                      <p:cBhvr additive="base">
                                        <p:cTn id="36" dur="500" fill="hold"/>
                                        <p:tgtEl>
                                          <p:spTgt spid="264207"/>
                                        </p:tgtEl>
                                        <p:attrNameLst>
                                          <p:attrName>ppt_x</p:attrName>
                                        </p:attrNameLst>
                                      </p:cBhvr>
                                      <p:tavLst>
                                        <p:tav tm="0">
                                          <p:val>
                                            <p:strVal val="0-#ppt_w/2"/>
                                          </p:val>
                                        </p:tav>
                                        <p:tav tm="100000">
                                          <p:val>
                                            <p:strVal val="#ppt_x"/>
                                          </p:val>
                                        </p:tav>
                                      </p:tavLst>
                                    </p:anim>
                                    <p:anim calcmode="lin" valueType="num">
                                      <p:cBhvr additive="base">
                                        <p:cTn id="37" dur="500" fill="hold"/>
                                        <p:tgtEl>
                                          <p:spTgt spid="264207"/>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64204"/>
                                        </p:tgtEl>
                                        <p:attrNameLst>
                                          <p:attrName>style.visibility</p:attrName>
                                        </p:attrNameLst>
                                      </p:cBhvr>
                                      <p:to>
                                        <p:strVal val="visible"/>
                                      </p:to>
                                    </p:set>
                                    <p:anim calcmode="lin" valueType="num">
                                      <p:cBhvr additive="base">
                                        <p:cTn id="41" dur="500" fill="hold"/>
                                        <p:tgtEl>
                                          <p:spTgt spid="264204"/>
                                        </p:tgtEl>
                                        <p:attrNameLst>
                                          <p:attrName>ppt_x</p:attrName>
                                        </p:attrNameLst>
                                      </p:cBhvr>
                                      <p:tavLst>
                                        <p:tav tm="0">
                                          <p:val>
                                            <p:strVal val="0-#ppt_w/2"/>
                                          </p:val>
                                        </p:tav>
                                        <p:tav tm="100000">
                                          <p:val>
                                            <p:strVal val="#ppt_x"/>
                                          </p:val>
                                        </p:tav>
                                      </p:tavLst>
                                    </p:anim>
                                    <p:anim calcmode="lin" valueType="num">
                                      <p:cBhvr additive="base">
                                        <p:cTn id="42" dur="500" fill="hold"/>
                                        <p:tgtEl>
                                          <p:spTgt spid="264204"/>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264205"/>
                                        </p:tgtEl>
                                        <p:attrNameLst>
                                          <p:attrName>style.visibility</p:attrName>
                                        </p:attrNameLst>
                                      </p:cBhvr>
                                      <p:to>
                                        <p:strVal val="visible"/>
                                      </p:to>
                                    </p:set>
                                    <p:anim calcmode="lin" valueType="num">
                                      <p:cBhvr additive="base">
                                        <p:cTn id="46" dur="500" fill="hold"/>
                                        <p:tgtEl>
                                          <p:spTgt spid="264205"/>
                                        </p:tgtEl>
                                        <p:attrNameLst>
                                          <p:attrName>ppt_x</p:attrName>
                                        </p:attrNameLst>
                                      </p:cBhvr>
                                      <p:tavLst>
                                        <p:tav tm="0">
                                          <p:val>
                                            <p:strVal val="0-#ppt_w/2"/>
                                          </p:val>
                                        </p:tav>
                                        <p:tav tm="100000">
                                          <p:val>
                                            <p:strVal val="#ppt_x"/>
                                          </p:val>
                                        </p:tav>
                                      </p:tavLst>
                                    </p:anim>
                                    <p:anim calcmode="lin" valueType="num">
                                      <p:cBhvr additive="base">
                                        <p:cTn id="47" dur="500" fill="hold"/>
                                        <p:tgtEl>
                                          <p:spTgt spid="264205"/>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64202"/>
                                        </p:tgtEl>
                                        <p:attrNameLst>
                                          <p:attrName>style.visibility</p:attrName>
                                        </p:attrNameLst>
                                      </p:cBhvr>
                                      <p:to>
                                        <p:strVal val="visible"/>
                                      </p:to>
                                    </p:set>
                                    <p:anim calcmode="lin" valueType="num">
                                      <p:cBhvr additive="base">
                                        <p:cTn id="52" dur="500" fill="hold"/>
                                        <p:tgtEl>
                                          <p:spTgt spid="264202"/>
                                        </p:tgtEl>
                                        <p:attrNameLst>
                                          <p:attrName>ppt_x</p:attrName>
                                        </p:attrNameLst>
                                      </p:cBhvr>
                                      <p:tavLst>
                                        <p:tav tm="0">
                                          <p:val>
                                            <p:strVal val="0-#ppt_w/2"/>
                                          </p:val>
                                        </p:tav>
                                        <p:tav tm="100000">
                                          <p:val>
                                            <p:strVal val="#ppt_x"/>
                                          </p:val>
                                        </p:tav>
                                      </p:tavLst>
                                    </p:anim>
                                    <p:anim calcmode="lin" valueType="num">
                                      <p:cBhvr additive="base">
                                        <p:cTn id="53" dur="500" fill="hold"/>
                                        <p:tgtEl>
                                          <p:spTgt spid="264202"/>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64217"/>
                                        </p:tgtEl>
                                        <p:attrNameLst>
                                          <p:attrName>style.visibility</p:attrName>
                                        </p:attrNameLst>
                                      </p:cBhvr>
                                      <p:to>
                                        <p:strVal val="visible"/>
                                      </p:to>
                                    </p:set>
                                    <p:anim calcmode="lin" valueType="num">
                                      <p:cBhvr additive="base">
                                        <p:cTn id="58" dur="500" fill="hold"/>
                                        <p:tgtEl>
                                          <p:spTgt spid="264217"/>
                                        </p:tgtEl>
                                        <p:attrNameLst>
                                          <p:attrName>ppt_x</p:attrName>
                                        </p:attrNameLst>
                                      </p:cBhvr>
                                      <p:tavLst>
                                        <p:tav tm="0">
                                          <p:val>
                                            <p:strVal val="0-#ppt_w/2"/>
                                          </p:val>
                                        </p:tav>
                                        <p:tav tm="100000">
                                          <p:val>
                                            <p:strVal val="#ppt_x"/>
                                          </p:val>
                                        </p:tav>
                                      </p:tavLst>
                                    </p:anim>
                                    <p:anim calcmode="lin" valueType="num">
                                      <p:cBhvr additive="base">
                                        <p:cTn id="59" dur="500" fill="hold"/>
                                        <p:tgtEl>
                                          <p:spTgt spid="264217"/>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64216"/>
                                        </p:tgtEl>
                                        <p:attrNameLst>
                                          <p:attrName>style.visibility</p:attrName>
                                        </p:attrNameLst>
                                      </p:cBhvr>
                                      <p:to>
                                        <p:strVal val="visible"/>
                                      </p:to>
                                    </p:set>
                                    <p:anim calcmode="lin" valueType="num">
                                      <p:cBhvr additive="base">
                                        <p:cTn id="63" dur="500" fill="hold"/>
                                        <p:tgtEl>
                                          <p:spTgt spid="264216"/>
                                        </p:tgtEl>
                                        <p:attrNameLst>
                                          <p:attrName>ppt_x</p:attrName>
                                        </p:attrNameLst>
                                      </p:cBhvr>
                                      <p:tavLst>
                                        <p:tav tm="0">
                                          <p:val>
                                            <p:strVal val="0-#ppt_w/2"/>
                                          </p:val>
                                        </p:tav>
                                        <p:tav tm="100000">
                                          <p:val>
                                            <p:strVal val="#ppt_x"/>
                                          </p:val>
                                        </p:tav>
                                      </p:tavLst>
                                    </p:anim>
                                    <p:anim calcmode="lin" valueType="num">
                                      <p:cBhvr additive="base">
                                        <p:cTn id="64" dur="500" fill="hold"/>
                                        <p:tgtEl>
                                          <p:spTgt spid="264216"/>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64215"/>
                                        </p:tgtEl>
                                        <p:attrNameLst>
                                          <p:attrName>style.visibility</p:attrName>
                                        </p:attrNameLst>
                                      </p:cBhvr>
                                      <p:to>
                                        <p:strVal val="visible"/>
                                      </p:to>
                                    </p:set>
                                    <p:anim calcmode="lin" valueType="num">
                                      <p:cBhvr additive="base">
                                        <p:cTn id="69" dur="500" fill="hold"/>
                                        <p:tgtEl>
                                          <p:spTgt spid="264215"/>
                                        </p:tgtEl>
                                        <p:attrNameLst>
                                          <p:attrName>ppt_x</p:attrName>
                                        </p:attrNameLst>
                                      </p:cBhvr>
                                      <p:tavLst>
                                        <p:tav tm="0">
                                          <p:val>
                                            <p:strVal val="0-#ppt_w/2"/>
                                          </p:val>
                                        </p:tav>
                                        <p:tav tm="100000">
                                          <p:val>
                                            <p:strVal val="#ppt_x"/>
                                          </p:val>
                                        </p:tav>
                                      </p:tavLst>
                                    </p:anim>
                                    <p:anim calcmode="lin" valueType="num">
                                      <p:cBhvr additive="base">
                                        <p:cTn id="70" dur="500" fill="hold"/>
                                        <p:tgtEl>
                                          <p:spTgt spid="264215"/>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264209"/>
                                        </p:tgtEl>
                                        <p:attrNameLst>
                                          <p:attrName>style.visibility</p:attrName>
                                        </p:attrNameLst>
                                      </p:cBhvr>
                                      <p:to>
                                        <p:strVal val="visible"/>
                                      </p:to>
                                    </p:set>
                                    <p:anim calcmode="lin" valueType="num">
                                      <p:cBhvr additive="base">
                                        <p:cTn id="75" dur="500" fill="hold"/>
                                        <p:tgtEl>
                                          <p:spTgt spid="264209"/>
                                        </p:tgtEl>
                                        <p:attrNameLst>
                                          <p:attrName>ppt_x</p:attrName>
                                        </p:attrNameLst>
                                      </p:cBhvr>
                                      <p:tavLst>
                                        <p:tav tm="0">
                                          <p:val>
                                            <p:strVal val="0-#ppt_w/2"/>
                                          </p:val>
                                        </p:tav>
                                        <p:tav tm="100000">
                                          <p:val>
                                            <p:strVal val="#ppt_x"/>
                                          </p:val>
                                        </p:tav>
                                      </p:tavLst>
                                    </p:anim>
                                    <p:anim calcmode="lin" valueType="num">
                                      <p:cBhvr additive="base">
                                        <p:cTn id="76" dur="500" fill="hold"/>
                                        <p:tgtEl>
                                          <p:spTgt spid="26420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264210"/>
                                        </p:tgtEl>
                                        <p:attrNameLst>
                                          <p:attrName>style.visibility</p:attrName>
                                        </p:attrNameLst>
                                      </p:cBhvr>
                                      <p:to>
                                        <p:strVal val="visible"/>
                                      </p:to>
                                    </p:set>
                                    <p:anim calcmode="lin" valueType="num">
                                      <p:cBhvr additive="base">
                                        <p:cTn id="81" dur="500" fill="hold"/>
                                        <p:tgtEl>
                                          <p:spTgt spid="264210"/>
                                        </p:tgtEl>
                                        <p:attrNameLst>
                                          <p:attrName>ppt_x</p:attrName>
                                        </p:attrNameLst>
                                      </p:cBhvr>
                                      <p:tavLst>
                                        <p:tav tm="0">
                                          <p:val>
                                            <p:strVal val="0-#ppt_w/2"/>
                                          </p:val>
                                        </p:tav>
                                        <p:tav tm="100000">
                                          <p:val>
                                            <p:strVal val="#ppt_x"/>
                                          </p:val>
                                        </p:tav>
                                      </p:tavLst>
                                    </p:anim>
                                    <p:anim calcmode="lin" valueType="num">
                                      <p:cBhvr additive="base">
                                        <p:cTn id="82" dur="500" fill="hold"/>
                                        <p:tgtEl>
                                          <p:spTgt spid="264210"/>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64206"/>
                                        </p:tgtEl>
                                        <p:attrNameLst>
                                          <p:attrName>style.visibility</p:attrName>
                                        </p:attrNameLst>
                                      </p:cBhvr>
                                      <p:to>
                                        <p:strVal val="visible"/>
                                      </p:to>
                                    </p:set>
                                    <p:anim calcmode="lin" valueType="num">
                                      <p:cBhvr additive="base">
                                        <p:cTn id="87" dur="500" fill="hold"/>
                                        <p:tgtEl>
                                          <p:spTgt spid="264206"/>
                                        </p:tgtEl>
                                        <p:attrNameLst>
                                          <p:attrName>ppt_x</p:attrName>
                                        </p:attrNameLst>
                                      </p:cBhvr>
                                      <p:tavLst>
                                        <p:tav tm="0">
                                          <p:val>
                                            <p:strVal val="0-#ppt_w/2"/>
                                          </p:val>
                                        </p:tav>
                                        <p:tav tm="100000">
                                          <p:val>
                                            <p:strVal val="#ppt_x"/>
                                          </p:val>
                                        </p:tav>
                                      </p:tavLst>
                                    </p:anim>
                                    <p:anim calcmode="lin" valueType="num">
                                      <p:cBhvr additive="base">
                                        <p:cTn id="88" dur="500" fill="hold"/>
                                        <p:tgtEl>
                                          <p:spTgt spid="264206"/>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264221"/>
                                        </p:tgtEl>
                                        <p:attrNameLst>
                                          <p:attrName>style.visibility</p:attrName>
                                        </p:attrNameLst>
                                      </p:cBhvr>
                                      <p:to>
                                        <p:strVal val="visible"/>
                                      </p:to>
                                    </p:set>
                                    <p:anim calcmode="lin" valueType="num">
                                      <p:cBhvr additive="base">
                                        <p:cTn id="93" dur="500" fill="hold"/>
                                        <p:tgtEl>
                                          <p:spTgt spid="264221"/>
                                        </p:tgtEl>
                                        <p:attrNameLst>
                                          <p:attrName>ppt_x</p:attrName>
                                        </p:attrNameLst>
                                      </p:cBhvr>
                                      <p:tavLst>
                                        <p:tav tm="0">
                                          <p:val>
                                            <p:strVal val="0-#ppt_w/2"/>
                                          </p:val>
                                        </p:tav>
                                        <p:tav tm="100000">
                                          <p:val>
                                            <p:strVal val="#ppt_x"/>
                                          </p:val>
                                        </p:tav>
                                      </p:tavLst>
                                    </p:anim>
                                    <p:anim calcmode="lin" valueType="num">
                                      <p:cBhvr additive="base">
                                        <p:cTn id="94" dur="500" fill="hold"/>
                                        <p:tgtEl>
                                          <p:spTgt spid="264221"/>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264222"/>
                                        </p:tgtEl>
                                        <p:attrNameLst>
                                          <p:attrName>style.visibility</p:attrName>
                                        </p:attrNameLst>
                                      </p:cBhvr>
                                      <p:to>
                                        <p:strVal val="visible"/>
                                      </p:to>
                                    </p:set>
                                    <p:anim calcmode="lin" valueType="num">
                                      <p:cBhvr additive="base">
                                        <p:cTn id="99" dur="500" fill="hold"/>
                                        <p:tgtEl>
                                          <p:spTgt spid="264222"/>
                                        </p:tgtEl>
                                        <p:attrNameLst>
                                          <p:attrName>ppt_x</p:attrName>
                                        </p:attrNameLst>
                                      </p:cBhvr>
                                      <p:tavLst>
                                        <p:tav tm="0">
                                          <p:val>
                                            <p:strVal val="0-#ppt_w/2"/>
                                          </p:val>
                                        </p:tav>
                                        <p:tav tm="100000">
                                          <p:val>
                                            <p:strVal val="#ppt_x"/>
                                          </p:val>
                                        </p:tav>
                                      </p:tavLst>
                                    </p:anim>
                                    <p:anim calcmode="lin" valueType="num">
                                      <p:cBhvr additive="base">
                                        <p:cTn id="100" dur="500" fill="hold"/>
                                        <p:tgtEl>
                                          <p:spTgt spid="264222"/>
                                        </p:tgtEl>
                                        <p:attrNameLst>
                                          <p:attrName>ppt_y</p:attrName>
                                        </p:attrNameLst>
                                      </p:cBhvr>
                                      <p:tavLst>
                                        <p:tav tm="0">
                                          <p:val>
                                            <p:strVal val="#ppt_y"/>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264223"/>
                                        </p:tgtEl>
                                        <p:attrNameLst>
                                          <p:attrName>style.visibility</p:attrName>
                                        </p:attrNameLst>
                                      </p:cBhvr>
                                      <p:to>
                                        <p:strVal val="visible"/>
                                      </p:to>
                                    </p:set>
                                    <p:anim calcmode="lin" valueType="num">
                                      <p:cBhvr additive="base">
                                        <p:cTn id="105" dur="500" fill="hold"/>
                                        <p:tgtEl>
                                          <p:spTgt spid="264223"/>
                                        </p:tgtEl>
                                        <p:attrNameLst>
                                          <p:attrName>ppt_x</p:attrName>
                                        </p:attrNameLst>
                                      </p:cBhvr>
                                      <p:tavLst>
                                        <p:tav tm="0">
                                          <p:val>
                                            <p:strVal val="0-#ppt_w/2"/>
                                          </p:val>
                                        </p:tav>
                                        <p:tav tm="100000">
                                          <p:val>
                                            <p:strVal val="#ppt_x"/>
                                          </p:val>
                                        </p:tav>
                                      </p:tavLst>
                                    </p:anim>
                                    <p:anim calcmode="lin" valueType="num">
                                      <p:cBhvr additive="base">
                                        <p:cTn id="106" dur="500" fill="hold"/>
                                        <p:tgtEl>
                                          <p:spTgt spid="264223"/>
                                        </p:tgtEl>
                                        <p:attrNameLst>
                                          <p:attrName>ppt_y</p:attrName>
                                        </p:attrNameLst>
                                      </p:cBhvr>
                                      <p:tavLst>
                                        <p:tav tm="0">
                                          <p:val>
                                            <p:strVal val="#ppt_y"/>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264224"/>
                                        </p:tgtEl>
                                        <p:attrNameLst>
                                          <p:attrName>style.visibility</p:attrName>
                                        </p:attrNameLst>
                                      </p:cBhvr>
                                      <p:to>
                                        <p:strVal val="visible"/>
                                      </p:to>
                                    </p:set>
                                    <p:anim calcmode="lin" valueType="num">
                                      <p:cBhvr additive="base">
                                        <p:cTn id="111" dur="500" fill="hold"/>
                                        <p:tgtEl>
                                          <p:spTgt spid="264224"/>
                                        </p:tgtEl>
                                        <p:attrNameLst>
                                          <p:attrName>ppt_x</p:attrName>
                                        </p:attrNameLst>
                                      </p:cBhvr>
                                      <p:tavLst>
                                        <p:tav tm="0">
                                          <p:val>
                                            <p:strVal val="0-#ppt_w/2"/>
                                          </p:val>
                                        </p:tav>
                                        <p:tav tm="100000">
                                          <p:val>
                                            <p:strVal val="#ppt_x"/>
                                          </p:val>
                                        </p:tav>
                                      </p:tavLst>
                                    </p:anim>
                                    <p:anim calcmode="lin" valueType="num">
                                      <p:cBhvr additive="base">
                                        <p:cTn id="112" dur="500" fill="hold"/>
                                        <p:tgtEl>
                                          <p:spTgt spid="264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8" grpId="0" autoUpdateAnimBg="0"/>
      <p:bldP spid="264200" grpId="0" autoUpdateAnimBg="0"/>
      <p:bldP spid="264201" grpId="0" autoUpdateAnimBg="0"/>
      <p:bldP spid="264202" grpId="0" autoUpdateAnimBg="0"/>
      <p:bldP spid="264203" grpId="0" autoUpdateAnimBg="0"/>
      <p:bldP spid="264204" grpId="0" autoUpdateAnimBg="0"/>
      <p:bldP spid="264205" grpId="0" autoUpdateAnimBg="0"/>
      <p:bldP spid="264206" grpId="0" autoUpdateAnimBg="0"/>
      <p:bldP spid="264207" grpId="0" autoUpdateAnimBg="0"/>
      <p:bldP spid="264209" grpId="0" autoUpdateAnimBg="0"/>
      <p:bldP spid="264210" grpId="0" autoUpdateAnimBg="0"/>
      <p:bldP spid="264214" grpId="0" autoUpdateAnimBg="0"/>
      <p:bldP spid="264215" grpId="0" autoUpdateAnimBg="0"/>
      <p:bldP spid="264216" grpId="0" autoUpdateAnimBg="0"/>
      <p:bldP spid="264217" grpId="0" autoUpdateAnimBg="0"/>
      <p:bldP spid="264221" grpId="0" autoUpdateAnimBg="0"/>
      <p:bldP spid="264222" grpId="0" autoUpdateAnimBg="0"/>
      <p:bldP spid="264223" grpId="0" autoUpdateAnimBg="0"/>
      <p:bldP spid="26422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49155"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2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157"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58"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59"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2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ER</a:t>
            </a:r>
          </a:p>
        </p:txBody>
      </p:sp>
      <p:sp>
        <p:nvSpPr>
          <p:cNvPr id="49161"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3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pitchFamily="-111" charset="0"/>
                <a:ea typeface="+mn-ea"/>
                <a:cs typeface="+mn-cs"/>
              </a:rPr>
              <a:t>PG</a:t>
            </a:r>
          </a:p>
        </p:txBody>
      </p:sp>
      <p:sp>
        <p:nvSpPr>
          <p:cNvPr id="49163"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64"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65"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3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SG</a:t>
            </a:r>
          </a:p>
        </p:txBody>
      </p:sp>
      <p:sp>
        <p:nvSpPr>
          <p:cNvPr id="23553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RS</a:t>
            </a:r>
          </a:p>
        </p:txBody>
      </p:sp>
      <p:sp>
        <p:nvSpPr>
          <p:cNvPr id="23553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MS</a:t>
            </a:r>
          </a:p>
        </p:txBody>
      </p:sp>
      <p:sp>
        <p:nvSpPr>
          <p:cNvPr id="49169"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40" name="Rectangle 20"/>
          <p:cNvSpPr>
            <a:spLocks noChangeArrowheads="1"/>
          </p:cNvSpPr>
          <p:nvPr/>
        </p:nvSpPr>
        <p:spPr bwMode="auto">
          <a:xfrm>
            <a:off x="76200" y="304800"/>
            <a:ext cx="2138363"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r>
              <a:rPr lang="en-US" b="1">
                <a:solidFill>
                  <a:schemeClr val="tx2"/>
                </a:solidFill>
                <a:latin typeface="Times" charset="0"/>
              </a:rPr>
              <a:t> </a:t>
            </a:r>
            <a:r>
              <a:rPr lang="zh-CN" altLang="en-US" sz="3600" b="1">
                <a:solidFill>
                  <a:schemeClr val="tx2"/>
                </a:solidFill>
                <a:latin typeface="Times" charset="0"/>
              </a:rPr>
              <a:t>布局</a:t>
            </a:r>
            <a:r>
              <a:rPr lang="en-US" altLang="ja-JP" b="1">
                <a:solidFill>
                  <a:schemeClr val="tx2"/>
                </a:solidFill>
                <a:latin typeface="Times" charset="0"/>
              </a:rPr>
              <a:t> </a:t>
            </a:r>
            <a:endParaRPr lang="en-US" b="1">
              <a:solidFill>
                <a:schemeClr val="tx2"/>
              </a:solidFill>
              <a:latin typeface="Times" charset="0"/>
            </a:endParaRPr>
          </a:p>
        </p:txBody>
      </p:sp>
      <p:sp>
        <p:nvSpPr>
          <p:cNvPr id="23554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pitchFamily="-111" charset="0"/>
                <a:ea typeface="+mn-ea"/>
                <a:cs typeface="+mn-cs"/>
              </a:rPr>
              <a:t>DS</a:t>
            </a:r>
          </a:p>
        </p:txBody>
      </p:sp>
      <p:sp>
        <p:nvSpPr>
          <p:cNvPr id="23554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49175"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4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3554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ea typeface="ＭＳ Ｐゴシック" charset="-128"/>
                <a:cs typeface="ＭＳ Ｐゴシック" charset="-128"/>
              </a:rPr>
              <a:t>U</a:t>
            </a:r>
          </a:p>
        </p:txBody>
      </p:sp>
      <p:sp>
        <p:nvSpPr>
          <p:cNvPr id="23554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charset="0"/>
                <a:ea typeface="ＭＳ Ｐゴシック" charset="-128"/>
                <a:cs typeface="ＭＳ Ｐゴシック" charset="-128"/>
              </a:rPr>
              <a:t>B</a:t>
            </a:r>
          </a:p>
        </p:txBody>
      </p:sp>
      <p:sp>
        <p:nvSpPr>
          <p:cNvPr id="4917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4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charset="0"/>
                <a:ea typeface="ＭＳ Ｐゴシック" charset="-128"/>
                <a:cs typeface="ＭＳ Ｐゴシック" charset="-128"/>
              </a:rPr>
              <a:t>H</a:t>
            </a:r>
          </a:p>
        </p:txBody>
      </p:sp>
      <p:sp>
        <p:nvSpPr>
          <p:cNvPr id="4918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50"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N(A)</a:t>
            </a:r>
          </a:p>
        </p:txBody>
      </p:sp>
      <p:sp>
        <p:nvSpPr>
          <p:cNvPr id="49183"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918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5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charset="0"/>
                <a:ea typeface="ＭＳ Ｐゴシック" charset="-128"/>
                <a:cs typeface="ＭＳ Ｐゴシック" charset="-128"/>
              </a:rPr>
              <a:t>C</a:t>
            </a:r>
          </a:p>
        </p:txBody>
      </p:sp>
      <p:sp>
        <p:nvSpPr>
          <p:cNvPr id="4918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5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charset="0"/>
                <a:ea typeface="ＭＳ Ｐゴシック" charset="-128"/>
                <a:cs typeface="ＭＳ Ｐゴシック" charset="-128"/>
              </a:rPr>
              <a:t>J</a:t>
            </a:r>
          </a:p>
        </p:txBody>
      </p:sp>
      <p:sp>
        <p:nvSpPr>
          <p:cNvPr id="4918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9189"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5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pitchFamily="-111" charset="0"/>
                <a:ea typeface="+mn-ea"/>
                <a:cs typeface="+mn-cs"/>
              </a:rPr>
              <a:t>KB</a:t>
            </a:r>
          </a:p>
        </p:txBody>
      </p:sp>
      <p:sp>
        <p:nvSpPr>
          <p:cNvPr id="49191"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6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pitchFamily="-111" charset="0"/>
                <a:ea typeface="+mn-ea"/>
                <a:cs typeface="+mn-cs"/>
              </a:rPr>
              <a:t>MS</a:t>
            </a:r>
          </a:p>
        </p:txBody>
      </p:sp>
      <p:sp>
        <p:nvSpPr>
          <p:cNvPr id="49193"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6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charset="0"/>
                <a:ea typeface="ＭＳ Ｐゴシック" charset="-128"/>
                <a:cs typeface="ＭＳ Ｐゴシック" charset="-128"/>
              </a:rPr>
              <a:t>E</a:t>
            </a:r>
          </a:p>
        </p:txBody>
      </p:sp>
      <p:sp>
        <p:nvSpPr>
          <p:cNvPr id="23556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pitchFamily="-111" charset="0"/>
                <a:ea typeface="+mn-ea"/>
                <a:cs typeface="+mn-cs"/>
              </a:rPr>
              <a:t>MN</a:t>
            </a:r>
          </a:p>
        </p:txBody>
      </p:sp>
      <p:sp>
        <p:nvSpPr>
          <p:cNvPr id="235564"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235566"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67"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68"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69"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0"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1"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grpSp>
      <p:sp>
        <p:nvSpPr>
          <p:cNvPr id="235572"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3"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4"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sp>
        <p:nvSpPr>
          <p:cNvPr id="235575"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5576" name="Text Box 56"/>
          <p:cNvSpPr txBox="1">
            <a:spLocks noChangeArrowheads="1"/>
          </p:cNvSpPr>
          <p:nvPr/>
        </p:nvSpPr>
        <p:spPr bwMode="auto">
          <a:xfrm>
            <a:off x="285750" y="5216525"/>
            <a:ext cx="8820150" cy="584200"/>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a:solidFill>
                  <a:srgbClr val="FFFF00"/>
                </a:solidFill>
                <a:latin typeface="Comic Sans MS" charset="0"/>
              </a:rPr>
              <a:t>原因</a:t>
            </a:r>
            <a:r>
              <a:rPr lang="en-US" altLang="ja-JP" sz="3200" b="1">
                <a:solidFill>
                  <a:srgbClr val="FFFF00"/>
                </a:solidFill>
                <a:latin typeface="Comic Sans MS" charset="0"/>
              </a:rPr>
              <a:t>: </a:t>
            </a:r>
            <a:r>
              <a:rPr lang="zh-CN" altLang="en-US" sz="3200" b="1">
                <a:solidFill>
                  <a:srgbClr val="FFFF00"/>
                </a:solidFill>
                <a:latin typeface="Comic Sans MS" charset="0"/>
              </a:rPr>
              <a:t>弥赛亚早先被预言将在犹大支派当中出现</a:t>
            </a:r>
            <a:endParaRPr lang="en-US" sz="2800">
              <a:solidFill>
                <a:srgbClr val="00DFCA"/>
              </a:solidFill>
              <a:latin typeface="Comic Sans MS" charset="0"/>
            </a:endParaRPr>
          </a:p>
        </p:txBody>
      </p:sp>
      <p:sp>
        <p:nvSpPr>
          <p:cNvPr id="49203"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以赛亚书</a:t>
            </a:r>
            <a:r>
              <a:rPr lang="en-US" altLang="ja-JP" sz="1600" b="1">
                <a:latin typeface="Comic Sans MS" charset="0"/>
              </a:rPr>
              <a:t> 9:6-7</a:t>
            </a:r>
            <a:endParaRPr lang="en-US" sz="1600" b="1">
              <a:latin typeface="Comic Sans MS" charset="0"/>
            </a:endParaRPr>
          </a:p>
        </p:txBody>
      </p:sp>
      <p:sp>
        <p:nvSpPr>
          <p:cNvPr id="49204"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9205" name="Text Box 60"/>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8</a:t>
            </a:r>
            <a:endParaRPr lang="en-US" sz="2000">
              <a:solidFill>
                <a:srgbClr val="FFA27C"/>
              </a:solidFill>
              <a:latin typeface="B VAG Rounded Bold" charset="0"/>
            </a:endParaRPr>
          </a:p>
        </p:txBody>
      </p:sp>
      <p:sp>
        <p:nvSpPr>
          <p:cNvPr id="235581" name="Text Box 61"/>
          <p:cNvSpPr txBox="1">
            <a:spLocks noChangeArrowheads="1"/>
          </p:cNvSpPr>
          <p:nvPr/>
        </p:nvSpPr>
        <p:spPr bwMode="auto">
          <a:xfrm>
            <a:off x="3571875" y="4352925"/>
            <a:ext cx="2828925"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5400" b="1">
                <a:latin typeface="Comic Sans MS" charset="0"/>
              </a:rPr>
              <a:t>为什么</a:t>
            </a:r>
            <a:r>
              <a:rPr lang="en-US" altLang="ja-JP" sz="5400" b="1">
                <a:latin typeface="Comic Sans MS" charset="0"/>
              </a:rPr>
              <a:t>?</a:t>
            </a:r>
            <a:endParaRPr lang="en-US" sz="5400" b="1">
              <a:latin typeface="Comic Sans MS" charset="0"/>
            </a:endParaRPr>
          </a:p>
        </p:txBody>
      </p:sp>
      <p:sp>
        <p:nvSpPr>
          <p:cNvPr id="235582" name="Text Box 62"/>
          <p:cNvSpPr txBox="1">
            <a:spLocks noChangeArrowheads="1"/>
          </p:cNvSpPr>
          <p:nvPr/>
        </p:nvSpPr>
        <p:spPr bwMode="auto">
          <a:xfrm>
            <a:off x="1052513" y="650875"/>
            <a:ext cx="5761037"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5400" b="1">
                <a:latin typeface="Comic Sans MS" charset="0"/>
              </a:rPr>
              <a:t>总结</a:t>
            </a:r>
            <a:r>
              <a:rPr lang="en-US" altLang="ja-JP" sz="5400" b="1">
                <a:latin typeface="Comic Sans MS" charset="0"/>
              </a:rPr>
              <a:t>…</a:t>
            </a:r>
            <a:endParaRPr lang="en-US" sz="5400" b="1">
              <a:latin typeface="Comic Sans MS" charset="0"/>
            </a:endParaRPr>
          </a:p>
        </p:txBody>
      </p:sp>
      <p:sp>
        <p:nvSpPr>
          <p:cNvPr id="235583" name="Rectangle 63"/>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57</a:t>
            </a:r>
          </a:p>
        </p:txBody>
      </p:sp>
      <p:sp>
        <p:nvSpPr>
          <p:cNvPr id="49209" name="Text Box 6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235585" name="Freeform 65"/>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sp>
        <p:nvSpPr>
          <p:cNvPr id="235586" name="Rectangle 66"/>
          <p:cNvSpPr>
            <a:spLocks noGrp="1" noChangeArrowheads="1"/>
          </p:cNvSpPr>
          <p:nvPr>
            <p:ph type="title" idx="4294967295"/>
          </p:nvPr>
        </p:nvSpPr>
        <p:spPr bwMode="auto">
          <a:xfrm>
            <a:off x="1066800" y="3657600"/>
            <a:ext cx="7772400" cy="70802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pPr>
            <a:r>
              <a:rPr lang="zh-CN" altLang="en-US" sz="4000" b="1">
                <a:solidFill>
                  <a:schemeClr val="tx1"/>
                </a:solidFill>
                <a:effectLst/>
                <a:latin typeface="Comic Sans MS" charset="0"/>
                <a:ea typeface="ＭＳ Ｐゴシック" charset="0"/>
                <a:cs typeface="ＭＳ Ｐゴシック" charset="0"/>
              </a:rPr>
              <a:t>犹大被保存</a:t>
            </a:r>
            <a:r>
              <a:rPr lang="en-US" altLang="ja-JP" sz="4000" b="1">
                <a:solidFill>
                  <a:schemeClr val="tx1"/>
                </a:solidFill>
                <a:effectLst/>
                <a:latin typeface="Comic Sans MS" charset="0"/>
                <a:ea typeface="ＭＳ Ｐゴシック" charset="0"/>
                <a:cs typeface="ＭＳ Ｐゴシック" charset="0"/>
              </a:rPr>
              <a:t>!</a:t>
            </a:r>
            <a:endParaRPr lang="en-US" sz="4000" b="1">
              <a:solidFill>
                <a:schemeClr val="tx1"/>
              </a:solidFill>
              <a:effectLst/>
              <a:latin typeface="Comic Sans M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35572"/>
                                        </p:tgtEl>
                                        <p:attrNameLst>
                                          <p:attrName>style.visibility</p:attrName>
                                        </p:attrNameLst>
                                      </p:cBhvr>
                                      <p:to>
                                        <p:strVal val="visible"/>
                                      </p:to>
                                    </p:set>
                                    <p:animEffect transition="in" filter="wipe(right)">
                                      <p:cBhvr>
                                        <p:cTn id="7" dur="500"/>
                                        <p:tgtEl>
                                          <p:spTgt spid="235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5564"/>
                                        </p:tgtEl>
                                        <p:attrNameLst>
                                          <p:attrName>style.visibility</p:attrName>
                                        </p:attrNameLst>
                                      </p:cBhvr>
                                      <p:to>
                                        <p:strVal val="visible"/>
                                      </p:to>
                                    </p:set>
                                    <p:animEffect transition="in" filter="wipe(left)">
                                      <p:cBhvr>
                                        <p:cTn id="12" dur="500"/>
                                        <p:tgtEl>
                                          <p:spTgt spid="2355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35574"/>
                                        </p:tgtEl>
                                        <p:attrNameLst>
                                          <p:attrName>style.visibility</p:attrName>
                                        </p:attrNameLst>
                                      </p:cBhvr>
                                      <p:to>
                                        <p:strVal val="visible"/>
                                      </p:to>
                                    </p:set>
                                    <p:animEffect transition="in" filter="wipe(right)">
                                      <p:cBhvr>
                                        <p:cTn id="22" dur="500"/>
                                        <p:tgtEl>
                                          <p:spTgt spid="2355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35573"/>
                                        </p:tgtEl>
                                        <p:attrNameLst>
                                          <p:attrName>style.visibility</p:attrName>
                                        </p:attrNameLst>
                                      </p:cBhvr>
                                      <p:to>
                                        <p:strVal val="visible"/>
                                      </p:to>
                                    </p:set>
                                    <p:animEffect transition="in" filter="wipe(left)">
                                      <p:cBhvr>
                                        <p:cTn id="27" dur="500"/>
                                        <p:tgtEl>
                                          <p:spTgt spid="2355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235586"/>
                                        </p:tgtEl>
                                        <p:attrNameLst>
                                          <p:attrName>style.visibility</p:attrName>
                                        </p:attrNameLst>
                                      </p:cBhvr>
                                      <p:to>
                                        <p:strVal val="visible"/>
                                      </p:to>
                                    </p:set>
                                    <p:anim calcmode="lin" valueType="num">
                                      <p:cBhvr>
                                        <p:cTn id="32" dur="1000" fill="hold"/>
                                        <p:tgtEl>
                                          <p:spTgt spid="235586"/>
                                        </p:tgtEl>
                                        <p:attrNameLst>
                                          <p:attrName>ppt_w</p:attrName>
                                        </p:attrNameLst>
                                      </p:cBhvr>
                                      <p:tavLst>
                                        <p:tav tm="0">
                                          <p:val>
                                            <p:fltVal val="0"/>
                                          </p:val>
                                        </p:tav>
                                        <p:tav tm="100000">
                                          <p:val>
                                            <p:strVal val="#ppt_w"/>
                                          </p:val>
                                        </p:tav>
                                      </p:tavLst>
                                    </p:anim>
                                    <p:anim calcmode="lin" valueType="num">
                                      <p:cBhvr>
                                        <p:cTn id="33" dur="1000" fill="hold"/>
                                        <p:tgtEl>
                                          <p:spTgt spid="235586"/>
                                        </p:tgtEl>
                                        <p:attrNameLst>
                                          <p:attrName>ppt_h</p:attrName>
                                        </p:attrNameLst>
                                      </p:cBhvr>
                                      <p:tavLst>
                                        <p:tav tm="0">
                                          <p:val>
                                            <p:fltVal val="0"/>
                                          </p:val>
                                        </p:tav>
                                        <p:tav tm="100000">
                                          <p:val>
                                            <p:strVal val="#ppt_h"/>
                                          </p:val>
                                        </p:tav>
                                      </p:tavLst>
                                    </p:anim>
                                    <p:anim calcmode="lin" valueType="num">
                                      <p:cBhvr>
                                        <p:cTn id="34" dur="1000" fill="hold"/>
                                        <p:tgtEl>
                                          <p:spTgt spid="235586"/>
                                        </p:tgtEl>
                                        <p:attrNameLst>
                                          <p:attrName>style.rotation</p:attrName>
                                        </p:attrNameLst>
                                      </p:cBhvr>
                                      <p:tavLst>
                                        <p:tav tm="0">
                                          <p:val>
                                            <p:fltVal val="90"/>
                                          </p:val>
                                        </p:tav>
                                        <p:tav tm="100000">
                                          <p:val>
                                            <p:fltVal val="0"/>
                                          </p:val>
                                        </p:tav>
                                      </p:tavLst>
                                    </p:anim>
                                    <p:animEffect transition="in" filter="fade">
                                      <p:cBhvr>
                                        <p:cTn id="35" dur="1000"/>
                                        <p:tgtEl>
                                          <p:spTgt spid="235586"/>
                                        </p:tgtEl>
                                      </p:cBhvr>
                                    </p:animEffect>
                                  </p:childTnLst>
                                </p:cTn>
                              </p:par>
                            </p:childTnLst>
                          </p:cTn>
                        </p:par>
                        <p:par>
                          <p:cTn id="36" fill="hold" nodeType="afterGroup">
                            <p:stCondLst>
                              <p:cond delay="1250"/>
                            </p:stCondLst>
                            <p:childTnLst>
                              <p:par>
                                <p:cTn id="37" presetID="22" presetClass="entr" presetSubtype="2" fill="hold" nodeType="afterEffect">
                                  <p:stCondLst>
                                    <p:cond delay="0"/>
                                  </p:stCondLst>
                                  <p:childTnLst>
                                    <p:set>
                                      <p:cBhvr>
                                        <p:cTn id="38" dur="1" fill="hold">
                                          <p:stCondLst>
                                            <p:cond delay="0"/>
                                          </p:stCondLst>
                                        </p:cTn>
                                        <p:tgtEl>
                                          <p:spTgt spid="235585"/>
                                        </p:tgtEl>
                                        <p:attrNameLst>
                                          <p:attrName>style.visibility</p:attrName>
                                        </p:attrNameLst>
                                      </p:cBhvr>
                                      <p:to>
                                        <p:strVal val="visible"/>
                                      </p:to>
                                    </p:set>
                                    <p:animEffect transition="in" filter="wipe(right)">
                                      <p:cBhvr>
                                        <p:cTn id="39" dur="500"/>
                                        <p:tgtEl>
                                          <p:spTgt spid="23558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35581"/>
                                        </p:tgtEl>
                                        <p:attrNameLst>
                                          <p:attrName>style.visibility</p:attrName>
                                        </p:attrNameLst>
                                      </p:cBhvr>
                                      <p:to>
                                        <p:strVal val="visible"/>
                                      </p:to>
                                    </p:set>
                                    <p:animEffect transition="in" filter="dissolve">
                                      <p:cBhvr>
                                        <p:cTn id="44" dur="500"/>
                                        <p:tgtEl>
                                          <p:spTgt spid="23558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35576"/>
                                        </p:tgtEl>
                                        <p:attrNameLst>
                                          <p:attrName>style.visibility</p:attrName>
                                        </p:attrNameLst>
                                      </p:cBhvr>
                                      <p:to>
                                        <p:strVal val="visible"/>
                                      </p:to>
                                    </p:set>
                                    <p:animEffect transition="in" filter="dissolve">
                                      <p:cBhvr>
                                        <p:cTn id="49" dur="500"/>
                                        <p:tgtEl>
                                          <p:spTgt spid="235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6" grpId="0" autoUpdateAnimBg="0"/>
      <p:bldP spid="235581" grpId="0" autoUpdateAnimBg="0"/>
      <p:bldP spid="23558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p:cNvSpPr>
            <a:spLocks noGrp="1"/>
          </p:cNvSpPr>
          <p:nvPr>
            <p:ph type="title" idx="4294967295"/>
          </p:nvPr>
        </p:nvSpPr>
        <p:spPr>
          <a:xfrm>
            <a:off x="3886200" y="1981200"/>
            <a:ext cx="4343400" cy="1143000"/>
          </a:xfrm>
          <a:prstGeom prst="rect">
            <a:avLst/>
          </a:prstGeom>
        </p:spPr>
        <p:txBody>
          <a:bodyPr/>
          <a:lstStyle/>
          <a:p>
            <a:r>
              <a:rPr lang="en-US" sz="3600">
                <a:latin typeface="Times" charset="0"/>
                <a:ea typeface="ＭＳ Ｐゴシック" charset="0"/>
                <a:cs typeface="ＭＳ Ｐゴシック" charset="0"/>
              </a:rPr>
              <a:t>ARC</a:t>
            </a:r>
            <a:endParaRPr lang="en-US">
              <a:latin typeface="Times" charset="0"/>
              <a:ea typeface="ＭＳ Ｐゴシック" charset="0"/>
              <a:cs typeface="ＭＳ Ｐゴシック" charset="0"/>
            </a:endParaRPr>
          </a:p>
        </p:txBody>
      </p:sp>
      <p:grpSp>
        <p:nvGrpSpPr>
          <p:cNvPr id="51203" name="Group 2"/>
          <p:cNvGrpSpPr>
            <a:grpSpLocks/>
          </p:cNvGrpSpPr>
          <p:nvPr/>
        </p:nvGrpSpPr>
        <p:grpSpPr bwMode="auto">
          <a:xfrm>
            <a:off x="625475" y="1924050"/>
            <a:ext cx="2478088" cy="4235450"/>
            <a:chOff x="394" y="1212"/>
            <a:chExt cx="1561" cy="2668"/>
          </a:xfrm>
        </p:grpSpPr>
        <p:sp>
          <p:nvSpPr>
            <p:cNvPr id="237571"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37572"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7573"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600">
                  <a:solidFill>
                    <a:schemeClr val="tx2"/>
                  </a:solidFill>
                  <a:latin typeface="Times" pitchFamily="-111" charset="0"/>
                  <a:ea typeface="+mn-ea"/>
                  <a:cs typeface="+mn-cs"/>
                </a:rPr>
                <a:t>A R </a:t>
              </a:r>
              <a:r>
                <a:rPr lang="en-US" sz="6000">
                  <a:solidFill>
                    <a:srgbClr val="51DC00"/>
                  </a:solidFill>
                  <a:latin typeface="Times" pitchFamily="-111" charset="0"/>
                  <a:ea typeface="+mn-ea"/>
                  <a:cs typeface="+mn-cs"/>
                </a:rPr>
                <a:t>C</a:t>
              </a:r>
            </a:p>
          </p:txBody>
        </p:sp>
        <p:sp>
          <p:nvSpPr>
            <p:cNvPr id="237574" name="Rectangle 6"/>
            <p:cNvSpPr>
              <a:spLocks noChangeArrowheads="1"/>
            </p:cNvSpPr>
            <p:nvPr/>
          </p:nvSpPr>
          <p:spPr bwMode="auto">
            <a:xfrm>
              <a:off x="394" y="1212"/>
              <a:ext cx="1494"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eaLnBrk="0" hangingPunct="0">
                <a:defRPr/>
              </a:pPr>
              <a:r>
                <a:rPr lang="en-US" sz="3200">
                  <a:solidFill>
                    <a:schemeClr val="tx2"/>
                  </a:solidFill>
                  <a:latin typeface="Times" charset="0"/>
                  <a:ea typeface="ＭＳ Ｐゴシック" charset="-128"/>
                  <a:cs typeface="ＭＳ Ｐゴシック" charset="-128"/>
                </a:rPr>
                <a:t>The </a:t>
              </a:r>
              <a:r>
                <a:rPr lang="en-US" sz="3200" i="1">
                  <a:solidFill>
                    <a:srgbClr val="00FF00"/>
                  </a:solidFill>
                  <a:latin typeface="Times" charset="0"/>
                  <a:ea typeface="ＭＳ Ｐゴシック" charset="-128"/>
                  <a:cs typeface="ＭＳ Ｐゴシック" charset="-128"/>
                </a:rPr>
                <a:t>T</a:t>
              </a:r>
              <a:r>
                <a:rPr lang="en-US" sz="3200" b="1" i="1">
                  <a:solidFill>
                    <a:srgbClr val="00FF00"/>
                  </a:solidFill>
                  <a:latin typeface="Times" charset="0"/>
                  <a:ea typeface="ＭＳ Ｐゴシック" charset="-128"/>
                  <a:cs typeface="ＭＳ Ｐゴシック" charset="-128"/>
                </a:rPr>
                <a:t>HIRD </a:t>
              </a:r>
              <a:endParaRPr lang="en-US" sz="3200" i="1">
                <a:solidFill>
                  <a:srgbClr val="00FF00"/>
                </a:solidFill>
                <a:latin typeface="Times" charset="0"/>
                <a:ea typeface="ＭＳ Ｐゴシック" charset="-128"/>
                <a:cs typeface="ＭＳ Ｐゴシック" charset="-128"/>
              </a:endParaRPr>
            </a:p>
            <a:p>
              <a:pPr algn="ctr" eaLnBrk="0" hangingPunct="0">
                <a:defRPr/>
              </a:pPr>
              <a:r>
                <a:rPr lang="en-US" sz="3200">
                  <a:solidFill>
                    <a:schemeClr val="tx2"/>
                  </a:solidFill>
                  <a:latin typeface="Times" charset="0"/>
                  <a:ea typeface="ＭＳ Ｐゴシック" charset="-128"/>
                  <a:cs typeface="ＭＳ Ｐゴシック" charset="-128"/>
                </a:rPr>
                <a:t> of</a:t>
              </a:r>
            </a:p>
            <a:p>
              <a:pPr algn="ctr" eaLnBrk="0" hangingPunct="0">
                <a:defRPr/>
              </a:pPr>
              <a:r>
                <a:rPr lang="en-US" sz="3200" b="1">
                  <a:solidFill>
                    <a:srgbClr val="00FF00"/>
                  </a:solidFill>
                  <a:latin typeface="Times" charset="0"/>
                  <a:ea typeface="ＭＳ Ｐゴシック" charset="-128"/>
                  <a:cs typeface="ＭＳ Ｐゴシック" charset="-128"/>
                </a:rPr>
                <a:t>THREE </a:t>
              </a:r>
            </a:p>
            <a:p>
              <a:pPr algn="ctr" eaLnBrk="0" hangingPunct="0">
                <a:defRPr/>
              </a:pPr>
              <a:r>
                <a:rPr lang="en-US" sz="3200" b="1">
                  <a:solidFill>
                    <a:srgbClr val="00FF00"/>
                  </a:solidFill>
                  <a:latin typeface="Times" charset="0"/>
                  <a:ea typeface="ＭＳ Ｐゴシック" charset="-128"/>
                  <a:cs typeface="ＭＳ Ｐゴシック" charset="-128"/>
                </a:rPr>
                <a:t>SOCIETIES</a:t>
              </a:r>
              <a:endParaRPr lang="en-US" sz="3200">
                <a:solidFill>
                  <a:schemeClr val="tx2"/>
                </a:solidFill>
                <a:latin typeface="Times" charset="0"/>
                <a:ea typeface="ＭＳ Ｐゴシック" charset="-128"/>
                <a:cs typeface="ＭＳ Ｐゴシック" charset="-128"/>
              </a:endParaRPr>
            </a:p>
            <a:p>
              <a:pPr algn="ctr" eaLnBrk="0" hangingPunct="0">
                <a:defRPr/>
              </a:pPr>
              <a:r>
                <a:rPr lang="en-US" sz="3200">
                  <a:solidFill>
                    <a:schemeClr val="tx2"/>
                  </a:solidFill>
                  <a:latin typeface="Times" charset="0"/>
                  <a:ea typeface="ＭＳ Ｐゴシック" charset="-128"/>
                  <a:cs typeface="ＭＳ Ｐゴシック" charset="-128"/>
                </a:rPr>
                <a:t>is:</a:t>
              </a:r>
            </a:p>
          </p:txBody>
        </p:sp>
      </p:grpSp>
      <p:sp>
        <p:nvSpPr>
          <p:cNvPr id="51204"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05"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7577"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1207" name="Rectangle 10"/>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bg2"/>
                </a:solidFill>
                <a:latin typeface="Times" charset="0"/>
              </a:rPr>
              <a:t>被掳</a:t>
            </a:r>
            <a:endParaRPr lang="en-US" sz="2000" b="1">
              <a:solidFill>
                <a:schemeClr val="bg2"/>
              </a:solidFill>
              <a:latin typeface="Times" charset="0"/>
            </a:endParaRPr>
          </a:p>
        </p:txBody>
      </p:sp>
      <p:sp>
        <p:nvSpPr>
          <p:cNvPr id="51208"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09"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0"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1"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2"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7584" name="Rectangle 1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37585"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51215"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7587" name="Rectangle 19"/>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7588" name="Text Box 20"/>
          <p:cNvSpPr txBox="1">
            <a:spLocks noChangeArrowheads="1"/>
          </p:cNvSpPr>
          <p:nvPr/>
        </p:nvSpPr>
        <p:spPr bwMode="auto">
          <a:xfrm>
            <a:off x="1689100" y="-22225"/>
            <a:ext cx="1993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latin typeface="Comic Sans MS" charset="0"/>
              </a:rPr>
              <a:t> </a:t>
            </a:r>
            <a:r>
              <a:rPr lang="zh-CN" altLang="en-US" sz="1600" b="1">
                <a:latin typeface="Comic Sans MS" charset="0"/>
              </a:rPr>
              <a:t>列王纪下</a:t>
            </a:r>
            <a:r>
              <a:rPr lang="en-US" altLang="ja-JP" sz="1600" b="1">
                <a:latin typeface="Comic Sans MS" charset="0"/>
              </a:rPr>
              <a:t> 25:21</a:t>
            </a:r>
            <a:endParaRPr lang="en-US" sz="1600" b="1">
              <a:latin typeface="Comic Sans MS" charset="0"/>
            </a:endParaRPr>
          </a:p>
        </p:txBody>
      </p:sp>
      <p:grpSp>
        <p:nvGrpSpPr>
          <p:cNvPr id="51218" name="Group 21"/>
          <p:cNvGrpSpPr>
            <a:grpSpLocks/>
          </p:cNvGrpSpPr>
          <p:nvPr/>
        </p:nvGrpSpPr>
        <p:grpSpPr bwMode="auto">
          <a:xfrm>
            <a:off x="7948613" y="3435350"/>
            <a:ext cx="1195387" cy="1098550"/>
            <a:chOff x="3544" y="2589"/>
            <a:chExt cx="753" cy="692"/>
          </a:xfrm>
        </p:grpSpPr>
        <p:sp>
          <p:nvSpPr>
            <p:cNvPr id="51222" name="Freeform 2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23" name="Freeform 2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24" name="AutoShape 2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25" name="Rectangle 2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26" name="Line 2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2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Rectangle 28"/>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51229" name="Line 2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3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Rectangle 31"/>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1232" name="Rectangle 32"/>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1233" name="Rectangle 3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1234" name="Rectangle 3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35" name="Rectangle 3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36" name="Rectangle 3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1219" name="Text Box 3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37606" name="Rectangle 38"/>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58</a:t>
            </a:r>
          </a:p>
        </p:txBody>
      </p:sp>
      <p:sp>
        <p:nvSpPr>
          <p:cNvPr id="51221" name="Text Box 3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Tree>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9619"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3962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pic>
        <p:nvPicPr>
          <p:cNvPr id="532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39623" name="Rectangle 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9624" name="Text Box 8"/>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但以理书</a:t>
            </a:r>
            <a:r>
              <a:rPr lang="en-US" altLang="ja-JP" sz="1600" b="1">
                <a:latin typeface="Comic Sans MS" charset="0"/>
              </a:rPr>
              <a:t> </a:t>
            </a:r>
            <a:r>
              <a:rPr lang="zh-CN" altLang="en-US" sz="1600" b="1">
                <a:latin typeface="Comic Sans MS" charset="0"/>
              </a:rPr>
              <a:t>第一章</a:t>
            </a:r>
            <a:endParaRPr lang="en-US" sz="1600" b="1">
              <a:latin typeface="Comic Sans MS" charset="0"/>
            </a:endParaRPr>
          </a:p>
        </p:txBody>
      </p:sp>
      <p:grpSp>
        <p:nvGrpSpPr>
          <p:cNvPr id="53256" name="Group 9"/>
          <p:cNvGrpSpPr>
            <a:grpSpLocks/>
          </p:cNvGrpSpPr>
          <p:nvPr/>
        </p:nvGrpSpPr>
        <p:grpSpPr bwMode="auto">
          <a:xfrm>
            <a:off x="7943850" y="3435350"/>
            <a:ext cx="1195388" cy="1098550"/>
            <a:chOff x="3544" y="2589"/>
            <a:chExt cx="753" cy="692"/>
          </a:xfrm>
        </p:grpSpPr>
        <p:sp>
          <p:nvSpPr>
            <p:cNvPr id="53264" name="Freeform 1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265" name="Freeform 1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266" name="AutoShape 1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267" name="Rectangle 1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268" name="Line 1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9" name="Line 1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0" name="Rectangle 16"/>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53271" name="Line 1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2" name="Line 1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3" name="Rectangle 1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3274" name="Rectangle 2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3275" name="Rectangle 2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3276" name="Rectangle 2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77" name="Rectangle 2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78" name="Rectangle 2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3257" name="Text Box 2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39642" name="Text Box 26"/>
          <p:cNvSpPr txBox="1">
            <a:spLocks noChangeArrowheads="1"/>
          </p:cNvSpPr>
          <p:nvPr/>
        </p:nvSpPr>
        <p:spPr bwMode="auto">
          <a:xfrm>
            <a:off x="2003425" y="5556250"/>
            <a:ext cx="6057900"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zh-CN" altLang="en-US" sz="2800" b="1">
                <a:solidFill>
                  <a:srgbClr val="FFF417"/>
                </a:solidFill>
                <a:latin typeface="Comic Sans MS" charset="0"/>
              </a:rPr>
              <a:t>巴比伦悬园</a:t>
            </a:r>
            <a:endParaRPr lang="en-US" sz="2800" b="1">
              <a:solidFill>
                <a:srgbClr val="FFF417"/>
              </a:solidFill>
              <a:latin typeface="Comic Sans MS" charset="0"/>
            </a:endParaRPr>
          </a:p>
        </p:txBody>
      </p:sp>
      <p:sp>
        <p:nvSpPr>
          <p:cNvPr id="239643" name="Text Box 27"/>
          <p:cNvSpPr txBox="1">
            <a:spLocks noChangeArrowheads="1"/>
          </p:cNvSpPr>
          <p:nvPr/>
        </p:nvSpPr>
        <p:spPr bwMode="auto">
          <a:xfrm>
            <a:off x="779463" y="4017963"/>
            <a:ext cx="3706812" cy="46196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i="1">
                <a:solidFill>
                  <a:srgbClr val="FFF417"/>
                </a:solidFill>
                <a:latin typeface="Comic Sans MS" charset="0"/>
              </a:rPr>
              <a:t>幼发拉底河</a:t>
            </a:r>
            <a:endParaRPr lang="en-US" b="1" i="1">
              <a:solidFill>
                <a:srgbClr val="FFF417"/>
              </a:solidFill>
              <a:latin typeface="Comic Sans MS" charset="0"/>
            </a:endParaRPr>
          </a:p>
        </p:txBody>
      </p:sp>
      <p:sp>
        <p:nvSpPr>
          <p:cNvPr id="239644" name="Rectangle 28"/>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59</a:t>
            </a:r>
          </a:p>
        </p:txBody>
      </p:sp>
      <p:sp>
        <p:nvSpPr>
          <p:cNvPr id="53261" name="Text Box 2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53262" name="Text Box 30"/>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b="1">
              <a:latin typeface="Comic Sans MS" charset="0"/>
            </a:endParaRPr>
          </a:p>
        </p:txBody>
      </p:sp>
      <p:sp>
        <p:nvSpPr>
          <p:cNvPr id="31" name="Title 30"/>
          <p:cNvSpPr>
            <a:spLocks noGrp="1"/>
          </p:cNvSpPr>
          <p:nvPr>
            <p:ph type="title" idx="4294967295"/>
          </p:nvPr>
        </p:nvSpPr>
        <p:spPr bwMode="auto">
          <a:xfrm>
            <a:off x="762000" y="838200"/>
            <a:ext cx="6400800" cy="492125"/>
          </a:xfrm>
          <a:prstGeom prst="rect">
            <a:avLst/>
          </a:prstGeom>
          <a:ln>
            <a:miter lim="800000"/>
            <a:headEnd/>
            <a:tailEnd/>
          </a:ln>
          <a:effectLst>
            <a:outerShdw blurRad="63500" dist="46662" dir="3284183" algn="ctr" rotWithShape="0">
              <a:schemeClr val="bg2">
                <a:alpha val="74997"/>
              </a:schemeClr>
            </a:outerShdw>
          </a:effectLst>
        </p:spPr>
        <p:txBody>
          <a:bodyPr lIns="0" tIns="0" rIns="0" bIns="0">
            <a:spAutoFit/>
          </a:bodyPr>
          <a:lstStyle/>
          <a:p>
            <a:pPr algn="ctr"/>
            <a:r>
              <a:rPr lang="zh-CN" altLang="en-US" sz="3200" b="1">
                <a:solidFill>
                  <a:schemeClr val="accent2"/>
                </a:solidFill>
                <a:latin typeface="Comic Sans MS" charset="0"/>
                <a:ea typeface="ＭＳ Ｐゴシック" charset="0"/>
                <a:cs typeface="ＭＳ Ｐゴシック" charset="0"/>
              </a:rPr>
              <a:t>巴比伦古城</a:t>
            </a:r>
            <a:endParaRPr lang="en-US" sz="3200" b="1">
              <a:solidFill>
                <a:schemeClr val="accent2"/>
              </a:solidFill>
              <a:latin typeface="Comic Sans M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9643"/>
                                        </p:tgtEl>
                                        <p:attrNameLst>
                                          <p:attrName>style.visibility</p:attrName>
                                        </p:attrNameLst>
                                      </p:cBhvr>
                                      <p:to>
                                        <p:strVal val="visible"/>
                                      </p:to>
                                    </p:set>
                                    <p:animEffect transition="in" filter="dissolve">
                                      <p:cBhvr>
                                        <p:cTn id="7" dur="500"/>
                                        <p:tgtEl>
                                          <p:spTgt spid="23964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9642"/>
                                        </p:tgtEl>
                                        <p:attrNameLst>
                                          <p:attrName>style.visibility</p:attrName>
                                        </p:attrNameLst>
                                      </p:cBhvr>
                                      <p:to>
                                        <p:strVal val="visible"/>
                                      </p:to>
                                    </p:set>
                                    <p:animEffect transition="in" filter="dissolve">
                                      <p:cBhvr>
                                        <p:cTn id="11" dur="500"/>
                                        <p:tgtEl>
                                          <p:spTgt spid="239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42" grpId="0" autoUpdateAnimBg="0"/>
      <p:bldP spid="23964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3973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现在，耶和华我们的　神恩待我们片时，给我们存留一些逃脱的人，使我们像钉子钉在他的圣所那样的安稳，让我们的　神光照我们的眼睛，使我们在所受的奴役中稍得</a:t>
            </a:r>
            <a:endParaRPr lang="en-US" altLang="zh-CN" sz="36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复兴。</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以斯拉 </a:t>
            </a:r>
            <a:r>
              <a:rPr lang="en-US" sz="3600" b="1" dirty="0">
                <a:solidFill>
                  <a:srgbClr val="FFFFFF"/>
                </a:solidFill>
                <a:effectLst>
                  <a:glow rad="127000">
                    <a:srgbClr val="000000"/>
                  </a:glow>
                </a:effectLst>
                <a:latin typeface="Arial" charset="0"/>
                <a:ea typeface="ＭＳ Ｐゴシック" charset="0"/>
                <a:cs typeface="ＭＳ Ｐゴシック" charset="0"/>
              </a:rPr>
              <a:t>9:8)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以斯拉</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289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8963487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idx="4294967295"/>
          </p:nvPr>
        </p:nvSpPr>
        <p:spPr>
          <a:xfrm>
            <a:off x="1219200" y="1143000"/>
            <a:ext cx="6781800" cy="1143000"/>
          </a:xfrm>
          <a:prstGeom prst="rect">
            <a:avLst/>
          </a:prstGeom>
        </p:spPr>
        <p:txBody>
          <a:bodyPr/>
          <a:lstStyle/>
          <a:p>
            <a:pPr algn="r"/>
            <a:r>
              <a:rPr lang="en-US">
                <a:latin typeface="Times" charset="0"/>
                <a:ea typeface="ＭＳ Ｐゴシック" charset="0"/>
                <a:cs typeface="ＭＳ Ｐゴシック" charset="0"/>
              </a:rPr>
              <a:t>The Stage of the Action</a:t>
            </a:r>
          </a:p>
        </p:txBody>
      </p:sp>
      <p:sp>
        <p:nvSpPr>
          <p:cNvPr id="55299"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00" name="Rectangle 3"/>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55301" name="Picture 4"/>
          <p:cNvPicPr>
            <a:picLocks noChangeArrowheads="1"/>
          </p:cNvPicPr>
          <p:nvPr/>
        </p:nvPicPr>
        <p:blipFill>
          <a:blip r:embed="rId3" cstate="screen">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55302"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3"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4" name="Rectangle 7"/>
          <p:cNvSpPr>
            <a:spLocks noChangeArrowheads="1"/>
          </p:cNvSpPr>
          <p:nvPr/>
        </p:nvSpPr>
        <p:spPr bwMode="auto">
          <a:xfrm>
            <a:off x="3876675" y="5502275"/>
            <a:ext cx="30543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3200">
                <a:solidFill>
                  <a:schemeClr val="bg2"/>
                </a:solidFill>
                <a:latin typeface="Times" charset="0"/>
              </a:rPr>
              <a:t>行动上演的场地</a:t>
            </a:r>
            <a:endParaRPr lang="en-US" sz="3200">
              <a:solidFill>
                <a:schemeClr val="bg2"/>
              </a:solidFill>
              <a:latin typeface="Times" charset="0"/>
            </a:endParaRPr>
          </a:p>
        </p:txBody>
      </p:sp>
      <p:sp>
        <p:nvSpPr>
          <p:cNvPr id="241672" name="Rectangle 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1673"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1674" name="Oval 10"/>
          <p:cNvSpPr>
            <a:spLocks noChangeArrowheads="1"/>
          </p:cNvSpPr>
          <p:nvPr/>
        </p:nvSpPr>
        <p:spPr bwMode="auto">
          <a:xfrm>
            <a:off x="6096000" y="26670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41675" name="Oval 11"/>
          <p:cNvSpPr>
            <a:spLocks noChangeArrowheads="1"/>
          </p:cNvSpPr>
          <p:nvPr/>
        </p:nvSpPr>
        <p:spPr bwMode="auto">
          <a:xfrm>
            <a:off x="7226300"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41676" name="Rectangle 12"/>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grpSp>
        <p:nvGrpSpPr>
          <p:cNvPr id="55310" name="Group 13"/>
          <p:cNvGrpSpPr>
            <a:grpSpLocks/>
          </p:cNvGrpSpPr>
          <p:nvPr/>
        </p:nvGrpSpPr>
        <p:grpSpPr bwMode="auto">
          <a:xfrm>
            <a:off x="7943850" y="3435350"/>
            <a:ext cx="1195388" cy="1098550"/>
            <a:chOff x="3544" y="2589"/>
            <a:chExt cx="753" cy="692"/>
          </a:xfrm>
        </p:grpSpPr>
        <p:sp>
          <p:nvSpPr>
            <p:cNvPr id="55316" name="Freeform 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5317" name="Freeform 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5318" name="AutoShape 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319" name="Rectangle 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5320" name="Line 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1" name="Line 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2" name="Rectangle 20"/>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55323" name="Line 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4" name="Line 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5" name="Rectangle 23"/>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5326" name="Rectangle 24"/>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5327" name="Rectangle 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5328" name="Rectangle 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29" name="Rectangle 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30" name="Rectangle 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5311" name="Text Box 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1694" name="Rectangle 30"/>
          <p:cNvSpPr>
            <a:spLocks noChangeArrowheads="1"/>
          </p:cNvSpPr>
          <p:nvPr/>
        </p:nvSpPr>
        <p:spPr bwMode="auto">
          <a:xfrm>
            <a:off x="8085138" y="653891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60</a:t>
            </a:r>
          </a:p>
        </p:txBody>
      </p:sp>
      <p:sp>
        <p:nvSpPr>
          <p:cNvPr id="55313" name="Text Box 3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55314" name="TextBox 32"/>
          <p:cNvSpPr txBox="1">
            <a:spLocks noChangeArrowheads="1"/>
          </p:cNvSpPr>
          <p:nvPr/>
        </p:nvSpPr>
        <p:spPr bwMode="auto">
          <a:xfrm>
            <a:off x="6500813" y="2786063"/>
            <a:ext cx="714375" cy="254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000">
                <a:solidFill>
                  <a:schemeClr val="bg1"/>
                </a:solidFill>
              </a:rPr>
              <a:t>巴比伦</a:t>
            </a:r>
            <a:endParaRPr lang="en-US" sz="1000">
              <a:solidFill>
                <a:schemeClr val="bg1"/>
              </a:solidFill>
            </a:endParaRPr>
          </a:p>
        </p:txBody>
      </p:sp>
      <p:sp>
        <p:nvSpPr>
          <p:cNvPr id="55315" name="TextBox 33"/>
          <p:cNvSpPr txBox="1">
            <a:spLocks noChangeArrowheads="1"/>
          </p:cNvSpPr>
          <p:nvPr/>
        </p:nvSpPr>
        <p:spPr bwMode="auto">
          <a:xfrm>
            <a:off x="7358063" y="3767138"/>
            <a:ext cx="642937" cy="3762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800">
              <a:solidFill>
                <a:schemeClr val="bg1"/>
              </a:solidFill>
            </a:endParaRPr>
          </a:p>
          <a:p>
            <a:pPr algn="ctr" eaLnBrk="1" hangingPunct="1"/>
            <a:r>
              <a:rPr lang="zh-CN" altLang="en-US" sz="1000">
                <a:solidFill>
                  <a:schemeClr val="bg1"/>
                </a:solidFill>
              </a:rPr>
              <a:t>波斯湾</a:t>
            </a:r>
            <a:endParaRPr lang="en-US" altLang="zh-CN" sz="1000">
              <a:solidFill>
                <a:schemeClr val="bg1"/>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241674"/>
                                        </p:tgtEl>
                                        <p:attrNameLst>
                                          <p:attrName>style.visibility</p:attrName>
                                        </p:attrNameLst>
                                      </p:cBhvr>
                                      <p:to>
                                        <p:strVal val="visible"/>
                                      </p:to>
                                    </p:set>
                                    <p:animEffect transition="in" filter="dissolve">
                                      <p:cBhvr>
                                        <p:cTn id="7" dur="500"/>
                                        <p:tgtEl>
                                          <p:spTgt spid="241674"/>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241675"/>
                                        </p:tgtEl>
                                        <p:attrNameLst>
                                          <p:attrName>style.visibility</p:attrName>
                                        </p:attrNameLst>
                                      </p:cBhvr>
                                      <p:to>
                                        <p:strVal val="visible"/>
                                      </p:to>
                                    </p:set>
                                    <p:animEffect transition="in" filter="dissolve">
                                      <p:cBhvr>
                                        <p:cTn id="11" dur="500"/>
                                        <p:tgtEl>
                                          <p:spTgt spid="241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4" grpId="0" animBg="1"/>
      <p:bldP spid="24167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idx="4294967295"/>
          </p:nvPr>
        </p:nvSpPr>
        <p:spPr>
          <a:xfrm>
            <a:off x="3429000" y="1905000"/>
            <a:ext cx="3124200" cy="1782763"/>
          </a:xfrm>
          <a:prstGeom prst="rect">
            <a:avLst/>
          </a:prstGeom>
        </p:spPr>
        <p:txBody>
          <a:bodyPr/>
          <a:lstStyle/>
          <a:p>
            <a:r>
              <a:rPr lang="ja-JP" altLang="en-US" sz="3600">
                <a:latin typeface="Times" charset="0"/>
                <a:ea typeface="ＭＳ Ｐゴシック" charset="0"/>
                <a:cs typeface="ＭＳ Ｐゴシック" charset="0"/>
              </a:rPr>
              <a:t>“</a:t>
            </a:r>
            <a:r>
              <a:rPr lang="en-US" sz="3600">
                <a:latin typeface="Times" charset="0"/>
                <a:ea typeface="ＭＳ Ｐゴシック" charset="0"/>
                <a:cs typeface="ＭＳ Ｐゴシック" charset="0"/>
              </a:rPr>
              <a:t>Jews</a:t>
            </a:r>
            <a:r>
              <a:rPr lang="ja-JP" altLang="en-US" sz="3600">
                <a:latin typeface="Times" charset="0"/>
                <a:ea typeface="ＭＳ Ｐゴシック" charset="0"/>
                <a:cs typeface="ＭＳ Ｐゴシック" charset="0"/>
              </a:rPr>
              <a:t>”</a:t>
            </a:r>
            <a:r>
              <a:rPr lang="en-US" sz="3600">
                <a:latin typeface="Times" charset="0"/>
                <a:ea typeface="ＭＳ Ｐゴシック" charset="0"/>
                <a:cs typeface="ＭＳ Ｐゴシック" charset="0"/>
              </a:rPr>
              <a:t> </a:t>
            </a:r>
            <a:r>
              <a:rPr lang="ja-JP" altLang="en-US" sz="3600">
                <a:latin typeface="Times" charset="0"/>
                <a:ea typeface="ＭＳ Ｐゴシック" charset="0"/>
                <a:cs typeface="ＭＳ Ｐゴシック" charset="0"/>
              </a:rPr>
              <a:t>“</a:t>
            </a:r>
            <a:r>
              <a:rPr lang="en-US" sz="3600">
                <a:latin typeface="Times" charset="0"/>
                <a:ea typeface="ＭＳ Ｐゴシック" charset="0"/>
                <a:cs typeface="ＭＳ Ｐゴシック" charset="0"/>
              </a:rPr>
              <a:t>Synagogue</a:t>
            </a:r>
            <a:r>
              <a:rPr lang="ja-JP" altLang="en-US" sz="3600">
                <a:latin typeface="Times" charset="0"/>
                <a:ea typeface="ＭＳ Ｐゴシック" charset="0"/>
                <a:cs typeface="ＭＳ Ｐゴシック" charset="0"/>
              </a:rPr>
              <a:t>”</a:t>
            </a:r>
            <a:endParaRPr lang="en-US" sz="3600">
              <a:latin typeface="Times" charset="0"/>
              <a:ea typeface="ＭＳ Ｐゴシック" charset="0"/>
              <a:cs typeface="ＭＳ Ｐゴシック" charset="0"/>
            </a:endParaRPr>
          </a:p>
        </p:txBody>
      </p:sp>
      <p:sp>
        <p:nvSpPr>
          <p:cNvPr id="57347"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371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7349" name="Rectangle 4"/>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2"/>
                </a:solidFill>
                <a:latin typeface="Times" charset="0"/>
              </a:rPr>
              <a:t>被掳</a:t>
            </a:r>
            <a:endParaRPr lang="en-US" sz="2000" b="1">
              <a:solidFill>
                <a:schemeClr val="accent2"/>
              </a:solidFill>
              <a:latin typeface="Times" charset="0"/>
            </a:endParaRPr>
          </a:p>
        </p:txBody>
      </p:sp>
      <p:sp>
        <p:nvSpPr>
          <p:cNvPr id="243717" name="Rectangle 5"/>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2"/>
                </a:solidFill>
                <a:latin typeface="Times" charset="0"/>
              </a:rPr>
              <a:t>70 </a:t>
            </a:r>
            <a:r>
              <a:rPr lang="zh-CN" altLang="en-US" sz="2800" b="1">
                <a:solidFill>
                  <a:schemeClr val="accent2"/>
                </a:solidFill>
                <a:latin typeface="Times" charset="0"/>
              </a:rPr>
              <a:t>年</a:t>
            </a:r>
            <a:endParaRPr lang="en-US" sz="2800" b="1">
              <a:solidFill>
                <a:schemeClr val="accent2"/>
              </a:solidFill>
              <a:latin typeface="Times" charset="0"/>
            </a:endParaRPr>
          </a:p>
        </p:txBody>
      </p:sp>
      <p:sp>
        <p:nvSpPr>
          <p:cNvPr id="243718" name="Rectangle 6"/>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2"/>
                </a:solidFill>
                <a:latin typeface="Times" charset="0"/>
              </a:rPr>
              <a:t>3  </a:t>
            </a:r>
            <a:r>
              <a:rPr lang="zh-CN" altLang="en-US" sz="2800" b="1">
                <a:solidFill>
                  <a:schemeClr val="accent2"/>
                </a:solidFill>
                <a:latin typeface="Times" charset="0"/>
              </a:rPr>
              <a:t>次跋涉</a:t>
            </a:r>
            <a:endParaRPr lang="en-US" sz="2800" b="1">
              <a:solidFill>
                <a:schemeClr val="accent2"/>
              </a:solidFill>
              <a:latin typeface="Times" charset="0"/>
            </a:endParaRPr>
          </a:p>
        </p:txBody>
      </p:sp>
      <p:sp>
        <p:nvSpPr>
          <p:cNvPr id="57352"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53"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3721"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735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3723" name="Rectangle 11"/>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chemeClr val="tx2"/>
                </a:solidFill>
                <a:latin typeface="Times" pitchFamily="-111" charset="0"/>
                <a:ea typeface="+mn-ea"/>
                <a:cs typeface="+mn-cs"/>
              </a:rPr>
              <a:t>A R </a:t>
            </a:r>
            <a:r>
              <a:rPr lang="en-US" sz="6000">
                <a:solidFill>
                  <a:srgbClr val="51DC00"/>
                </a:solidFill>
                <a:latin typeface="Times" pitchFamily="-111" charset="0"/>
                <a:ea typeface="+mn-ea"/>
                <a:cs typeface="+mn-cs"/>
              </a:rPr>
              <a:t>C</a:t>
            </a:r>
          </a:p>
        </p:txBody>
      </p:sp>
      <p:sp>
        <p:nvSpPr>
          <p:cNvPr id="57357"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58"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59"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0"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1"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2"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3730"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3731"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3732" name="Rectangle 20"/>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43733" name="Text Box 21"/>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耶</a:t>
            </a:r>
            <a:r>
              <a:rPr lang="en-US" altLang="ja-JP" sz="1600" b="1">
                <a:latin typeface="Comic Sans MS" charset="0"/>
              </a:rPr>
              <a:t> 29:10; </a:t>
            </a:r>
            <a:r>
              <a:rPr lang="zh-CN" altLang="en-US" sz="1600" b="1">
                <a:latin typeface="Comic Sans MS" charset="0"/>
              </a:rPr>
              <a:t>拉</a:t>
            </a:r>
            <a:r>
              <a:rPr lang="en-US" altLang="ja-JP" sz="1600" b="1">
                <a:latin typeface="Comic Sans MS" charset="0"/>
              </a:rPr>
              <a:t> 3:8; </a:t>
            </a:r>
            <a:r>
              <a:rPr lang="zh-CN" altLang="en-US" sz="1600" b="1">
                <a:latin typeface="Comic Sans MS" charset="0"/>
              </a:rPr>
              <a:t>尼</a:t>
            </a:r>
            <a:r>
              <a:rPr lang="en-US" altLang="ja-JP" sz="1600" b="1">
                <a:latin typeface="Comic Sans MS" charset="0"/>
              </a:rPr>
              <a:t> 2:5-6</a:t>
            </a:r>
            <a:endParaRPr lang="en-US" sz="1600" b="1">
              <a:latin typeface="Comic Sans MS" charset="0"/>
            </a:endParaRPr>
          </a:p>
        </p:txBody>
      </p:sp>
      <p:grpSp>
        <p:nvGrpSpPr>
          <p:cNvPr id="57367" name="Group 22"/>
          <p:cNvGrpSpPr>
            <a:grpSpLocks/>
          </p:cNvGrpSpPr>
          <p:nvPr/>
        </p:nvGrpSpPr>
        <p:grpSpPr bwMode="auto">
          <a:xfrm>
            <a:off x="7943850" y="3435350"/>
            <a:ext cx="1195388" cy="1098550"/>
            <a:chOff x="3544" y="2589"/>
            <a:chExt cx="753" cy="692"/>
          </a:xfrm>
        </p:grpSpPr>
        <p:sp>
          <p:nvSpPr>
            <p:cNvPr id="57378" name="Freeform 2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379" name="Freeform 2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380" name="AutoShape 2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7381" name="Rectangle 2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382" name="Line 2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3" name="Line 2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4" name="Rectangle 29"/>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57385" name="Line 3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6" name="Line 3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7" name="Rectangle 32"/>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57388" name="Rectangle 33"/>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57389" name="Rectangle 3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7390" name="Rectangle 3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91" name="Rectangle 3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92" name="Rectangle 3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7368" name="Text Box 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369" name="Text Box 39"/>
          <p:cNvSpPr txBox="1">
            <a:spLocks noChangeArrowheads="1"/>
          </p:cNvSpPr>
          <p:nvPr/>
        </p:nvSpPr>
        <p:spPr bwMode="auto">
          <a:xfrm>
            <a:off x="8586788"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3</a:t>
            </a:r>
            <a:endParaRPr lang="en-US" sz="2000">
              <a:solidFill>
                <a:srgbClr val="FFA27C"/>
              </a:solidFill>
              <a:latin typeface="B VAG Rounded Bold" charset="0"/>
            </a:endParaRPr>
          </a:p>
        </p:txBody>
      </p:sp>
      <p:grpSp>
        <p:nvGrpSpPr>
          <p:cNvPr id="3" name="Group 40"/>
          <p:cNvGrpSpPr>
            <a:grpSpLocks/>
          </p:cNvGrpSpPr>
          <p:nvPr/>
        </p:nvGrpSpPr>
        <p:grpSpPr bwMode="auto">
          <a:xfrm>
            <a:off x="3143250" y="5095875"/>
            <a:ext cx="2894013" cy="1162050"/>
            <a:chOff x="2232" y="3148"/>
            <a:chExt cx="1090" cy="682"/>
          </a:xfrm>
        </p:grpSpPr>
        <p:sp>
          <p:nvSpPr>
            <p:cNvPr id="57376" name="Text Box 41"/>
            <p:cNvSpPr txBox="1">
              <a:spLocks noChangeArrowheads="1"/>
            </p:cNvSpPr>
            <p:nvPr/>
          </p:nvSpPr>
          <p:spPr bwMode="auto">
            <a:xfrm>
              <a:off x="2252" y="3180"/>
              <a:ext cx="1029"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chemeClr val="bg2"/>
                  </a:solidFill>
                  <a:latin typeface="Kosher-Normal" charset="0"/>
                </a:rPr>
                <a:t>“</a:t>
              </a:r>
              <a:r>
                <a:rPr lang="zh-CN" altLang="en-US" sz="6600" i="1">
                  <a:solidFill>
                    <a:schemeClr val="bg2"/>
                  </a:solidFill>
                  <a:latin typeface="Kosher-Normal" charset="0"/>
                </a:rPr>
                <a:t>圣殿 </a:t>
              </a:r>
              <a:r>
                <a:rPr lang="ja-JP" altLang="en-US" sz="6600" i="1">
                  <a:solidFill>
                    <a:schemeClr val="bg2"/>
                  </a:solidFill>
                  <a:latin typeface="Kosher-Normal" charset="0"/>
                </a:rPr>
                <a:t>”</a:t>
              </a:r>
              <a:endParaRPr lang="en-US" sz="6600" i="1">
                <a:solidFill>
                  <a:schemeClr val="bg2"/>
                </a:solidFill>
                <a:latin typeface="Kosher-Normal" charset="0"/>
              </a:endParaRPr>
            </a:p>
          </p:txBody>
        </p:sp>
        <p:sp>
          <p:nvSpPr>
            <p:cNvPr id="57377" name="Text Box 42"/>
            <p:cNvSpPr txBox="1">
              <a:spLocks noChangeArrowheads="1"/>
            </p:cNvSpPr>
            <p:nvPr/>
          </p:nvSpPr>
          <p:spPr bwMode="auto">
            <a:xfrm>
              <a:off x="2232" y="3148"/>
              <a:ext cx="1090"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rgbClr val="FCFC06"/>
                  </a:solidFill>
                  <a:latin typeface="Kosher-Normal" charset="0"/>
                </a:rPr>
                <a:t>“</a:t>
              </a:r>
              <a:r>
                <a:rPr lang="zh-CN" altLang="en-US" sz="6600" i="1">
                  <a:solidFill>
                    <a:srgbClr val="FCFC06"/>
                  </a:solidFill>
                  <a:latin typeface="Kosher-Normal" charset="0"/>
                </a:rPr>
                <a:t>圣殿 </a:t>
              </a:r>
              <a:r>
                <a:rPr lang="ja-JP" altLang="en-US" sz="6600" i="1">
                  <a:solidFill>
                    <a:srgbClr val="FCFC06"/>
                  </a:solidFill>
                  <a:latin typeface="Kosher-Normal" charset="0"/>
                </a:rPr>
                <a:t>”</a:t>
              </a:r>
              <a:endParaRPr lang="en-US" sz="6600" i="1">
                <a:solidFill>
                  <a:srgbClr val="FCFC06"/>
                </a:solidFill>
                <a:latin typeface="Kosher-Normal" charset="0"/>
              </a:endParaRPr>
            </a:p>
          </p:txBody>
        </p:sp>
      </p:grpSp>
      <p:grpSp>
        <p:nvGrpSpPr>
          <p:cNvPr id="4" name="Group 43"/>
          <p:cNvGrpSpPr>
            <a:grpSpLocks/>
          </p:cNvGrpSpPr>
          <p:nvPr/>
        </p:nvGrpSpPr>
        <p:grpSpPr bwMode="auto">
          <a:xfrm>
            <a:off x="2786063" y="4222750"/>
            <a:ext cx="4324350" cy="1143000"/>
            <a:chOff x="650" y="2530"/>
            <a:chExt cx="1629" cy="669"/>
          </a:xfrm>
        </p:grpSpPr>
        <p:sp>
          <p:nvSpPr>
            <p:cNvPr id="57374" name="Text Box 44"/>
            <p:cNvSpPr txBox="1">
              <a:spLocks noChangeArrowheads="1"/>
            </p:cNvSpPr>
            <p:nvPr/>
          </p:nvSpPr>
          <p:spPr bwMode="auto">
            <a:xfrm>
              <a:off x="675" y="2556"/>
              <a:ext cx="1604"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chemeClr val="bg2"/>
                  </a:solidFill>
                  <a:latin typeface="Kosher-Normal" charset="0"/>
                </a:rPr>
                <a:t>“</a:t>
              </a:r>
              <a:r>
                <a:rPr lang="zh-CN" altLang="en-US" sz="6600" i="1">
                  <a:solidFill>
                    <a:schemeClr val="bg2"/>
                  </a:solidFill>
                  <a:latin typeface="Kosher-Normal" charset="0"/>
                </a:rPr>
                <a:t>犹太人</a:t>
              </a:r>
              <a:r>
                <a:rPr lang="en-US" altLang="ja-JP" sz="6600" i="1">
                  <a:solidFill>
                    <a:schemeClr val="bg2"/>
                  </a:solidFill>
                  <a:latin typeface="Kosher-Normal" charset="0"/>
                </a:rPr>
                <a:t>”</a:t>
              </a:r>
              <a:endParaRPr lang="en-US" sz="6600" i="1">
                <a:solidFill>
                  <a:schemeClr val="bg2"/>
                </a:solidFill>
                <a:latin typeface="Kosher-Normal" charset="0"/>
              </a:endParaRPr>
            </a:p>
          </p:txBody>
        </p:sp>
        <p:sp>
          <p:nvSpPr>
            <p:cNvPr id="57375" name="Text Box 45"/>
            <p:cNvSpPr txBox="1">
              <a:spLocks noChangeArrowheads="1"/>
            </p:cNvSpPr>
            <p:nvPr/>
          </p:nvSpPr>
          <p:spPr bwMode="auto">
            <a:xfrm>
              <a:off x="650" y="2530"/>
              <a:ext cx="1604"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rgbClr val="FCFC06"/>
                  </a:solidFill>
                  <a:latin typeface="Kosher-Normal" charset="0"/>
                </a:rPr>
                <a:t>“</a:t>
              </a:r>
              <a:r>
                <a:rPr lang="zh-CN" altLang="en-US" sz="6600" i="1">
                  <a:solidFill>
                    <a:srgbClr val="FCFC06"/>
                  </a:solidFill>
                  <a:latin typeface="Kosher-Normal" charset="0"/>
                </a:rPr>
                <a:t>犹太人</a:t>
              </a:r>
              <a:r>
                <a:rPr lang="en-US" altLang="ja-JP" sz="6600" i="1">
                  <a:solidFill>
                    <a:srgbClr val="FCFC06"/>
                  </a:solidFill>
                  <a:latin typeface="Kosher-Normal" charset="0"/>
                </a:rPr>
                <a:t>”</a:t>
              </a:r>
              <a:endParaRPr lang="en-US" sz="6600" i="1">
                <a:solidFill>
                  <a:srgbClr val="FCFC06"/>
                </a:solidFill>
                <a:latin typeface="Kosher-Normal" charset="0"/>
              </a:endParaRPr>
            </a:p>
          </p:txBody>
        </p:sp>
      </p:grpSp>
      <p:sp>
        <p:nvSpPr>
          <p:cNvPr id="243758" name="Rectangle 46"/>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61</a:t>
            </a:r>
          </a:p>
        </p:txBody>
      </p:sp>
      <p:sp>
        <p:nvSpPr>
          <p:cNvPr id="57373" name="Text Box 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243717"/>
                                        </p:tgtEl>
                                        <p:attrNameLst>
                                          <p:attrName>style.visibility</p:attrName>
                                        </p:attrNameLst>
                                      </p:cBhvr>
                                      <p:to>
                                        <p:strVal val="visible"/>
                                      </p:to>
                                    </p:set>
                                    <p:anim calcmode="lin" valueType="num">
                                      <p:cBhvr>
                                        <p:cTn id="7" dur="500" fill="hold"/>
                                        <p:tgtEl>
                                          <p:spTgt spid="243717"/>
                                        </p:tgtEl>
                                        <p:attrNameLst>
                                          <p:attrName>ppt_x</p:attrName>
                                        </p:attrNameLst>
                                      </p:cBhvr>
                                      <p:tavLst>
                                        <p:tav tm="0">
                                          <p:val>
                                            <p:strVal val="#ppt_x-#ppt_w/2"/>
                                          </p:val>
                                        </p:tav>
                                        <p:tav tm="100000">
                                          <p:val>
                                            <p:strVal val="#ppt_x"/>
                                          </p:val>
                                        </p:tav>
                                      </p:tavLst>
                                    </p:anim>
                                    <p:anim calcmode="lin" valueType="num">
                                      <p:cBhvr>
                                        <p:cTn id="8" dur="500" fill="hold"/>
                                        <p:tgtEl>
                                          <p:spTgt spid="243717"/>
                                        </p:tgtEl>
                                        <p:attrNameLst>
                                          <p:attrName>ppt_y</p:attrName>
                                        </p:attrNameLst>
                                      </p:cBhvr>
                                      <p:tavLst>
                                        <p:tav tm="0">
                                          <p:val>
                                            <p:strVal val="#ppt_y"/>
                                          </p:val>
                                        </p:tav>
                                        <p:tav tm="100000">
                                          <p:val>
                                            <p:strVal val="#ppt_y"/>
                                          </p:val>
                                        </p:tav>
                                      </p:tavLst>
                                    </p:anim>
                                    <p:anim calcmode="lin" valueType="num">
                                      <p:cBhvr>
                                        <p:cTn id="9" dur="500" fill="hold"/>
                                        <p:tgtEl>
                                          <p:spTgt spid="243717"/>
                                        </p:tgtEl>
                                        <p:attrNameLst>
                                          <p:attrName>ppt_w</p:attrName>
                                        </p:attrNameLst>
                                      </p:cBhvr>
                                      <p:tavLst>
                                        <p:tav tm="0">
                                          <p:val>
                                            <p:fltVal val="0"/>
                                          </p:val>
                                        </p:tav>
                                        <p:tav tm="100000">
                                          <p:val>
                                            <p:strVal val="#ppt_w"/>
                                          </p:val>
                                        </p:tav>
                                      </p:tavLst>
                                    </p:anim>
                                    <p:anim calcmode="lin" valueType="num">
                                      <p:cBhvr>
                                        <p:cTn id="10" dur="500" fill="hold"/>
                                        <p:tgtEl>
                                          <p:spTgt spid="24371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243718"/>
                                        </p:tgtEl>
                                        <p:attrNameLst>
                                          <p:attrName>style.visibility</p:attrName>
                                        </p:attrNameLst>
                                      </p:cBhvr>
                                      <p:to>
                                        <p:strVal val="visible"/>
                                      </p:to>
                                    </p:set>
                                    <p:anim calcmode="lin" valueType="num">
                                      <p:cBhvr>
                                        <p:cTn id="25" dur="500" fill="hold"/>
                                        <p:tgtEl>
                                          <p:spTgt spid="243718"/>
                                        </p:tgtEl>
                                        <p:attrNameLst>
                                          <p:attrName>ppt_x</p:attrName>
                                        </p:attrNameLst>
                                      </p:cBhvr>
                                      <p:tavLst>
                                        <p:tav tm="0">
                                          <p:val>
                                            <p:strVal val="#ppt_x-#ppt_w/2"/>
                                          </p:val>
                                        </p:tav>
                                        <p:tav tm="100000">
                                          <p:val>
                                            <p:strVal val="#ppt_x"/>
                                          </p:val>
                                        </p:tav>
                                      </p:tavLst>
                                    </p:anim>
                                    <p:anim calcmode="lin" valueType="num">
                                      <p:cBhvr>
                                        <p:cTn id="26" dur="500" fill="hold"/>
                                        <p:tgtEl>
                                          <p:spTgt spid="243718"/>
                                        </p:tgtEl>
                                        <p:attrNameLst>
                                          <p:attrName>ppt_y</p:attrName>
                                        </p:attrNameLst>
                                      </p:cBhvr>
                                      <p:tavLst>
                                        <p:tav tm="0">
                                          <p:val>
                                            <p:strVal val="#ppt_y"/>
                                          </p:val>
                                        </p:tav>
                                        <p:tav tm="100000">
                                          <p:val>
                                            <p:strVal val="#ppt_y"/>
                                          </p:val>
                                        </p:tav>
                                      </p:tavLst>
                                    </p:anim>
                                    <p:anim calcmode="lin" valueType="num">
                                      <p:cBhvr>
                                        <p:cTn id="27" dur="500" fill="hold"/>
                                        <p:tgtEl>
                                          <p:spTgt spid="243718"/>
                                        </p:tgtEl>
                                        <p:attrNameLst>
                                          <p:attrName>ppt_w</p:attrName>
                                        </p:attrNameLst>
                                      </p:cBhvr>
                                      <p:tavLst>
                                        <p:tav tm="0">
                                          <p:val>
                                            <p:fltVal val="0"/>
                                          </p:val>
                                        </p:tav>
                                        <p:tav tm="100000">
                                          <p:val>
                                            <p:strVal val="#ppt_w"/>
                                          </p:val>
                                        </p:tav>
                                      </p:tavLst>
                                    </p:anim>
                                    <p:anim calcmode="lin" valueType="num">
                                      <p:cBhvr>
                                        <p:cTn id="28" dur="500" fill="hold"/>
                                        <p:tgtEl>
                                          <p:spTgt spid="2437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7" grpId="0" autoUpdateAnimBg="0"/>
      <p:bldP spid="243718"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06452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021585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神拯救了被掳的犹太人，让他们可以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他。</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77378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154859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59395" name="Picture 3"/>
          <p:cNvPicPr>
            <a:picLocks noChangeArrowheads="1"/>
          </p:cNvPicPr>
          <p:nvPr/>
        </p:nvPicPr>
        <p:blipFill>
          <a:blip r:embed="rId3" cstate="screen">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5939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397"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398"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399" name="Rectangle 7"/>
          <p:cNvSpPr>
            <a:spLocks noChangeArrowheads="1"/>
          </p:cNvSpPr>
          <p:nvPr/>
        </p:nvSpPr>
        <p:spPr bwMode="auto">
          <a:xfrm>
            <a:off x="3786188" y="5502275"/>
            <a:ext cx="30559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3200">
                <a:solidFill>
                  <a:schemeClr val="bg2"/>
                </a:solidFill>
                <a:latin typeface="Times" charset="0"/>
              </a:rPr>
              <a:t>行动上演的场地</a:t>
            </a:r>
            <a:endParaRPr lang="en-US" sz="3200">
              <a:solidFill>
                <a:schemeClr val="bg2"/>
              </a:solidFill>
              <a:latin typeface="Times" charset="0"/>
            </a:endParaRPr>
          </a:p>
        </p:txBody>
      </p:sp>
      <p:sp>
        <p:nvSpPr>
          <p:cNvPr id="245768" name="Rectangle 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5769"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grpSp>
        <p:nvGrpSpPr>
          <p:cNvPr id="2" name="Group 10"/>
          <p:cNvGrpSpPr>
            <a:grpSpLocks/>
          </p:cNvGrpSpPr>
          <p:nvPr/>
        </p:nvGrpSpPr>
        <p:grpSpPr bwMode="auto">
          <a:xfrm>
            <a:off x="4025900" y="2019300"/>
            <a:ext cx="2522538" cy="1617663"/>
            <a:chOff x="2536" y="1272"/>
            <a:chExt cx="1589" cy="1019"/>
          </a:xfrm>
        </p:grpSpPr>
        <p:sp>
          <p:nvSpPr>
            <p:cNvPr id="2457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57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grpSp>
      <p:sp>
        <p:nvSpPr>
          <p:cNvPr id="245773" name="Rectangle 13"/>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9404"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245775" name="Freeform 15"/>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sp>
        <p:nvSpPr>
          <p:cNvPr id="245776" name="Freeform 16"/>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grpSp>
        <p:nvGrpSpPr>
          <p:cNvPr id="59407" name="Group 17"/>
          <p:cNvGrpSpPr>
            <a:grpSpLocks/>
          </p:cNvGrpSpPr>
          <p:nvPr/>
        </p:nvGrpSpPr>
        <p:grpSpPr bwMode="auto">
          <a:xfrm>
            <a:off x="7943850" y="3435350"/>
            <a:ext cx="1195388" cy="1098550"/>
            <a:chOff x="3544" y="2589"/>
            <a:chExt cx="753" cy="692"/>
          </a:xfrm>
        </p:grpSpPr>
        <p:sp>
          <p:nvSpPr>
            <p:cNvPr id="59412" name="Freeform 18"/>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3" name="Freeform 19"/>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4" name="AutoShape 20"/>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415" name="Rectangle 21"/>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416" name="Line 22"/>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7" name="Line 23"/>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8" name="Rectangle 24"/>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59419" name="Line 25"/>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0" name="Line 26"/>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1" name="Rectangle 27"/>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59422" name="Rectangle 28"/>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59423" name="Rectangle 29"/>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9424" name="Rectangle 30"/>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5" name="Rectangle 31"/>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6" name="Rectangle 32"/>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9408" name="Text Box 3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5795" name="Rectangle 35"/>
          <p:cNvSpPr>
            <a:spLocks noChangeArrowheads="1"/>
          </p:cNvSpPr>
          <p:nvPr/>
        </p:nvSpPr>
        <p:spPr bwMode="auto">
          <a:xfrm>
            <a:off x="8081963" y="654526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62</a:t>
            </a:r>
          </a:p>
        </p:txBody>
      </p:sp>
      <p:sp>
        <p:nvSpPr>
          <p:cNvPr id="59410"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37" name="Title 36"/>
          <p:cNvSpPr>
            <a:spLocks noGrp="1"/>
          </p:cNvSpPr>
          <p:nvPr>
            <p:ph type="title" idx="4294967295"/>
          </p:nvPr>
        </p:nvSpPr>
        <p:spPr>
          <a:xfrm>
            <a:off x="2133600" y="1112838"/>
            <a:ext cx="6324600" cy="792162"/>
          </a:xfrm>
          <a:prstGeom prst="rect">
            <a:avLst/>
          </a:prstGeom>
        </p:spPr>
        <p:txBody>
          <a:bodyPr/>
          <a:lstStyle/>
          <a:p>
            <a:pPr algn="ctr"/>
            <a:r>
              <a:rPr lang="en-US" b="1">
                <a:solidFill>
                  <a:srgbClr val="F8131B"/>
                </a:solidFill>
                <a:latin typeface="Helvetica" charset="0"/>
                <a:ea typeface="ＭＳ Ｐゴシック" charset="0"/>
                <a:cs typeface="ＭＳ Ｐゴシック" charset="0"/>
              </a:rPr>
              <a:t>3  </a:t>
            </a:r>
            <a:r>
              <a:rPr lang="zh-CN" altLang="en-US" b="1">
                <a:solidFill>
                  <a:srgbClr val="F8131B"/>
                </a:solidFill>
                <a:latin typeface="Helvetica" charset="0"/>
                <a:ea typeface="ＭＳ Ｐゴシック" charset="0"/>
                <a:cs typeface="ＭＳ Ｐゴシック" charset="0"/>
              </a:rPr>
              <a:t>次跋涉归回</a:t>
            </a:r>
            <a:endParaRPr lang="en-US">
              <a:latin typeface="Time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22" presetClass="entr" presetSubtype="2" fill="hold" nodeType="afterEffect">
                                  <p:stCondLst>
                                    <p:cond delay="1000"/>
                                  </p:stCondLst>
                                  <p:childTnLst>
                                    <p:set>
                                      <p:cBhvr>
                                        <p:cTn id="10" dur="1" fill="hold">
                                          <p:stCondLst>
                                            <p:cond delay="0"/>
                                          </p:stCondLst>
                                        </p:cTn>
                                        <p:tgtEl>
                                          <p:spTgt spid="245775"/>
                                        </p:tgtEl>
                                        <p:attrNameLst>
                                          <p:attrName>style.visibility</p:attrName>
                                        </p:attrNameLst>
                                      </p:cBhvr>
                                      <p:to>
                                        <p:strVal val="visible"/>
                                      </p:to>
                                    </p:set>
                                    <p:animEffect transition="in" filter="wipe(right)">
                                      <p:cBhvr>
                                        <p:cTn id="11" dur="500"/>
                                        <p:tgtEl>
                                          <p:spTgt spid="245775"/>
                                        </p:tgtEl>
                                      </p:cBhvr>
                                    </p:animEffect>
                                  </p:childTnLst>
                                </p:cTn>
                              </p:par>
                            </p:childTnLst>
                          </p:cTn>
                        </p:par>
                        <p:par>
                          <p:cTn id="12" fill="hold" nodeType="afterGroup">
                            <p:stCondLst>
                              <p:cond delay="2000"/>
                            </p:stCondLst>
                            <p:childTnLst>
                              <p:par>
                                <p:cTn id="13" presetID="22" presetClass="entr" presetSubtype="2" fill="hold" nodeType="afterEffect">
                                  <p:stCondLst>
                                    <p:cond delay="1000"/>
                                  </p:stCondLst>
                                  <p:childTnLst>
                                    <p:set>
                                      <p:cBhvr>
                                        <p:cTn id="14" dur="1" fill="hold">
                                          <p:stCondLst>
                                            <p:cond delay="0"/>
                                          </p:stCondLst>
                                        </p:cTn>
                                        <p:tgtEl>
                                          <p:spTgt spid="245776"/>
                                        </p:tgtEl>
                                        <p:attrNameLst>
                                          <p:attrName>style.visibility</p:attrName>
                                        </p:attrNameLst>
                                      </p:cBhvr>
                                      <p:to>
                                        <p:strVal val="visible"/>
                                      </p:to>
                                    </p:set>
                                    <p:animEffect transition="in" filter="wipe(right)">
                                      <p:cBhvr>
                                        <p:cTn id="15" dur="500"/>
                                        <p:tgtEl>
                                          <p:spTgt spid="245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idx="4294967295"/>
          </p:nvPr>
        </p:nvSpPr>
        <p:spPr>
          <a:xfrm>
            <a:off x="3200400" y="3200400"/>
            <a:ext cx="2838450" cy="458788"/>
          </a:xfrm>
          <a:prstGeom prst="rect">
            <a:avLst/>
          </a:prstGeom>
          <a:ln w="12700">
            <a:miter lim="800000"/>
            <a:headEnd/>
            <a:tailEnd/>
          </a:ln>
        </p:spPr>
        <p:txBody>
          <a:bodyPr wrap="none" lIns="90487" tIns="44450" rIns="90487" bIns="44450">
            <a:spAutoFit/>
          </a:bodyPr>
          <a:lstStyle/>
          <a:p>
            <a:pPr>
              <a:defRPr/>
            </a:pPr>
            <a:r>
              <a:rPr lang="en-US" sz="2400" b="1" kern="1200" dirty="0">
                <a:solidFill>
                  <a:schemeClr val="accent2"/>
                </a:solidFill>
                <a:effectLst/>
                <a:ea typeface="+mn-ea"/>
                <a:cs typeface="+mn-cs"/>
              </a:rPr>
              <a:t>100 YEARS / 50,000</a:t>
            </a:r>
          </a:p>
        </p:txBody>
      </p:sp>
      <p:sp>
        <p:nvSpPr>
          <p:cNvPr id="6144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7811"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1445" name="Rectangle 4"/>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2"/>
                </a:solidFill>
                <a:latin typeface="Times" charset="0"/>
              </a:rPr>
              <a:t>被掳</a:t>
            </a:r>
            <a:endParaRPr lang="en-US" sz="2000" b="1">
              <a:solidFill>
                <a:schemeClr val="accent2"/>
              </a:solidFill>
              <a:latin typeface="Times" charset="0"/>
            </a:endParaRPr>
          </a:p>
        </p:txBody>
      </p:sp>
      <p:sp>
        <p:nvSpPr>
          <p:cNvPr id="61446" name="Rectangle 5"/>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70 </a:t>
            </a:r>
            <a:r>
              <a:rPr lang="zh-CN" altLang="en-US" sz="2800" b="1">
                <a:solidFill>
                  <a:schemeClr val="bg2"/>
                </a:solidFill>
                <a:latin typeface="Times" charset="0"/>
              </a:rPr>
              <a:t>年</a:t>
            </a:r>
            <a:endParaRPr lang="en-US" sz="2800" b="1">
              <a:solidFill>
                <a:schemeClr val="bg2"/>
              </a:solidFill>
              <a:latin typeface="Times" charset="0"/>
            </a:endParaRPr>
          </a:p>
        </p:txBody>
      </p:sp>
      <p:sp>
        <p:nvSpPr>
          <p:cNvPr id="61447" name="Rectangle 6"/>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3  </a:t>
            </a:r>
            <a:r>
              <a:rPr lang="zh-CN" altLang="en-US" sz="2800" b="1">
                <a:solidFill>
                  <a:schemeClr val="bg2"/>
                </a:solidFill>
                <a:latin typeface="Times" charset="0"/>
              </a:rPr>
              <a:t>次跋涉</a:t>
            </a:r>
            <a:endParaRPr lang="en-US" sz="2800" b="1">
              <a:solidFill>
                <a:schemeClr val="bg2"/>
              </a:solidFill>
              <a:latin typeface="Times" charset="0"/>
            </a:endParaRPr>
          </a:p>
        </p:txBody>
      </p:sp>
      <p:sp>
        <p:nvSpPr>
          <p:cNvPr id="247815" name="Rectangle 7"/>
          <p:cNvSpPr>
            <a:spLocks noChangeArrowheads="1"/>
          </p:cNvSpPr>
          <p:nvPr/>
        </p:nvSpPr>
        <p:spPr bwMode="auto">
          <a:xfrm>
            <a:off x="3221038" y="2736850"/>
            <a:ext cx="22891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chemeClr val="accent2"/>
                </a:solidFill>
                <a:latin typeface="Times" charset="0"/>
              </a:rPr>
              <a:t>100 </a:t>
            </a:r>
            <a:r>
              <a:rPr lang="zh-CN" altLang="en-US" b="1">
                <a:solidFill>
                  <a:schemeClr val="accent2"/>
                </a:solidFill>
                <a:latin typeface="Times" charset="0"/>
              </a:rPr>
              <a:t>年</a:t>
            </a:r>
            <a:r>
              <a:rPr lang="en-US" altLang="ja-JP" b="1">
                <a:solidFill>
                  <a:schemeClr val="accent2"/>
                </a:solidFill>
                <a:latin typeface="Times" charset="0"/>
              </a:rPr>
              <a:t> / 50,000</a:t>
            </a:r>
            <a:endParaRPr lang="en-US" b="1">
              <a:solidFill>
                <a:schemeClr val="accent2"/>
              </a:solidFill>
              <a:latin typeface="Times" charset="0"/>
            </a:endParaRPr>
          </a:p>
        </p:txBody>
      </p:sp>
      <p:sp>
        <p:nvSpPr>
          <p:cNvPr id="247816" name="Oval 8"/>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1450" name="Freeform 9"/>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7818" name="Rectangle 10"/>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chemeClr val="tx2"/>
                </a:solidFill>
                <a:latin typeface="Times" pitchFamily="-111" charset="0"/>
                <a:ea typeface="+mn-ea"/>
                <a:cs typeface="+mn-cs"/>
              </a:rPr>
              <a:t>A R </a:t>
            </a:r>
            <a:r>
              <a:rPr lang="en-US" sz="6000">
                <a:solidFill>
                  <a:srgbClr val="51DC00"/>
                </a:solidFill>
                <a:latin typeface="Times" pitchFamily="-111" charset="0"/>
                <a:ea typeface="+mn-ea"/>
                <a:cs typeface="+mn-cs"/>
              </a:rPr>
              <a:t>C</a:t>
            </a:r>
          </a:p>
        </p:txBody>
      </p:sp>
      <p:sp>
        <p:nvSpPr>
          <p:cNvPr id="61452" name="Rectangle 11"/>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53" name="Rectangle 12"/>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54" name="Line 13"/>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5" name="Line 14"/>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6" name="Line 15"/>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7" name="Line 16"/>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7825" name="Rectangle 1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7826" name="Line 1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61460" name="Rectangle 19"/>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7828" name="Rectangle 20"/>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1462" name="Text Box 21"/>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以斯拉记</a:t>
            </a:r>
            <a:r>
              <a:rPr lang="en-US" altLang="ja-JP" sz="1600" b="1">
                <a:latin typeface="Comic Sans MS" charset="0"/>
              </a:rPr>
              <a:t> 1-2</a:t>
            </a:r>
            <a:endParaRPr lang="en-US" sz="1600" b="1">
              <a:latin typeface="Comic Sans MS" charset="0"/>
            </a:endParaRPr>
          </a:p>
        </p:txBody>
      </p:sp>
      <p:grpSp>
        <p:nvGrpSpPr>
          <p:cNvPr id="61463" name="Group 22"/>
          <p:cNvGrpSpPr>
            <a:grpSpLocks/>
          </p:cNvGrpSpPr>
          <p:nvPr/>
        </p:nvGrpSpPr>
        <p:grpSpPr bwMode="auto">
          <a:xfrm>
            <a:off x="7943850" y="3435350"/>
            <a:ext cx="1195388" cy="1098550"/>
            <a:chOff x="3544" y="2589"/>
            <a:chExt cx="753" cy="692"/>
          </a:xfrm>
        </p:grpSpPr>
        <p:sp>
          <p:nvSpPr>
            <p:cNvPr id="61468" name="Freeform 2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9" name="Freeform 2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0" name="AutoShape 2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471" name="Rectangle 2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472" name="Line 2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Line 2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4" name="Rectangle 29"/>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1475" name="Line 3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6" name="Line 3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7" name="Rectangle 32"/>
            <p:cNvSpPr>
              <a:spLocks noChangeArrowheads="1"/>
            </p:cNvSpPr>
            <p:nvPr/>
          </p:nvSpPr>
          <p:spPr bwMode="auto">
            <a:xfrm>
              <a:off x="3665" y="2752"/>
              <a:ext cx="28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1478" name="Rectangle 33"/>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1479" name="Rectangle 3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61480" name="Rectangle 3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81" name="Rectangle 3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82" name="Rectangle 37"/>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grpSp>
      <p:sp>
        <p:nvSpPr>
          <p:cNvPr id="61464" name="Text Box 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7847" name="Rectangle 39"/>
          <p:cNvSpPr>
            <a:spLocks noChangeArrowheads="1"/>
          </p:cNvSpPr>
          <p:nvPr/>
        </p:nvSpPr>
        <p:spPr bwMode="auto">
          <a:xfrm>
            <a:off x="8081963" y="654526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63</a:t>
            </a:r>
          </a:p>
        </p:txBody>
      </p:sp>
      <p:sp>
        <p:nvSpPr>
          <p:cNvPr id="61466" name="Text Box 4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61467" name="TextBox 41"/>
          <p:cNvSpPr txBox="1">
            <a:spLocks noChangeArrowheads="1"/>
          </p:cNvSpPr>
          <p:nvPr/>
        </p:nvSpPr>
        <p:spPr bwMode="auto">
          <a:xfrm>
            <a:off x="2386013" y="75723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247815"/>
                                        </p:tgtEl>
                                        <p:attrNameLst>
                                          <p:attrName>style.visibility</p:attrName>
                                        </p:attrNameLst>
                                      </p:cBhvr>
                                      <p:to>
                                        <p:strVal val="visible"/>
                                      </p:to>
                                    </p:set>
                                    <p:anim calcmode="lin" valueType="num">
                                      <p:cBhvr>
                                        <p:cTn id="7" dur="500" fill="hold"/>
                                        <p:tgtEl>
                                          <p:spTgt spid="247815"/>
                                        </p:tgtEl>
                                        <p:attrNameLst>
                                          <p:attrName>ppt_x</p:attrName>
                                        </p:attrNameLst>
                                      </p:cBhvr>
                                      <p:tavLst>
                                        <p:tav tm="0">
                                          <p:val>
                                            <p:strVal val="#ppt_x-#ppt_w/2"/>
                                          </p:val>
                                        </p:tav>
                                        <p:tav tm="100000">
                                          <p:val>
                                            <p:strVal val="#ppt_x"/>
                                          </p:val>
                                        </p:tav>
                                      </p:tavLst>
                                    </p:anim>
                                    <p:anim calcmode="lin" valueType="num">
                                      <p:cBhvr>
                                        <p:cTn id="8" dur="500" fill="hold"/>
                                        <p:tgtEl>
                                          <p:spTgt spid="247815"/>
                                        </p:tgtEl>
                                        <p:attrNameLst>
                                          <p:attrName>ppt_y</p:attrName>
                                        </p:attrNameLst>
                                      </p:cBhvr>
                                      <p:tavLst>
                                        <p:tav tm="0">
                                          <p:val>
                                            <p:strVal val="#ppt_y"/>
                                          </p:val>
                                        </p:tav>
                                        <p:tav tm="100000">
                                          <p:val>
                                            <p:strVal val="#ppt_y"/>
                                          </p:val>
                                        </p:tav>
                                      </p:tavLst>
                                    </p:anim>
                                    <p:anim calcmode="lin" valueType="num">
                                      <p:cBhvr>
                                        <p:cTn id="9" dur="500" fill="hold"/>
                                        <p:tgtEl>
                                          <p:spTgt spid="247815"/>
                                        </p:tgtEl>
                                        <p:attrNameLst>
                                          <p:attrName>ppt_w</p:attrName>
                                        </p:attrNameLst>
                                      </p:cBhvr>
                                      <p:tavLst>
                                        <p:tav tm="0">
                                          <p:val>
                                            <p:fltVal val="0"/>
                                          </p:val>
                                        </p:tav>
                                        <p:tav tm="100000">
                                          <p:val>
                                            <p:strVal val="#ppt_w"/>
                                          </p:val>
                                        </p:tav>
                                      </p:tavLst>
                                    </p:anim>
                                    <p:anim calcmode="lin" valueType="num">
                                      <p:cBhvr>
                                        <p:cTn id="10" dur="500" fill="hold"/>
                                        <p:tgtEl>
                                          <p:spTgt spid="2478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5"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idx="4294967295"/>
          </p:nvPr>
        </p:nvSpPr>
        <p:spPr>
          <a:xfrm>
            <a:off x="762000" y="579438"/>
            <a:ext cx="8382000" cy="487362"/>
          </a:xfrm>
          <a:prstGeom prst="rect">
            <a:avLst/>
          </a:prstGeom>
        </p:spPr>
        <p:txBody>
          <a:bodyPr/>
          <a:lstStyle/>
          <a:p>
            <a:r>
              <a:rPr lang="en-US" sz="3200" b="1">
                <a:solidFill>
                  <a:srgbClr val="25F7FA"/>
                </a:solidFill>
                <a:latin typeface="Comic Sans MS" charset="0"/>
                <a:ea typeface="ＭＳ Ｐゴシック" charset="0"/>
                <a:cs typeface="ＭＳ Ｐゴシック" charset="0"/>
              </a:rPr>
              <a:t>50,000 RETURNED!</a:t>
            </a:r>
            <a:endParaRPr lang="en-US">
              <a:latin typeface="Times" charset="0"/>
              <a:ea typeface="ＭＳ Ｐゴシック" charset="0"/>
              <a:cs typeface="ＭＳ Ｐゴシック" charset="0"/>
            </a:endParaRPr>
          </a:p>
        </p:txBody>
      </p:sp>
      <p:sp>
        <p:nvSpPr>
          <p:cNvPr id="63491"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9859"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986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pic>
        <p:nvPicPr>
          <p:cNvPr id="6349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3495" name="Rectangle 6"/>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2000">
              <a:solidFill>
                <a:srgbClr val="00DFCA"/>
              </a:solidFill>
              <a:latin typeface="Comic Sans MS" charset="0"/>
            </a:endParaRPr>
          </a:p>
        </p:txBody>
      </p:sp>
      <p:sp>
        <p:nvSpPr>
          <p:cNvPr id="249863" name="Text Box 7"/>
          <p:cNvSpPr txBox="1">
            <a:spLocks noChangeArrowheads="1"/>
          </p:cNvSpPr>
          <p:nvPr/>
        </p:nvSpPr>
        <p:spPr bwMode="auto">
          <a:xfrm>
            <a:off x="1084263" y="930275"/>
            <a:ext cx="7059612" cy="9239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5400" b="1">
                <a:solidFill>
                  <a:srgbClr val="25F7FA"/>
                </a:solidFill>
                <a:latin typeface="Comic Sans MS" charset="0"/>
              </a:rPr>
              <a:t>50,000 </a:t>
            </a:r>
            <a:r>
              <a:rPr lang="zh-CN" altLang="en-US" sz="5400" b="1">
                <a:solidFill>
                  <a:srgbClr val="25F7FA"/>
                </a:solidFill>
                <a:latin typeface="Comic Sans MS" charset="0"/>
              </a:rPr>
              <a:t>人归回</a:t>
            </a:r>
            <a:r>
              <a:rPr lang="en-US" altLang="ja-JP" sz="5400" b="1">
                <a:solidFill>
                  <a:srgbClr val="25F7FA"/>
                </a:solidFill>
                <a:latin typeface="Comic Sans MS" charset="0"/>
              </a:rPr>
              <a:t>!</a:t>
            </a:r>
            <a:endParaRPr lang="en-US" sz="5400" b="1">
              <a:solidFill>
                <a:srgbClr val="25F7FA"/>
              </a:solidFill>
              <a:latin typeface="Comic Sans MS" charset="0"/>
            </a:endParaRPr>
          </a:p>
        </p:txBody>
      </p:sp>
      <p:sp>
        <p:nvSpPr>
          <p:cNvPr id="249864" name="Text Box 8"/>
          <p:cNvSpPr txBox="1">
            <a:spLocks noChangeArrowheads="1"/>
          </p:cNvSpPr>
          <p:nvPr/>
        </p:nvSpPr>
        <p:spPr bwMode="auto">
          <a:xfrm>
            <a:off x="1714500" y="2235200"/>
            <a:ext cx="5643563" cy="2586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5400" b="1">
                <a:solidFill>
                  <a:srgbClr val="FFFF00"/>
                </a:solidFill>
                <a:latin typeface="Comic Sans MS" charset="0"/>
              </a:rPr>
              <a:t>但有更多人驻留原地</a:t>
            </a:r>
            <a:r>
              <a:rPr lang="en-US" altLang="zh-CN" sz="5400" b="1">
                <a:solidFill>
                  <a:srgbClr val="FFFF00"/>
                </a:solidFill>
                <a:latin typeface="Comic Sans MS" charset="0"/>
              </a:rPr>
              <a:t>,</a:t>
            </a:r>
            <a:r>
              <a:rPr lang="zh-CN" altLang="en-US" sz="5400" b="1">
                <a:solidFill>
                  <a:srgbClr val="FFFF00"/>
                </a:solidFill>
                <a:latin typeface="Comic Sans MS" charset="0"/>
              </a:rPr>
              <a:t>为归回的人</a:t>
            </a:r>
            <a:r>
              <a:rPr lang="zh-CN" altLang="en-US" sz="5400" b="1" i="1" u="sng">
                <a:solidFill>
                  <a:srgbClr val="1CFF23"/>
                </a:solidFill>
                <a:latin typeface="Comic Sans MS" charset="0"/>
              </a:rPr>
              <a:t>提供资金</a:t>
            </a:r>
            <a:r>
              <a:rPr lang="en-US" altLang="ja-JP" sz="5400" b="1">
                <a:solidFill>
                  <a:srgbClr val="FFFF00"/>
                </a:solidFill>
                <a:latin typeface="Comic Sans MS" charset="0"/>
              </a:rPr>
              <a:t>.</a:t>
            </a:r>
            <a:endParaRPr lang="en-US" sz="5400" b="1">
              <a:solidFill>
                <a:srgbClr val="FFFF00"/>
              </a:solidFill>
              <a:latin typeface="Comic Sans MS" charset="0"/>
            </a:endParaRPr>
          </a:p>
        </p:txBody>
      </p:sp>
      <p:sp>
        <p:nvSpPr>
          <p:cNvPr id="249865" name="Rectangle 9"/>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3499" name="Text Box 1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63500" name="Freeform 11"/>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01" name="Freeform 12"/>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02" name="AutoShape 13"/>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503" name="Rectangle 14"/>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504" name="Line 15"/>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16"/>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Rectangle 17"/>
          <p:cNvSpPr>
            <a:spLocks noChangeArrowheads="1"/>
          </p:cNvSpPr>
          <p:nvPr/>
        </p:nvSpPr>
        <p:spPr bwMode="auto">
          <a:xfrm>
            <a:off x="7943850" y="3435350"/>
            <a:ext cx="4143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3507" name="Line 18"/>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19"/>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Rectangle 20"/>
          <p:cNvSpPr>
            <a:spLocks noChangeArrowheads="1"/>
          </p:cNvSpPr>
          <p:nvPr/>
        </p:nvSpPr>
        <p:spPr bwMode="auto">
          <a:xfrm>
            <a:off x="8135938" y="3694113"/>
            <a:ext cx="48736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3510" name="Rectangle 21"/>
          <p:cNvSpPr>
            <a:spLocks noChangeArrowheads="1"/>
          </p:cNvSpPr>
          <p:nvPr/>
        </p:nvSpPr>
        <p:spPr bwMode="auto">
          <a:xfrm>
            <a:off x="8183563" y="3871913"/>
            <a:ext cx="6731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3511" name="Rectangle 22"/>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12" name="Rectangle 23"/>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13" name="Rectangle 24"/>
          <p:cNvSpPr>
            <a:spLocks noChangeArrowheads="1"/>
          </p:cNvSpPr>
          <p:nvPr/>
        </p:nvSpPr>
        <p:spPr bwMode="auto">
          <a:xfrm>
            <a:off x="7978775" y="4098925"/>
            <a:ext cx="11604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sp>
        <p:nvSpPr>
          <p:cNvPr id="63514" name="Text Box 2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9882" name="Rectangle 26"/>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64</a:t>
            </a:r>
          </a:p>
        </p:txBody>
      </p:sp>
      <p:sp>
        <p:nvSpPr>
          <p:cNvPr id="63516" name="Text Box 27"/>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以斯拉记</a:t>
            </a:r>
            <a:r>
              <a:rPr lang="en-US" altLang="ja-JP" sz="1600" b="1">
                <a:latin typeface="Comic Sans MS" charset="0"/>
              </a:rPr>
              <a:t> 1:4</a:t>
            </a:r>
            <a:endParaRPr lang="en-US" sz="1600" b="1">
              <a:latin typeface="Comic Sans MS" charset="0"/>
            </a:endParaRPr>
          </a:p>
        </p:txBody>
      </p:sp>
      <p:sp>
        <p:nvSpPr>
          <p:cNvPr id="63517"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63518" name="Text Box 29"/>
          <p:cNvSpPr txBox="1">
            <a:spLocks noChangeArrowheads="1"/>
          </p:cNvSpPr>
          <p:nvPr/>
        </p:nvSpPr>
        <p:spPr bwMode="auto">
          <a:xfrm>
            <a:off x="8586788"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1</a:t>
            </a:r>
            <a:endParaRPr lang="en-US" sz="2000">
              <a:solidFill>
                <a:srgbClr val="FFA27C"/>
              </a:solidFill>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9863"/>
                                        </p:tgtEl>
                                        <p:attrNameLst>
                                          <p:attrName>style.visibility</p:attrName>
                                        </p:attrNameLst>
                                      </p:cBhvr>
                                      <p:to>
                                        <p:strVal val="visible"/>
                                      </p:to>
                                    </p:set>
                                    <p:animEffect transition="in" filter="dissolve">
                                      <p:cBhvr>
                                        <p:cTn id="7" dur="500"/>
                                        <p:tgtEl>
                                          <p:spTgt spid="2498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9864"/>
                                        </p:tgtEl>
                                        <p:attrNameLst>
                                          <p:attrName>style.visibility</p:attrName>
                                        </p:attrNameLst>
                                      </p:cBhvr>
                                      <p:to>
                                        <p:strVal val="visible"/>
                                      </p:to>
                                    </p:set>
                                    <p:animEffect transition="in" filter="dissolve">
                                      <p:cBhvr>
                                        <p:cTn id="12" dur="500"/>
                                        <p:tgtEl>
                                          <p:spTgt spid="249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3" grpId="0" autoUpdateAnimBg="0"/>
      <p:bldP spid="24986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p:cNvSpPr>
            <a:spLocks noGrp="1"/>
          </p:cNvSpPr>
          <p:nvPr>
            <p:ph type="title" idx="4294967295"/>
          </p:nvPr>
        </p:nvSpPr>
        <p:spPr>
          <a:xfrm>
            <a:off x="3962400" y="3505200"/>
            <a:ext cx="3276600" cy="868363"/>
          </a:xfrm>
          <a:prstGeom prst="rect">
            <a:avLst/>
          </a:prstGeom>
        </p:spPr>
        <p:txBody>
          <a:bodyPr/>
          <a:lstStyle/>
          <a:p>
            <a:r>
              <a:rPr lang="en-US">
                <a:latin typeface="Times" charset="0"/>
                <a:ea typeface="ＭＳ Ｐゴシック" charset="0"/>
                <a:cs typeface="ＭＳ Ｐゴシック" charset="0"/>
              </a:rPr>
              <a:t>Z- E - N</a:t>
            </a:r>
          </a:p>
        </p:txBody>
      </p:sp>
      <p:sp>
        <p:nvSpPr>
          <p:cNvPr id="6553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190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5541" name="Rectangle 4"/>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2"/>
                </a:solidFill>
                <a:latin typeface="Times" charset="0"/>
              </a:rPr>
              <a:t>被掳</a:t>
            </a:r>
            <a:endParaRPr lang="en-US" sz="2000" b="1">
              <a:solidFill>
                <a:schemeClr val="accent2"/>
              </a:solidFill>
              <a:latin typeface="Times" charset="0"/>
            </a:endParaRPr>
          </a:p>
        </p:txBody>
      </p:sp>
      <p:sp>
        <p:nvSpPr>
          <p:cNvPr id="65542" name="Rectangle 5"/>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70 </a:t>
            </a:r>
            <a:r>
              <a:rPr lang="zh-CN" altLang="en-US" sz="2800" b="1">
                <a:solidFill>
                  <a:schemeClr val="bg2"/>
                </a:solidFill>
                <a:latin typeface="Times" charset="0"/>
              </a:rPr>
              <a:t>年</a:t>
            </a:r>
            <a:endParaRPr lang="en-US" sz="2800" b="1">
              <a:solidFill>
                <a:schemeClr val="bg2"/>
              </a:solidFill>
              <a:latin typeface="Times" charset="0"/>
            </a:endParaRPr>
          </a:p>
        </p:txBody>
      </p:sp>
      <p:sp>
        <p:nvSpPr>
          <p:cNvPr id="65543" name="Rectangle 6"/>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3  </a:t>
            </a:r>
            <a:r>
              <a:rPr lang="zh-CN" altLang="en-US" sz="2800" b="1">
                <a:solidFill>
                  <a:schemeClr val="bg2"/>
                </a:solidFill>
                <a:latin typeface="Times" charset="0"/>
              </a:rPr>
              <a:t>次跋涉</a:t>
            </a:r>
            <a:endParaRPr lang="en-US" sz="2800" b="1">
              <a:solidFill>
                <a:schemeClr val="bg2"/>
              </a:solidFill>
              <a:latin typeface="Times" charset="0"/>
            </a:endParaRPr>
          </a:p>
        </p:txBody>
      </p:sp>
      <p:sp>
        <p:nvSpPr>
          <p:cNvPr id="65544" name="Rectangle 7"/>
          <p:cNvSpPr>
            <a:spLocks noChangeArrowheads="1"/>
          </p:cNvSpPr>
          <p:nvPr/>
        </p:nvSpPr>
        <p:spPr bwMode="auto">
          <a:xfrm>
            <a:off x="3221038" y="2736850"/>
            <a:ext cx="22891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chemeClr val="bg2"/>
                </a:solidFill>
                <a:latin typeface="Times" charset="0"/>
              </a:rPr>
              <a:t>100 </a:t>
            </a:r>
            <a:r>
              <a:rPr lang="zh-CN" altLang="en-US" b="1">
                <a:solidFill>
                  <a:schemeClr val="bg2"/>
                </a:solidFill>
                <a:latin typeface="Times" charset="0"/>
              </a:rPr>
              <a:t>年</a:t>
            </a:r>
            <a:r>
              <a:rPr lang="en-US" altLang="ja-JP" b="1">
                <a:solidFill>
                  <a:schemeClr val="bg2"/>
                </a:solidFill>
                <a:latin typeface="Times" charset="0"/>
              </a:rPr>
              <a:t> / 50,000</a:t>
            </a:r>
            <a:endParaRPr lang="en-US" b="1">
              <a:solidFill>
                <a:schemeClr val="bg2"/>
              </a:solidFill>
              <a:latin typeface="Times" charset="0"/>
            </a:endParaRPr>
          </a:p>
        </p:txBody>
      </p:sp>
      <p:sp>
        <p:nvSpPr>
          <p:cNvPr id="251912" name="Rectangle 8"/>
          <p:cNvSpPr>
            <a:spLocks noChangeArrowheads="1"/>
          </p:cNvSpPr>
          <p:nvPr/>
        </p:nvSpPr>
        <p:spPr bwMode="auto">
          <a:xfrm>
            <a:off x="3086100" y="3216275"/>
            <a:ext cx="3200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2"/>
                </a:solidFill>
                <a:latin typeface="Times" charset="0"/>
              </a:rPr>
              <a:t>Z - E - N (</a:t>
            </a:r>
            <a:r>
              <a:rPr lang="zh-CN" altLang="en-US" sz="2800" b="1">
                <a:solidFill>
                  <a:schemeClr val="accent2"/>
                </a:solidFill>
                <a:latin typeface="Times" charset="0"/>
              </a:rPr>
              <a:t>所</a:t>
            </a:r>
            <a:r>
              <a:rPr lang="en-US" altLang="zh-CN" sz="2800" b="1">
                <a:solidFill>
                  <a:schemeClr val="accent2"/>
                </a:solidFill>
                <a:latin typeface="Times" charset="0"/>
              </a:rPr>
              <a:t>-</a:t>
            </a:r>
            <a:r>
              <a:rPr lang="zh-CN" altLang="en-US" sz="2800" b="1">
                <a:solidFill>
                  <a:schemeClr val="accent2"/>
                </a:solidFill>
                <a:latin typeface="Times" charset="0"/>
              </a:rPr>
              <a:t>以</a:t>
            </a:r>
            <a:r>
              <a:rPr lang="en-US" altLang="zh-CN" sz="2800" b="1">
                <a:solidFill>
                  <a:schemeClr val="accent2"/>
                </a:solidFill>
                <a:latin typeface="Times" charset="0"/>
              </a:rPr>
              <a:t>-</a:t>
            </a:r>
            <a:r>
              <a:rPr lang="zh-CN" altLang="en-US" sz="2800" b="1">
                <a:solidFill>
                  <a:schemeClr val="accent2"/>
                </a:solidFill>
                <a:latin typeface="Times" charset="0"/>
              </a:rPr>
              <a:t>尼</a:t>
            </a:r>
            <a:r>
              <a:rPr lang="en-US" altLang="zh-CN" sz="2800" b="1">
                <a:solidFill>
                  <a:schemeClr val="accent2"/>
                </a:solidFill>
                <a:latin typeface="Times" charset="0"/>
              </a:rPr>
              <a:t>)</a:t>
            </a:r>
            <a:endParaRPr lang="en-US" sz="2800" b="1">
              <a:solidFill>
                <a:schemeClr val="accent2"/>
              </a:solidFill>
              <a:latin typeface="Times" charset="0"/>
            </a:endParaRPr>
          </a:p>
        </p:txBody>
      </p:sp>
      <p:sp>
        <p:nvSpPr>
          <p:cNvPr id="65546" name="Freeform 9"/>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47" name="Rectangle 10"/>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8"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9"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1920" name="Rectangle 1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51921"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65555"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6"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251924" name="Text Box 2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耶</a:t>
            </a:r>
            <a:r>
              <a:rPr lang="en-US" altLang="ja-JP" sz="1600" b="1">
                <a:latin typeface="Comic Sans MS" charset="0"/>
              </a:rPr>
              <a:t> 29:10; </a:t>
            </a:r>
            <a:r>
              <a:rPr lang="zh-CN" altLang="en-US" sz="1600" b="1">
                <a:latin typeface="Comic Sans MS" charset="0"/>
              </a:rPr>
              <a:t>拉</a:t>
            </a:r>
            <a:r>
              <a:rPr lang="en-US" altLang="ja-JP" sz="1600" b="1">
                <a:latin typeface="Comic Sans MS" charset="0"/>
              </a:rPr>
              <a:t> 3:8; </a:t>
            </a:r>
            <a:r>
              <a:rPr lang="zh-CN" altLang="en-US" sz="1600" b="1">
                <a:latin typeface="Comic Sans MS" charset="0"/>
              </a:rPr>
              <a:t>尼</a:t>
            </a:r>
            <a:r>
              <a:rPr lang="en-US" altLang="ja-JP" sz="1600" b="1">
                <a:latin typeface="Comic Sans MS" charset="0"/>
              </a:rPr>
              <a:t> 2:5-6</a:t>
            </a:r>
            <a:endParaRPr lang="en-US" sz="1600" b="1">
              <a:latin typeface="Comic Sans MS" charset="0"/>
            </a:endParaRPr>
          </a:p>
        </p:txBody>
      </p:sp>
      <p:sp>
        <p:nvSpPr>
          <p:cNvPr id="251925" name="Text Box 21"/>
          <p:cNvSpPr txBox="1">
            <a:spLocks noChangeArrowheads="1"/>
          </p:cNvSpPr>
          <p:nvPr/>
        </p:nvSpPr>
        <p:spPr bwMode="auto">
          <a:xfrm>
            <a:off x="2582863" y="501650"/>
            <a:ext cx="3748087" cy="5842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latin typeface="Comic Sans MS" charset="0"/>
              </a:rPr>
              <a:t>所罗巴伯</a:t>
            </a:r>
            <a:endParaRPr lang="en-US" sz="3200" b="1">
              <a:latin typeface="Comic Sans MS" charset="0"/>
            </a:endParaRPr>
          </a:p>
        </p:txBody>
      </p:sp>
      <p:sp>
        <p:nvSpPr>
          <p:cNvPr id="251926" name="Text Box 22"/>
          <p:cNvSpPr txBox="1">
            <a:spLocks noChangeArrowheads="1"/>
          </p:cNvSpPr>
          <p:nvPr/>
        </p:nvSpPr>
        <p:spPr bwMode="auto">
          <a:xfrm>
            <a:off x="1573213" y="1851025"/>
            <a:ext cx="2822575" cy="5842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latin typeface="Comic Sans MS" charset="0"/>
              </a:rPr>
              <a:t>以斯拉</a:t>
            </a:r>
            <a:endParaRPr lang="en-US" sz="3200" b="1">
              <a:latin typeface="Comic Sans MS" charset="0"/>
            </a:endParaRPr>
          </a:p>
        </p:txBody>
      </p:sp>
      <p:sp>
        <p:nvSpPr>
          <p:cNvPr id="251927" name="Text Box 23"/>
          <p:cNvSpPr txBox="1">
            <a:spLocks noChangeArrowheads="1"/>
          </p:cNvSpPr>
          <p:nvPr/>
        </p:nvSpPr>
        <p:spPr bwMode="auto">
          <a:xfrm>
            <a:off x="1603375" y="3787775"/>
            <a:ext cx="2039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latin typeface="Comic Sans MS" charset="0"/>
              </a:rPr>
              <a:t>尼希米</a:t>
            </a:r>
            <a:endParaRPr lang="en-US" sz="3200" b="1">
              <a:latin typeface="Comic Sans MS" charset="0"/>
            </a:endParaRPr>
          </a:p>
        </p:txBody>
      </p:sp>
      <p:sp>
        <p:nvSpPr>
          <p:cNvPr id="65561" name="Freeform 24"/>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65562" name="Group 25"/>
          <p:cNvGrpSpPr>
            <a:grpSpLocks/>
          </p:cNvGrpSpPr>
          <p:nvPr/>
        </p:nvGrpSpPr>
        <p:grpSpPr bwMode="auto">
          <a:xfrm>
            <a:off x="7943850" y="3435350"/>
            <a:ext cx="1195388" cy="1098550"/>
            <a:chOff x="3544" y="2589"/>
            <a:chExt cx="753" cy="692"/>
          </a:xfrm>
        </p:grpSpPr>
        <p:sp>
          <p:nvSpPr>
            <p:cNvPr id="6556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6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6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7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7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3" name="Rectangle 32"/>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557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6" name="Rectangle 35"/>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5577" name="Rectangle 36"/>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5578"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6557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8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81" name="Rectangle 40"/>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grpSp>
      <p:sp>
        <p:nvSpPr>
          <p:cNvPr id="65563"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64" name="Text Box 42"/>
          <p:cNvSpPr txBox="1">
            <a:spLocks noChangeArrowheads="1"/>
          </p:cNvSpPr>
          <p:nvPr/>
        </p:nvSpPr>
        <p:spPr bwMode="auto">
          <a:xfrm>
            <a:off x="8594725" y="64277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4</a:t>
            </a:r>
            <a:endParaRPr lang="en-US" sz="2000">
              <a:solidFill>
                <a:srgbClr val="FFA27C"/>
              </a:solidFill>
              <a:latin typeface="B VAG Rounded Bold" charset="0"/>
            </a:endParaRPr>
          </a:p>
        </p:txBody>
      </p:sp>
      <p:sp>
        <p:nvSpPr>
          <p:cNvPr id="251947" name="Rectangle 43"/>
          <p:cNvSpPr>
            <a:spLocks noChangeArrowheads="1"/>
          </p:cNvSpPr>
          <p:nvPr/>
        </p:nvSpPr>
        <p:spPr bwMode="auto">
          <a:xfrm>
            <a:off x="8081963" y="653891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65</a:t>
            </a:r>
          </a:p>
        </p:txBody>
      </p:sp>
      <p:sp>
        <p:nvSpPr>
          <p:cNvPr id="65566"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51912"/>
                                        </p:tgtEl>
                                        <p:attrNameLst>
                                          <p:attrName>style.visibility</p:attrName>
                                        </p:attrNameLst>
                                      </p:cBhvr>
                                      <p:to>
                                        <p:strVal val="visible"/>
                                      </p:to>
                                    </p:set>
                                    <p:anim calcmode="lin" valueType="num">
                                      <p:cBhvr>
                                        <p:cTn id="7" dur="500" fill="hold"/>
                                        <p:tgtEl>
                                          <p:spTgt spid="251912"/>
                                        </p:tgtEl>
                                        <p:attrNameLst>
                                          <p:attrName>ppt_x</p:attrName>
                                        </p:attrNameLst>
                                      </p:cBhvr>
                                      <p:tavLst>
                                        <p:tav tm="0">
                                          <p:val>
                                            <p:strVal val="#ppt_x-#ppt_w/2"/>
                                          </p:val>
                                        </p:tav>
                                        <p:tav tm="100000">
                                          <p:val>
                                            <p:strVal val="#ppt_x"/>
                                          </p:val>
                                        </p:tav>
                                      </p:tavLst>
                                    </p:anim>
                                    <p:anim calcmode="lin" valueType="num">
                                      <p:cBhvr>
                                        <p:cTn id="8" dur="500" fill="hold"/>
                                        <p:tgtEl>
                                          <p:spTgt spid="251912"/>
                                        </p:tgtEl>
                                        <p:attrNameLst>
                                          <p:attrName>ppt_y</p:attrName>
                                        </p:attrNameLst>
                                      </p:cBhvr>
                                      <p:tavLst>
                                        <p:tav tm="0">
                                          <p:val>
                                            <p:strVal val="#ppt_y"/>
                                          </p:val>
                                        </p:tav>
                                        <p:tav tm="100000">
                                          <p:val>
                                            <p:strVal val="#ppt_y"/>
                                          </p:val>
                                        </p:tav>
                                      </p:tavLst>
                                    </p:anim>
                                    <p:anim calcmode="lin" valueType="num">
                                      <p:cBhvr>
                                        <p:cTn id="9" dur="500" fill="hold"/>
                                        <p:tgtEl>
                                          <p:spTgt spid="251912"/>
                                        </p:tgtEl>
                                        <p:attrNameLst>
                                          <p:attrName>ppt_w</p:attrName>
                                        </p:attrNameLst>
                                      </p:cBhvr>
                                      <p:tavLst>
                                        <p:tav tm="0">
                                          <p:val>
                                            <p:fltVal val="0"/>
                                          </p:val>
                                        </p:tav>
                                        <p:tav tm="100000">
                                          <p:val>
                                            <p:strVal val="#ppt_w"/>
                                          </p:val>
                                        </p:tav>
                                      </p:tavLst>
                                    </p:anim>
                                    <p:anim calcmode="lin" valueType="num">
                                      <p:cBhvr>
                                        <p:cTn id="10" dur="500" fill="hold"/>
                                        <p:tgtEl>
                                          <p:spTgt spid="25191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51925"/>
                                        </p:tgtEl>
                                        <p:attrNameLst>
                                          <p:attrName>style.visibility</p:attrName>
                                        </p:attrNameLst>
                                      </p:cBhvr>
                                      <p:to>
                                        <p:strVal val="visible"/>
                                      </p:to>
                                    </p:set>
                                    <p:anim calcmode="lin" valueType="num">
                                      <p:cBhvr>
                                        <p:cTn id="15" dur="500" fill="hold"/>
                                        <p:tgtEl>
                                          <p:spTgt spid="251925"/>
                                        </p:tgtEl>
                                        <p:attrNameLst>
                                          <p:attrName>ppt_w</p:attrName>
                                        </p:attrNameLst>
                                      </p:cBhvr>
                                      <p:tavLst>
                                        <p:tav tm="0">
                                          <p:val>
                                            <p:fltVal val="0"/>
                                          </p:val>
                                        </p:tav>
                                        <p:tav tm="100000">
                                          <p:val>
                                            <p:strVal val="#ppt_w"/>
                                          </p:val>
                                        </p:tav>
                                      </p:tavLst>
                                    </p:anim>
                                    <p:anim calcmode="lin" valueType="num">
                                      <p:cBhvr>
                                        <p:cTn id="16" dur="500" fill="hold"/>
                                        <p:tgtEl>
                                          <p:spTgt spid="251925"/>
                                        </p:tgtEl>
                                        <p:attrNameLst>
                                          <p:attrName>ppt_h</p:attrName>
                                        </p:attrNameLst>
                                      </p:cBhvr>
                                      <p:tavLst>
                                        <p:tav tm="0">
                                          <p:val>
                                            <p:fltVal val="0"/>
                                          </p:val>
                                        </p:tav>
                                        <p:tav tm="100000">
                                          <p:val>
                                            <p:strVal val="#ppt_h"/>
                                          </p:val>
                                        </p:tav>
                                      </p:tavLst>
                                    </p:anim>
                                    <p:anim calcmode="lin" valueType="num">
                                      <p:cBhvr>
                                        <p:cTn id="17" dur="500" fill="hold"/>
                                        <p:tgtEl>
                                          <p:spTgt spid="251925"/>
                                        </p:tgtEl>
                                        <p:attrNameLst>
                                          <p:attrName>ppt_x</p:attrName>
                                        </p:attrNameLst>
                                      </p:cBhvr>
                                      <p:tavLst>
                                        <p:tav tm="0">
                                          <p:val>
                                            <p:fltVal val="0.5"/>
                                          </p:val>
                                        </p:tav>
                                        <p:tav tm="100000">
                                          <p:val>
                                            <p:strVal val="#ppt_x"/>
                                          </p:val>
                                        </p:tav>
                                      </p:tavLst>
                                    </p:anim>
                                    <p:anim calcmode="lin" valueType="num">
                                      <p:cBhvr>
                                        <p:cTn id="18" dur="500" fill="hold"/>
                                        <p:tgtEl>
                                          <p:spTgt spid="25192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51926"/>
                                        </p:tgtEl>
                                        <p:attrNameLst>
                                          <p:attrName>style.visibility</p:attrName>
                                        </p:attrNameLst>
                                      </p:cBhvr>
                                      <p:to>
                                        <p:strVal val="visible"/>
                                      </p:to>
                                    </p:set>
                                    <p:anim calcmode="lin" valueType="num">
                                      <p:cBhvr>
                                        <p:cTn id="23" dur="500" fill="hold"/>
                                        <p:tgtEl>
                                          <p:spTgt spid="251926"/>
                                        </p:tgtEl>
                                        <p:attrNameLst>
                                          <p:attrName>ppt_w</p:attrName>
                                        </p:attrNameLst>
                                      </p:cBhvr>
                                      <p:tavLst>
                                        <p:tav tm="0">
                                          <p:val>
                                            <p:fltVal val="0"/>
                                          </p:val>
                                        </p:tav>
                                        <p:tav tm="100000">
                                          <p:val>
                                            <p:strVal val="#ppt_w"/>
                                          </p:val>
                                        </p:tav>
                                      </p:tavLst>
                                    </p:anim>
                                    <p:anim calcmode="lin" valueType="num">
                                      <p:cBhvr>
                                        <p:cTn id="24" dur="500" fill="hold"/>
                                        <p:tgtEl>
                                          <p:spTgt spid="251926"/>
                                        </p:tgtEl>
                                        <p:attrNameLst>
                                          <p:attrName>ppt_h</p:attrName>
                                        </p:attrNameLst>
                                      </p:cBhvr>
                                      <p:tavLst>
                                        <p:tav tm="0">
                                          <p:val>
                                            <p:fltVal val="0"/>
                                          </p:val>
                                        </p:tav>
                                        <p:tav tm="100000">
                                          <p:val>
                                            <p:strVal val="#ppt_h"/>
                                          </p:val>
                                        </p:tav>
                                      </p:tavLst>
                                    </p:anim>
                                    <p:anim calcmode="lin" valueType="num">
                                      <p:cBhvr>
                                        <p:cTn id="25" dur="500" fill="hold"/>
                                        <p:tgtEl>
                                          <p:spTgt spid="251926"/>
                                        </p:tgtEl>
                                        <p:attrNameLst>
                                          <p:attrName>ppt_x</p:attrName>
                                        </p:attrNameLst>
                                      </p:cBhvr>
                                      <p:tavLst>
                                        <p:tav tm="0">
                                          <p:val>
                                            <p:fltVal val="0.5"/>
                                          </p:val>
                                        </p:tav>
                                        <p:tav tm="100000">
                                          <p:val>
                                            <p:strVal val="#ppt_x"/>
                                          </p:val>
                                        </p:tav>
                                      </p:tavLst>
                                    </p:anim>
                                    <p:anim calcmode="lin" valueType="num">
                                      <p:cBhvr>
                                        <p:cTn id="26" dur="500" fill="hold"/>
                                        <p:tgtEl>
                                          <p:spTgt spid="25192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51927"/>
                                        </p:tgtEl>
                                        <p:attrNameLst>
                                          <p:attrName>style.visibility</p:attrName>
                                        </p:attrNameLst>
                                      </p:cBhvr>
                                      <p:to>
                                        <p:strVal val="visible"/>
                                      </p:to>
                                    </p:set>
                                    <p:anim calcmode="lin" valueType="num">
                                      <p:cBhvr>
                                        <p:cTn id="31" dur="500" fill="hold"/>
                                        <p:tgtEl>
                                          <p:spTgt spid="251927"/>
                                        </p:tgtEl>
                                        <p:attrNameLst>
                                          <p:attrName>ppt_w</p:attrName>
                                        </p:attrNameLst>
                                      </p:cBhvr>
                                      <p:tavLst>
                                        <p:tav tm="0">
                                          <p:val>
                                            <p:fltVal val="0"/>
                                          </p:val>
                                        </p:tav>
                                        <p:tav tm="100000">
                                          <p:val>
                                            <p:strVal val="#ppt_w"/>
                                          </p:val>
                                        </p:tav>
                                      </p:tavLst>
                                    </p:anim>
                                    <p:anim calcmode="lin" valueType="num">
                                      <p:cBhvr>
                                        <p:cTn id="32" dur="500" fill="hold"/>
                                        <p:tgtEl>
                                          <p:spTgt spid="251927"/>
                                        </p:tgtEl>
                                        <p:attrNameLst>
                                          <p:attrName>ppt_h</p:attrName>
                                        </p:attrNameLst>
                                      </p:cBhvr>
                                      <p:tavLst>
                                        <p:tav tm="0">
                                          <p:val>
                                            <p:fltVal val="0"/>
                                          </p:val>
                                        </p:tav>
                                        <p:tav tm="100000">
                                          <p:val>
                                            <p:strVal val="#ppt_h"/>
                                          </p:val>
                                        </p:tav>
                                      </p:tavLst>
                                    </p:anim>
                                    <p:anim calcmode="lin" valueType="num">
                                      <p:cBhvr>
                                        <p:cTn id="33" dur="500" fill="hold"/>
                                        <p:tgtEl>
                                          <p:spTgt spid="251927"/>
                                        </p:tgtEl>
                                        <p:attrNameLst>
                                          <p:attrName>ppt_x</p:attrName>
                                        </p:attrNameLst>
                                      </p:cBhvr>
                                      <p:tavLst>
                                        <p:tav tm="0">
                                          <p:val>
                                            <p:fltVal val="0.5"/>
                                          </p:val>
                                        </p:tav>
                                        <p:tav tm="100000">
                                          <p:val>
                                            <p:strVal val="#ppt_x"/>
                                          </p:val>
                                        </p:tav>
                                      </p:tavLst>
                                    </p:anim>
                                    <p:anim calcmode="lin" valueType="num">
                                      <p:cBhvr>
                                        <p:cTn id="34" dur="500" fill="hold"/>
                                        <p:tgtEl>
                                          <p:spTgt spid="2519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2" grpId="0" autoUpdateAnimBg="0"/>
      <p:bldP spid="251925" grpId="0" autoUpdateAnimBg="0"/>
      <p:bldP spid="251926" grpId="0" autoUpdateAnimBg="0"/>
      <p:bldP spid="25192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b="1" dirty="0">
                <a:solidFill>
                  <a:srgbClr val="FFFFFF"/>
                </a:solidFill>
                <a:effectLst>
                  <a:glow rad="127000">
                    <a:srgbClr val="000000"/>
                  </a:glow>
                </a:effectLst>
                <a:latin typeface="Arial" charset="0"/>
              </a:rPr>
              <a:t>以斯拉</a:t>
            </a:r>
            <a:r>
              <a:rPr lang="en-US" b="1" dirty="0">
                <a:solidFill>
                  <a:srgbClr val="FFFFFF"/>
                </a:solidFill>
                <a:effectLst>
                  <a:glow rad="127000">
                    <a:srgbClr val="000000"/>
                  </a:glow>
                </a:effectLst>
                <a:latin typeface="Arial" charset="0"/>
              </a:rPr>
              <a:t> </a:t>
            </a:r>
            <a:r>
              <a:rPr lang="zh-CN" altLang="en-US" b="1" dirty="0">
                <a:solidFill>
                  <a:schemeClr val="bg1"/>
                </a:solidFill>
                <a:effectLst>
                  <a:glow rad="101600">
                    <a:schemeClr val="tx1">
                      <a:alpha val="99000"/>
                    </a:schemeClr>
                  </a:glow>
                </a:effectLst>
              </a:rPr>
              <a:t>国度宣言</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sz="4800" b="1" dirty="0">
                <a:solidFill>
                  <a:prstClr val="white"/>
                </a:solidFill>
                <a:effectLst>
                  <a:glow rad="101600">
                    <a:prstClr val="black">
                      <a:alpha val="99000"/>
                    </a:prstClr>
                  </a:glow>
                </a:effectLst>
              </a:rPr>
              <a:t>神透过所罗巴伯</a:t>
            </a:r>
            <a:r>
              <a:rPr lang="en-US" sz="4800" b="1" dirty="0">
                <a:solidFill>
                  <a:prstClr val="white"/>
                </a:solidFill>
                <a:effectLst>
                  <a:glow rad="101600">
                    <a:prstClr val="black">
                      <a:alpha val="99000"/>
                    </a:prstClr>
                  </a:glow>
                </a:effectLst>
              </a:rPr>
              <a:t>(</a:t>
            </a:r>
            <a:r>
              <a:rPr lang="zh-CN" altLang="en-US" sz="4800" b="1" dirty="0">
                <a:solidFill>
                  <a:srgbClr val="FFFF00"/>
                </a:solidFill>
                <a:effectLst>
                  <a:glow rad="101600">
                    <a:prstClr val="black">
                      <a:alpha val="99000"/>
                    </a:prstClr>
                  </a:glow>
                </a:effectLst>
              </a:rPr>
              <a:t>圣殿</a:t>
            </a:r>
            <a:r>
              <a:rPr lang="en-US" sz="4800" b="1" dirty="0">
                <a:solidFill>
                  <a:prstClr val="white"/>
                </a:solidFill>
                <a:effectLst>
                  <a:glow rad="101600">
                    <a:prstClr val="black">
                      <a:alpha val="99000"/>
                    </a:prstClr>
                  </a:glow>
                </a:effectLst>
              </a:rPr>
              <a:t>: 1–6</a:t>
            </a:r>
            <a:r>
              <a:rPr lang="zh-CN" altLang="en-US" sz="4800" b="1" dirty="0">
                <a:solidFill>
                  <a:prstClr val="white"/>
                </a:solidFill>
                <a:effectLst>
                  <a:glow rad="101600">
                    <a:prstClr val="black">
                      <a:alpha val="99000"/>
                    </a:prstClr>
                  </a:glow>
                </a:effectLst>
              </a:rPr>
              <a:t>章</a:t>
            </a:r>
            <a:r>
              <a:rPr lang="en-US" sz="4800" b="1" dirty="0">
                <a:solidFill>
                  <a:prstClr val="white"/>
                </a:solidFill>
                <a:effectLst>
                  <a:glow rad="101600">
                    <a:prstClr val="black">
                      <a:alpha val="99000"/>
                    </a:prstClr>
                  </a:glow>
                </a:effectLst>
              </a:rPr>
              <a:t>)</a:t>
            </a:r>
            <a:r>
              <a:rPr lang="zh-CN" altLang="en-US" sz="4800" b="1" dirty="0">
                <a:solidFill>
                  <a:prstClr val="white"/>
                </a:solidFill>
                <a:effectLst>
                  <a:glow rad="101600">
                    <a:prstClr val="black">
                      <a:alpha val="99000"/>
                    </a:prstClr>
                  </a:glow>
                </a:effectLst>
              </a:rPr>
              <a:t>和以斯拉</a:t>
            </a:r>
            <a:r>
              <a:rPr lang="en-US" sz="4800" b="1" dirty="0">
                <a:solidFill>
                  <a:prstClr val="white"/>
                </a:solidFill>
                <a:effectLst>
                  <a:glow rad="101600">
                    <a:prstClr val="black">
                      <a:alpha val="99000"/>
                    </a:prstClr>
                  </a:glow>
                </a:effectLst>
              </a:rPr>
              <a:t>(</a:t>
            </a:r>
            <a:r>
              <a:rPr lang="zh-CN" altLang="en-US" sz="4800" b="1" dirty="0">
                <a:solidFill>
                  <a:prstClr val="white"/>
                </a:solidFill>
                <a:effectLst>
                  <a:glow rad="101600">
                    <a:prstClr val="black">
                      <a:alpha val="99000"/>
                    </a:prstClr>
                  </a:glow>
                </a:effectLst>
              </a:rPr>
              <a:t>子民</a:t>
            </a:r>
            <a:r>
              <a:rPr lang="en-US" sz="4800" b="1" dirty="0">
                <a:solidFill>
                  <a:prstClr val="white"/>
                </a:solidFill>
                <a:effectLst>
                  <a:glow rad="101600">
                    <a:prstClr val="black">
                      <a:alpha val="99000"/>
                    </a:prstClr>
                  </a:glow>
                </a:effectLst>
              </a:rPr>
              <a:t>: 7–10</a:t>
            </a:r>
            <a:r>
              <a:rPr lang="zh-CN" altLang="en-US" sz="4800" b="1" dirty="0">
                <a:solidFill>
                  <a:prstClr val="white"/>
                </a:solidFill>
                <a:effectLst>
                  <a:glow rad="101600">
                    <a:prstClr val="black">
                      <a:alpha val="99000"/>
                    </a:prstClr>
                  </a:glow>
                </a:effectLst>
              </a:rPr>
              <a:t>章</a:t>
            </a:r>
            <a:r>
              <a:rPr lang="en-US" sz="4800" b="1" dirty="0">
                <a:solidFill>
                  <a:prstClr val="white"/>
                </a:solidFill>
                <a:effectLst>
                  <a:glow rad="101600">
                    <a:prstClr val="black">
                      <a:alpha val="99000"/>
                    </a:prstClr>
                  </a:glow>
                </a:effectLst>
              </a:rPr>
              <a:t>)</a:t>
            </a:r>
            <a:r>
              <a:rPr lang="zh-CN" altLang="en-US" sz="4800" b="1" dirty="0">
                <a:solidFill>
                  <a:prstClr val="white"/>
                </a:solidFill>
                <a:effectLst>
                  <a:glow rad="101600">
                    <a:prstClr val="black">
                      <a:alpha val="99000"/>
                    </a:prstClr>
                  </a:glow>
                </a:effectLst>
              </a:rPr>
              <a:t>开始恢复他的管制。</a:t>
            </a:r>
            <a:endParaRPr lang="en-US" sz="4800"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194381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587"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39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539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67590" name="Rectangle 6"/>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3959" name="Rectangle 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7592" name="Text Box 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253961" name="Text Box 9"/>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solidFill>
                  <a:srgbClr val="00FF00"/>
                </a:solidFill>
                <a:latin typeface="Comic Sans MS" charset="0"/>
              </a:rPr>
              <a:t>以斯拉</a:t>
            </a:r>
            <a:endParaRPr lang="en-US" sz="3200" b="1">
              <a:solidFill>
                <a:srgbClr val="00FF00"/>
              </a:solidFill>
              <a:latin typeface="Comic Sans MS" charset="0"/>
            </a:endParaRPr>
          </a:p>
        </p:txBody>
      </p:sp>
      <p:sp>
        <p:nvSpPr>
          <p:cNvPr id="253962" name="Text Box 10"/>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solidFill>
                  <a:srgbClr val="00FF00"/>
                </a:solidFill>
                <a:latin typeface="Comic Sans MS" charset="0"/>
              </a:rPr>
              <a:t>尼希米</a:t>
            </a:r>
            <a:endParaRPr lang="en-US" sz="3200" b="1">
              <a:solidFill>
                <a:srgbClr val="00FF00"/>
              </a:solidFill>
              <a:latin typeface="Comic Sans MS" charset="0"/>
            </a:endParaRPr>
          </a:p>
        </p:txBody>
      </p:sp>
      <p:sp>
        <p:nvSpPr>
          <p:cNvPr id="67595" name="AutoShape 11"/>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3964" name="Rectangle 12"/>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7597" name="Rectangle 13"/>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1"/>
                </a:solidFill>
                <a:latin typeface="Times" charset="0"/>
              </a:rPr>
              <a:t>被掳</a:t>
            </a:r>
            <a:endParaRPr lang="en-US" sz="2000" b="1">
              <a:solidFill>
                <a:schemeClr val="accent1"/>
              </a:solidFill>
              <a:latin typeface="Times" charset="0"/>
            </a:endParaRPr>
          </a:p>
        </p:txBody>
      </p:sp>
      <p:sp>
        <p:nvSpPr>
          <p:cNvPr id="67598" name="Rectangle 14"/>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1"/>
                </a:solidFill>
                <a:latin typeface="Times" charset="0"/>
              </a:rPr>
              <a:t>70 </a:t>
            </a:r>
            <a:r>
              <a:rPr lang="zh-CN" altLang="en-US" sz="2800" b="1">
                <a:solidFill>
                  <a:schemeClr val="accent1"/>
                </a:solidFill>
                <a:latin typeface="Times" charset="0"/>
              </a:rPr>
              <a:t>年</a:t>
            </a:r>
            <a:endParaRPr lang="en-US" sz="2800" b="1">
              <a:solidFill>
                <a:schemeClr val="accent1"/>
              </a:solidFill>
              <a:latin typeface="Times" charset="0"/>
            </a:endParaRPr>
          </a:p>
        </p:txBody>
      </p:sp>
      <p:sp>
        <p:nvSpPr>
          <p:cNvPr id="67599" name="Rectangle 15"/>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1"/>
                </a:solidFill>
                <a:latin typeface="Times" charset="0"/>
              </a:rPr>
              <a:t>3  </a:t>
            </a:r>
            <a:r>
              <a:rPr lang="zh-CN" altLang="en-US" sz="2800" b="1">
                <a:solidFill>
                  <a:schemeClr val="accent1"/>
                </a:solidFill>
                <a:latin typeface="Times" charset="0"/>
              </a:rPr>
              <a:t>次跋涉</a:t>
            </a:r>
            <a:endParaRPr lang="en-US" sz="2800" b="1">
              <a:solidFill>
                <a:schemeClr val="accent1"/>
              </a:solidFill>
              <a:latin typeface="Times" charset="0"/>
            </a:endParaRPr>
          </a:p>
        </p:txBody>
      </p:sp>
      <p:sp>
        <p:nvSpPr>
          <p:cNvPr id="67600" name="Rectangle 16"/>
          <p:cNvSpPr>
            <a:spLocks noChangeArrowheads="1"/>
          </p:cNvSpPr>
          <p:nvPr/>
        </p:nvSpPr>
        <p:spPr bwMode="auto">
          <a:xfrm>
            <a:off x="3221038" y="2736850"/>
            <a:ext cx="22891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chemeClr val="accent1"/>
                </a:solidFill>
                <a:latin typeface="Times" charset="0"/>
              </a:rPr>
              <a:t>100 </a:t>
            </a:r>
            <a:r>
              <a:rPr lang="zh-CN" altLang="en-US" b="1">
                <a:solidFill>
                  <a:schemeClr val="accent1"/>
                </a:solidFill>
                <a:latin typeface="Times" charset="0"/>
              </a:rPr>
              <a:t>年</a:t>
            </a:r>
            <a:r>
              <a:rPr lang="en-US" altLang="ja-JP" b="1">
                <a:solidFill>
                  <a:schemeClr val="accent1"/>
                </a:solidFill>
                <a:latin typeface="Times" charset="0"/>
              </a:rPr>
              <a:t> / 50,000</a:t>
            </a:r>
            <a:endParaRPr lang="en-US" b="1">
              <a:solidFill>
                <a:schemeClr val="accent1"/>
              </a:solidFill>
              <a:latin typeface="Times" charset="0"/>
            </a:endParaRPr>
          </a:p>
        </p:txBody>
      </p:sp>
      <p:sp>
        <p:nvSpPr>
          <p:cNvPr id="67601" name="Rectangle 17"/>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FFFF00"/>
                </a:solidFill>
                <a:latin typeface="Times" charset="0"/>
              </a:rPr>
              <a:t>Z - E - N</a:t>
            </a:r>
          </a:p>
        </p:txBody>
      </p:sp>
      <p:sp>
        <p:nvSpPr>
          <p:cNvPr id="67602" name="Rectangle 18"/>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03" name="Line 19"/>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4" name="Line 20"/>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21"/>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6" name="Line 22"/>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3975" name="Rectangle 23"/>
          <p:cNvSpPr>
            <a:spLocks noChangeArrowheads="1"/>
          </p:cNvSpPr>
          <p:nvPr/>
        </p:nvSpPr>
        <p:spPr bwMode="auto">
          <a:xfrm>
            <a:off x="1571625" y="1846263"/>
            <a:ext cx="5837238" cy="5826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r>
              <a:rPr lang="zh-CN" altLang="en-US" sz="3200" b="1">
                <a:solidFill>
                  <a:srgbClr val="33CCCC"/>
                </a:solidFill>
                <a:latin typeface="Comic Sans MS" charset="0"/>
              </a:rPr>
              <a:t>以斯拉</a:t>
            </a:r>
            <a:r>
              <a:rPr lang="en-US" altLang="ja-JP" sz="3200" b="1">
                <a:solidFill>
                  <a:srgbClr val="FFFF00"/>
                </a:solidFill>
                <a:latin typeface="Comic Sans MS" charset="0"/>
              </a:rPr>
              <a:t>…</a:t>
            </a:r>
            <a:r>
              <a:rPr lang="zh-CN" altLang="en-US" sz="3200" b="1">
                <a:solidFill>
                  <a:srgbClr val="FFFF00"/>
                </a:solidFill>
                <a:latin typeface="Comic Sans MS" charset="0"/>
              </a:rPr>
              <a:t>归回为教导神的律法</a:t>
            </a:r>
            <a:r>
              <a:rPr lang="en-US" altLang="ja-JP" sz="3200" b="1">
                <a:solidFill>
                  <a:srgbClr val="FFFF00"/>
                </a:solidFill>
                <a:latin typeface="Comic Sans MS" charset="0"/>
              </a:rPr>
              <a:t>.</a:t>
            </a:r>
            <a:endParaRPr lang="en-US" sz="3200" b="1">
              <a:solidFill>
                <a:srgbClr val="FFFF00"/>
              </a:solidFill>
              <a:latin typeface="Comic Sans MS" charset="0"/>
            </a:endParaRPr>
          </a:p>
        </p:txBody>
      </p:sp>
      <p:sp>
        <p:nvSpPr>
          <p:cNvPr id="253976" name="Rectangle 24"/>
          <p:cNvSpPr>
            <a:spLocks noChangeArrowheads="1"/>
          </p:cNvSpPr>
          <p:nvPr/>
        </p:nvSpPr>
        <p:spPr bwMode="auto">
          <a:xfrm>
            <a:off x="654050" y="3787775"/>
            <a:ext cx="5989638"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r>
              <a:rPr lang="zh-CN" altLang="en-US" sz="3200" b="1">
                <a:solidFill>
                  <a:srgbClr val="33CCCC"/>
                </a:solidFill>
                <a:latin typeface="Comic Sans MS" charset="0"/>
              </a:rPr>
              <a:t>尼希米</a:t>
            </a:r>
            <a:r>
              <a:rPr lang="en-US" altLang="ja-JP" sz="3200" b="1">
                <a:solidFill>
                  <a:srgbClr val="FFFF00"/>
                </a:solidFill>
                <a:latin typeface="Comic Sans MS" charset="0"/>
              </a:rPr>
              <a:t>…</a:t>
            </a:r>
            <a:r>
              <a:rPr lang="zh-CN" altLang="en-US" sz="3200" b="1">
                <a:solidFill>
                  <a:srgbClr val="FFFF00"/>
                </a:solidFill>
                <a:latin typeface="Comic Sans MS" charset="0"/>
              </a:rPr>
              <a:t>归回为旧约伟大领导人</a:t>
            </a:r>
            <a:r>
              <a:rPr lang="en-US" altLang="zh-CN" sz="3200" b="1">
                <a:solidFill>
                  <a:srgbClr val="FFFF00"/>
                </a:solidFill>
                <a:latin typeface="Comic Sans MS" charset="0"/>
              </a:rPr>
              <a:t>,</a:t>
            </a:r>
            <a:r>
              <a:rPr lang="zh-CN" altLang="en-US" sz="3200" b="1">
                <a:solidFill>
                  <a:srgbClr val="FFFF00"/>
                </a:solidFill>
                <a:latin typeface="Comic Sans MS" charset="0"/>
              </a:rPr>
              <a:t>并重建城门与城墙</a:t>
            </a:r>
            <a:r>
              <a:rPr lang="en-US" altLang="ja-JP" sz="3200" b="1">
                <a:solidFill>
                  <a:srgbClr val="FFFF00"/>
                </a:solidFill>
                <a:latin typeface="Comic Sans MS" charset="0"/>
              </a:rPr>
              <a:t>.</a:t>
            </a:r>
            <a:endParaRPr lang="en-US" sz="3200" b="1">
              <a:solidFill>
                <a:srgbClr val="FFFF00"/>
              </a:solidFill>
              <a:latin typeface="Comic Sans MS" charset="0"/>
            </a:endParaRPr>
          </a:p>
        </p:txBody>
      </p:sp>
      <p:sp>
        <p:nvSpPr>
          <p:cNvPr id="253977" name="Text Box 25"/>
          <p:cNvSpPr txBox="1">
            <a:spLocks noChangeArrowheads="1"/>
          </p:cNvSpPr>
          <p:nvPr/>
        </p:nvSpPr>
        <p:spPr bwMode="auto">
          <a:xfrm>
            <a:off x="2582863" y="501650"/>
            <a:ext cx="3748087" cy="5842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solidFill>
                  <a:srgbClr val="00FF00"/>
                </a:solidFill>
                <a:latin typeface="Comic Sans MS" charset="0"/>
              </a:rPr>
              <a:t>所罗巴伯</a:t>
            </a:r>
            <a:endParaRPr lang="en-US" sz="3200" b="1">
              <a:solidFill>
                <a:srgbClr val="00FF00"/>
              </a:solidFill>
              <a:latin typeface="Comic Sans MS" charset="0"/>
            </a:endParaRPr>
          </a:p>
        </p:txBody>
      </p:sp>
      <p:sp>
        <p:nvSpPr>
          <p:cNvPr id="253978" name="Rectangle 26"/>
          <p:cNvSpPr>
            <a:spLocks noChangeArrowheads="1"/>
          </p:cNvSpPr>
          <p:nvPr/>
        </p:nvSpPr>
        <p:spPr bwMode="auto">
          <a:xfrm>
            <a:off x="2571750" y="488950"/>
            <a:ext cx="656272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r>
              <a:rPr lang="zh-CN" altLang="en-US" sz="3200" b="1">
                <a:solidFill>
                  <a:srgbClr val="33CCCC"/>
                </a:solidFill>
                <a:latin typeface="Comic Sans MS" charset="0"/>
              </a:rPr>
              <a:t>所罗巴伯</a:t>
            </a:r>
            <a:r>
              <a:rPr lang="en-US" altLang="ja-JP" sz="3200" b="1">
                <a:solidFill>
                  <a:srgbClr val="FFFF00"/>
                </a:solidFill>
                <a:latin typeface="Comic Sans MS" charset="0"/>
              </a:rPr>
              <a:t>…</a:t>
            </a:r>
            <a:r>
              <a:rPr lang="zh-CN" altLang="en-US" sz="3200" b="1">
                <a:solidFill>
                  <a:srgbClr val="FFFF00"/>
                </a:solidFill>
                <a:latin typeface="Comic Sans MS" charset="0"/>
              </a:rPr>
              <a:t>归回为开始重建圣殿</a:t>
            </a:r>
            <a:r>
              <a:rPr lang="en-US" altLang="ja-JP" sz="3200" b="1">
                <a:solidFill>
                  <a:srgbClr val="FFFF00"/>
                </a:solidFill>
                <a:latin typeface="Comic Sans MS" charset="0"/>
              </a:rPr>
              <a:t>.</a:t>
            </a:r>
            <a:endParaRPr lang="en-US" sz="3200" b="1">
              <a:solidFill>
                <a:srgbClr val="FFFF00"/>
              </a:solidFill>
              <a:latin typeface="Comic Sans MS" charset="0"/>
            </a:endParaRPr>
          </a:p>
        </p:txBody>
      </p:sp>
      <p:grpSp>
        <p:nvGrpSpPr>
          <p:cNvPr id="67611" name="Group 27"/>
          <p:cNvGrpSpPr>
            <a:grpSpLocks/>
          </p:cNvGrpSpPr>
          <p:nvPr/>
        </p:nvGrpSpPr>
        <p:grpSpPr bwMode="auto">
          <a:xfrm>
            <a:off x="7943850" y="3435350"/>
            <a:ext cx="1195388" cy="1098550"/>
            <a:chOff x="3544" y="2589"/>
            <a:chExt cx="753" cy="692"/>
          </a:xfrm>
        </p:grpSpPr>
        <p:sp>
          <p:nvSpPr>
            <p:cNvPr id="67622" name="Freeform 28"/>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23" name="Freeform 29"/>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24" name="AutoShape 30"/>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7625" name="Rectangle 31"/>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626" name="Line 32"/>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7" name="Line 33"/>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8" name="Rectangle 34"/>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7629" name="Line 35"/>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0" name="Line 36"/>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1" name="Rectangle 37"/>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7632" name="Rectangle 38"/>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7633" name="Rectangle 39"/>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67634" name="Rectangle 40"/>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35" name="Rectangle 41"/>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36" name="Rectangle 42"/>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grpSp>
      <p:sp>
        <p:nvSpPr>
          <p:cNvPr id="67612" name="Text Box 4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613" name="Text Box 44"/>
          <p:cNvSpPr txBox="1">
            <a:spLocks noChangeArrowheads="1"/>
          </p:cNvSpPr>
          <p:nvPr/>
        </p:nvSpPr>
        <p:spPr bwMode="auto">
          <a:xfrm>
            <a:off x="8591550"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3</a:t>
            </a:r>
            <a:endParaRPr lang="en-US" sz="2000">
              <a:solidFill>
                <a:srgbClr val="FFA27C"/>
              </a:solidFill>
              <a:latin typeface="B VAG Rounded Bold" charset="0"/>
            </a:endParaRPr>
          </a:p>
        </p:txBody>
      </p:sp>
      <p:grpSp>
        <p:nvGrpSpPr>
          <p:cNvPr id="3" name="Group 45"/>
          <p:cNvGrpSpPr>
            <a:grpSpLocks/>
          </p:cNvGrpSpPr>
          <p:nvPr/>
        </p:nvGrpSpPr>
        <p:grpSpPr bwMode="auto">
          <a:xfrm>
            <a:off x="2786063" y="1435100"/>
            <a:ext cx="5265737" cy="4075113"/>
            <a:chOff x="1247" y="633"/>
            <a:chExt cx="3317" cy="2567"/>
          </a:xfrm>
        </p:grpSpPr>
        <p:sp>
          <p:nvSpPr>
            <p:cNvPr id="253998" name="AutoShape 46"/>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ＭＳ Ｐゴシック" charset="-128"/>
                <a:cs typeface="ＭＳ Ｐゴシック" charset="-128"/>
              </a:endParaRPr>
            </a:p>
          </p:txBody>
        </p:sp>
        <p:sp>
          <p:nvSpPr>
            <p:cNvPr id="253999" name="Text Box 47"/>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eaLnBrk="0" hangingPunct="0">
                <a:spcBef>
                  <a:spcPct val="50000"/>
                </a:spcBef>
                <a:defRPr/>
              </a:pPr>
              <a:r>
                <a:rPr lang="en-US" sz="6600" b="1" dirty="0">
                  <a:solidFill>
                    <a:schemeClr val="tx2"/>
                  </a:solidFill>
                  <a:latin typeface="Comic Sans MS" pitchFamily="-112" charset="0"/>
                  <a:ea typeface="ＭＳ Ｐゴシック" pitchFamily="-112" charset="-128"/>
                  <a:cs typeface="+mn-cs"/>
                </a:rPr>
                <a:t>Z-E-N</a:t>
              </a:r>
            </a:p>
          </p:txBody>
        </p:sp>
        <p:sp>
          <p:nvSpPr>
            <p:cNvPr id="254000" name="Text Box 48"/>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a:solidFill>
                    <a:schemeClr val="tx2"/>
                  </a:solidFill>
                  <a:latin typeface="Comic Sans MS" charset="0"/>
                </a:rPr>
                <a:t>3</a:t>
              </a:r>
              <a:r>
                <a:rPr lang="zh-CN" altLang="en-US" sz="3200" b="1">
                  <a:solidFill>
                    <a:schemeClr val="tx2"/>
                  </a:solidFill>
                  <a:latin typeface="Comic Sans MS" charset="0"/>
                </a:rPr>
                <a:t>位外交官祭司</a:t>
              </a:r>
              <a:endParaRPr lang="en-US" sz="3200" b="1">
                <a:solidFill>
                  <a:schemeClr val="tx2"/>
                </a:solidFill>
                <a:latin typeface="Comic Sans MS" charset="0"/>
              </a:endParaRPr>
            </a:p>
          </p:txBody>
        </p:sp>
      </p:grpSp>
      <p:sp>
        <p:nvSpPr>
          <p:cNvPr id="254001" name="Rectangle 49"/>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66</a:t>
            </a:r>
          </a:p>
        </p:txBody>
      </p:sp>
      <p:sp>
        <p:nvSpPr>
          <p:cNvPr id="254002" name="Text Box 50"/>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耶</a:t>
            </a:r>
            <a:r>
              <a:rPr lang="en-US" altLang="ja-JP" sz="1600" b="1">
                <a:latin typeface="Comic Sans MS" charset="0"/>
              </a:rPr>
              <a:t> 29:10; </a:t>
            </a:r>
            <a:r>
              <a:rPr lang="zh-CN" altLang="en-US" sz="1600" b="1">
                <a:latin typeface="Comic Sans MS" charset="0"/>
              </a:rPr>
              <a:t>拉</a:t>
            </a:r>
            <a:r>
              <a:rPr lang="en-US" altLang="ja-JP" sz="1600" b="1">
                <a:latin typeface="Comic Sans MS" charset="0"/>
              </a:rPr>
              <a:t> 3:8; </a:t>
            </a:r>
            <a:r>
              <a:rPr lang="zh-CN" altLang="en-US" sz="1600" b="1">
                <a:latin typeface="Comic Sans MS" charset="0"/>
              </a:rPr>
              <a:t>尼</a:t>
            </a:r>
            <a:r>
              <a:rPr lang="en-US" altLang="ja-JP" sz="1600" b="1">
                <a:latin typeface="Comic Sans MS" charset="0"/>
              </a:rPr>
              <a:t> 2:5-6</a:t>
            </a:r>
            <a:endParaRPr lang="en-US" sz="1600" b="1">
              <a:latin typeface="Comic Sans MS" charset="0"/>
            </a:endParaRPr>
          </a:p>
        </p:txBody>
      </p:sp>
      <p:sp>
        <p:nvSpPr>
          <p:cNvPr id="67617"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254004" name="Rectangle 52"/>
          <p:cNvSpPr>
            <a:spLocks noGrp="1" noChangeArrowheads="1"/>
          </p:cNvSpPr>
          <p:nvPr>
            <p:ph type="title" idx="4294967295"/>
          </p:nvPr>
        </p:nvSpPr>
        <p:spPr bwMode="auto">
          <a:xfrm>
            <a:off x="4191000" y="6553200"/>
            <a:ext cx="990600" cy="304800"/>
          </a:xfrm>
          <a:prstGeom prst="rect">
            <a:avLst/>
          </a:prstGeom>
          <a:ln>
            <a:miter lim="800000"/>
            <a:headEnd/>
            <a:tailEnd/>
          </a:ln>
        </p:spPr>
        <p:txBody>
          <a:bodyPr/>
          <a:lstStyle/>
          <a:p>
            <a:r>
              <a:rPr lang="en-US" sz="1800" b="1">
                <a:effectLst/>
                <a:latin typeface="Comic Sans MS" charset="0"/>
                <a:ea typeface="ＭＳ Ｐゴシック" charset="0"/>
                <a:cs typeface="ＭＳ Ｐゴシック" charset="0"/>
              </a:rPr>
              <a:t>Z-E-N</a:t>
            </a:r>
            <a:endParaRPr lang="en-US" sz="1000">
              <a:latin typeface="Time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253978"/>
                                        </p:tgtEl>
                                        <p:attrNameLst>
                                          <p:attrName>style.visibility</p:attrName>
                                        </p:attrNameLst>
                                      </p:cBhvr>
                                      <p:to>
                                        <p:strVal val="visible"/>
                                      </p:to>
                                    </p:set>
                                    <p:anim calcmode="lin" valueType="num">
                                      <p:cBhvr>
                                        <p:cTn id="7" dur="500" fill="hold"/>
                                        <p:tgtEl>
                                          <p:spTgt spid="253978"/>
                                        </p:tgtEl>
                                        <p:attrNameLst>
                                          <p:attrName>ppt_w</p:attrName>
                                        </p:attrNameLst>
                                      </p:cBhvr>
                                      <p:tavLst>
                                        <p:tav tm="0">
                                          <p:val>
                                            <p:fltVal val="0"/>
                                          </p:val>
                                        </p:tav>
                                        <p:tav tm="100000">
                                          <p:val>
                                            <p:strVal val="#ppt_w"/>
                                          </p:val>
                                        </p:tav>
                                      </p:tavLst>
                                    </p:anim>
                                    <p:anim calcmode="lin" valueType="num">
                                      <p:cBhvr>
                                        <p:cTn id="8" dur="500" fill="hold"/>
                                        <p:tgtEl>
                                          <p:spTgt spid="253978"/>
                                        </p:tgtEl>
                                        <p:attrNameLst>
                                          <p:attrName>ppt_h</p:attrName>
                                        </p:attrNameLst>
                                      </p:cBhvr>
                                      <p:tavLst>
                                        <p:tav tm="0">
                                          <p:val>
                                            <p:fltVal val="0"/>
                                          </p:val>
                                        </p:tav>
                                        <p:tav tm="100000">
                                          <p:val>
                                            <p:strVal val="#ppt_h"/>
                                          </p:val>
                                        </p:tav>
                                      </p:tavLst>
                                    </p:anim>
                                    <p:anim calcmode="lin" valueType="num">
                                      <p:cBhvr>
                                        <p:cTn id="9" dur="500" fill="hold"/>
                                        <p:tgtEl>
                                          <p:spTgt spid="253978"/>
                                        </p:tgtEl>
                                        <p:attrNameLst>
                                          <p:attrName>ppt_x</p:attrName>
                                        </p:attrNameLst>
                                      </p:cBhvr>
                                      <p:tavLst>
                                        <p:tav tm="0">
                                          <p:val>
                                            <p:fltVal val="0.5"/>
                                          </p:val>
                                        </p:tav>
                                        <p:tav tm="100000">
                                          <p:val>
                                            <p:strVal val="#ppt_x"/>
                                          </p:val>
                                        </p:tav>
                                      </p:tavLst>
                                    </p:anim>
                                    <p:anim calcmode="lin" valueType="num">
                                      <p:cBhvr>
                                        <p:cTn id="10" dur="500" fill="hold"/>
                                        <p:tgtEl>
                                          <p:spTgt spid="25397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53975"/>
                                        </p:tgtEl>
                                        <p:attrNameLst>
                                          <p:attrName>style.visibility</p:attrName>
                                        </p:attrNameLst>
                                      </p:cBhvr>
                                      <p:to>
                                        <p:strVal val="visible"/>
                                      </p:to>
                                    </p:set>
                                    <p:anim calcmode="lin" valueType="num">
                                      <p:cBhvr>
                                        <p:cTn id="15" dur="500" fill="hold"/>
                                        <p:tgtEl>
                                          <p:spTgt spid="253975"/>
                                        </p:tgtEl>
                                        <p:attrNameLst>
                                          <p:attrName>ppt_w</p:attrName>
                                        </p:attrNameLst>
                                      </p:cBhvr>
                                      <p:tavLst>
                                        <p:tav tm="0">
                                          <p:val>
                                            <p:fltVal val="0"/>
                                          </p:val>
                                        </p:tav>
                                        <p:tav tm="100000">
                                          <p:val>
                                            <p:strVal val="#ppt_w"/>
                                          </p:val>
                                        </p:tav>
                                      </p:tavLst>
                                    </p:anim>
                                    <p:anim calcmode="lin" valueType="num">
                                      <p:cBhvr>
                                        <p:cTn id="16" dur="500" fill="hold"/>
                                        <p:tgtEl>
                                          <p:spTgt spid="253975"/>
                                        </p:tgtEl>
                                        <p:attrNameLst>
                                          <p:attrName>ppt_h</p:attrName>
                                        </p:attrNameLst>
                                      </p:cBhvr>
                                      <p:tavLst>
                                        <p:tav tm="0">
                                          <p:val>
                                            <p:fltVal val="0"/>
                                          </p:val>
                                        </p:tav>
                                        <p:tav tm="100000">
                                          <p:val>
                                            <p:strVal val="#ppt_h"/>
                                          </p:val>
                                        </p:tav>
                                      </p:tavLst>
                                    </p:anim>
                                    <p:anim calcmode="lin" valueType="num">
                                      <p:cBhvr>
                                        <p:cTn id="17" dur="500" fill="hold"/>
                                        <p:tgtEl>
                                          <p:spTgt spid="253975"/>
                                        </p:tgtEl>
                                        <p:attrNameLst>
                                          <p:attrName>ppt_x</p:attrName>
                                        </p:attrNameLst>
                                      </p:cBhvr>
                                      <p:tavLst>
                                        <p:tav tm="0">
                                          <p:val>
                                            <p:fltVal val="0.5"/>
                                          </p:val>
                                        </p:tav>
                                        <p:tav tm="100000">
                                          <p:val>
                                            <p:strVal val="#ppt_x"/>
                                          </p:val>
                                        </p:tav>
                                      </p:tavLst>
                                    </p:anim>
                                    <p:anim calcmode="lin" valueType="num">
                                      <p:cBhvr>
                                        <p:cTn id="18" dur="500" fill="hold"/>
                                        <p:tgtEl>
                                          <p:spTgt spid="25397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53976"/>
                                        </p:tgtEl>
                                        <p:attrNameLst>
                                          <p:attrName>style.visibility</p:attrName>
                                        </p:attrNameLst>
                                      </p:cBhvr>
                                      <p:to>
                                        <p:strVal val="visible"/>
                                      </p:to>
                                    </p:set>
                                    <p:anim calcmode="lin" valueType="num">
                                      <p:cBhvr>
                                        <p:cTn id="23" dur="500" fill="hold"/>
                                        <p:tgtEl>
                                          <p:spTgt spid="253976"/>
                                        </p:tgtEl>
                                        <p:attrNameLst>
                                          <p:attrName>ppt_w</p:attrName>
                                        </p:attrNameLst>
                                      </p:cBhvr>
                                      <p:tavLst>
                                        <p:tav tm="0">
                                          <p:val>
                                            <p:fltVal val="0"/>
                                          </p:val>
                                        </p:tav>
                                        <p:tav tm="100000">
                                          <p:val>
                                            <p:strVal val="#ppt_w"/>
                                          </p:val>
                                        </p:tav>
                                      </p:tavLst>
                                    </p:anim>
                                    <p:anim calcmode="lin" valueType="num">
                                      <p:cBhvr>
                                        <p:cTn id="24" dur="500" fill="hold"/>
                                        <p:tgtEl>
                                          <p:spTgt spid="253976"/>
                                        </p:tgtEl>
                                        <p:attrNameLst>
                                          <p:attrName>ppt_h</p:attrName>
                                        </p:attrNameLst>
                                      </p:cBhvr>
                                      <p:tavLst>
                                        <p:tav tm="0">
                                          <p:val>
                                            <p:fltVal val="0"/>
                                          </p:val>
                                        </p:tav>
                                        <p:tav tm="100000">
                                          <p:val>
                                            <p:strVal val="#ppt_h"/>
                                          </p:val>
                                        </p:tav>
                                      </p:tavLst>
                                    </p:anim>
                                    <p:anim calcmode="lin" valueType="num">
                                      <p:cBhvr>
                                        <p:cTn id="25" dur="500" fill="hold"/>
                                        <p:tgtEl>
                                          <p:spTgt spid="253976"/>
                                        </p:tgtEl>
                                        <p:attrNameLst>
                                          <p:attrName>ppt_x</p:attrName>
                                        </p:attrNameLst>
                                      </p:cBhvr>
                                      <p:tavLst>
                                        <p:tav tm="0">
                                          <p:val>
                                            <p:fltVal val="0.5"/>
                                          </p:val>
                                        </p:tav>
                                        <p:tav tm="100000">
                                          <p:val>
                                            <p:strVal val="#ppt_x"/>
                                          </p:val>
                                        </p:tav>
                                      </p:tavLst>
                                    </p:anim>
                                    <p:anim calcmode="lin" valueType="num">
                                      <p:cBhvr>
                                        <p:cTn id="26" dur="500" fill="hold"/>
                                        <p:tgtEl>
                                          <p:spTgt spid="25397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75" grpId="0" autoUpdateAnimBg="0"/>
      <p:bldP spid="253976" grpId="0" autoUpdateAnimBg="0"/>
      <p:bldP spid="25397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居鲁士大帝征服巴比伦</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波斯王古列元年 （公元前</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538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），耶和华为要应验他藉耶利米（</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25:11-12</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）的口所说的话，就激动波斯王古列的心灵，使他通令全国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以斯拉记</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CNVS</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48396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居鲁士</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敕令</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波斯王古列这样说：‘耶和华天上的　神已经把地上万国赐给我。他指派我在犹大的耶路撒冷为他建造殿宇。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你们中间凡是他的子民，愿　神与他同在的，都可以上犹大的耶路撒冷去，建造耶和华以色列的　神的殿，他是在耶路撒冷受敬拜的　神。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所有余民，无论寄居在甚么地方，那地方的人都要用金、银、财物、牲畜帮助他，也要为在耶路撒冷　神的殿献上甘心的礼物。</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以斯拉记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1:2-4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CNVS</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4072703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6085" name="Rectangle 5"/>
          <p:cNvSpPr>
            <a:spLocks noChangeArrowheads="1"/>
          </p:cNvSpPr>
          <p:nvPr/>
        </p:nvSpPr>
        <p:spPr bwMode="auto">
          <a:xfrm>
            <a:off x="0" y="0"/>
            <a:ext cx="9144000" cy="7086600"/>
          </a:xfrm>
          <a:prstGeom prst="rect">
            <a:avLst/>
          </a:prstGeom>
          <a:gradFill rotWithShape="0">
            <a:gsLst>
              <a:gs pos="0">
                <a:schemeClr val="hlink"/>
              </a:gs>
              <a:gs pos="100000">
                <a:schemeClr val="hlink">
                  <a:gamma/>
                  <a:shade val="94118"/>
                  <a:invGamma/>
                </a:schemeClr>
              </a:gs>
            </a:gsLst>
            <a:path path="shape">
              <a:fillToRect l="50000" t="50000" r="50000" b="50000"/>
            </a:path>
          </a:gradFill>
          <a:ln w="12700" cap="sq">
            <a:solidFill>
              <a:schemeClr val="tx1"/>
            </a:solidFill>
            <a:miter lim="800000"/>
            <a:headEnd type="none" w="sm" len="sm"/>
            <a:tailEnd type="none" w="sm" len="sm"/>
          </a:ln>
          <a:effectLst/>
        </p:spPr>
        <p:txBody>
          <a:bodyPr wrap="none" anchor="ctr"/>
          <a:lstStyle/>
          <a:p>
            <a:pPr>
              <a:defRPr/>
            </a:pPr>
            <a:endParaRPr lang="en-US">
              <a:ea typeface="ＭＳ Ｐゴシック" charset="-128"/>
              <a:cs typeface="ＭＳ Ｐゴシック" charset="-128"/>
            </a:endParaRPr>
          </a:p>
        </p:txBody>
      </p:sp>
      <p:sp>
        <p:nvSpPr>
          <p:cNvPr id="46082" name="Rectangle 2"/>
          <p:cNvSpPr>
            <a:spLocks noGrp="1" noChangeArrowheads="1"/>
          </p:cNvSpPr>
          <p:nvPr>
            <p:ph type="title"/>
          </p:nvPr>
        </p:nvSpPr>
        <p:spPr>
          <a:xfrm>
            <a:off x="152400" y="152400"/>
            <a:ext cx="6324600" cy="990600"/>
          </a:xfrm>
          <a:solidFill>
            <a:srgbClr val="FFFFFF"/>
          </a:solidFill>
          <a:ln>
            <a:solidFill>
              <a:srgbClr val="000000"/>
            </a:solidFill>
          </a:ln>
        </p:spPr>
        <p:txBody>
          <a:bodyPr anchor="ctr" anchorCtr="1"/>
          <a:lstStyle/>
          <a:p>
            <a:pPr algn="ctr" eaLnBrk="1" hangingPunct="1"/>
            <a:r>
              <a:rPr lang="zh-CN" altLang="en-US" b="1">
                <a:solidFill>
                  <a:schemeClr val="bg1"/>
                </a:solidFill>
                <a:latin typeface="Arial Black" charset="0"/>
                <a:ea typeface="ＭＳ Ｐゴシック" charset="0"/>
                <a:cs typeface="Times New Roman" charset="0"/>
              </a:rPr>
              <a:t>从被掳后归回</a:t>
            </a:r>
            <a:r>
              <a:rPr lang="en-US" altLang="zh-CN" sz="2000" b="1">
                <a:solidFill>
                  <a:schemeClr val="bg1"/>
                </a:solidFill>
                <a:latin typeface="Times" charset="0"/>
                <a:ea typeface="ＭＳ Ｐゴシック" charset="0"/>
                <a:cs typeface="Times New Roman" charset="0"/>
              </a:rPr>
              <a:t> </a:t>
            </a:r>
            <a:br>
              <a:rPr lang="en-US" altLang="zh-CN" sz="2000" b="1">
                <a:solidFill>
                  <a:schemeClr val="bg1"/>
                </a:solidFill>
                <a:latin typeface="Times" charset="0"/>
                <a:ea typeface="ＭＳ Ｐゴシック" charset="0"/>
                <a:cs typeface="Times New Roman" charset="0"/>
              </a:rPr>
            </a:br>
            <a:r>
              <a:rPr lang="en-US" altLang="zh-CN" sz="2000" b="1" i="1">
                <a:solidFill>
                  <a:schemeClr val="bg1"/>
                </a:solidFill>
                <a:latin typeface="Arial Narrow" charset="0"/>
                <a:ea typeface="ＭＳ Ｐゴシック" charset="0"/>
                <a:cs typeface="Times New Roman" charset="0"/>
              </a:rPr>
              <a:t>The Bible Visual Resource Book</a:t>
            </a:r>
            <a:r>
              <a:rPr lang="en-US" altLang="zh-CN" sz="2000" b="1">
                <a:solidFill>
                  <a:schemeClr val="bg1"/>
                </a:solidFill>
                <a:latin typeface="Arial Narrow" charset="0"/>
                <a:ea typeface="ＭＳ Ｐゴシック" charset="0"/>
                <a:cs typeface="Times New Roman" charset="0"/>
              </a:rPr>
              <a:t>, 95</a:t>
            </a:r>
            <a:endParaRPr lang="en-US" sz="2000" b="1">
              <a:solidFill>
                <a:schemeClr val="bg1"/>
              </a:solidFill>
              <a:latin typeface="Arial Narrow" charset="0"/>
              <a:ea typeface="ＭＳ Ｐゴシック" charset="0"/>
              <a:cs typeface="Times New Roman" charset="0"/>
            </a:endParaRPr>
          </a:p>
        </p:txBody>
      </p:sp>
      <p:sp>
        <p:nvSpPr>
          <p:cNvPr id="69636"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rPr>
              <a:t>298</a:t>
            </a:r>
          </a:p>
        </p:txBody>
      </p:sp>
      <p:pic>
        <p:nvPicPr>
          <p:cNvPr id="6963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4775" y="1692275"/>
            <a:ext cx="881062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565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a:xfrm>
            <a:off x="152400" y="0"/>
            <a:ext cx="8077200" cy="990600"/>
          </a:xfrm>
          <a:solidFill>
            <a:srgbClr val="000000"/>
          </a:solidFill>
        </p:spPr>
        <p:txBody>
          <a:bodyPr/>
          <a:lstStyle/>
          <a:p>
            <a:pPr algn="ctr">
              <a:defRPr/>
            </a:pPr>
            <a:r>
              <a:rPr lang="zh-CN" altLang="en-US" i="0" dirty="0">
                <a:effectLst>
                  <a:outerShdw blurRad="38100" dist="38100" dir="2700000" algn="tl">
                    <a:srgbClr val="366B1B"/>
                  </a:outerShdw>
                </a:effectLst>
                <a:latin typeface="Arial Black" charset="0"/>
                <a:ea typeface="ＭＳ Ｐゴシック" charset="0"/>
                <a:cs typeface="Times New Roman" charset="0"/>
              </a:rPr>
              <a:t>波丝帝国地图</a:t>
            </a:r>
            <a:endParaRPr lang="en-US" sz="2000" i="0" dirty="0">
              <a:effectLst>
                <a:outerShdw blurRad="38100" dist="38100" dir="2700000" algn="tl">
                  <a:srgbClr val="366B1B"/>
                </a:outerShdw>
              </a:effectLst>
              <a:latin typeface="Arial Narrow" charset="0"/>
              <a:ea typeface="ＭＳ Ｐゴシック" charset="0"/>
              <a:cs typeface="Times New Roman" charset="0"/>
            </a:endParaRPr>
          </a:p>
        </p:txBody>
      </p:sp>
      <p:sp>
        <p:nvSpPr>
          <p:cNvPr id="15565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a:cs typeface="Arial"/>
              </a:rPr>
              <a:t>317</a:t>
            </a:r>
          </a:p>
        </p:txBody>
      </p:sp>
      <p:sp>
        <p:nvSpPr>
          <p:cNvPr id="155652" name="Rectangle 4"/>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a:solidFill>
                <a:srgbClr val="000000"/>
              </a:solidFill>
              <a:latin typeface="Arial Narrow" charset="0"/>
            </a:endParaRPr>
          </a:p>
        </p:txBody>
      </p:sp>
      <p:sp>
        <p:nvSpPr>
          <p:cNvPr id="155653" name="Rectangle 5"/>
          <p:cNvSpPr>
            <a:spLocks noChangeArrowheads="1"/>
          </p:cNvSpPr>
          <p:nvPr/>
        </p:nvSpPr>
        <p:spPr bwMode="auto">
          <a:xfrm>
            <a:off x="1938338"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a:solidFill>
                <a:srgbClr val="000000"/>
              </a:solidFill>
              <a:latin typeface="Arial Narrow" charset="0"/>
            </a:endParaRPr>
          </a:p>
        </p:txBody>
      </p:sp>
      <p:sp>
        <p:nvSpPr>
          <p:cNvPr id="7" name="TextBox 6"/>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altLang="zh-CN" sz="2000" dirty="0">
                <a:solidFill>
                  <a:srgbClr val="FFFFFF"/>
                </a:solidFill>
                <a:effectLst>
                  <a:outerShdw blurRad="38100" dist="38100" dir="2700000" algn="tl">
                    <a:srgbClr val="366B1B"/>
                  </a:outerShdw>
                </a:effectLst>
              </a:rPr>
              <a:t>Barry J. Beitzel, </a:t>
            </a:r>
            <a:r>
              <a:rPr kumimoji="1" lang="en-US" altLang="zh-CN" sz="2000" i="1" dirty="0">
                <a:solidFill>
                  <a:srgbClr val="FFFFFF"/>
                </a:solidFill>
                <a:effectLst>
                  <a:outerShdw blurRad="38100" dist="38100" dir="2700000" algn="tl">
                    <a:srgbClr val="366B1B"/>
                  </a:outerShdw>
                </a:effectLst>
              </a:rPr>
              <a:t>Moody Atlas of Bible Lands</a:t>
            </a:r>
            <a:r>
              <a:rPr kumimoji="1" lang="en-US" altLang="zh-CN" sz="2000" dirty="0">
                <a:solidFill>
                  <a:srgbClr val="FFFFFF"/>
                </a:solidFill>
                <a:effectLst>
                  <a:outerShdw blurRad="38100" dist="38100" dir="2700000" algn="tl">
                    <a:srgbClr val="366B1B"/>
                  </a:outerShdw>
                </a:effectLst>
              </a:rPr>
              <a:t>, 150-51</a:t>
            </a:r>
            <a:endParaRPr lang="en-US" dirty="0"/>
          </a:p>
        </p:txBody>
      </p:sp>
      <p:sp>
        <p:nvSpPr>
          <p:cNvPr id="12" name="Rectangle 3"/>
          <p:cNvSpPr>
            <a:spLocks noChangeArrowheads="1"/>
          </p:cNvSpPr>
          <p:nvPr/>
        </p:nvSpPr>
        <p:spPr bwMode="auto">
          <a:xfrm>
            <a:off x="0" y="6165304"/>
            <a:ext cx="9144000" cy="707886"/>
          </a:xfrm>
          <a:prstGeom prst="rect">
            <a:avLst/>
          </a:prstGeom>
          <a:solidFill>
            <a:schemeClr val="tx1"/>
          </a:solidFill>
          <a:ln>
            <a:noFill/>
          </a:ln>
        </p:spPr>
        <p:txBody>
          <a:bodyPr>
            <a:spAutoFit/>
          </a:bodyPr>
          <a:lstStyle/>
          <a:p>
            <a:pPr algn="ctr"/>
            <a:r>
              <a:rPr lang="zh-CN" altLang="en-US" sz="2000" b="1" dirty="0">
                <a:solidFill>
                  <a:srgbClr val="FFFFFF"/>
                </a:solidFill>
                <a:latin typeface="Arial" charset="0"/>
                <a:cs typeface="Arial" charset="0"/>
              </a:rPr>
              <a:t>由古列王二世所开始，大利乌一世王统管的帝国边界。这边界由希腊开始直到印度。</a:t>
            </a:r>
          </a:p>
        </p:txBody>
      </p:sp>
      <p:grpSp>
        <p:nvGrpSpPr>
          <p:cNvPr id="9" name="Group 1030"/>
          <p:cNvGrpSpPr>
            <a:grpSpLocks/>
          </p:cNvGrpSpPr>
          <p:nvPr/>
        </p:nvGrpSpPr>
        <p:grpSpPr bwMode="auto">
          <a:xfrm>
            <a:off x="4259266" y="3935413"/>
            <a:ext cx="693738" cy="685800"/>
            <a:chOff x="2971" y="2623"/>
            <a:chExt cx="437" cy="432"/>
          </a:xfrm>
        </p:grpSpPr>
        <p:sp>
          <p:nvSpPr>
            <p:cNvPr id="10" name="Oval 1031"/>
            <p:cNvSpPr>
              <a:spLocks noChangeArrowheads="1"/>
            </p:cNvSpPr>
            <p:nvPr/>
          </p:nvSpPr>
          <p:spPr bwMode="auto">
            <a:xfrm>
              <a:off x="2976" y="2623"/>
              <a:ext cx="432" cy="432"/>
            </a:xfrm>
            <a:prstGeom prst="ellipse">
              <a:avLst/>
            </a:prstGeom>
            <a:solidFill>
              <a:srgbClr val="FF0000"/>
            </a:solidFill>
            <a:ln w="12700">
              <a:solidFill>
                <a:srgbClr val="000000"/>
              </a:solidFill>
              <a:miter lim="800000"/>
              <a:headEnd type="none" w="sm" len="sm"/>
              <a:tailEnd type="none" w="sm" len="sm"/>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Text Box 1032"/>
            <p:cNvSpPr txBox="1">
              <a:spLocks noChangeArrowheads="1"/>
            </p:cNvSpPr>
            <p:nvPr/>
          </p:nvSpPr>
          <p:spPr bwMode="auto">
            <a:xfrm>
              <a:off x="2971" y="2767"/>
              <a:ext cx="43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2400" b="0" i="0" u="none" strike="noStrike" kern="0" cap="none" spc="0" normalizeH="0" baseline="30000" noProof="0" dirty="0">
                  <a:ln>
                    <a:noFill/>
                  </a:ln>
                  <a:solidFill>
                    <a:srgbClr val="FFFFFF"/>
                  </a:solidFill>
                  <a:effectLst/>
                  <a:uLnTx/>
                  <a:uFillTx/>
                  <a:latin typeface="Arial" charset="0"/>
                  <a:ea typeface="ＭＳ Ｐゴシック" charset="0"/>
                </a:rPr>
                <a:t>书珊</a:t>
              </a:r>
              <a:endParaRPr kumimoji="0" lang="en-US" sz="2400" b="0" i="0" u="none" strike="noStrike" kern="0" cap="none" spc="0" normalizeH="0" baseline="3000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4281765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p:spPr>
        <p:txBody>
          <a:bodyPr anchor="t"/>
          <a:lstStyle/>
          <a:p>
            <a:pPr>
              <a:defRPr/>
            </a:pPr>
            <a:r>
              <a:rPr lang="zh-CN" altLang="en-US" sz="9600" b="1" dirty="0">
                <a:effectLst>
                  <a:glow rad="127000">
                    <a:schemeClr val="tx1"/>
                  </a:glow>
                </a:effectLst>
                <a:latin typeface="Arial" charset="0"/>
                <a:ea typeface="ＭＳ Ｐゴシック" charset="0"/>
                <a:cs typeface="ＭＳ Ｐゴシック" charset="0"/>
              </a:rPr>
              <a:t>但为什么</a:t>
            </a:r>
            <a:br>
              <a:rPr lang="en-US" altLang="zh-CN" sz="7200" b="1" dirty="0">
                <a:effectLst>
                  <a:glow rad="127000">
                    <a:schemeClr val="tx1"/>
                  </a:glow>
                </a:effectLst>
                <a:latin typeface="Arial" charset="0"/>
                <a:ea typeface="ＭＳ Ｐゴシック" charset="0"/>
                <a:cs typeface="ＭＳ Ｐゴシック" charset="0"/>
              </a:rPr>
            </a:br>
            <a:r>
              <a:rPr lang="zh-CN" altLang="en-US" sz="7200" b="1" dirty="0">
                <a:effectLst>
                  <a:glow rad="127000">
                    <a:schemeClr val="tx1"/>
                  </a:glow>
                </a:effectLst>
                <a:latin typeface="Arial" charset="0"/>
                <a:ea typeface="ＭＳ Ｐゴシック" charset="0"/>
                <a:cs typeface="ＭＳ Ｐゴシック" charset="0"/>
              </a:rPr>
              <a:t>重返以色列的土地如此重要？</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1659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创世记 </a:t>
            </a:r>
            <a:r>
              <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就在那时候，耶和华与亚伯兰立约说：“我已经把这地赐给你的后裔了，就是从埃及河直到幼发拉底河之地 ”</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新译本</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黎巴嫩</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以色列</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埃及</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叙利亚</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约旦</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Tree>
    <p:extLst>
      <p:ext uri="{BB962C8B-B14F-4D97-AF65-F5344CB8AC3E}">
        <p14:creationId xmlns:p14="http://schemas.microsoft.com/office/powerpoint/2010/main" val="4225797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b="1">
                <a:latin typeface="Arial" charset="0"/>
                <a:ea typeface="ＭＳ Ｐゴシック" charset="0"/>
                <a:cs typeface="ＭＳ Ｐゴシック" charset="0"/>
              </a:rPr>
              <a:t>Bethlehem aerial from north</a:t>
            </a:r>
            <a:endParaRPr lang="en-US" sz="4800" b="1">
              <a:latin typeface="Arial" charset="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从耶路撒冷附近北部俯瞰伯利恒</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04485" name="Text Box 1029"/>
          <p:cNvSpPr txBox="1">
            <a:spLocks noChangeArrowheads="1"/>
          </p:cNvSpPr>
          <p:nvPr/>
        </p:nvSpPr>
        <p:spPr bwMode="auto">
          <a:xfrm>
            <a:off x="3657600" y="685800"/>
            <a:ext cx="1588897"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a:cs typeface="ＭＳ Ｐゴシック"/>
              </a:rPr>
              <a:t>耶稣诞生教堂</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ＭＳ Ｐゴシック"/>
            </a:endParaRPr>
          </a:p>
        </p:txBody>
      </p:sp>
      <p:sp>
        <p:nvSpPr>
          <p:cNvPr id="404486" name="Text Box 1030"/>
          <p:cNvSpPr txBox="1">
            <a:spLocks noChangeArrowheads="1"/>
          </p:cNvSpPr>
          <p:nvPr/>
        </p:nvSpPr>
        <p:spPr bwMode="auto">
          <a:xfrm>
            <a:off x="152400" y="0"/>
            <a:ext cx="1519968"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a:cs typeface="ＭＳ Ｐゴシック"/>
              </a:rPr>
              <a:t>希律王宫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a:cs typeface="ＭＳ Ｐゴシック"/>
            </a:endParaRPr>
          </a:p>
        </p:txBody>
      </p:sp>
      <p:sp>
        <p:nvSpPr>
          <p:cNvPr id="404487" name="Text Box 1031"/>
          <p:cNvSpPr txBox="1">
            <a:spLocks noChangeArrowheads="1"/>
          </p:cNvSpPr>
          <p:nvPr/>
        </p:nvSpPr>
        <p:spPr bwMode="auto">
          <a:xfrm>
            <a:off x="914400" y="1955800"/>
            <a:ext cx="886781"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a:cs typeface="ＭＳ Ｐゴシック"/>
              </a:rPr>
              <a:t>和谐山</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ＭＳ Ｐゴシック"/>
            </a:endParaRPr>
          </a:p>
        </p:txBody>
      </p:sp>
      <p:sp>
        <p:nvSpPr>
          <p:cNvPr id="404488" name="Text Box 1032"/>
          <p:cNvSpPr txBox="1">
            <a:spLocks noChangeArrowheads="1"/>
          </p:cNvSpPr>
          <p:nvPr/>
        </p:nvSpPr>
        <p:spPr bwMode="auto">
          <a:xfrm>
            <a:off x="6172200" y="2133600"/>
            <a:ext cx="881973"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a:cs typeface="ＭＳ Ｐゴシック"/>
              </a:rPr>
              <a:t>坦图尔</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ＭＳ Ｐゴシック"/>
            </a:endParaRPr>
          </a:p>
        </p:txBody>
      </p:sp>
      <p:sp>
        <p:nvSpPr>
          <p:cNvPr id="404489" name="Text Box 1033"/>
          <p:cNvSpPr txBox="1">
            <a:spLocks noChangeArrowheads="1"/>
          </p:cNvSpPr>
          <p:nvPr/>
        </p:nvSpPr>
        <p:spPr bwMode="auto">
          <a:xfrm>
            <a:off x="990600" y="3048000"/>
            <a:ext cx="1156086"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a:cs typeface="ＭＳ Ｐゴシック"/>
              </a:rPr>
              <a:t>拉赫尔山</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ＭＳ Ｐゴシック"/>
            </a:endParaRPr>
          </a:p>
        </p:txBody>
      </p:sp>
      <p:sp>
        <p:nvSpPr>
          <p:cNvPr id="404490" name="Text Box 1034"/>
          <p:cNvSpPr txBox="1">
            <a:spLocks noChangeArrowheads="1"/>
          </p:cNvSpPr>
          <p:nvPr/>
        </p:nvSpPr>
        <p:spPr bwMode="auto">
          <a:xfrm>
            <a:off x="3733800" y="2667000"/>
            <a:ext cx="1829347"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a:cs typeface="ＭＳ Ｐゴシック"/>
              </a:rPr>
              <a:t>以利亚先知教堂</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ＭＳ Ｐゴシック"/>
            </a:endParaRP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ＭＳ Ｐゴシック"/>
              <a:cs typeface="ＭＳ Ｐゴシック"/>
            </a:endParaRPr>
          </a:p>
        </p:txBody>
      </p:sp>
      <p:sp>
        <p:nvSpPr>
          <p:cNvPr id="404492" name="Text Box 1036"/>
          <p:cNvSpPr txBox="1">
            <a:spLocks noChangeArrowheads="1"/>
          </p:cNvSpPr>
          <p:nvPr/>
        </p:nvSpPr>
        <p:spPr bwMode="auto">
          <a:xfrm>
            <a:off x="3886200" y="228600"/>
            <a:ext cx="1127232"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charset="0"/>
                <a:ea typeface="ＭＳ Ｐゴシック"/>
                <a:cs typeface="ＭＳ Ｐゴシック"/>
              </a:rPr>
              <a:t>伯利恒</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a:cs typeface="ＭＳ Ｐゴシック"/>
            </a:endParaRPr>
          </a:p>
        </p:txBody>
      </p:sp>
      <p:sp>
        <p:nvSpPr>
          <p:cNvPr id="404493" name="Text Box 1037"/>
          <p:cNvSpPr txBox="1">
            <a:spLocks noChangeArrowheads="1"/>
          </p:cNvSpPr>
          <p:nvPr/>
        </p:nvSpPr>
        <p:spPr bwMode="auto">
          <a:xfrm>
            <a:off x="6477000" y="1295400"/>
            <a:ext cx="1371600"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ＭＳ Ｐゴシック"/>
                <a:cs typeface="ＭＳ Ｐゴシック"/>
              </a:rPr>
              <a:t>拉结墓</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ＭＳ Ｐゴシック"/>
            </a:endParaRP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ＭＳ Ｐゴシック"/>
              <a:cs typeface="ＭＳ Ｐゴシック"/>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ＭＳ Ｐゴシック"/>
              <a:cs typeface="ＭＳ Ｐゴシック"/>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ＭＳ Ｐゴシック"/>
              <a:cs typeface="ＭＳ Ｐゴシック"/>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ＭＳ Ｐゴシック"/>
              <a:cs typeface="ＭＳ Ｐゴシック"/>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08" charset="0"/>
              <a:ea typeface="ＭＳ Ｐゴシック"/>
              <a:cs typeface="ＭＳ Ｐゴシック"/>
            </a:endParaRPr>
          </a:p>
        </p:txBody>
      </p:sp>
    </p:spTree>
    <p:extLst>
      <p:ext uri="{BB962C8B-B14F-4D97-AF65-F5344CB8AC3E}">
        <p14:creationId xmlns:p14="http://schemas.microsoft.com/office/powerpoint/2010/main" val="268493241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090258289"/>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000125" y="-228600"/>
            <a:ext cx="8143875" cy="1676400"/>
          </a:xfrm>
          <a:solidFill>
            <a:srgbClr val="FFFFFF"/>
          </a:solidFill>
          <a:ln>
            <a:solidFill>
              <a:srgbClr val="000000"/>
            </a:solidFill>
          </a:ln>
        </p:spPr>
        <p:txBody>
          <a:bodyPr anchor="ctr" anchorCtr="1"/>
          <a:lstStyle/>
          <a:p>
            <a:pPr algn="ctr" eaLnBrk="1" hangingPunct="1"/>
            <a:r>
              <a:rPr lang="zh-CN" altLang="en-US" sz="3600" b="1">
                <a:solidFill>
                  <a:schemeClr val="bg1"/>
                </a:solidFill>
                <a:latin typeface="Arial Black" charset="0"/>
                <a:ea typeface="ＭＳ Ｐゴシック" charset="0"/>
                <a:cs typeface="Times New Roman" charset="0"/>
              </a:rPr>
              <a:t>从被掳后归回</a:t>
            </a:r>
            <a:endParaRPr lang="en-US" sz="3600" b="1">
              <a:solidFill>
                <a:schemeClr val="bg1"/>
              </a:solidFill>
              <a:latin typeface="Arial Black" charset="0"/>
              <a:ea typeface="ＭＳ Ｐゴシック" charset="0"/>
              <a:cs typeface="Times New Roman" charset="0"/>
            </a:endParaRPr>
          </a:p>
        </p:txBody>
      </p:sp>
      <p:sp>
        <p:nvSpPr>
          <p:cNvPr id="71683"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1"/>
                </a:solidFill>
              </a:rPr>
              <a:t>295</a:t>
            </a:r>
          </a:p>
        </p:txBody>
      </p:sp>
      <p:pic>
        <p:nvPicPr>
          <p:cNvPr id="71684"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00125" y="1524000"/>
            <a:ext cx="81534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1050925" y="838200"/>
            <a:ext cx="8093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dirty="0">
                <a:solidFill>
                  <a:schemeClr val="bg1"/>
                </a:solidFill>
                <a:latin typeface="Arial Narrow" charset="0"/>
                <a:cs typeface="Times New Roman" charset="0"/>
              </a:rPr>
              <a:t>John H. Walton, </a:t>
            </a:r>
            <a:r>
              <a:rPr lang="en-US" altLang="zh-CN" sz="1800" b="1" i="1" dirty="0">
                <a:solidFill>
                  <a:schemeClr val="bg1"/>
                </a:solidFill>
                <a:latin typeface="Arial Narrow" charset="0"/>
                <a:cs typeface="Times New Roman" charset="0"/>
              </a:rPr>
              <a:t>Chronological and Background Charts of the Old Testament</a:t>
            </a:r>
            <a:r>
              <a:rPr lang="en-US" altLang="zh-CN" sz="1800" b="1" dirty="0">
                <a:solidFill>
                  <a:schemeClr val="bg1"/>
                </a:solidFill>
                <a:latin typeface="Arial Narrow" charset="0"/>
                <a:cs typeface="Times New Roman" charset="0"/>
              </a:rPr>
              <a:t>, 35 &amp; John A. Martin, “</a:t>
            </a:r>
            <a:r>
              <a:rPr lang="ko-KR" altLang="en-US" sz="1800" b="1" dirty="0" err="1">
                <a:solidFill>
                  <a:schemeClr val="bg1"/>
                </a:solidFill>
                <a:latin typeface="Arial Narrow" charset="0"/>
                <a:cs typeface="Times New Roman" charset="0"/>
              </a:rPr>
              <a:t>以斯拉</a:t>
            </a:r>
            <a:r>
              <a:rPr lang="en-US" altLang="zh-CN" sz="1800" b="1" dirty="0">
                <a:solidFill>
                  <a:schemeClr val="bg1"/>
                </a:solidFill>
                <a:latin typeface="Arial Narrow" charset="0"/>
                <a:cs typeface="Times New Roman" charset="0"/>
              </a:rPr>
              <a:t>,” in The</a:t>
            </a:r>
            <a:r>
              <a:rPr lang="en-US" altLang="zh-CN" sz="1800" b="1" i="1" dirty="0">
                <a:solidFill>
                  <a:schemeClr val="bg1"/>
                </a:solidFill>
                <a:latin typeface="Arial Narrow" charset="0"/>
                <a:cs typeface="Times New Roman" charset="0"/>
              </a:rPr>
              <a:t> Bible Knowledge Commentary</a:t>
            </a:r>
            <a:r>
              <a:rPr lang="en-US" altLang="zh-CN" sz="1800" b="1" dirty="0">
                <a:solidFill>
                  <a:schemeClr val="bg1"/>
                </a:solidFill>
                <a:latin typeface="Arial Narrow" charset="0"/>
                <a:cs typeface="Times New Roman" charset="0"/>
              </a:rPr>
              <a:t>, 1:652, adapted</a:t>
            </a:r>
            <a:endParaRPr lang="en-US" sz="1800" b="1" dirty="0">
              <a:solidFill>
                <a:schemeClr val="bg1"/>
              </a:solidFill>
              <a:latin typeface="Arial Narrow" charset="0"/>
              <a:cs typeface="Times New Roman"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971599" y="2184729"/>
            <a:ext cx="7631307"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在所罗巴伯和以斯拉的带领下，圣殿和人民被修复，神信实和满有怜悯地履行他的诺言， 激励剩余的人恢复真正圣殿崇拜并遵守契约。</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以斯拉记</a:t>
            </a:r>
            <a:br>
              <a:rPr lang="en-US" altLang="zh-CN" sz="3600" b="1" dirty="0">
                <a:solidFill>
                  <a:srgbClr val="FFFFFF"/>
                </a:solidFill>
                <a:latin typeface="Arial"/>
                <a:cs typeface="Arial"/>
              </a:rPr>
            </a:br>
            <a:r>
              <a:rPr lang="zh-CN" altLang="en-US" sz="3600" b="1" dirty="0">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289</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Tree>
    <p:extLst>
      <p:ext uri="{BB962C8B-B14F-4D97-AF65-F5344CB8AC3E}">
        <p14:creationId xmlns:p14="http://schemas.microsoft.com/office/powerpoint/2010/main" val="170480759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457200"/>
            <a:ext cx="8915400" cy="914400"/>
          </a:xfrm>
          <a:solidFill>
            <a:srgbClr val="FFFFFF"/>
          </a:solidFill>
          <a:ln>
            <a:solidFill>
              <a:srgbClr val="000000"/>
            </a:solidFill>
          </a:ln>
        </p:spPr>
        <p:txBody>
          <a:bodyPr anchor="ctr" anchorCtr="1"/>
          <a:lstStyle/>
          <a:p>
            <a:pPr algn="ctr" eaLnBrk="1" hangingPunct="1"/>
            <a:r>
              <a:rPr lang="zh-CN" altLang="en-US" sz="2800" b="1">
                <a:solidFill>
                  <a:schemeClr val="bg1"/>
                </a:solidFill>
                <a:latin typeface="Arial Black" charset="0"/>
                <a:ea typeface="ＭＳ Ｐゴシック" charset="0"/>
                <a:cs typeface="Times New Roman" charset="0"/>
              </a:rPr>
              <a:t>以斯拉记的年代顺序</a:t>
            </a:r>
            <a:r>
              <a:rPr lang="en-US" altLang="zh-CN" sz="2000" b="1">
                <a:solidFill>
                  <a:schemeClr val="bg1"/>
                </a:solidFill>
                <a:latin typeface="Arial Black" charset="0"/>
                <a:ea typeface="ＭＳ Ｐゴシック" charset="0"/>
                <a:cs typeface="Times New Roman" charset="0"/>
              </a:rPr>
              <a:t>  </a:t>
            </a:r>
            <a:endParaRPr lang="en-US" sz="2000" b="1">
              <a:solidFill>
                <a:schemeClr val="bg1"/>
              </a:solidFill>
              <a:latin typeface="Arial Narrow" charset="0"/>
              <a:ea typeface="ＭＳ Ｐゴシック" charset="0"/>
              <a:cs typeface="Times New Roman" charset="0"/>
            </a:endParaRPr>
          </a:p>
        </p:txBody>
      </p:sp>
      <p:sp>
        <p:nvSpPr>
          <p:cNvPr id="77827"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296</a:t>
            </a:r>
          </a:p>
        </p:txBody>
      </p:sp>
      <p:pic>
        <p:nvPicPr>
          <p:cNvPr id="77828"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3400" y="1419225"/>
            <a:ext cx="81534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5"/>
          <p:cNvSpPr>
            <a:spLocks noChangeArrowheads="1"/>
          </p:cNvSpPr>
          <p:nvPr/>
        </p:nvSpPr>
        <p:spPr bwMode="auto">
          <a:xfrm>
            <a:off x="457200" y="990600"/>
            <a:ext cx="7672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en-US" altLang="zh-CN" sz="2000" b="1">
                <a:solidFill>
                  <a:schemeClr val="bg1"/>
                </a:solidFill>
                <a:latin typeface="Arial Narrow" charset="0"/>
                <a:cs typeface="Times New Roman" charset="0"/>
              </a:rPr>
              <a:t>John H. Walton, </a:t>
            </a:r>
            <a:r>
              <a:rPr lang="en-US" altLang="zh-CN" sz="2000" b="1" i="1">
                <a:solidFill>
                  <a:schemeClr val="bg1"/>
                </a:solidFill>
                <a:latin typeface="Arial Narrow" charset="0"/>
                <a:cs typeface="Times New Roman" charset="0"/>
              </a:rPr>
              <a:t>Chronological and Background Charts of the OT</a:t>
            </a:r>
            <a:r>
              <a:rPr lang="en-US" altLang="zh-CN" sz="2000" b="1">
                <a:solidFill>
                  <a:schemeClr val="bg1"/>
                </a:solidFill>
                <a:latin typeface="Arial Narrow" charset="0"/>
                <a:cs typeface="Times New Roman" charset="0"/>
              </a:rPr>
              <a:t>, 2d ed., 36</a:t>
            </a:r>
            <a:endParaRPr lang="en-US" sz="2000" b="1">
              <a:solidFill>
                <a:schemeClr val="bg1"/>
              </a:solidFill>
              <a:latin typeface="Arial Narrow" charset="0"/>
              <a:cs typeface="Times New Roman"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flipH="1">
            <a:off x="6400800" y="2286000"/>
            <a:ext cx="2667000" cy="2209800"/>
          </a:xfrm>
          <a:solidFill>
            <a:srgbClr val="FFFFFF"/>
          </a:solidFill>
          <a:ln>
            <a:solidFill>
              <a:srgbClr val="000000"/>
            </a:solidFill>
          </a:ln>
        </p:spPr>
        <p:txBody>
          <a:bodyPr anchor="ctr" anchorCtr="1"/>
          <a:lstStyle/>
          <a:p>
            <a:pPr algn="ctr" eaLnBrk="1" hangingPunct="1"/>
            <a:r>
              <a:rPr lang="zh-CN" altLang="en-US" sz="3000" b="1">
                <a:solidFill>
                  <a:schemeClr val="bg1"/>
                </a:solidFill>
                <a:latin typeface="Arial Black" charset="0"/>
                <a:ea typeface="ＭＳ Ｐゴシック" charset="0"/>
                <a:cs typeface="Times New Roman" charset="0"/>
              </a:rPr>
              <a:t>  以斯拉记</a:t>
            </a:r>
            <a:r>
              <a:rPr lang="en-US" altLang="zh-CN" sz="3000" b="1">
                <a:solidFill>
                  <a:schemeClr val="bg1"/>
                </a:solidFill>
                <a:latin typeface="Arial Black" charset="0"/>
                <a:ea typeface="ＭＳ Ｐゴシック" charset="0"/>
                <a:cs typeface="Times New Roman" charset="0"/>
              </a:rPr>
              <a:t>—</a:t>
            </a:r>
            <a:r>
              <a:rPr lang="zh-CN" altLang="en-US" sz="3000" b="1">
                <a:solidFill>
                  <a:schemeClr val="bg1"/>
                </a:solidFill>
                <a:latin typeface="Arial Black" charset="0"/>
                <a:ea typeface="ＭＳ Ｐゴシック" charset="0"/>
                <a:cs typeface="Times New Roman" charset="0"/>
              </a:rPr>
              <a:t>尼希米记     年代表</a:t>
            </a:r>
            <a:br>
              <a:rPr lang="en-US" altLang="zh-CN" sz="2000" b="1">
                <a:solidFill>
                  <a:schemeClr val="bg1"/>
                </a:solidFill>
                <a:latin typeface="Arial Narrow" charset="0"/>
                <a:ea typeface="ＭＳ Ｐゴシック" charset="0"/>
                <a:cs typeface="Times New Roman" charset="0"/>
              </a:rPr>
            </a:br>
            <a:r>
              <a:rPr lang="en-US" altLang="zh-CN" sz="2000" b="1" i="1">
                <a:solidFill>
                  <a:schemeClr val="bg1"/>
                </a:solidFill>
                <a:latin typeface="Arial Narrow" charset="0"/>
                <a:ea typeface="ＭＳ Ｐゴシック" charset="0"/>
                <a:cs typeface="Times New Roman" charset="0"/>
              </a:rPr>
              <a:t>The Bible Visual Resource Book</a:t>
            </a:r>
            <a:r>
              <a:rPr lang="en-US" altLang="zh-CN" sz="2000" b="1">
                <a:solidFill>
                  <a:schemeClr val="bg1"/>
                </a:solidFill>
                <a:latin typeface="Arial Narrow" charset="0"/>
                <a:ea typeface="ＭＳ Ｐゴシック" charset="0"/>
                <a:cs typeface="Times New Roman" charset="0"/>
              </a:rPr>
              <a:t>, 93 </a:t>
            </a:r>
            <a:endParaRPr lang="en-US" sz="2000" b="1">
              <a:solidFill>
                <a:schemeClr val="bg1"/>
              </a:solidFill>
              <a:latin typeface="Arial Narrow" charset="0"/>
              <a:ea typeface="ＭＳ Ｐゴシック" charset="0"/>
              <a:cs typeface="Times New Roman" charset="0"/>
            </a:endParaRPr>
          </a:p>
        </p:txBody>
      </p:sp>
      <p:sp>
        <p:nvSpPr>
          <p:cNvPr id="7987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1"/>
                </a:solidFill>
              </a:rPr>
              <a:t>297</a:t>
            </a:r>
          </a:p>
        </p:txBody>
      </p:sp>
      <p:pic>
        <p:nvPicPr>
          <p:cNvPr id="79876"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375" y="76200"/>
            <a:ext cx="6245225" cy="67198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3200" b="1">
              <a:solidFill>
                <a:srgbClr val="FFFFFF"/>
              </a:solidFill>
            </a:endParaRPr>
          </a:p>
        </p:txBody>
      </p:sp>
      <p:sp>
        <p:nvSpPr>
          <p:cNvPr id="50179"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530</a:t>
            </a:r>
          </a:p>
        </p:txBody>
      </p:sp>
      <p:sp>
        <p:nvSpPr>
          <p:cNvPr id="50180" name="Text Box 4"/>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 5 4 0</a:t>
            </a:r>
          </a:p>
        </p:txBody>
      </p:sp>
      <p:sp>
        <p:nvSpPr>
          <p:cNvPr id="50181"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560</a:t>
            </a:r>
          </a:p>
        </p:txBody>
      </p:sp>
      <p:sp>
        <p:nvSpPr>
          <p:cNvPr id="50182"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580</a:t>
            </a:r>
          </a:p>
        </p:txBody>
      </p:sp>
      <p:sp>
        <p:nvSpPr>
          <p:cNvPr id="50183"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590</a:t>
            </a:r>
          </a:p>
        </p:txBody>
      </p:sp>
      <p:sp>
        <p:nvSpPr>
          <p:cNvPr id="50184"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600</a:t>
            </a:r>
          </a:p>
        </p:txBody>
      </p:sp>
      <p:sp>
        <p:nvSpPr>
          <p:cNvPr id="50185"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520</a:t>
            </a:r>
          </a:p>
        </p:txBody>
      </p:sp>
      <p:sp>
        <p:nvSpPr>
          <p:cNvPr id="50186"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500</a:t>
            </a:r>
          </a:p>
        </p:txBody>
      </p:sp>
      <p:grpSp>
        <p:nvGrpSpPr>
          <p:cNvPr id="81931" name="Group 11"/>
          <p:cNvGrpSpPr>
            <a:grpSpLocks/>
          </p:cNvGrpSpPr>
          <p:nvPr/>
        </p:nvGrpSpPr>
        <p:grpSpPr bwMode="auto">
          <a:xfrm>
            <a:off x="66675" y="3044825"/>
            <a:ext cx="9534525" cy="844550"/>
            <a:chOff x="42" y="1918"/>
            <a:chExt cx="6006" cy="532"/>
          </a:xfrm>
        </p:grpSpPr>
        <p:grpSp>
          <p:nvGrpSpPr>
            <p:cNvPr id="81949"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1950"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1951"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0206"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510</a:t>
            </a:r>
          </a:p>
        </p:txBody>
      </p:sp>
      <p:sp>
        <p:nvSpPr>
          <p:cNvPr id="50207" name="Text Box 31"/>
          <p:cNvSpPr txBox="1">
            <a:spLocks noChangeArrowheads="1"/>
          </p:cNvSpPr>
          <p:nvPr/>
        </p:nvSpPr>
        <p:spPr bwMode="auto">
          <a:xfrm>
            <a:off x="4724400" y="4067175"/>
            <a:ext cx="600075"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5 5 0</a:t>
            </a:r>
          </a:p>
        </p:txBody>
      </p:sp>
      <p:sp>
        <p:nvSpPr>
          <p:cNvPr id="50208"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570</a:t>
            </a:r>
          </a:p>
        </p:txBody>
      </p:sp>
      <p:sp>
        <p:nvSpPr>
          <p:cNvPr id="50209"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610</a:t>
            </a:r>
          </a:p>
        </p:txBody>
      </p:sp>
      <p:sp>
        <p:nvSpPr>
          <p:cNvPr id="50210"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620</a:t>
            </a:r>
          </a:p>
        </p:txBody>
      </p:sp>
      <p:sp>
        <p:nvSpPr>
          <p:cNvPr id="50211"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490</a:t>
            </a:r>
          </a:p>
        </p:txBody>
      </p:sp>
      <p:sp>
        <p:nvSpPr>
          <p:cNvPr id="50212" name="Text Box 36"/>
          <p:cNvSpPr txBox="1">
            <a:spLocks noChangeArrowheads="1"/>
          </p:cNvSpPr>
          <p:nvPr/>
        </p:nvSpPr>
        <p:spPr bwMode="auto">
          <a:xfrm>
            <a:off x="914400" y="800100"/>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00"/>
                </a:solidFill>
              </a:rPr>
              <a:t>犹大被掳</a:t>
            </a:r>
            <a:r>
              <a:rPr lang="en-US" altLang="ja-JP" sz="3600" b="1">
                <a:solidFill>
                  <a:srgbClr val="00FF00"/>
                </a:solidFill>
              </a:rPr>
              <a:t> 605-536</a:t>
            </a:r>
            <a:endParaRPr lang="en-US" sz="3200" b="1">
              <a:solidFill>
                <a:srgbClr val="00FF00"/>
              </a:solidFill>
            </a:endParaRPr>
          </a:p>
        </p:txBody>
      </p:sp>
      <p:sp>
        <p:nvSpPr>
          <p:cNvPr id="50213" name="Text Box 37"/>
          <p:cNvSpPr txBox="1">
            <a:spLocks noChangeArrowheads="1"/>
          </p:cNvSpPr>
          <p:nvPr/>
        </p:nvSpPr>
        <p:spPr bwMode="auto">
          <a:xfrm>
            <a:off x="1752600" y="5410200"/>
            <a:ext cx="7391400" cy="6413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solidFill>
                  <a:srgbClr val="FFFFFF"/>
                </a:solidFill>
              </a:rPr>
              <a:t>审判</a:t>
            </a:r>
            <a:r>
              <a:rPr lang="en-US" altLang="ja-JP" sz="3600" b="1">
                <a:solidFill>
                  <a:srgbClr val="FFFFFF"/>
                </a:solidFill>
              </a:rPr>
              <a:t> = </a:t>
            </a:r>
            <a:r>
              <a:rPr lang="en-US" altLang="ja-JP" sz="3200" b="1">
                <a:solidFill>
                  <a:srgbClr val="FFFFFF"/>
                </a:solidFill>
              </a:rPr>
              <a:t>70 </a:t>
            </a:r>
            <a:r>
              <a:rPr lang="zh-CN" altLang="en-US" sz="3200" b="1">
                <a:solidFill>
                  <a:srgbClr val="FFFFFF"/>
                </a:solidFill>
              </a:rPr>
              <a:t>年</a:t>
            </a:r>
            <a:endParaRPr lang="en-US" sz="3200" b="1">
              <a:solidFill>
                <a:srgbClr val="FFFFFF"/>
              </a:solidFill>
            </a:endParaRPr>
          </a:p>
        </p:txBody>
      </p:sp>
      <p:sp>
        <p:nvSpPr>
          <p:cNvPr id="50214" name="Text Box 38"/>
          <p:cNvSpPr txBox="1">
            <a:spLocks noChangeArrowheads="1"/>
          </p:cNvSpPr>
          <p:nvPr/>
        </p:nvSpPr>
        <p:spPr bwMode="auto">
          <a:xfrm>
            <a:off x="3276600" y="800100"/>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rPr>
              <a:t>圣殿荒废</a:t>
            </a:r>
            <a:r>
              <a:rPr lang="en-US" altLang="ja-JP" sz="3600" b="1">
                <a:solidFill>
                  <a:srgbClr val="FFFF00"/>
                </a:solidFill>
              </a:rPr>
              <a:t> 586-516</a:t>
            </a:r>
            <a:endParaRPr lang="en-US" sz="3200" b="1">
              <a:solidFill>
                <a:srgbClr val="FFFF00"/>
              </a:solidFill>
            </a:endParaRPr>
          </a:p>
        </p:txBody>
      </p:sp>
      <p:sp>
        <p:nvSpPr>
          <p:cNvPr id="50215" name="AutoShape 39"/>
          <p:cNvSpPr>
            <a:spLocks noChangeArrowheads="1"/>
          </p:cNvSpPr>
          <p:nvPr/>
        </p:nvSpPr>
        <p:spPr bwMode="auto">
          <a:xfrm>
            <a:off x="2466975" y="36099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0217" name="Text Box 41"/>
          <p:cNvSpPr txBox="1">
            <a:spLocks noChangeArrowheads="1"/>
          </p:cNvSpPr>
          <p:nvPr/>
        </p:nvSpPr>
        <p:spPr bwMode="auto">
          <a:xfrm>
            <a:off x="1752600" y="6064250"/>
            <a:ext cx="7391400" cy="6413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solidFill>
                  <a:srgbClr val="00FFFF"/>
                </a:solidFill>
              </a:rPr>
              <a:t>奴役</a:t>
            </a:r>
            <a:r>
              <a:rPr lang="en-US" altLang="ja-JP" sz="3600" b="1">
                <a:solidFill>
                  <a:srgbClr val="00FFFF"/>
                </a:solidFill>
              </a:rPr>
              <a:t> = </a:t>
            </a:r>
            <a:r>
              <a:rPr lang="en-US" altLang="ja-JP" sz="3200" b="1">
                <a:solidFill>
                  <a:srgbClr val="00FFFF"/>
                </a:solidFill>
              </a:rPr>
              <a:t>50 </a:t>
            </a:r>
            <a:r>
              <a:rPr lang="zh-CN" altLang="en-US" sz="3200" b="1">
                <a:solidFill>
                  <a:srgbClr val="00FFFF"/>
                </a:solidFill>
              </a:rPr>
              <a:t>年</a:t>
            </a:r>
            <a:r>
              <a:rPr lang="en-US" altLang="ja-JP" sz="3200" b="1">
                <a:solidFill>
                  <a:srgbClr val="00FFFF"/>
                </a:solidFill>
              </a:rPr>
              <a:t> (586-536)</a:t>
            </a:r>
            <a:endParaRPr lang="en-US" sz="3200" b="1">
              <a:solidFill>
                <a:srgbClr val="00FFFF"/>
              </a:solidFill>
            </a:endParaRP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81945" name="Rectangle 45"/>
          <p:cNvSpPr>
            <a:spLocks noChangeArrowheads="1"/>
          </p:cNvSpPr>
          <p:nvPr/>
        </p:nvSpPr>
        <p:spPr bwMode="auto">
          <a:xfrm>
            <a:off x="3819525" y="3673475"/>
            <a:ext cx="1617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en-US" sz="3200" b="1">
                <a:solidFill>
                  <a:srgbClr val="000000"/>
                </a:solidFill>
              </a:rPr>
              <a:t>70 years</a:t>
            </a:r>
          </a:p>
        </p:txBody>
      </p:sp>
      <p:sp>
        <p:nvSpPr>
          <p:cNvPr id="81946" name="Text Box 47"/>
          <p:cNvSpPr txBox="1">
            <a:spLocks noChangeArrowheads="1"/>
          </p:cNvSpPr>
          <p:nvPr/>
        </p:nvSpPr>
        <p:spPr bwMode="auto">
          <a:xfrm>
            <a:off x="2590800" y="2316163"/>
            <a:ext cx="1752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rPr>
              <a:t>70 years</a:t>
            </a:r>
          </a:p>
        </p:txBody>
      </p:sp>
      <p:sp>
        <p:nvSpPr>
          <p:cNvPr id="81947" name="Rectangle 48"/>
          <p:cNvSpPr>
            <a:spLocks noChangeArrowheads="1"/>
          </p:cNvSpPr>
          <p:nvPr/>
        </p:nvSpPr>
        <p:spPr bwMode="auto">
          <a:xfrm>
            <a:off x="3200400" y="2971800"/>
            <a:ext cx="1617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en-US" sz="3200" b="1">
                <a:solidFill>
                  <a:srgbClr val="000000"/>
                </a:solidFill>
              </a:rPr>
              <a:t>50 years</a:t>
            </a:r>
          </a:p>
        </p:txBody>
      </p:sp>
      <p:sp>
        <p:nvSpPr>
          <p:cNvPr id="47" name="Title 46"/>
          <p:cNvSpPr>
            <a:spLocks noGrp="1"/>
          </p:cNvSpPr>
          <p:nvPr>
            <p:ph type="title" idx="4294967295"/>
          </p:nvPr>
        </p:nvSpPr>
        <p:spPr>
          <a:xfrm>
            <a:off x="76200" y="0"/>
            <a:ext cx="7772400" cy="762000"/>
          </a:xfrm>
        </p:spPr>
        <p:txBody>
          <a:bodyPr/>
          <a:lstStyle/>
          <a:p>
            <a:r>
              <a:rPr lang="zh-CN" altLang="en-US" sz="4000" b="1">
                <a:solidFill>
                  <a:srgbClr val="FFFFFF"/>
                </a:solidFill>
                <a:latin typeface="Times New Roman" charset="0"/>
                <a:ea typeface="ＭＳ Ｐゴシック" charset="0"/>
                <a:cs typeface="ＭＳ Ｐゴシック" charset="0"/>
              </a:rPr>
              <a:t>被掳时期的年代表</a:t>
            </a:r>
            <a:endParaRPr lang="en-US">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childTnLst>
                          </p:cTn>
                        </p:par>
                        <p:par>
                          <p:cTn id="12" fill="hold" nodeType="afterGroup">
                            <p:stCondLst>
                              <p:cond delay="3000"/>
                            </p:stCondLst>
                            <p:childTnLst>
                              <p:par>
                                <p:cTn id="13" presetID="9" presetClass="entr" presetSubtype="0" fill="hold" grpId="0" nodeType="afterEffect">
                                  <p:stCondLst>
                                    <p:cond delay="4000"/>
                                  </p:stCondLst>
                                  <p:childTnLst>
                                    <p:set>
                                      <p:cBhvr>
                                        <p:cTn id="14" dur="1" fill="hold">
                                          <p:stCondLst>
                                            <p:cond delay="0"/>
                                          </p:stCondLst>
                                        </p:cTn>
                                        <p:tgtEl>
                                          <p:spTgt spid="50214"/>
                                        </p:tgtEl>
                                        <p:attrNameLst>
                                          <p:attrName>style.visibility</p:attrName>
                                        </p:attrNameLst>
                                      </p:cBhvr>
                                      <p:to>
                                        <p:strVal val="visible"/>
                                      </p:to>
                                    </p:set>
                                    <p:animEffect transition="in" filter="dissolve">
                                      <p:cBhvr>
                                        <p:cTn id="15" dur="500"/>
                                        <p:tgtEl>
                                          <p:spTgt spid="50214"/>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0215"/>
                                        </p:tgtEl>
                                        <p:attrNameLst>
                                          <p:attrName>style.visibility</p:attrName>
                                        </p:attrNameLst>
                                      </p:cBhvr>
                                      <p:to>
                                        <p:strVal val="visible"/>
                                      </p:to>
                                    </p:set>
                                    <p:animEffect transition="in" filter="wipe(left)">
                                      <p:cBhvr>
                                        <p:cTn id="19" dur="500"/>
                                        <p:tgtEl>
                                          <p:spTgt spid="50215"/>
                                        </p:tgtEl>
                                      </p:cBhvr>
                                    </p:animEffect>
                                  </p:childTnLst>
                                </p:cTn>
                              </p:par>
                            </p:childTnLst>
                          </p:cTn>
                        </p:par>
                        <p:par>
                          <p:cTn id="20" fill="hold" nodeType="afterGroup">
                            <p:stCondLst>
                              <p:cond delay="9000"/>
                            </p:stCondLst>
                            <p:childTnLst>
                              <p:par>
                                <p:cTn id="21" presetID="9" presetClass="entr" presetSubtype="0" fill="hold" grpId="0" nodeType="afterEffect">
                                  <p:stCondLst>
                                    <p:cond delay="5000"/>
                                  </p:stCondLst>
                                  <p:childTnLst>
                                    <p:set>
                                      <p:cBhvr>
                                        <p:cTn id="22" dur="1" fill="hold">
                                          <p:stCondLst>
                                            <p:cond delay="0"/>
                                          </p:stCondLst>
                                        </p:cTn>
                                        <p:tgtEl>
                                          <p:spTgt spid="50213"/>
                                        </p:tgtEl>
                                        <p:attrNameLst>
                                          <p:attrName>style.visibility</p:attrName>
                                        </p:attrNameLst>
                                      </p:cBhvr>
                                      <p:to>
                                        <p:strVal val="visible"/>
                                      </p:to>
                                    </p:set>
                                    <p:animEffect transition="in" filter="dissolve">
                                      <p:cBhvr>
                                        <p:cTn id="23" dur="500"/>
                                        <p:tgtEl>
                                          <p:spTgt spid="50213"/>
                                        </p:tgtEl>
                                      </p:cBhvr>
                                    </p:animEffect>
                                  </p:childTnLst>
                                </p:cTn>
                              </p:par>
                            </p:childTnLst>
                          </p:cTn>
                        </p:par>
                        <p:par>
                          <p:cTn id="24" fill="hold" nodeType="afterGroup">
                            <p:stCondLst>
                              <p:cond delay="14500"/>
                            </p:stCondLst>
                            <p:childTnLst>
                              <p:par>
                                <p:cTn id="25" presetID="9" presetClass="entr" presetSubtype="0" fill="hold" grpId="0" nodeType="afterEffect">
                                  <p:stCondLst>
                                    <p:cond delay="3000"/>
                                  </p:stCondLst>
                                  <p:childTnLst>
                                    <p:set>
                                      <p:cBhvr>
                                        <p:cTn id="26" dur="1" fill="hold">
                                          <p:stCondLst>
                                            <p:cond delay="0"/>
                                          </p:stCondLst>
                                        </p:cTn>
                                        <p:tgtEl>
                                          <p:spTgt spid="50217"/>
                                        </p:tgtEl>
                                        <p:attrNameLst>
                                          <p:attrName>style.visibility</p:attrName>
                                        </p:attrNameLst>
                                      </p:cBhvr>
                                      <p:to>
                                        <p:strVal val="visible"/>
                                      </p:to>
                                    </p:set>
                                    <p:animEffect transition="in" filter="dissolve">
                                      <p:cBhvr>
                                        <p:cTn id="27" dur="500"/>
                                        <p:tgtEl>
                                          <p:spTgt spid="50217"/>
                                        </p:tgtEl>
                                      </p:cBhvr>
                                    </p:animEffect>
                                  </p:childTnLst>
                                </p:cTn>
                              </p:par>
                            </p:childTnLst>
                          </p:cTn>
                        </p:par>
                        <p:par>
                          <p:cTn id="28" fill="hold" nodeType="afterGroup">
                            <p:stCondLst>
                              <p:cond delay="18000"/>
                            </p:stCondLst>
                            <p:childTnLst>
                              <p:par>
                                <p:cTn id="29" presetID="17" presetClass="entr" presetSubtype="10" fill="hold" grpId="0" nodeType="afterEffect">
                                  <p:stCondLst>
                                    <p:cond delay="2000"/>
                                  </p:stCondLst>
                                  <p:childTnLst>
                                    <p:set>
                                      <p:cBhvr>
                                        <p:cTn id="30" dur="1" fill="hold">
                                          <p:stCondLst>
                                            <p:cond delay="0"/>
                                          </p:stCondLst>
                                        </p:cTn>
                                        <p:tgtEl>
                                          <p:spTgt spid="50219"/>
                                        </p:tgtEl>
                                        <p:attrNameLst>
                                          <p:attrName>style.visibility</p:attrName>
                                        </p:attrNameLst>
                                      </p:cBhvr>
                                      <p:to>
                                        <p:strVal val="visible"/>
                                      </p:to>
                                    </p:set>
                                    <p:anim calcmode="lin" valueType="num">
                                      <p:cBhvr>
                                        <p:cTn id="31" dur="500" fill="hold"/>
                                        <p:tgtEl>
                                          <p:spTgt spid="50219"/>
                                        </p:tgtEl>
                                        <p:attrNameLst>
                                          <p:attrName>ppt_w</p:attrName>
                                        </p:attrNameLst>
                                      </p:cBhvr>
                                      <p:tavLst>
                                        <p:tav tm="0">
                                          <p:val>
                                            <p:fltVal val="0"/>
                                          </p:val>
                                        </p:tav>
                                        <p:tav tm="100000">
                                          <p:val>
                                            <p:strVal val="#ppt_w"/>
                                          </p:val>
                                        </p:tav>
                                      </p:tavLst>
                                    </p:anim>
                                    <p:anim calcmode="lin" valueType="num">
                                      <p:cBhvr>
                                        <p:cTn id="32" dur="500" fill="hold"/>
                                        <p:tgtEl>
                                          <p:spTgt spid="502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51203"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530</a:t>
            </a:r>
          </a:p>
        </p:txBody>
      </p:sp>
      <p:sp>
        <p:nvSpPr>
          <p:cNvPr id="51204" name="Text Box 4"/>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 5 4 0</a:t>
            </a:r>
          </a:p>
        </p:txBody>
      </p:sp>
      <p:sp>
        <p:nvSpPr>
          <p:cNvPr id="51205"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560</a:t>
            </a:r>
          </a:p>
        </p:txBody>
      </p:sp>
      <p:sp>
        <p:nvSpPr>
          <p:cNvPr id="51206"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580</a:t>
            </a:r>
          </a:p>
        </p:txBody>
      </p:sp>
      <p:sp>
        <p:nvSpPr>
          <p:cNvPr id="51207"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590</a:t>
            </a:r>
          </a:p>
        </p:txBody>
      </p:sp>
      <p:sp>
        <p:nvSpPr>
          <p:cNvPr id="51208"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600</a:t>
            </a:r>
          </a:p>
        </p:txBody>
      </p:sp>
      <p:sp>
        <p:nvSpPr>
          <p:cNvPr id="51209"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520</a:t>
            </a:r>
          </a:p>
        </p:txBody>
      </p:sp>
      <p:sp>
        <p:nvSpPr>
          <p:cNvPr id="51210"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500</a:t>
            </a:r>
          </a:p>
        </p:txBody>
      </p:sp>
      <p:grpSp>
        <p:nvGrpSpPr>
          <p:cNvPr id="83979" name="Group 11"/>
          <p:cNvGrpSpPr>
            <a:grpSpLocks/>
          </p:cNvGrpSpPr>
          <p:nvPr/>
        </p:nvGrpSpPr>
        <p:grpSpPr bwMode="auto">
          <a:xfrm>
            <a:off x="66675" y="3044825"/>
            <a:ext cx="9534525" cy="844550"/>
            <a:chOff x="42" y="1918"/>
            <a:chExt cx="6006" cy="532"/>
          </a:xfrm>
        </p:grpSpPr>
        <p:grpSp>
          <p:nvGrpSpPr>
            <p:cNvPr id="83995"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3996"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3997"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1230"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510</a:t>
            </a:r>
          </a:p>
        </p:txBody>
      </p:sp>
      <p:sp>
        <p:nvSpPr>
          <p:cNvPr id="51231" name="Text Box 31"/>
          <p:cNvSpPr txBox="1">
            <a:spLocks noChangeArrowheads="1"/>
          </p:cNvSpPr>
          <p:nvPr/>
        </p:nvSpPr>
        <p:spPr bwMode="auto">
          <a:xfrm>
            <a:off x="4724400" y="4067175"/>
            <a:ext cx="600075"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5 5 0</a:t>
            </a:r>
          </a:p>
        </p:txBody>
      </p:sp>
      <p:sp>
        <p:nvSpPr>
          <p:cNvPr id="51232"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570</a:t>
            </a:r>
          </a:p>
        </p:txBody>
      </p:sp>
      <p:sp>
        <p:nvSpPr>
          <p:cNvPr id="51233"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610</a:t>
            </a:r>
          </a:p>
        </p:txBody>
      </p:sp>
      <p:sp>
        <p:nvSpPr>
          <p:cNvPr id="51234"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620</a:t>
            </a:r>
          </a:p>
        </p:txBody>
      </p:sp>
      <p:sp>
        <p:nvSpPr>
          <p:cNvPr id="51235"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490</a:t>
            </a:r>
          </a:p>
        </p:txBody>
      </p:sp>
      <p:sp>
        <p:nvSpPr>
          <p:cNvPr id="51236" name="Text Box 36"/>
          <p:cNvSpPr txBox="1">
            <a:spLocks noChangeArrowheads="1"/>
          </p:cNvSpPr>
          <p:nvPr/>
        </p:nvSpPr>
        <p:spPr bwMode="auto">
          <a:xfrm>
            <a:off x="914400" y="1157288"/>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00"/>
                </a:solidFill>
              </a:rPr>
              <a:t>犹大被掳</a:t>
            </a:r>
            <a:r>
              <a:rPr lang="en-US" altLang="ja-JP" sz="3600" b="1">
                <a:solidFill>
                  <a:srgbClr val="00FF00"/>
                </a:solidFill>
              </a:rPr>
              <a:t> 606-536</a:t>
            </a:r>
            <a:endParaRPr lang="en-US" sz="3200" b="1">
              <a:solidFill>
                <a:srgbClr val="00FF00"/>
              </a:solidFill>
            </a:endParaRPr>
          </a:p>
        </p:txBody>
      </p:sp>
      <p:sp>
        <p:nvSpPr>
          <p:cNvPr id="51237" name="Text Box 37"/>
          <p:cNvSpPr txBox="1">
            <a:spLocks noChangeArrowheads="1"/>
          </p:cNvSpPr>
          <p:nvPr/>
        </p:nvSpPr>
        <p:spPr bwMode="auto">
          <a:xfrm>
            <a:off x="1143000" y="5911850"/>
            <a:ext cx="40386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00FF"/>
                </a:solidFill>
              </a:rPr>
              <a:t>但以理</a:t>
            </a:r>
            <a:r>
              <a:rPr lang="en-US" altLang="ja-JP" sz="3600" b="1">
                <a:solidFill>
                  <a:srgbClr val="FF00FF"/>
                </a:solidFill>
              </a:rPr>
              <a:t>:  606-536</a:t>
            </a:r>
            <a:endParaRPr lang="en-US" sz="3200" b="1">
              <a:solidFill>
                <a:srgbClr val="FF00FF"/>
              </a:solidFill>
            </a:endParaRPr>
          </a:p>
        </p:txBody>
      </p:sp>
      <p:sp>
        <p:nvSpPr>
          <p:cNvPr id="51238" name="Text Box 38"/>
          <p:cNvSpPr txBox="1">
            <a:spLocks noChangeArrowheads="1"/>
          </p:cNvSpPr>
          <p:nvPr/>
        </p:nvSpPr>
        <p:spPr bwMode="auto">
          <a:xfrm>
            <a:off x="3276600" y="1157288"/>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rPr>
              <a:t>圣殿荒废</a:t>
            </a:r>
            <a:r>
              <a:rPr lang="en-US" altLang="ja-JP" sz="3600" b="1">
                <a:solidFill>
                  <a:srgbClr val="FFFF00"/>
                </a:solidFill>
              </a:rPr>
              <a:t>586-516</a:t>
            </a:r>
            <a:endParaRPr lang="en-US" sz="3200" b="1">
              <a:solidFill>
                <a:srgbClr val="FFFF00"/>
              </a:solidFill>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1242" name="Text Box 42"/>
          <p:cNvSpPr txBox="1">
            <a:spLocks noChangeArrowheads="1"/>
          </p:cNvSpPr>
          <p:nvPr/>
        </p:nvSpPr>
        <p:spPr bwMode="auto">
          <a:xfrm>
            <a:off x="914400" y="2819400"/>
            <a:ext cx="3657600" cy="646113"/>
          </a:xfrm>
          <a:prstGeom prst="rect">
            <a:avLst/>
          </a:prstGeom>
          <a:gradFill rotWithShape="0">
            <a:gsLst>
              <a:gs pos="0">
                <a:srgbClr val="FF0000"/>
              </a:gs>
              <a:gs pos="100000">
                <a:srgbClr val="760000"/>
              </a:gs>
            </a:gsLst>
            <a:lin ang="5400000" scaled="1"/>
          </a:grad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rPr>
              <a:t>以西结</a:t>
            </a:r>
            <a:r>
              <a:rPr lang="en-US" altLang="ja-JP" sz="3600" b="1">
                <a:solidFill>
                  <a:srgbClr val="FFFFFF"/>
                </a:solidFill>
              </a:rPr>
              <a:t> 592-572</a:t>
            </a:r>
            <a:endParaRPr lang="en-US" sz="3200" b="1">
              <a:solidFill>
                <a:srgbClr val="FFFFFF"/>
              </a:solidFill>
            </a:endParaRPr>
          </a:p>
        </p:txBody>
      </p:sp>
      <p:sp>
        <p:nvSpPr>
          <p:cNvPr id="51243" name="AutoShape 43"/>
          <p:cNvSpPr>
            <a:spLocks noChangeArrowheads="1"/>
          </p:cNvSpPr>
          <p:nvPr/>
        </p:nvSpPr>
        <p:spPr bwMode="auto">
          <a:xfrm>
            <a:off x="1219200" y="5286375"/>
            <a:ext cx="4924425" cy="657225"/>
          </a:xfrm>
          <a:prstGeom prst="rightArrow">
            <a:avLst>
              <a:gd name="adj1" fmla="val 50000"/>
              <a:gd name="adj2" fmla="val 187319"/>
            </a:avLst>
          </a:prstGeom>
          <a:solidFill>
            <a:srgbClr val="FF00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1244" name="AutoShape 44"/>
          <p:cNvSpPr>
            <a:spLocks noChangeArrowheads="1"/>
          </p:cNvSpPr>
          <p:nvPr/>
        </p:nvSpPr>
        <p:spPr bwMode="auto">
          <a:xfrm>
            <a:off x="2038350" y="3590925"/>
            <a:ext cx="1428750" cy="523875"/>
          </a:xfrm>
          <a:prstGeom prst="rightArrow">
            <a:avLst>
              <a:gd name="adj1" fmla="val 50000"/>
              <a:gd name="adj2" fmla="val 68182"/>
            </a:avLst>
          </a:prstGeom>
          <a:gradFill rotWithShape="0">
            <a:gsLst>
              <a:gs pos="0">
                <a:srgbClr val="FF0000"/>
              </a:gs>
              <a:gs pos="100000">
                <a:srgbClr val="760000"/>
              </a:gs>
            </a:gsLst>
            <a:lin ang="5400000" scaled="1"/>
          </a:gradFill>
          <a:ln w="9525">
            <a:solidFill>
              <a:schemeClr val="tx1"/>
            </a:solidFill>
            <a:miter lim="800000"/>
            <a:headEnd/>
            <a:tailEnd/>
          </a:ln>
          <a:effectLst>
            <a:outerShdw blurRad="63500" dist="38099" dir="2700000" algn="ctr" rotWithShape="0">
              <a:srgbClr val="FF33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45" name="Title 44"/>
          <p:cNvSpPr>
            <a:spLocks noGrp="1"/>
          </p:cNvSpPr>
          <p:nvPr>
            <p:ph type="title" idx="4294967295"/>
          </p:nvPr>
        </p:nvSpPr>
        <p:spPr>
          <a:xfrm>
            <a:off x="381000" y="0"/>
            <a:ext cx="7772400" cy="762000"/>
          </a:xfrm>
        </p:spPr>
        <p:txBody>
          <a:bodyPr/>
          <a:lstStyle/>
          <a:p>
            <a:r>
              <a:rPr lang="zh-CN" altLang="en-US" sz="4000" b="1">
                <a:solidFill>
                  <a:srgbClr val="FFFFFF"/>
                </a:solidFill>
                <a:latin typeface="Times New Roman" charset="0"/>
                <a:ea typeface="ＭＳ Ｐゴシック" charset="0"/>
                <a:cs typeface="ＭＳ Ｐゴシック" charset="0"/>
              </a:rPr>
              <a:t>被掳时期的年代表</a:t>
            </a:r>
            <a:endParaRPr lang="en-US">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7" grpId="0" autoUpdateAnimBg="0"/>
      <p:bldP spid="51242" grpId="0" animBg="1" autoUpdateAnimBg="0"/>
      <p:bldP spid="51243" grpId="0" animBg="1"/>
      <p:bldP spid="512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27"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450</a:t>
            </a:r>
          </a:p>
        </p:txBody>
      </p:sp>
      <p:sp>
        <p:nvSpPr>
          <p:cNvPr id="52228" name="Text Box 4"/>
          <p:cNvSpPr txBox="1">
            <a:spLocks noChangeArrowheads="1"/>
          </p:cNvSpPr>
          <p:nvPr/>
        </p:nvSpPr>
        <p:spPr bwMode="auto">
          <a:xfrm>
            <a:off x="5343525" y="4067175"/>
            <a:ext cx="523875"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460</a:t>
            </a:r>
          </a:p>
        </p:txBody>
      </p:sp>
      <p:sp>
        <p:nvSpPr>
          <p:cNvPr id="52229"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480</a:t>
            </a:r>
          </a:p>
        </p:txBody>
      </p:sp>
      <p:sp>
        <p:nvSpPr>
          <p:cNvPr id="52230"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500</a:t>
            </a:r>
          </a:p>
        </p:txBody>
      </p:sp>
      <p:sp>
        <p:nvSpPr>
          <p:cNvPr id="52231"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510</a:t>
            </a:r>
          </a:p>
        </p:txBody>
      </p:sp>
      <p:sp>
        <p:nvSpPr>
          <p:cNvPr id="52232"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520</a:t>
            </a:r>
          </a:p>
        </p:txBody>
      </p:sp>
      <p:sp>
        <p:nvSpPr>
          <p:cNvPr id="52233"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440</a:t>
            </a:r>
          </a:p>
        </p:txBody>
      </p:sp>
      <p:sp>
        <p:nvSpPr>
          <p:cNvPr id="52234"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420</a:t>
            </a:r>
          </a:p>
        </p:txBody>
      </p:sp>
      <p:grpSp>
        <p:nvGrpSpPr>
          <p:cNvPr id="86027" name="Group 11"/>
          <p:cNvGrpSpPr>
            <a:grpSpLocks/>
          </p:cNvGrpSpPr>
          <p:nvPr/>
        </p:nvGrpSpPr>
        <p:grpSpPr bwMode="auto">
          <a:xfrm>
            <a:off x="66675" y="3044825"/>
            <a:ext cx="9534525" cy="844550"/>
            <a:chOff x="42" y="1918"/>
            <a:chExt cx="6006" cy="532"/>
          </a:xfrm>
        </p:grpSpPr>
        <p:grpSp>
          <p:nvGrpSpPr>
            <p:cNvPr id="86052"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grpSp>
          <p:nvGrpSpPr>
            <p:cNvPr id="86053"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grpSp>
          <p:nvGrpSpPr>
            <p:cNvPr id="86054"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sp>
        <p:nvSpPr>
          <p:cNvPr id="52254"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430</a:t>
            </a:r>
          </a:p>
        </p:txBody>
      </p:sp>
      <p:sp>
        <p:nvSpPr>
          <p:cNvPr id="52255" name="Text Box 31"/>
          <p:cNvSpPr txBox="1">
            <a:spLocks noChangeArrowheads="1"/>
          </p:cNvSpPr>
          <p:nvPr/>
        </p:nvSpPr>
        <p:spPr bwMode="auto">
          <a:xfrm>
            <a:off x="4724400" y="4067175"/>
            <a:ext cx="533400" cy="138430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a:t>
            </a:r>
            <a:br>
              <a:rPr lang="en-US" sz="2800" b="1">
                <a:solidFill>
                  <a:srgbClr val="E2E2E2"/>
                </a:solidFill>
                <a:effectLst>
                  <a:outerShdw blurRad="38100" dist="38100" dir="2700000" algn="tl">
                    <a:srgbClr val="000000"/>
                  </a:outerShdw>
                </a:effectLst>
              </a:rPr>
            </a:br>
            <a:r>
              <a:rPr lang="en-US" sz="2800" b="1">
                <a:solidFill>
                  <a:srgbClr val="E2E2E2"/>
                </a:solidFill>
                <a:effectLst>
                  <a:outerShdw blurRad="38100" dist="38100" dir="2700000" algn="tl">
                    <a:srgbClr val="000000"/>
                  </a:outerShdw>
                </a:effectLst>
              </a:rPr>
              <a:t>7</a:t>
            </a:r>
            <a:br>
              <a:rPr lang="en-US" sz="2800" b="1">
                <a:solidFill>
                  <a:srgbClr val="E2E2E2"/>
                </a:solidFill>
                <a:effectLst>
                  <a:outerShdw blurRad="38100" dist="38100" dir="2700000" algn="tl">
                    <a:srgbClr val="000000"/>
                  </a:outerShdw>
                </a:effectLst>
              </a:rPr>
            </a:br>
            <a:r>
              <a:rPr lang="en-US" sz="2800" b="1">
                <a:solidFill>
                  <a:srgbClr val="E2E2E2"/>
                </a:solidFill>
                <a:effectLst>
                  <a:outerShdw blurRad="38100" dist="38100" dir="2700000" algn="tl">
                    <a:srgbClr val="000000"/>
                  </a:outerShdw>
                </a:effectLst>
              </a:rPr>
              <a:t>0</a:t>
            </a:r>
          </a:p>
        </p:txBody>
      </p:sp>
      <p:sp>
        <p:nvSpPr>
          <p:cNvPr id="52256"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490</a:t>
            </a:r>
          </a:p>
        </p:txBody>
      </p:sp>
      <p:sp>
        <p:nvSpPr>
          <p:cNvPr id="52257"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530</a:t>
            </a:r>
          </a:p>
        </p:txBody>
      </p:sp>
      <p:sp>
        <p:nvSpPr>
          <p:cNvPr id="52258"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540</a:t>
            </a:r>
          </a:p>
        </p:txBody>
      </p:sp>
      <p:sp>
        <p:nvSpPr>
          <p:cNvPr id="52259"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410</a:t>
            </a:r>
          </a:p>
        </p:txBody>
      </p:sp>
      <p:sp>
        <p:nvSpPr>
          <p:cNvPr id="52260" name="Text Box 36"/>
          <p:cNvSpPr txBox="1">
            <a:spLocks noChangeArrowheads="1"/>
          </p:cNvSpPr>
          <p:nvPr/>
        </p:nvSpPr>
        <p:spPr bwMode="auto">
          <a:xfrm>
            <a:off x="357188" y="1263650"/>
            <a:ext cx="2414587"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00"/>
                </a:solidFill>
                <a:effectLst>
                  <a:outerShdw blurRad="38100" dist="38100" dir="2700000" algn="tl">
                    <a:srgbClr val="000000"/>
                  </a:outerShdw>
                </a:effectLst>
              </a:rPr>
              <a:t>所罗巴伯</a:t>
            </a:r>
            <a:r>
              <a:rPr lang="en-US" altLang="ja-JP" sz="3600" b="1">
                <a:solidFill>
                  <a:srgbClr val="00FF00"/>
                </a:solidFill>
                <a:effectLst>
                  <a:outerShdw blurRad="38100" dist="38100" dir="2700000" algn="tl">
                    <a:srgbClr val="000000"/>
                  </a:outerShdw>
                </a:effectLst>
              </a:rPr>
              <a:t> (537-516)</a:t>
            </a:r>
            <a:endParaRPr lang="en-US" sz="3200" b="1">
              <a:solidFill>
                <a:srgbClr val="00FF00"/>
              </a:solidFill>
              <a:effectLst>
                <a:outerShdw blurRad="38100" dist="38100" dir="2700000" algn="tl">
                  <a:srgbClr val="000000"/>
                </a:outerShdw>
              </a:effectLst>
            </a:endParaRPr>
          </a:p>
        </p:txBody>
      </p:sp>
      <p:sp>
        <p:nvSpPr>
          <p:cNvPr id="52261" name="Text Box 37"/>
          <p:cNvSpPr txBox="1">
            <a:spLocks noChangeArrowheads="1"/>
          </p:cNvSpPr>
          <p:nvPr/>
        </p:nvSpPr>
        <p:spPr bwMode="auto">
          <a:xfrm>
            <a:off x="3429000" y="1873250"/>
            <a:ext cx="22098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3600" b="1">
                <a:solidFill>
                  <a:srgbClr val="FFCC00"/>
                </a:solidFill>
                <a:effectLst>
                  <a:outerShdw blurRad="38100" dist="38100" dir="2700000" algn="tl">
                    <a:srgbClr val="000000"/>
                  </a:outerShdw>
                </a:effectLst>
              </a:rPr>
              <a:t>以斯拉</a:t>
            </a:r>
            <a:r>
              <a:rPr lang="en-US" altLang="ja-JP" sz="3600" b="1">
                <a:solidFill>
                  <a:srgbClr val="FFCC00"/>
                </a:solidFill>
                <a:effectLst>
                  <a:outerShdw blurRad="38100" dist="38100" dir="2700000" algn="tl">
                    <a:srgbClr val="000000"/>
                  </a:outerShdw>
                </a:effectLst>
              </a:rPr>
              <a:t> (457-444)</a:t>
            </a:r>
            <a:endParaRPr lang="en-US" sz="3200" b="1">
              <a:solidFill>
                <a:srgbClr val="FFCC00"/>
              </a:solidFill>
              <a:effectLst>
                <a:outerShdw blurRad="38100" dist="38100" dir="2700000" algn="tl">
                  <a:srgbClr val="000000"/>
                </a:outerShdw>
              </a:effectLst>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64" name="Text Box 40"/>
          <p:cNvSpPr txBox="1">
            <a:spLocks noChangeArrowheads="1"/>
          </p:cNvSpPr>
          <p:nvPr/>
        </p:nvSpPr>
        <p:spPr bwMode="auto">
          <a:xfrm>
            <a:off x="5934075" y="990600"/>
            <a:ext cx="2566988"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effectLst>
                  <a:outerShdw blurRad="38100" dist="38100" dir="2700000" algn="tl">
                    <a:srgbClr val="000000"/>
                  </a:outerShdw>
                </a:effectLst>
              </a:rPr>
              <a:t>尼希米</a:t>
            </a:r>
            <a:r>
              <a:rPr lang="en-US" altLang="ja-JP" sz="3600" b="1">
                <a:solidFill>
                  <a:srgbClr val="FFFF00"/>
                </a:solidFill>
                <a:effectLst>
                  <a:outerShdw blurRad="38100" dist="38100" dir="2700000" algn="tl">
                    <a:srgbClr val="000000"/>
                  </a:outerShdw>
                </a:effectLst>
              </a:rPr>
              <a:t> (444-430)</a:t>
            </a:r>
            <a:endParaRPr lang="en-US" sz="3200" b="1">
              <a:solidFill>
                <a:srgbClr val="FFFF00"/>
              </a:solidFill>
              <a:effectLst>
                <a:outerShdw blurRad="38100" dist="38100" dir="2700000" algn="tl">
                  <a:srgbClr val="000000"/>
                </a:outerShdw>
              </a:effectLst>
            </a:endParaRPr>
          </a:p>
        </p:txBody>
      </p:sp>
      <p:sp>
        <p:nvSpPr>
          <p:cNvPr id="52265" name="Text Box 41"/>
          <p:cNvSpPr txBox="1">
            <a:spLocks noChangeArrowheads="1"/>
          </p:cNvSpPr>
          <p:nvPr/>
        </p:nvSpPr>
        <p:spPr bwMode="auto">
          <a:xfrm>
            <a:off x="632460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FFFF00"/>
                </a:solidFill>
                <a:effectLst>
                  <a:outerShdw blurRad="38100" dist="38100" dir="2700000" algn="tl">
                    <a:srgbClr val="000000"/>
                  </a:outerShdw>
                </a:effectLst>
              </a:rPr>
              <a:t>444</a:t>
            </a:r>
          </a:p>
        </p:txBody>
      </p:sp>
      <p:sp>
        <p:nvSpPr>
          <p:cNvPr id="52266" name="Text Box 42"/>
          <p:cNvSpPr txBox="1">
            <a:spLocks noChangeArrowheads="1"/>
          </p:cNvSpPr>
          <p:nvPr/>
        </p:nvSpPr>
        <p:spPr bwMode="auto">
          <a:xfrm>
            <a:off x="739140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FFFF00"/>
                </a:solidFill>
                <a:effectLst>
                  <a:outerShdw blurRad="38100" dist="38100" dir="2700000" algn="tl">
                    <a:srgbClr val="000000"/>
                  </a:outerShdw>
                </a:effectLst>
              </a:rPr>
              <a:t>430</a:t>
            </a:r>
          </a:p>
        </p:txBody>
      </p:sp>
      <p:sp>
        <p:nvSpPr>
          <p:cNvPr id="52267" name="Text Box 43"/>
          <p:cNvSpPr txBox="1">
            <a:spLocks noChangeArrowheads="1"/>
          </p:cNvSpPr>
          <p:nvPr/>
        </p:nvSpPr>
        <p:spPr bwMode="auto">
          <a:xfrm>
            <a:off x="548640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FFCC00"/>
                </a:solidFill>
                <a:effectLst>
                  <a:outerShdw blurRad="38100" dist="38100" dir="2700000" algn="tl">
                    <a:srgbClr val="000000"/>
                  </a:outerShdw>
                </a:effectLst>
              </a:rPr>
              <a:t>457</a:t>
            </a:r>
          </a:p>
        </p:txBody>
      </p:sp>
      <p:sp>
        <p:nvSpPr>
          <p:cNvPr id="52268" name="Text Box 44"/>
          <p:cNvSpPr txBox="1">
            <a:spLocks noChangeArrowheads="1"/>
          </p:cNvSpPr>
          <p:nvPr/>
        </p:nvSpPr>
        <p:spPr bwMode="auto">
          <a:xfrm>
            <a:off x="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66FF33"/>
                </a:solidFill>
                <a:effectLst>
                  <a:outerShdw blurRad="38100" dist="38100" dir="2700000" algn="tl">
                    <a:srgbClr val="000000"/>
                  </a:outerShdw>
                </a:effectLst>
              </a:rPr>
              <a:t>537</a:t>
            </a: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2" name="Text Box 48"/>
          <p:cNvSpPr txBox="1">
            <a:spLocks noChangeArrowheads="1"/>
          </p:cNvSpPr>
          <p:nvPr/>
        </p:nvSpPr>
        <p:spPr bwMode="auto">
          <a:xfrm>
            <a:off x="3581400" y="5667375"/>
            <a:ext cx="2209800" cy="10779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00FFFF"/>
                </a:solidFill>
                <a:effectLst>
                  <a:outerShdw blurRad="38100" dist="38100" dir="2700000" algn="tl">
                    <a:srgbClr val="000000"/>
                  </a:outerShdw>
                </a:effectLst>
              </a:rPr>
              <a:t>以斯帖</a:t>
            </a:r>
            <a:r>
              <a:rPr lang="en-US" altLang="ja-JP" sz="3200" b="1">
                <a:solidFill>
                  <a:srgbClr val="00FFFF"/>
                </a:solidFill>
                <a:effectLst>
                  <a:outerShdw blurRad="38100" dist="38100" dir="2700000" algn="tl">
                    <a:srgbClr val="000000"/>
                  </a:outerShdw>
                </a:effectLst>
              </a:rPr>
              <a:t>  479-473</a:t>
            </a:r>
            <a:endParaRPr lang="en-US" sz="3200" b="1">
              <a:solidFill>
                <a:srgbClr val="00FFFF"/>
              </a:solidFill>
              <a:effectLst>
                <a:outerShdw blurRad="38100" dist="38100" dir="2700000" algn="tl">
                  <a:srgbClr val="000000"/>
                </a:outerShdw>
              </a:effectLst>
            </a:endParaRP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4" name="Text Box 50"/>
          <p:cNvSpPr txBox="1">
            <a:spLocks noChangeArrowheads="1"/>
          </p:cNvSpPr>
          <p:nvPr/>
        </p:nvSpPr>
        <p:spPr bwMode="auto">
          <a:xfrm>
            <a:off x="0" y="5667375"/>
            <a:ext cx="3505200" cy="106680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3300"/>
                </a:solidFill>
                <a:effectLst>
                  <a:outerShdw blurRad="38100" dist="38100" dir="2700000" algn="tl">
                    <a:srgbClr val="000000"/>
                  </a:outerShdw>
                </a:effectLst>
              </a:rPr>
              <a:t>哈该</a:t>
            </a:r>
            <a:r>
              <a:rPr lang="en-US" altLang="ja-JP" sz="3200" b="1">
                <a:solidFill>
                  <a:srgbClr val="FF3300"/>
                </a:solidFill>
                <a:effectLst>
                  <a:outerShdw blurRad="38100" dist="38100" dir="2700000" algn="tl">
                    <a:srgbClr val="000000"/>
                  </a:outerShdw>
                </a:effectLst>
              </a:rPr>
              <a:t> </a:t>
            </a:r>
            <a:r>
              <a:rPr lang="zh-CN" altLang="en-US" sz="3200" b="1">
                <a:solidFill>
                  <a:srgbClr val="FF3300"/>
                </a:solidFill>
                <a:effectLst>
                  <a:outerShdw blurRad="38100" dist="38100" dir="2700000" algn="tl">
                    <a:srgbClr val="000000"/>
                  </a:outerShdw>
                </a:effectLst>
              </a:rPr>
              <a:t>与</a:t>
            </a:r>
            <a:r>
              <a:rPr lang="en-US" altLang="ja-JP" sz="3200" b="1">
                <a:solidFill>
                  <a:srgbClr val="FF3300"/>
                </a:solidFill>
                <a:effectLst>
                  <a:outerShdw blurRad="38100" dist="38100" dir="2700000" algn="tl">
                    <a:srgbClr val="000000"/>
                  </a:outerShdw>
                </a:effectLst>
              </a:rPr>
              <a:t> </a:t>
            </a:r>
            <a:r>
              <a:rPr lang="zh-CN" altLang="en-US" sz="3200" b="1">
                <a:solidFill>
                  <a:srgbClr val="FF3300"/>
                </a:solidFill>
                <a:effectLst>
                  <a:outerShdw blurRad="38100" dist="38100" dir="2700000" algn="tl">
                    <a:srgbClr val="000000"/>
                  </a:outerShdw>
                </a:effectLst>
              </a:rPr>
              <a:t>撒迦利亚</a:t>
            </a:r>
            <a:r>
              <a:rPr lang="en-US" altLang="ja-JP" sz="3200" b="1">
                <a:solidFill>
                  <a:srgbClr val="FF3300"/>
                </a:solidFill>
                <a:effectLst>
                  <a:outerShdw blurRad="38100" dist="38100" dir="2700000" algn="tl">
                    <a:srgbClr val="000000"/>
                  </a:outerShdw>
                </a:effectLst>
              </a:rPr>
              <a:t> 520</a:t>
            </a:r>
            <a:endParaRPr lang="en-US" sz="3200" b="1">
              <a:solidFill>
                <a:srgbClr val="FF3300"/>
              </a:solidFill>
              <a:effectLst>
                <a:outerShdw blurRad="38100" dist="38100" dir="2700000" algn="tl">
                  <a:srgbClr val="000000"/>
                </a:outerShdw>
              </a:effectLst>
            </a:endParaRP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6" name="Text Box 52"/>
          <p:cNvSpPr txBox="1">
            <a:spLocks noChangeArrowheads="1"/>
          </p:cNvSpPr>
          <p:nvPr/>
        </p:nvSpPr>
        <p:spPr bwMode="auto">
          <a:xfrm>
            <a:off x="6357938" y="5691188"/>
            <a:ext cx="2071687" cy="1077912"/>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3300"/>
                </a:solidFill>
                <a:effectLst>
                  <a:outerShdw blurRad="38100" dist="38100" dir="2700000" algn="tl">
                    <a:srgbClr val="000000"/>
                  </a:outerShdw>
                </a:effectLst>
              </a:rPr>
              <a:t>玛拉基</a:t>
            </a:r>
            <a:r>
              <a:rPr lang="en-US" altLang="ja-JP" sz="3200" b="1">
                <a:solidFill>
                  <a:srgbClr val="FF3300"/>
                </a:solidFill>
                <a:effectLst>
                  <a:outerShdw blurRad="38100" dist="38100" dir="2700000" algn="tl">
                    <a:srgbClr val="000000"/>
                  </a:outerShdw>
                </a:effectLst>
              </a:rPr>
              <a:t> 432</a:t>
            </a:r>
            <a:endParaRPr lang="en-US" sz="3200" b="1">
              <a:solidFill>
                <a:srgbClr val="FF3300"/>
              </a:solidFill>
              <a:effectLst>
                <a:outerShdw blurRad="38100" dist="38100" dir="2700000" algn="tl">
                  <a:srgbClr val="000000"/>
                </a:outerShdw>
              </a:effectLst>
            </a:endParaRP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4" name="Title 53"/>
          <p:cNvSpPr>
            <a:spLocks noGrp="1"/>
          </p:cNvSpPr>
          <p:nvPr>
            <p:ph type="title" idx="4294967295"/>
          </p:nvPr>
        </p:nvSpPr>
        <p:spPr>
          <a:xfrm>
            <a:off x="685800" y="76200"/>
            <a:ext cx="7772400" cy="685800"/>
          </a:xfrm>
        </p:spPr>
        <p:txBody>
          <a:bodyPr/>
          <a:lstStyle/>
          <a:p>
            <a:pPr algn="ctr"/>
            <a:r>
              <a:rPr lang="zh-CN" altLang="en-US" sz="4000" b="1">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以斯拉记</a:t>
            </a:r>
            <a:r>
              <a:rPr lang="en-US" altLang="zh-CN" sz="4000" b="1">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a:t>
            </a:r>
            <a:r>
              <a:rPr lang="zh-CN" altLang="en-US" sz="4000" b="1">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尼希米记年代表</a:t>
            </a:r>
            <a:endParaRPr lang="en-US">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par>
                          <p:cTn id="8" fill="hold" nodeType="afterGroup">
                            <p:stCondLst>
                              <p:cond delay="4500"/>
                            </p:stCondLst>
                            <p:childTnLst>
                              <p:par>
                                <p:cTn id="9" presetID="22" presetClass="entr" presetSubtype="1" fill="hold" grpId="0" nodeType="afterEffect">
                                  <p:stCondLst>
                                    <p:cond delay="1000"/>
                                  </p:stCondLst>
                                  <p:childTnLst>
                                    <p:set>
                                      <p:cBhvr>
                                        <p:cTn id="10" dur="1" fill="hold">
                                          <p:stCondLst>
                                            <p:cond delay="0"/>
                                          </p:stCondLst>
                                        </p:cTn>
                                        <p:tgtEl>
                                          <p:spTgt spid="52262"/>
                                        </p:tgtEl>
                                        <p:attrNameLst>
                                          <p:attrName>style.visibility</p:attrName>
                                        </p:attrNameLst>
                                      </p:cBhvr>
                                      <p:to>
                                        <p:strVal val="visible"/>
                                      </p:to>
                                    </p:set>
                                    <p:animEffect transition="in" filter="wipe(up)">
                                      <p:cBhvr>
                                        <p:cTn id="11" dur="500"/>
                                        <p:tgtEl>
                                          <p:spTgt spid="52262"/>
                                        </p:tgtEl>
                                      </p:cBhvr>
                                    </p:animEffect>
                                  </p:childTnLst>
                                </p:cTn>
                              </p:par>
                            </p:childTnLst>
                          </p:cTn>
                        </p:par>
                        <p:par>
                          <p:cTn id="12" fill="hold" nodeType="afterGroup">
                            <p:stCondLst>
                              <p:cond delay="6000"/>
                            </p:stCondLst>
                            <p:childTnLst>
                              <p:par>
                                <p:cTn id="13" presetID="9" presetClass="entr" presetSubtype="0" fill="hold" grpId="0" nodeType="afterEffect">
                                  <p:stCondLst>
                                    <p:cond delay="4000"/>
                                  </p:stCondLst>
                                  <p:childTnLst>
                                    <p:set>
                                      <p:cBhvr>
                                        <p:cTn id="14" dur="1" fill="hold">
                                          <p:stCondLst>
                                            <p:cond delay="0"/>
                                          </p:stCondLst>
                                        </p:cTn>
                                        <p:tgtEl>
                                          <p:spTgt spid="52274"/>
                                        </p:tgtEl>
                                        <p:attrNameLst>
                                          <p:attrName>style.visibility</p:attrName>
                                        </p:attrNameLst>
                                      </p:cBhvr>
                                      <p:to>
                                        <p:strVal val="visible"/>
                                      </p:to>
                                    </p:set>
                                    <p:animEffect transition="in" filter="dissolve">
                                      <p:cBhvr>
                                        <p:cTn id="15" dur="500"/>
                                        <p:tgtEl>
                                          <p:spTgt spid="52274"/>
                                        </p:tgtEl>
                                      </p:cBhvr>
                                    </p:animEffect>
                                  </p:childTnLst>
                                </p:cTn>
                              </p:par>
                            </p:childTnLst>
                          </p:cTn>
                        </p:par>
                        <p:par>
                          <p:cTn id="16" fill="hold" nodeType="afterGroup">
                            <p:stCondLst>
                              <p:cond delay="10500"/>
                            </p:stCondLst>
                            <p:childTnLst>
                              <p:par>
                                <p:cTn id="17" presetID="22" presetClass="entr" presetSubtype="4" fill="hold" grpId="0" nodeType="afterEffect">
                                  <p:stCondLst>
                                    <p:cond delay="1000"/>
                                  </p:stCondLst>
                                  <p:childTnLst>
                                    <p:set>
                                      <p:cBhvr>
                                        <p:cTn id="18" dur="1" fill="hold">
                                          <p:stCondLst>
                                            <p:cond delay="0"/>
                                          </p:stCondLst>
                                        </p:cTn>
                                        <p:tgtEl>
                                          <p:spTgt spid="52275"/>
                                        </p:tgtEl>
                                        <p:attrNameLst>
                                          <p:attrName>style.visibility</p:attrName>
                                        </p:attrNameLst>
                                      </p:cBhvr>
                                      <p:to>
                                        <p:strVal val="visible"/>
                                      </p:to>
                                    </p:set>
                                    <p:animEffect transition="in" filter="wipe(down)">
                                      <p:cBhvr>
                                        <p:cTn id="19" dur="500"/>
                                        <p:tgtEl>
                                          <p:spTgt spid="52275"/>
                                        </p:tgtEl>
                                      </p:cBhvr>
                                    </p:animEffect>
                                  </p:childTnLst>
                                </p:cTn>
                              </p:par>
                            </p:childTnLst>
                          </p:cTn>
                        </p:par>
                        <p:par>
                          <p:cTn id="20" fill="hold" nodeType="afterGroup">
                            <p:stCondLst>
                              <p:cond delay="12000"/>
                            </p:stCondLst>
                            <p:childTnLst>
                              <p:par>
                                <p:cTn id="21" presetID="9" presetClass="entr" presetSubtype="0" fill="hold" grpId="0" nodeType="afterEffect">
                                  <p:stCondLst>
                                    <p:cond delay="4000"/>
                                  </p:stCondLst>
                                  <p:childTnLst>
                                    <p:set>
                                      <p:cBhvr>
                                        <p:cTn id="22" dur="1" fill="hold">
                                          <p:stCondLst>
                                            <p:cond delay="0"/>
                                          </p:stCondLst>
                                        </p:cTn>
                                        <p:tgtEl>
                                          <p:spTgt spid="52272"/>
                                        </p:tgtEl>
                                        <p:attrNameLst>
                                          <p:attrName>style.visibility</p:attrName>
                                        </p:attrNameLst>
                                      </p:cBhvr>
                                      <p:to>
                                        <p:strVal val="visible"/>
                                      </p:to>
                                    </p:set>
                                    <p:animEffect transition="in" filter="dissolve">
                                      <p:cBhvr>
                                        <p:cTn id="23" dur="500"/>
                                        <p:tgtEl>
                                          <p:spTgt spid="52272"/>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1000"/>
                                  </p:stCondLst>
                                  <p:childTnLst>
                                    <p:set>
                                      <p:cBhvr>
                                        <p:cTn id="26" dur="1" fill="hold">
                                          <p:stCondLst>
                                            <p:cond delay="0"/>
                                          </p:stCondLst>
                                        </p:cTn>
                                        <p:tgtEl>
                                          <p:spTgt spid="52273"/>
                                        </p:tgtEl>
                                        <p:attrNameLst>
                                          <p:attrName>style.visibility</p:attrName>
                                        </p:attrNameLst>
                                      </p:cBhvr>
                                      <p:to>
                                        <p:strVal val="visible"/>
                                      </p:to>
                                    </p:set>
                                    <p:animEffect transition="in" filter="wipe(down)">
                                      <p:cBhvr>
                                        <p:cTn id="27" dur="500"/>
                                        <p:tgtEl>
                                          <p:spTgt spid="52273"/>
                                        </p:tgtEl>
                                      </p:cBhvr>
                                    </p:animEffect>
                                  </p:childTnLst>
                                </p:cTn>
                              </p:par>
                            </p:childTnLst>
                          </p:cTn>
                        </p:par>
                        <p:par>
                          <p:cTn id="28" fill="hold" nodeType="afterGroup">
                            <p:stCondLst>
                              <p:cond delay="18000"/>
                            </p:stCondLst>
                            <p:childTnLst>
                              <p:par>
                                <p:cTn id="29" presetID="9" presetClass="entr" presetSubtype="0" fill="hold" grpId="0" nodeType="afterEffect">
                                  <p:stCondLst>
                                    <p:cond delay="4000"/>
                                  </p:stCondLst>
                                  <p:childTnLst>
                                    <p:set>
                                      <p:cBhvr>
                                        <p:cTn id="30" dur="1" fill="hold">
                                          <p:stCondLst>
                                            <p:cond delay="0"/>
                                          </p:stCondLst>
                                        </p:cTn>
                                        <p:tgtEl>
                                          <p:spTgt spid="52261"/>
                                        </p:tgtEl>
                                        <p:attrNameLst>
                                          <p:attrName>style.visibility</p:attrName>
                                        </p:attrNameLst>
                                      </p:cBhvr>
                                      <p:to>
                                        <p:strVal val="visible"/>
                                      </p:to>
                                    </p:set>
                                    <p:animEffect transition="in" filter="dissolve">
                                      <p:cBhvr>
                                        <p:cTn id="31" dur="500"/>
                                        <p:tgtEl>
                                          <p:spTgt spid="52261"/>
                                        </p:tgtEl>
                                      </p:cBhvr>
                                    </p:animEffect>
                                  </p:childTnLst>
                                </p:cTn>
                              </p:par>
                            </p:childTnLst>
                          </p:cTn>
                        </p:par>
                        <p:par>
                          <p:cTn id="32" fill="hold" nodeType="afterGroup">
                            <p:stCondLst>
                              <p:cond delay="22500"/>
                            </p:stCondLst>
                            <p:childTnLst>
                              <p:par>
                                <p:cTn id="33" presetID="22" presetClass="entr" presetSubtype="1" fill="hold" grpId="0" nodeType="afterEffect">
                                  <p:stCondLst>
                                    <p:cond delay="1000"/>
                                  </p:stCondLst>
                                  <p:childTnLst>
                                    <p:set>
                                      <p:cBhvr>
                                        <p:cTn id="34" dur="1" fill="hold">
                                          <p:stCondLst>
                                            <p:cond delay="0"/>
                                          </p:stCondLst>
                                        </p:cTn>
                                        <p:tgtEl>
                                          <p:spTgt spid="52269"/>
                                        </p:tgtEl>
                                        <p:attrNameLst>
                                          <p:attrName>style.visibility</p:attrName>
                                        </p:attrNameLst>
                                      </p:cBhvr>
                                      <p:to>
                                        <p:strVal val="visible"/>
                                      </p:to>
                                    </p:set>
                                    <p:animEffect transition="in" filter="wipe(up)">
                                      <p:cBhvr>
                                        <p:cTn id="35" dur="500"/>
                                        <p:tgtEl>
                                          <p:spTgt spid="52269"/>
                                        </p:tgtEl>
                                      </p:cBhvr>
                                    </p:animEffect>
                                  </p:childTnLst>
                                </p:cTn>
                              </p:par>
                            </p:childTnLst>
                          </p:cTn>
                        </p:par>
                        <p:par>
                          <p:cTn id="36" fill="hold" nodeType="afterGroup">
                            <p:stCondLst>
                              <p:cond delay="24000"/>
                            </p:stCondLst>
                            <p:childTnLst>
                              <p:par>
                                <p:cTn id="37" presetID="9" presetClass="entr" presetSubtype="0" fill="hold" grpId="0" nodeType="afterEffect">
                                  <p:stCondLst>
                                    <p:cond delay="4000"/>
                                  </p:stCondLst>
                                  <p:childTnLst>
                                    <p:set>
                                      <p:cBhvr>
                                        <p:cTn id="38" dur="1" fill="hold">
                                          <p:stCondLst>
                                            <p:cond delay="0"/>
                                          </p:stCondLst>
                                        </p:cTn>
                                        <p:tgtEl>
                                          <p:spTgt spid="52264"/>
                                        </p:tgtEl>
                                        <p:attrNameLst>
                                          <p:attrName>style.visibility</p:attrName>
                                        </p:attrNameLst>
                                      </p:cBhvr>
                                      <p:to>
                                        <p:strVal val="visible"/>
                                      </p:to>
                                    </p:set>
                                    <p:animEffect transition="in" filter="dissolve">
                                      <p:cBhvr>
                                        <p:cTn id="39" dur="500"/>
                                        <p:tgtEl>
                                          <p:spTgt spid="52264"/>
                                        </p:tgtEl>
                                      </p:cBhvr>
                                    </p:animEffect>
                                  </p:childTnLst>
                                </p:cTn>
                              </p:par>
                            </p:childTnLst>
                          </p:cTn>
                        </p:par>
                        <p:par>
                          <p:cTn id="40" fill="hold" nodeType="afterGroup">
                            <p:stCondLst>
                              <p:cond delay="28500"/>
                            </p:stCondLst>
                            <p:childTnLst>
                              <p:par>
                                <p:cTn id="41" presetID="22" presetClass="entr" presetSubtype="1" fill="hold" grpId="0" nodeType="afterEffect">
                                  <p:stCondLst>
                                    <p:cond delay="1000"/>
                                  </p:stCondLst>
                                  <p:childTnLst>
                                    <p:set>
                                      <p:cBhvr>
                                        <p:cTn id="42" dur="1" fill="hold">
                                          <p:stCondLst>
                                            <p:cond delay="0"/>
                                          </p:stCondLst>
                                        </p:cTn>
                                        <p:tgtEl>
                                          <p:spTgt spid="52270"/>
                                        </p:tgtEl>
                                        <p:attrNameLst>
                                          <p:attrName>style.visibility</p:attrName>
                                        </p:attrNameLst>
                                      </p:cBhvr>
                                      <p:to>
                                        <p:strVal val="visible"/>
                                      </p:to>
                                    </p:set>
                                    <p:animEffect transition="in" filter="wipe(up)">
                                      <p:cBhvr>
                                        <p:cTn id="43" dur="500"/>
                                        <p:tgtEl>
                                          <p:spTgt spid="5227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4000"/>
                                  </p:stCondLst>
                                  <p:childTnLst>
                                    <p:set>
                                      <p:cBhvr>
                                        <p:cTn id="46" dur="1" fill="hold">
                                          <p:stCondLst>
                                            <p:cond delay="0"/>
                                          </p:stCondLst>
                                        </p:cTn>
                                        <p:tgtEl>
                                          <p:spTgt spid="52276"/>
                                        </p:tgtEl>
                                        <p:attrNameLst>
                                          <p:attrName>style.visibility</p:attrName>
                                        </p:attrNameLst>
                                      </p:cBhvr>
                                      <p:to>
                                        <p:strVal val="visible"/>
                                      </p:to>
                                    </p:set>
                                    <p:animEffect transition="in" filter="dissolve">
                                      <p:cBhvr>
                                        <p:cTn id="47" dur="500"/>
                                        <p:tgtEl>
                                          <p:spTgt spid="52276"/>
                                        </p:tgtEl>
                                      </p:cBhvr>
                                    </p:animEffect>
                                  </p:childTnLst>
                                </p:cTn>
                              </p:par>
                            </p:childTnLst>
                          </p:cTn>
                        </p:par>
                        <p:par>
                          <p:cTn id="48" fill="hold" nodeType="afterGroup">
                            <p:stCondLst>
                              <p:cond delay="34500"/>
                            </p:stCondLst>
                            <p:childTnLst>
                              <p:par>
                                <p:cTn id="49" presetID="22" presetClass="entr" presetSubtype="4" fill="hold" grpId="0" nodeType="afterEffect">
                                  <p:stCondLst>
                                    <p:cond delay="1000"/>
                                  </p:stCondLst>
                                  <p:childTnLst>
                                    <p:set>
                                      <p:cBhvr>
                                        <p:cTn id="50" dur="1" fill="hold">
                                          <p:stCondLst>
                                            <p:cond delay="0"/>
                                          </p:stCondLst>
                                        </p:cTn>
                                        <p:tgtEl>
                                          <p:spTgt spid="52277"/>
                                        </p:tgtEl>
                                        <p:attrNameLst>
                                          <p:attrName>style.visibility</p:attrName>
                                        </p:attrNameLst>
                                      </p:cBhvr>
                                      <p:to>
                                        <p:strVal val="visible"/>
                                      </p:to>
                                    </p:set>
                                    <p:animEffect transition="in" filter="wipe(down)">
                                      <p:cBhvr>
                                        <p:cTn id="51" dur="500"/>
                                        <p:tgtEl>
                                          <p:spTgt spid="52277"/>
                                        </p:tgtEl>
                                      </p:cBhvr>
                                    </p:animEffect>
                                  </p:childTnLst>
                                </p:cTn>
                              </p:par>
                            </p:childTnLst>
                          </p:cTn>
                        </p:par>
                        <p:par>
                          <p:cTn id="52" fill="hold" nodeType="afterGroup">
                            <p:stCondLst>
                              <p:cond delay="36000"/>
                            </p:stCondLst>
                            <p:childTnLst>
                              <p:par>
                                <p:cTn id="53" presetID="22" presetClass="entr" presetSubtype="1" fill="hold" grpId="0" nodeType="afterEffect">
                                  <p:stCondLst>
                                    <p:cond delay="3000"/>
                                  </p:stCondLst>
                                  <p:childTnLst>
                                    <p:set>
                                      <p:cBhvr>
                                        <p:cTn id="54" dur="1" fill="hold">
                                          <p:stCondLst>
                                            <p:cond delay="0"/>
                                          </p:stCondLst>
                                        </p:cTn>
                                        <p:tgtEl>
                                          <p:spTgt spid="52271"/>
                                        </p:tgtEl>
                                        <p:attrNameLst>
                                          <p:attrName>style.visibility</p:attrName>
                                        </p:attrNameLst>
                                      </p:cBhvr>
                                      <p:to>
                                        <p:strVal val="visible"/>
                                      </p:to>
                                    </p:set>
                                    <p:animEffect transition="in" filter="wipe(up)">
                                      <p:cBhvr>
                                        <p:cTn id="55"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r>
              <a:rPr lang="zh-CN" altLang="en-US" sz="3600" b="1" dirty="0">
                <a:solidFill>
                  <a:srgbClr val="FFFFFF"/>
                </a:solidFill>
                <a:latin typeface="Arial Black" charset="0"/>
                <a:ea typeface="ＭＳ Ｐゴシック" charset="0"/>
                <a:cs typeface="ＭＳ Ｐゴシック" charset="0"/>
              </a:rPr>
              <a:t>以斯拉记与以斯帖记的相互关系</a:t>
            </a:r>
            <a:endParaRPr lang="en-US" sz="3600" b="1" dirty="0">
              <a:solidFill>
                <a:srgbClr val="FFFFFF"/>
              </a:solidFill>
              <a:latin typeface="Arial Black" charset="0"/>
              <a:ea typeface="ＭＳ Ｐゴシック" charset="0"/>
              <a:cs typeface="ＭＳ Ｐゴシック" charset="0"/>
            </a:endParaRPr>
          </a:p>
        </p:txBody>
      </p:sp>
      <p:sp>
        <p:nvSpPr>
          <p:cNvPr id="88067"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cs typeface="Times New Roman" charset="0"/>
              </a:rPr>
              <a:t>289</a:t>
            </a:r>
          </a:p>
        </p:txBody>
      </p:sp>
      <p:grpSp>
        <p:nvGrpSpPr>
          <p:cNvPr id="88068" name="Group 106"/>
          <p:cNvGrpSpPr>
            <a:grpSpLocks/>
          </p:cNvGrpSpPr>
          <p:nvPr/>
        </p:nvGrpSpPr>
        <p:grpSpPr bwMode="auto">
          <a:xfrm>
            <a:off x="0" y="762000"/>
            <a:ext cx="9144000" cy="6019800"/>
            <a:chOff x="0" y="480"/>
            <a:chExt cx="5760" cy="3792"/>
          </a:xfrm>
        </p:grpSpPr>
        <p:grpSp>
          <p:nvGrpSpPr>
            <p:cNvPr id="88069" name="Group 37"/>
            <p:cNvGrpSpPr>
              <a:grpSpLocks/>
            </p:cNvGrpSpPr>
            <p:nvPr/>
          </p:nvGrpSpPr>
          <p:grpSpPr bwMode="auto">
            <a:xfrm>
              <a:off x="0" y="480"/>
              <a:ext cx="5760" cy="336"/>
              <a:chOff x="0" y="0"/>
              <a:chExt cx="4539" cy="671"/>
            </a:xfrm>
          </p:grpSpPr>
          <p:sp>
            <p:nvSpPr>
              <p:cNvPr id="8816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sz="3200" b="1" dirty="0">
                    <a:solidFill>
                      <a:srgbClr val="000000"/>
                    </a:solidFill>
                    <a:latin typeface="Arial Narrow" charset="0"/>
                    <a:cs typeface="Times New Roman" charset="0"/>
                  </a:rPr>
                  <a:t>重建圣殿与圣民</a:t>
                </a:r>
                <a:endParaRPr lang="en-US" altLang="zh-CN" sz="3200" b="1" dirty="0">
                  <a:solidFill>
                    <a:srgbClr val="000000"/>
                  </a:solidFill>
                  <a:latin typeface="Arial Narrow" charset="0"/>
                  <a:cs typeface="SimSun" charset="0"/>
                </a:endParaRPr>
              </a:p>
            </p:txBody>
          </p:sp>
          <p:sp>
            <p:nvSpPr>
              <p:cNvPr id="88164"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0" name="Group 39"/>
            <p:cNvGrpSpPr>
              <a:grpSpLocks/>
            </p:cNvGrpSpPr>
            <p:nvPr/>
          </p:nvGrpSpPr>
          <p:grpSpPr bwMode="auto">
            <a:xfrm>
              <a:off x="0" y="816"/>
              <a:ext cx="2731" cy="423"/>
              <a:chOff x="0" y="671"/>
              <a:chExt cx="2152" cy="845"/>
            </a:xfrm>
          </p:grpSpPr>
          <p:sp>
            <p:nvSpPr>
              <p:cNvPr id="8816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圣殿</a:t>
                </a:r>
                <a:endParaRPr lang="en-US" altLang="zh-CN" b="1" dirty="0">
                  <a:solidFill>
                    <a:srgbClr val="000000"/>
                  </a:solidFill>
                  <a:latin typeface="Arial Narrow" charset="0"/>
                  <a:cs typeface="SimSun" charset="0"/>
                </a:endParaRPr>
              </a:p>
            </p:txBody>
          </p:sp>
          <p:sp>
            <p:nvSpPr>
              <p:cNvPr id="8816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1" name="Group 45"/>
            <p:cNvGrpSpPr>
              <a:grpSpLocks/>
            </p:cNvGrpSpPr>
            <p:nvPr/>
          </p:nvGrpSpPr>
          <p:grpSpPr bwMode="auto">
            <a:xfrm>
              <a:off x="3204" y="816"/>
              <a:ext cx="2556" cy="423"/>
              <a:chOff x="2525" y="671"/>
              <a:chExt cx="2014" cy="845"/>
            </a:xfrm>
          </p:grpSpPr>
          <p:sp>
            <p:nvSpPr>
              <p:cNvPr id="8815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圣民</a:t>
                </a:r>
                <a:endParaRPr lang="en-US" altLang="zh-CN" b="1" dirty="0">
                  <a:solidFill>
                    <a:srgbClr val="000000"/>
                  </a:solidFill>
                  <a:latin typeface="Arial Narrow" charset="0"/>
                  <a:cs typeface="SimSun" charset="0"/>
                </a:endParaRPr>
              </a:p>
            </p:txBody>
          </p:sp>
          <p:sp>
            <p:nvSpPr>
              <p:cNvPr id="88160"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2" name="Group 47"/>
            <p:cNvGrpSpPr>
              <a:grpSpLocks/>
            </p:cNvGrpSpPr>
            <p:nvPr/>
          </p:nvGrpSpPr>
          <p:grpSpPr bwMode="auto">
            <a:xfrm>
              <a:off x="0" y="1239"/>
              <a:ext cx="2731" cy="316"/>
              <a:chOff x="0" y="1516"/>
              <a:chExt cx="2152" cy="633"/>
            </a:xfrm>
          </p:grpSpPr>
          <p:sp>
            <p:nvSpPr>
              <p:cNvPr id="8815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所罗巴伯</a:t>
                </a:r>
                <a:endParaRPr lang="en-US" altLang="zh-CN" b="1" dirty="0">
                  <a:solidFill>
                    <a:srgbClr val="000000"/>
                  </a:solidFill>
                  <a:latin typeface="Arial Narrow" charset="0"/>
                  <a:cs typeface="SimSun" charset="0"/>
                </a:endParaRPr>
              </a:p>
            </p:txBody>
          </p:sp>
          <p:sp>
            <p:nvSpPr>
              <p:cNvPr id="88158"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3" name="Group 49"/>
            <p:cNvGrpSpPr>
              <a:grpSpLocks/>
            </p:cNvGrpSpPr>
            <p:nvPr/>
          </p:nvGrpSpPr>
          <p:grpSpPr bwMode="auto">
            <a:xfrm>
              <a:off x="3204" y="1239"/>
              <a:ext cx="2556" cy="316"/>
              <a:chOff x="2525" y="1516"/>
              <a:chExt cx="2014" cy="633"/>
            </a:xfrm>
          </p:grpSpPr>
          <p:sp>
            <p:nvSpPr>
              <p:cNvPr id="8815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以斯拉</a:t>
                </a:r>
                <a:endParaRPr lang="en-US" altLang="zh-CN" b="1" dirty="0">
                  <a:solidFill>
                    <a:srgbClr val="000000"/>
                  </a:solidFill>
                  <a:latin typeface="Arial Narrow" charset="0"/>
                  <a:cs typeface="SimSun" charset="0"/>
                </a:endParaRPr>
              </a:p>
            </p:txBody>
          </p:sp>
          <p:sp>
            <p:nvSpPr>
              <p:cNvPr id="88156"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4" name="Group 51"/>
            <p:cNvGrpSpPr>
              <a:grpSpLocks/>
            </p:cNvGrpSpPr>
            <p:nvPr/>
          </p:nvGrpSpPr>
          <p:grpSpPr bwMode="auto">
            <a:xfrm>
              <a:off x="0" y="1555"/>
              <a:ext cx="2731" cy="317"/>
              <a:chOff x="0" y="2149"/>
              <a:chExt cx="2152" cy="633"/>
            </a:xfrm>
          </p:grpSpPr>
          <p:sp>
            <p:nvSpPr>
              <p:cNvPr id="8815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a:t>
                </a:r>
                <a:r>
                  <a:rPr lang="en-US" altLang="zh-CN" b="1">
                    <a:solidFill>
                      <a:srgbClr val="000000"/>
                    </a:solidFill>
                    <a:latin typeface="Arial Narrow" charset="0"/>
                    <a:cs typeface="Times New Roman" charset="0"/>
                  </a:rPr>
                  <a:t> 1–6</a:t>
                </a:r>
                <a:endParaRPr lang="en-US" altLang="zh-CN" b="1">
                  <a:solidFill>
                    <a:srgbClr val="000000"/>
                  </a:solidFill>
                  <a:latin typeface="Arial Narrow" charset="0"/>
                  <a:cs typeface="SimSun" charset="0"/>
                </a:endParaRPr>
              </a:p>
            </p:txBody>
          </p:sp>
          <p:sp>
            <p:nvSpPr>
              <p:cNvPr id="8815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5" name="Group 53"/>
            <p:cNvGrpSpPr>
              <a:grpSpLocks/>
            </p:cNvGrpSpPr>
            <p:nvPr/>
          </p:nvGrpSpPr>
          <p:grpSpPr bwMode="auto">
            <a:xfrm>
              <a:off x="3204" y="1555"/>
              <a:ext cx="2556" cy="317"/>
              <a:chOff x="2525" y="2149"/>
              <a:chExt cx="2014" cy="633"/>
            </a:xfrm>
          </p:grpSpPr>
          <p:sp>
            <p:nvSpPr>
              <p:cNvPr id="8815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 </a:t>
                </a:r>
                <a:r>
                  <a:rPr lang="en-US" altLang="zh-CN" b="1">
                    <a:solidFill>
                      <a:srgbClr val="000000"/>
                    </a:solidFill>
                    <a:latin typeface="Arial Narrow" charset="0"/>
                    <a:cs typeface="Times New Roman" charset="0"/>
                  </a:rPr>
                  <a:t>7–10</a:t>
                </a:r>
                <a:endParaRPr lang="en-US" altLang="zh-CN" b="1">
                  <a:solidFill>
                    <a:srgbClr val="000000"/>
                  </a:solidFill>
                  <a:latin typeface="Arial Narrow" charset="0"/>
                  <a:cs typeface="SimSun" charset="0"/>
                </a:endParaRPr>
              </a:p>
            </p:txBody>
          </p:sp>
          <p:sp>
            <p:nvSpPr>
              <p:cNvPr id="88152"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6" name="Group 55"/>
            <p:cNvGrpSpPr>
              <a:grpSpLocks/>
            </p:cNvGrpSpPr>
            <p:nvPr/>
          </p:nvGrpSpPr>
          <p:grpSpPr bwMode="auto">
            <a:xfrm>
              <a:off x="0" y="1872"/>
              <a:ext cx="2731" cy="317"/>
              <a:chOff x="0" y="2782"/>
              <a:chExt cx="2152" cy="633"/>
            </a:xfrm>
          </p:grpSpPr>
          <p:sp>
            <p:nvSpPr>
              <p:cNvPr id="8814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50"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7" name="Group 57"/>
            <p:cNvGrpSpPr>
              <a:grpSpLocks/>
            </p:cNvGrpSpPr>
            <p:nvPr/>
          </p:nvGrpSpPr>
          <p:grpSpPr bwMode="auto">
            <a:xfrm>
              <a:off x="3204" y="1872"/>
              <a:ext cx="2556" cy="317"/>
              <a:chOff x="2525" y="2782"/>
              <a:chExt cx="2014" cy="633"/>
            </a:xfrm>
          </p:grpSpPr>
          <p:sp>
            <p:nvSpPr>
              <p:cNvPr id="8814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48"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8" name="Group 59"/>
            <p:cNvGrpSpPr>
              <a:grpSpLocks/>
            </p:cNvGrpSpPr>
            <p:nvPr/>
          </p:nvGrpSpPr>
          <p:grpSpPr bwMode="auto">
            <a:xfrm>
              <a:off x="0" y="2189"/>
              <a:ext cx="2731" cy="317"/>
              <a:chOff x="0" y="3415"/>
              <a:chExt cx="2152" cy="633"/>
            </a:xfrm>
          </p:grpSpPr>
          <p:sp>
            <p:nvSpPr>
              <p:cNvPr id="8814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生存</a:t>
                </a:r>
                <a:endParaRPr lang="en-US" altLang="zh-CN" b="1">
                  <a:solidFill>
                    <a:srgbClr val="000000"/>
                  </a:solidFill>
                  <a:latin typeface="Arial Narrow" charset="0"/>
                  <a:cs typeface="SimSun" charset="0"/>
                </a:endParaRPr>
              </a:p>
            </p:txBody>
          </p:sp>
          <p:sp>
            <p:nvSpPr>
              <p:cNvPr id="88146"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9" name="Group 61"/>
            <p:cNvGrpSpPr>
              <a:grpSpLocks/>
            </p:cNvGrpSpPr>
            <p:nvPr/>
          </p:nvGrpSpPr>
          <p:grpSpPr bwMode="auto">
            <a:xfrm>
              <a:off x="3204" y="2189"/>
              <a:ext cx="2556" cy="317"/>
              <a:chOff x="2525" y="3415"/>
              <a:chExt cx="2014" cy="633"/>
            </a:xfrm>
          </p:grpSpPr>
          <p:sp>
            <p:nvSpPr>
              <p:cNvPr id="8814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复兴</a:t>
                </a:r>
                <a:endParaRPr lang="en-US" altLang="zh-CN" b="1">
                  <a:solidFill>
                    <a:srgbClr val="000000"/>
                  </a:solidFill>
                  <a:latin typeface="Arial Narrow" charset="0"/>
                  <a:cs typeface="SimSun" charset="0"/>
                </a:endParaRPr>
              </a:p>
            </p:txBody>
          </p:sp>
          <p:sp>
            <p:nvSpPr>
              <p:cNvPr id="8814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0" name="Group 63"/>
            <p:cNvGrpSpPr>
              <a:grpSpLocks/>
            </p:cNvGrpSpPr>
            <p:nvPr/>
          </p:nvGrpSpPr>
          <p:grpSpPr bwMode="auto">
            <a:xfrm>
              <a:off x="0" y="2506"/>
              <a:ext cx="2731" cy="316"/>
              <a:chOff x="0" y="4048"/>
              <a:chExt cx="2152" cy="633"/>
            </a:xfrm>
          </p:grpSpPr>
          <p:sp>
            <p:nvSpPr>
              <p:cNvPr id="8814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000000"/>
                    </a:solidFill>
                    <a:latin typeface="Arial Narrow" charset="0"/>
                    <a:cs typeface="Times New Roman" charset="0"/>
                  </a:rPr>
                  <a:t>工作</a:t>
                </a:r>
                <a:endParaRPr lang="en-US" altLang="zh-CN" b="1">
                  <a:solidFill>
                    <a:srgbClr val="000000"/>
                  </a:solidFill>
                  <a:latin typeface="Arial Narrow" charset="0"/>
                  <a:cs typeface="SimSun" charset="0"/>
                </a:endParaRPr>
              </a:p>
            </p:txBody>
          </p:sp>
          <p:sp>
            <p:nvSpPr>
              <p:cNvPr id="88142"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1" name="Group 65"/>
            <p:cNvGrpSpPr>
              <a:grpSpLocks/>
            </p:cNvGrpSpPr>
            <p:nvPr/>
          </p:nvGrpSpPr>
          <p:grpSpPr bwMode="auto">
            <a:xfrm>
              <a:off x="3204" y="2506"/>
              <a:ext cx="2556" cy="316"/>
              <a:chOff x="2525" y="4048"/>
              <a:chExt cx="2014" cy="633"/>
            </a:xfrm>
          </p:grpSpPr>
          <p:sp>
            <p:nvSpPr>
              <p:cNvPr id="8813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敬拜</a:t>
                </a:r>
                <a:endParaRPr lang="en-US" altLang="zh-CN" b="1">
                  <a:solidFill>
                    <a:srgbClr val="000000"/>
                  </a:solidFill>
                  <a:latin typeface="Arial Narrow" charset="0"/>
                  <a:cs typeface="SimSun" charset="0"/>
                </a:endParaRPr>
              </a:p>
            </p:txBody>
          </p:sp>
          <p:sp>
            <p:nvSpPr>
              <p:cNvPr id="88140"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2" name="Group 67"/>
            <p:cNvGrpSpPr>
              <a:grpSpLocks/>
            </p:cNvGrpSpPr>
            <p:nvPr/>
          </p:nvGrpSpPr>
          <p:grpSpPr bwMode="auto">
            <a:xfrm>
              <a:off x="0" y="2822"/>
              <a:ext cx="2731" cy="317"/>
              <a:chOff x="0" y="4681"/>
              <a:chExt cx="2152" cy="633"/>
            </a:xfrm>
          </p:grpSpPr>
          <p:sp>
            <p:nvSpPr>
              <p:cNvPr id="8813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8"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3" name="Group 69"/>
            <p:cNvGrpSpPr>
              <a:grpSpLocks/>
            </p:cNvGrpSpPr>
            <p:nvPr/>
          </p:nvGrpSpPr>
          <p:grpSpPr bwMode="auto">
            <a:xfrm>
              <a:off x="3204" y="2822"/>
              <a:ext cx="2556" cy="317"/>
              <a:chOff x="2525" y="4681"/>
              <a:chExt cx="2014" cy="633"/>
            </a:xfrm>
          </p:grpSpPr>
          <p:sp>
            <p:nvSpPr>
              <p:cNvPr id="8813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6"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4" name="Group 71"/>
            <p:cNvGrpSpPr>
              <a:grpSpLocks/>
            </p:cNvGrpSpPr>
            <p:nvPr/>
          </p:nvGrpSpPr>
          <p:grpSpPr bwMode="auto">
            <a:xfrm>
              <a:off x="0" y="3139"/>
              <a:ext cx="2731" cy="317"/>
              <a:chOff x="0" y="5314"/>
              <a:chExt cx="2152" cy="633"/>
            </a:xfrm>
          </p:grpSpPr>
          <p:sp>
            <p:nvSpPr>
              <p:cNvPr id="8813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p>
              <a:p>
                <a:pPr algn="ctr" eaLnBrk="0" hangingPunct="0"/>
                <a:r>
                  <a:rPr lang="zh-CN" altLang="en-US" b="1" dirty="0">
                    <a:solidFill>
                      <a:srgbClr val="000000"/>
                    </a:solidFill>
                    <a:latin typeface="Arial Narrow" charset="0"/>
                    <a:cs typeface="Times New Roman" charset="0"/>
                  </a:rPr>
                  <a:t>外来的敌对</a:t>
                </a: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撒马利亚人</a:t>
                </a:r>
                <a:r>
                  <a:rPr lang="en-US" altLang="zh-CN" b="1" dirty="0">
                    <a:solidFill>
                      <a:srgbClr val="000000"/>
                    </a:solidFill>
                    <a:latin typeface="Arial Narrow" charset="0"/>
                    <a:cs typeface="Times New Roman" charset="0"/>
                  </a:rPr>
                  <a:t> </a:t>
                </a:r>
              </a:p>
              <a:p>
                <a:pPr algn="ctr" eaLnBrk="0" hangingPunct="0"/>
                <a:endParaRPr lang="en-US" altLang="zh-CN" b="1" dirty="0">
                  <a:solidFill>
                    <a:srgbClr val="000000"/>
                  </a:solidFill>
                  <a:latin typeface="Arial Narrow" charset="0"/>
                  <a:cs typeface="SimSun" charset="0"/>
                </a:endParaRPr>
              </a:p>
            </p:txBody>
          </p:sp>
          <p:sp>
            <p:nvSpPr>
              <p:cNvPr id="881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5" name="Group 73"/>
            <p:cNvGrpSpPr>
              <a:grpSpLocks/>
            </p:cNvGrpSpPr>
            <p:nvPr/>
          </p:nvGrpSpPr>
          <p:grpSpPr bwMode="auto">
            <a:xfrm>
              <a:off x="3204" y="3139"/>
              <a:ext cx="2556" cy="317"/>
              <a:chOff x="2525" y="5314"/>
              <a:chExt cx="2014" cy="633"/>
            </a:xfrm>
          </p:grpSpPr>
          <p:sp>
            <p:nvSpPr>
              <p:cNvPr id="8813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内部的敌对</a:t>
                </a: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通婚</a:t>
                </a:r>
                <a:endParaRPr lang="en-US" altLang="zh-CN" sz="2200" b="1" dirty="0">
                  <a:solidFill>
                    <a:srgbClr val="000000"/>
                  </a:solidFill>
                  <a:latin typeface="Arial Narrow" charset="0"/>
                  <a:cs typeface="SimSun" charset="0"/>
                </a:endParaRPr>
              </a:p>
            </p:txBody>
          </p:sp>
          <p:sp>
            <p:nvSpPr>
              <p:cNvPr id="88132"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6" name="Group 75"/>
            <p:cNvGrpSpPr>
              <a:grpSpLocks/>
            </p:cNvGrpSpPr>
            <p:nvPr/>
          </p:nvGrpSpPr>
          <p:grpSpPr bwMode="auto">
            <a:xfrm>
              <a:off x="0" y="3456"/>
              <a:ext cx="1025" cy="374"/>
              <a:chOff x="0" y="5947"/>
              <a:chExt cx="808" cy="748"/>
            </a:xfrm>
          </p:grpSpPr>
          <p:sp>
            <p:nvSpPr>
              <p:cNvPr id="8812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cs typeface="SimSun" charset="0"/>
                </a:endParaRPr>
              </a:p>
            </p:txBody>
          </p:sp>
          <p:sp>
            <p:nvSpPr>
              <p:cNvPr id="88130"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7" name="Group 77"/>
            <p:cNvGrpSpPr>
              <a:grpSpLocks/>
            </p:cNvGrpSpPr>
            <p:nvPr/>
          </p:nvGrpSpPr>
          <p:grpSpPr bwMode="auto">
            <a:xfrm>
              <a:off x="1025" y="3456"/>
              <a:ext cx="1706" cy="374"/>
              <a:chOff x="808" y="5947"/>
              <a:chExt cx="1344" cy="748"/>
            </a:xfrm>
          </p:grpSpPr>
          <p:sp>
            <p:nvSpPr>
              <p:cNvPr id="8812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cs typeface="SimSun" charset="0"/>
                </a:endParaRPr>
              </a:p>
            </p:txBody>
          </p:sp>
          <p:sp>
            <p:nvSpPr>
              <p:cNvPr id="88128"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8" name="Group 79"/>
            <p:cNvGrpSpPr>
              <a:grpSpLocks/>
            </p:cNvGrpSpPr>
            <p:nvPr/>
          </p:nvGrpSpPr>
          <p:grpSpPr bwMode="auto">
            <a:xfrm>
              <a:off x="3204" y="3456"/>
              <a:ext cx="1343" cy="374"/>
              <a:chOff x="2525" y="5947"/>
              <a:chExt cx="1058" cy="748"/>
            </a:xfrm>
          </p:grpSpPr>
          <p:sp>
            <p:nvSpPr>
              <p:cNvPr id="8812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归回               </a:t>
                </a:r>
                <a:r>
                  <a:rPr lang="en-US" altLang="zh-CN" b="1">
                    <a:solidFill>
                      <a:srgbClr val="000000"/>
                    </a:solidFill>
                    <a:latin typeface="Arial Narrow" charset="0"/>
                    <a:cs typeface="Times New Roman" charset="0"/>
                  </a:rPr>
                  <a:t>7–8</a:t>
                </a:r>
                <a:endParaRPr lang="en-US" altLang="zh-CN" b="1">
                  <a:solidFill>
                    <a:srgbClr val="000000"/>
                  </a:solidFill>
                  <a:latin typeface="Arial Narrow" charset="0"/>
                  <a:cs typeface="SimSun" charset="0"/>
                </a:endParaRPr>
              </a:p>
            </p:txBody>
          </p:sp>
          <p:sp>
            <p:nvSpPr>
              <p:cNvPr id="88126"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9" name="Group 81"/>
            <p:cNvGrpSpPr>
              <a:grpSpLocks/>
            </p:cNvGrpSpPr>
            <p:nvPr/>
          </p:nvGrpSpPr>
          <p:grpSpPr bwMode="auto">
            <a:xfrm>
              <a:off x="4547" y="3456"/>
              <a:ext cx="1213" cy="374"/>
              <a:chOff x="3583" y="5947"/>
              <a:chExt cx="956" cy="748"/>
            </a:xfrm>
          </p:grpSpPr>
          <p:sp>
            <p:nvSpPr>
              <p:cNvPr id="8812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cs typeface="SimSun" charset="0"/>
                </a:endParaRPr>
              </a:p>
            </p:txBody>
          </p:sp>
          <p:sp>
            <p:nvSpPr>
              <p:cNvPr id="8812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0" name="Group 83"/>
            <p:cNvGrpSpPr>
              <a:grpSpLocks/>
            </p:cNvGrpSpPr>
            <p:nvPr/>
          </p:nvGrpSpPr>
          <p:grpSpPr bwMode="auto">
            <a:xfrm>
              <a:off x="0" y="3830"/>
              <a:ext cx="442" cy="442"/>
              <a:chOff x="0" y="6695"/>
              <a:chExt cx="348" cy="883"/>
            </a:xfrm>
          </p:grpSpPr>
          <p:sp>
            <p:nvSpPr>
              <p:cNvPr id="8812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告示</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cs typeface="SimSun" charset="0"/>
                </a:endParaRPr>
              </a:p>
            </p:txBody>
          </p:sp>
          <p:sp>
            <p:nvSpPr>
              <p:cNvPr id="88122"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1" name="Group 85"/>
            <p:cNvGrpSpPr>
              <a:grpSpLocks/>
            </p:cNvGrpSpPr>
            <p:nvPr/>
          </p:nvGrpSpPr>
          <p:grpSpPr bwMode="auto">
            <a:xfrm>
              <a:off x="442" y="3830"/>
              <a:ext cx="583" cy="442"/>
              <a:chOff x="348" y="6695"/>
              <a:chExt cx="460" cy="883"/>
            </a:xfrm>
          </p:grpSpPr>
          <p:sp>
            <p:nvSpPr>
              <p:cNvPr id="8811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归回者</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cs typeface="SimSun" charset="0"/>
                </a:endParaRPr>
              </a:p>
            </p:txBody>
          </p:sp>
          <p:sp>
            <p:nvSpPr>
              <p:cNvPr id="88120"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2" name="Group 87"/>
            <p:cNvGrpSpPr>
              <a:grpSpLocks/>
            </p:cNvGrpSpPr>
            <p:nvPr/>
          </p:nvGrpSpPr>
          <p:grpSpPr bwMode="auto">
            <a:xfrm>
              <a:off x="1025" y="3830"/>
              <a:ext cx="447" cy="442"/>
              <a:chOff x="808" y="6695"/>
              <a:chExt cx="352" cy="883"/>
            </a:xfrm>
          </p:grpSpPr>
          <p:sp>
            <p:nvSpPr>
              <p:cNvPr id="8811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开始</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cs typeface="SimSun" charset="0"/>
                </a:endParaRPr>
              </a:p>
            </p:txBody>
          </p:sp>
          <p:sp>
            <p:nvSpPr>
              <p:cNvPr id="88118"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3" name="Group 89"/>
            <p:cNvGrpSpPr>
              <a:grpSpLocks/>
            </p:cNvGrpSpPr>
            <p:nvPr/>
          </p:nvGrpSpPr>
          <p:grpSpPr bwMode="auto">
            <a:xfrm>
              <a:off x="1472" y="3830"/>
              <a:ext cx="629" cy="442"/>
              <a:chOff x="1160" y="6695"/>
              <a:chExt cx="496" cy="883"/>
            </a:xfrm>
          </p:grpSpPr>
          <p:sp>
            <p:nvSpPr>
              <p:cNvPr id="8811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被反对</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4:1—6:12</a:t>
                </a:r>
                <a:endParaRPr lang="en-US" altLang="zh-CN" sz="1400" b="1">
                  <a:solidFill>
                    <a:srgbClr val="000000"/>
                  </a:solidFill>
                  <a:latin typeface="Arial Narrow" charset="0"/>
                  <a:cs typeface="SimSun" charset="0"/>
                </a:endParaRPr>
              </a:p>
            </p:txBody>
          </p:sp>
          <p:sp>
            <p:nvSpPr>
              <p:cNvPr id="88116"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4" name="Group 91"/>
            <p:cNvGrpSpPr>
              <a:grpSpLocks/>
            </p:cNvGrpSpPr>
            <p:nvPr/>
          </p:nvGrpSpPr>
          <p:grpSpPr bwMode="auto">
            <a:xfrm>
              <a:off x="2101" y="3830"/>
              <a:ext cx="630" cy="442"/>
              <a:chOff x="1656" y="6695"/>
              <a:chExt cx="496" cy="883"/>
            </a:xfrm>
          </p:grpSpPr>
          <p:sp>
            <p:nvSpPr>
              <p:cNvPr id="8811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结束</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cs typeface="SimSun" charset="0"/>
                </a:endParaRPr>
              </a:p>
            </p:txBody>
          </p:sp>
          <p:sp>
            <p:nvSpPr>
              <p:cNvPr id="8811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5" name="Group 95"/>
            <p:cNvGrpSpPr>
              <a:grpSpLocks/>
            </p:cNvGrpSpPr>
            <p:nvPr/>
          </p:nvGrpSpPr>
          <p:grpSpPr bwMode="auto">
            <a:xfrm>
              <a:off x="2731" y="3830"/>
              <a:ext cx="473" cy="442"/>
              <a:chOff x="2152" y="6695"/>
              <a:chExt cx="373" cy="883"/>
            </a:xfrm>
          </p:grpSpPr>
          <p:sp>
            <p:nvSpPr>
              <p:cNvPr id="88109"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88110" name="Group 93"/>
              <p:cNvGrpSpPr>
                <a:grpSpLocks/>
              </p:cNvGrpSpPr>
              <p:nvPr/>
            </p:nvGrpSpPr>
            <p:grpSpPr bwMode="auto">
              <a:xfrm>
                <a:off x="2152" y="6695"/>
                <a:ext cx="373" cy="883"/>
                <a:chOff x="2152" y="6695"/>
                <a:chExt cx="373" cy="883"/>
              </a:xfrm>
            </p:grpSpPr>
            <p:sp>
              <p:nvSpPr>
                <p:cNvPr id="8811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cs typeface="SimSun" charset="0"/>
                  </a:endParaRPr>
                </a:p>
              </p:txBody>
            </p:sp>
            <p:sp>
              <p:nvSpPr>
                <p:cNvPr id="88112"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88096" name="Group 97"/>
            <p:cNvGrpSpPr>
              <a:grpSpLocks/>
            </p:cNvGrpSpPr>
            <p:nvPr/>
          </p:nvGrpSpPr>
          <p:grpSpPr bwMode="auto">
            <a:xfrm>
              <a:off x="3206" y="3830"/>
              <a:ext cx="685" cy="442"/>
              <a:chOff x="2525" y="6695"/>
              <a:chExt cx="539" cy="883"/>
            </a:xfrm>
          </p:grpSpPr>
          <p:sp>
            <p:nvSpPr>
              <p:cNvPr id="8810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条件与供应</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7</a:t>
                </a:r>
                <a:endParaRPr lang="en-US" altLang="zh-CN" sz="1400" b="1">
                  <a:solidFill>
                    <a:srgbClr val="000000"/>
                  </a:solidFill>
                  <a:latin typeface="Arial Narrow" charset="0"/>
                  <a:cs typeface="SimSun" charset="0"/>
                </a:endParaRPr>
              </a:p>
            </p:txBody>
          </p:sp>
          <p:sp>
            <p:nvSpPr>
              <p:cNvPr id="88108"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7" name="Group 99"/>
            <p:cNvGrpSpPr>
              <a:grpSpLocks/>
            </p:cNvGrpSpPr>
            <p:nvPr/>
          </p:nvGrpSpPr>
          <p:grpSpPr bwMode="auto">
            <a:xfrm>
              <a:off x="3872" y="3830"/>
              <a:ext cx="675" cy="442"/>
              <a:chOff x="3051" y="6695"/>
              <a:chExt cx="532" cy="883"/>
            </a:xfrm>
          </p:grpSpPr>
          <p:sp>
            <p:nvSpPr>
              <p:cNvPr id="8810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归回者      与防卫</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cs typeface="SimSun" charset="0"/>
                </a:endParaRPr>
              </a:p>
            </p:txBody>
          </p:sp>
          <p:sp>
            <p:nvSpPr>
              <p:cNvPr id="88106"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8" name="Group 101"/>
            <p:cNvGrpSpPr>
              <a:grpSpLocks/>
            </p:cNvGrpSpPr>
            <p:nvPr/>
          </p:nvGrpSpPr>
          <p:grpSpPr bwMode="auto">
            <a:xfrm>
              <a:off x="4547" y="3830"/>
              <a:ext cx="584" cy="442"/>
              <a:chOff x="3583" y="6695"/>
              <a:chExt cx="460" cy="883"/>
            </a:xfrm>
          </p:grpSpPr>
          <p:sp>
            <p:nvSpPr>
              <p:cNvPr id="8810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dirty="0">
                    <a:solidFill>
                      <a:srgbClr val="000000"/>
                    </a:solidFill>
                    <a:latin typeface="Arial Narrow" charset="0"/>
                    <a:cs typeface="Times New Roman" charset="0"/>
                  </a:rPr>
                  <a:t> </a:t>
                </a:r>
                <a:r>
                  <a:rPr lang="zh-CN" altLang="en-US" sz="1400" b="1" dirty="0">
                    <a:solidFill>
                      <a:srgbClr val="000000"/>
                    </a:solidFill>
                    <a:latin typeface="Arial Narrow" charset="0"/>
                    <a:cs typeface="Times New Roman" charset="0"/>
                  </a:rPr>
                  <a:t>通婚      与哀伤</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9</a:t>
                </a:r>
                <a:endParaRPr lang="en-US" altLang="zh-CN" sz="1600" b="1" dirty="0">
                  <a:solidFill>
                    <a:srgbClr val="000000"/>
                  </a:solidFill>
                  <a:latin typeface="Arial Narrow" charset="0"/>
                  <a:cs typeface="SimSun" charset="0"/>
                </a:endParaRPr>
              </a:p>
            </p:txBody>
          </p:sp>
          <p:sp>
            <p:nvSpPr>
              <p:cNvPr id="8810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9" name="Group 103"/>
            <p:cNvGrpSpPr>
              <a:grpSpLocks/>
            </p:cNvGrpSpPr>
            <p:nvPr/>
          </p:nvGrpSpPr>
          <p:grpSpPr bwMode="auto">
            <a:xfrm>
              <a:off x="5131" y="3830"/>
              <a:ext cx="629" cy="442"/>
              <a:chOff x="4043" y="6695"/>
              <a:chExt cx="496" cy="883"/>
            </a:xfrm>
          </p:grpSpPr>
          <p:sp>
            <p:nvSpPr>
              <p:cNvPr id="8810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b="1" dirty="0">
                    <a:solidFill>
                      <a:srgbClr val="000000"/>
                    </a:solidFill>
                    <a:latin typeface="Arial Narrow" charset="0"/>
                    <a:cs typeface="Times New Roman" charset="0"/>
                  </a:rPr>
                  <a:t>执行离婚</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10</a:t>
                </a:r>
                <a:endParaRPr lang="en-US" altLang="zh-CN" sz="1600" b="1" dirty="0">
                  <a:solidFill>
                    <a:srgbClr val="000000"/>
                  </a:solidFill>
                  <a:latin typeface="Arial Narrow" charset="0"/>
                  <a:cs typeface="SimSun" charset="0"/>
                </a:endParaRPr>
              </a:p>
            </p:txBody>
          </p:sp>
          <p:sp>
            <p:nvSpPr>
              <p:cNvPr id="88102"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88100" name="Text Box 105"/>
            <p:cNvSpPr txBox="1">
              <a:spLocks noChangeArrowheads="1"/>
            </p:cNvSpPr>
            <p:nvPr/>
          </p:nvSpPr>
          <p:spPr bwMode="auto">
            <a:xfrm>
              <a:off x="2736" y="828"/>
              <a:ext cx="472" cy="3012"/>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Narrow" charset="0"/>
                  <a:cs typeface="Times New Roman" charset="0"/>
                </a:rPr>
                <a:t>以斯帖记</a:t>
              </a:r>
              <a:r>
                <a:rPr lang="en-US" altLang="ja-JP" b="1" dirty="0">
                  <a:solidFill>
                    <a:srgbClr val="FFFFFF"/>
                  </a:solidFill>
                  <a:latin typeface="Arial Narrow" charset="0"/>
                  <a:cs typeface="Times New Roman" charset="0"/>
                </a:rPr>
                <a:t> (58 </a:t>
              </a:r>
              <a:r>
                <a:rPr lang="zh-CN" altLang="en-US" b="1" dirty="0">
                  <a:solidFill>
                    <a:srgbClr val="FFFFFF"/>
                  </a:solidFill>
                  <a:latin typeface="Arial Narrow" charset="0"/>
                  <a:cs typeface="Times New Roman" charset="0"/>
                </a:rPr>
                <a:t>年间隙</a:t>
              </a:r>
              <a:r>
                <a:rPr lang="en-US" altLang="ja-JP" b="1" dirty="0">
                  <a:solidFill>
                    <a:srgbClr val="FFFFFF"/>
                  </a:solidFill>
                  <a:latin typeface="Arial Narrow" charset="0"/>
                  <a:cs typeface="Times New Roman" charset="0"/>
                </a:rPr>
                <a:t>)</a:t>
              </a:r>
              <a:endParaRPr lang="en-US" b="1" dirty="0">
                <a:solidFill>
                  <a:srgbClr val="FFFFFF"/>
                </a:solidFill>
                <a:latin typeface="Arial Narrow" charset="0"/>
                <a:cs typeface="Times New Roman" charset="0"/>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276" name="Text Box 4"/>
          <p:cNvSpPr txBox="1">
            <a:spLocks noChangeArrowheads="1"/>
          </p:cNvSpPr>
          <p:nvPr/>
        </p:nvSpPr>
        <p:spPr bwMode="auto">
          <a:xfrm>
            <a:off x="952500" y="0"/>
            <a:ext cx="3695700" cy="8302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4800" b="1">
                <a:solidFill>
                  <a:srgbClr val="FFFFFF"/>
                </a:solidFill>
              </a:rPr>
              <a:t>以斯拉记</a:t>
            </a:r>
            <a:r>
              <a:rPr lang="en-US" altLang="ja-JP" sz="4800" b="1">
                <a:solidFill>
                  <a:srgbClr val="FFFFFF"/>
                </a:solidFill>
              </a:rPr>
              <a:t>:</a:t>
            </a:r>
            <a:endParaRPr lang="en-US" sz="4800" b="1">
              <a:solidFill>
                <a:srgbClr val="FFFFFF"/>
              </a:solidFill>
            </a:endParaRPr>
          </a:p>
        </p:txBody>
      </p:sp>
      <p:pic>
        <p:nvPicPr>
          <p:cNvPr id="90116"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4648200" y="222250"/>
            <a:ext cx="3810000" cy="615950"/>
          </a:xfrm>
        </p:spPr>
        <p:txBody>
          <a:bodyPr/>
          <a:lstStyle/>
          <a:p>
            <a:r>
              <a:rPr lang="zh-CN" altLang="en-US" sz="4800" b="1">
                <a:solidFill>
                  <a:srgbClr val="FFFFFF"/>
                </a:solidFill>
                <a:latin typeface="Times New Roman" charset="0"/>
                <a:ea typeface="ＭＳ Ｐゴシック" charset="0"/>
                <a:cs typeface="ＭＳ Ｐゴシック" charset="0"/>
              </a:rPr>
              <a:t>圣殿</a:t>
            </a:r>
            <a:r>
              <a:rPr lang="en-US" altLang="ja-JP" sz="4800" b="1">
                <a:solidFill>
                  <a:srgbClr val="FFFFFF"/>
                </a:solidFill>
                <a:latin typeface="Times New Roman" charset="0"/>
                <a:ea typeface="ＭＳ Ｐゴシック" charset="0"/>
                <a:cs typeface="ＭＳ Ｐゴシック" charset="0"/>
              </a:rPr>
              <a:t>/</a:t>
            </a:r>
            <a:r>
              <a:rPr lang="zh-CN" altLang="en-US" sz="4800" b="1">
                <a:solidFill>
                  <a:srgbClr val="FFFFFF"/>
                </a:solidFill>
                <a:latin typeface="Times New Roman" charset="0"/>
                <a:ea typeface="ＭＳ Ｐゴシック" charset="0"/>
                <a:cs typeface="ＭＳ Ｐゴシック" charset="0"/>
              </a:rPr>
              <a:t>圣民</a:t>
            </a:r>
            <a:endParaRPr lang="en-US" sz="4800">
              <a:latin typeface="Impact" charset="0"/>
              <a:ea typeface="ＭＳ Ｐゴシック" charset="0"/>
              <a:cs typeface="ＭＳ Ｐゴシック" charset="0"/>
            </a:endParaRPr>
          </a:p>
        </p:txBody>
      </p:sp>
      <p:sp>
        <p:nvSpPr>
          <p:cNvPr id="8" name="Text Box 3"/>
          <p:cNvSpPr txBox="1">
            <a:spLocks noChangeArrowheads="1"/>
          </p:cNvSpPr>
          <p:nvPr/>
        </p:nvSpPr>
        <p:spPr bwMode="auto">
          <a:xfrm>
            <a:off x="4419600" y="6400800"/>
            <a:ext cx="3505200" cy="457200"/>
          </a:xfrm>
          <a:prstGeom prst="rect">
            <a:avLst/>
          </a:prstGeom>
          <a:noFill/>
          <a:ln>
            <a:noFill/>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a:t>走过圣经</a:t>
            </a:r>
            <a:r>
              <a:rPr lang="en-US" altLang="ja-JP" b="1">
                <a:solidFill>
                  <a:srgbClr val="FFFFFF"/>
                </a:solidFill>
                <a:cs typeface="Times New Roman" charset="0"/>
              </a:rPr>
              <a:t>©1989</a:t>
            </a:r>
            <a:endParaRPr lang="en-US" b="1">
              <a:solidFill>
                <a:srgbClr val="FFFFFF"/>
              </a:solidFill>
              <a:cs typeface="Times New Roman" charset="0"/>
            </a:endParaRPr>
          </a:p>
        </p:txBody>
      </p:sp>
      <p:sp>
        <p:nvSpPr>
          <p:cNvPr id="90119" name="Oval 8"/>
          <p:cNvSpPr>
            <a:spLocks noChangeArrowheads="1"/>
          </p:cNvSpPr>
          <p:nvPr/>
        </p:nvSpPr>
        <p:spPr bwMode="auto">
          <a:xfrm rot="-365628">
            <a:off x="1692275" y="1781175"/>
            <a:ext cx="1366838" cy="2160588"/>
          </a:xfrm>
          <a:prstGeom prst="ellipse">
            <a:avLst/>
          </a:prstGeom>
          <a:solidFill>
            <a:srgbClr val="C00000"/>
          </a:solidFill>
          <a:ln w="12700" cap="sq">
            <a:solidFill>
              <a:schemeClr val="tx1"/>
            </a:solidFill>
            <a:round/>
            <a:headEnd type="none" w="sm" len="sm"/>
            <a:tailEnd type="none" w="sm" len="sm"/>
          </a:ln>
        </p:spPr>
        <p:txBody>
          <a:bodyPr vert="eaVert" wrap="none"/>
          <a:lstStyle/>
          <a:p>
            <a:pPr algn="ctr"/>
            <a:r>
              <a:rPr lang="zh-TW" altLang="en-US" sz="6500" b="1"/>
              <a:t>小</a:t>
            </a:r>
            <a:r>
              <a:rPr lang="zh-TW" altLang="en-US" sz="6600"/>
              <a:t>号</a:t>
            </a:r>
            <a:endParaRPr lang="en-GB" sz="6500" b="1"/>
          </a:p>
        </p:txBody>
      </p:sp>
      <p:sp>
        <p:nvSpPr>
          <p:cNvPr id="10" name="Rectangle 9"/>
          <p:cNvSpPr/>
          <p:nvPr/>
        </p:nvSpPr>
        <p:spPr bwMode="auto">
          <a:xfrm rot="19870159">
            <a:off x="3821113" y="1255713"/>
            <a:ext cx="1336675" cy="903287"/>
          </a:xfrm>
          <a:prstGeom prst="rect">
            <a:avLst/>
          </a:prstGeom>
          <a:solidFill>
            <a:schemeClr val="accent3">
              <a:lumMod val="40000"/>
              <a:lumOff val="60000"/>
            </a:schemeClr>
          </a:solidFill>
          <a:ln w="12700" cap="sq" cmpd="sng" algn="ctr">
            <a:solidFill>
              <a:schemeClr val="accent3">
                <a:lumMod val="40000"/>
                <a:lumOff val="60000"/>
              </a:schemeClr>
            </a:solidFill>
            <a:prstDash val="solid"/>
            <a:round/>
            <a:headEnd type="none" w="sm" len="sm"/>
            <a:tailEnd type="none" w="sm" len="sm"/>
          </a:ln>
          <a:effectLst/>
        </p:spPr>
        <p:txBody>
          <a:bodyPr wrap="none"/>
          <a:lstStyle/>
          <a:p>
            <a:r>
              <a:rPr lang="zh-TW" altLang="en-US" sz="6500" b="1">
                <a:solidFill>
                  <a:srgbClr val="FFC000"/>
                </a:solidFill>
              </a:rPr>
              <a:t>啦</a:t>
            </a:r>
            <a:endParaRPr lang="en-GB" sz="6500" b="1">
              <a:solidFill>
                <a:srgbClr val="FFC000"/>
              </a:solidFill>
            </a:endParaRPr>
          </a:p>
        </p:txBody>
      </p:sp>
    </p:spTree>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r>
              <a:rPr lang="zh-CN" altLang="en-US" b="1">
                <a:solidFill>
                  <a:schemeClr val="bg1"/>
                </a:solidFill>
                <a:latin typeface="Arial Black" charset="0"/>
                <a:ea typeface="ＭＳ Ｐゴシック" charset="0"/>
                <a:cs typeface="Times New Roman" charset="0"/>
              </a:rPr>
              <a:t>所罗巴伯的圣殿</a:t>
            </a:r>
            <a:br>
              <a:rPr lang="en-US" altLang="zh-CN" sz="2000" b="1">
                <a:solidFill>
                  <a:schemeClr val="bg1"/>
                </a:solidFill>
                <a:latin typeface="Times" charset="0"/>
                <a:ea typeface="ＭＳ Ｐゴシック" charset="0"/>
                <a:cs typeface="Times New Roman" charset="0"/>
              </a:rPr>
            </a:br>
            <a:r>
              <a:rPr lang="en-US" altLang="zh-CN" sz="2000" b="1" i="1">
                <a:solidFill>
                  <a:schemeClr val="bg1"/>
                </a:solidFill>
                <a:latin typeface="Arial Narrow" charset="0"/>
                <a:ea typeface="ＭＳ Ｐゴシック" charset="0"/>
                <a:cs typeface="Times New Roman" charset="0"/>
              </a:rPr>
              <a:t>The Bible Visual Resource Book</a:t>
            </a:r>
            <a:r>
              <a:rPr lang="en-US" altLang="zh-CN" sz="2000" b="1">
                <a:solidFill>
                  <a:schemeClr val="bg1"/>
                </a:solidFill>
                <a:latin typeface="Arial Narrow" charset="0"/>
                <a:ea typeface="ＭＳ Ｐゴシック" charset="0"/>
                <a:cs typeface="Times New Roman" charset="0"/>
              </a:rPr>
              <a:t>, 95</a:t>
            </a:r>
            <a:endParaRPr lang="en-US" sz="2000" b="1">
              <a:solidFill>
                <a:schemeClr val="bg1"/>
              </a:solidFill>
              <a:latin typeface="Arial Narrow" charset="0"/>
              <a:ea typeface="ＭＳ Ｐゴシック" charset="0"/>
              <a:cs typeface="Times New Roman" charset="0"/>
            </a:endParaRPr>
          </a:p>
        </p:txBody>
      </p:sp>
      <p:sp>
        <p:nvSpPr>
          <p:cNvPr id="9421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1"/>
                </a:solidFill>
              </a:rPr>
              <a:t>298</a:t>
            </a:r>
          </a:p>
        </p:txBody>
      </p:sp>
      <p:sp>
        <p:nvSpPr>
          <p:cNvPr id="32772" name="Rectangle 4"/>
          <p:cNvSpPr>
            <a:spLocks noGrp="1" noChangeArrowheads="1"/>
          </p:cNvSpPr>
          <p:nvPr>
            <p:ph type="body" sz="half" idx="1"/>
          </p:nvPr>
        </p:nvSpPr>
        <p:spPr>
          <a:xfrm>
            <a:off x="1981200" y="1143000"/>
            <a:ext cx="5105400" cy="2362200"/>
          </a:xfrm>
          <a:effectLst>
            <a:outerShdw blurRad="63500" dist="38099" dir="2700000" algn="ctr" rotWithShape="0">
              <a:srgbClr val="FFFFFF">
                <a:alpha val="74997"/>
              </a:srgbClr>
            </a:outerShdw>
          </a:effectLst>
        </p:spPr>
        <p:txBody>
          <a:bodyPr lIns="92075" tIns="46038" rIns="92075" bIns="46038"/>
          <a:lstStyle/>
          <a:p>
            <a:pPr algn="ctr" eaLnBrk="1" hangingPunct="1">
              <a:buFont typeface="Wingdings" charset="0"/>
              <a:buNone/>
            </a:pPr>
            <a:r>
              <a:rPr lang="zh-CN" altLang="en-US" sz="3200" b="1" u="sng">
                <a:solidFill>
                  <a:srgbClr val="000000"/>
                </a:solidFill>
                <a:latin typeface="Impact" charset="0"/>
                <a:ea typeface="ＭＳ Ｐゴシック" charset="0"/>
                <a:cs typeface="ＭＳ Ｐゴシック" charset="0"/>
              </a:rPr>
              <a:t>钥字</a:t>
            </a:r>
            <a:endParaRPr lang="en-US" sz="3200" b="1" u="sng">
              <a:solidFill>
                <a:srgbClr val="000000"/>
              </a:solidFill>
              <a:latin typeface="Impact" charset="0"/>
              <a:ea typeface="ＭＳ Ｐゴシック" charset="0"/>
              <a:cs typeface="ＭＳ Ｐゴシック" charset="0"/>
            </a:endParaRPr>
          </a:p>
        </p:txBody>
      </p:sp>
      <p:pic>
        <p:nvPicPr>
          <p:cNvPr id="94213" name="Picture 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214313" y="1725613"/>
            <a:ext cx="876300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88422" name="Rectangle 6"/>
          <p:cNvSpPr>
            <a:spLocks noGrp="1" noChangeArrowheads="1"/>
          </p:cNvSpPr>
          <p:nvPr>
            <p:ph type="body" sz="half" idx="2"/>
          </p:nvPr>
        </p:nvSpPr>
        <p:spPr>
          <a:xfrm>
            <a:off x="762000" y="4343400"/>
            <a:ext cx="7772400" cy="2300288"/>
          </a:xfrm>
          <a:solidFill>
            <a:srgbClr val="990000"/>
          </a:solidFill>
          <a:effectLst>
            <a:outerShdw blurRad="63500" dist="38099" dir="2700000" algn="ctr" rotWithShape="0">
              <a:srgbClr val="000000">
                <a:alpha val="74997"/>
              </a:srgbClr>
            </a:outerShdw>
          </a:effectLst>
        </p:spPr>
        <p:txBody>
          <a:bodyPr lIns="92075" tIns="46038" rIns="92075" bIns="46038"/>
          <a:lstStyle/>
          <a:p>
            <a:pPr marL="0" indent="0" algn="ctr" eaLnBrk="1" hangingPunct="1">
              <a:lnSpc>
                <a:spcPct val="90000"/>
              </a:lnSpc>
              <a:buFont typeface="Wingdings" charset="0"/>
              <a:buNone/>
            </a:pPr>
            <a:r>
              <a:rPr lang="zh-CN" altLang="en-US" sz="3200" b="1" u="sng">
                <a:solidFill>
                  <a:srgbClr val="FFFFFF"/>
                </a:solidFill>
                <a:latin typeface="Impact" charset="0"/>
                <a:ea typeface="ＭＳ Ｐゴシック" charset="0"/>
                <a:cs typeface="Times New Roman" charset="0"/>
              </a:rPr>
              <a:t>钥节</a:t>
            </a:r>
            <a:endParaRPr lang="en-US" altLang="zh-CN" sz="3200" b="1">
              <a:solidFill>
                <a:srgbClr val="FFFFFF"/>
              </a:solidFill>
              <a:latin typeface="Impact" charset="0"/>
              <a:ea typeface="ＭＳ Ｐゴシック" charset="0"/>
              <a:cs typeface="Times New Roman" charset="0"/>
            </a:endParaRPr>
          </a:p>
          <a:p>
            <a:pPr marL="0" indent="0"/>
            <a:r>
              <a:rPr lang="en-US" altLang="zh-CN" b="1">
                <a:solidFill>
                  <a:srgbClr val="FFFFFF"/>
                </a:solidFill>
                <a:latin typeface="Arial Narrow" charset="0"/>
                <a:ea typeface="ＭＳ Ｐゴシック" charset="0"/>
                <a:cs typeface="Times New Roman" charset="0"/>
              </a:rPr>
              <a:t>“</a:t>
            </a:r>
            <a:r>
              <a:rPr lang="zh-CN" altLang="en-US">
                <a:latin typeface="Arial Narrow" charset="0"/>
                <a:ea typeface="ＭＳ Ｐゴシック" charset="0"/>
                <a:cs typeface="ＭＳ Ｐゴシック" charset="0"/>
              </a:rPr>
              <a:t>现在耶和华我们的 神暂且施恩与我们，给我们留些逃脱的人，使我们安稳如钉子，钉在他的圣所，我们的 神好光照我们的眼目，使我们在受辖制之中稍微复兴。</a:t>
            </a:r>
            <a:r>
              <a:rPr lang="en-US" altLang="zh-CN" b="1">
                <a:solidFill>
                  <a:srgbClr val="FFFFFF"/>
                </a:solidFill>
                <a:latin typeface="Arial Narrow" charset="0"/>
                <a:ea typeface="ＭＳ Ｐゴシック" charset="0"/>
                <a:cs typeface="Times New Roman" charset="0"/>
              </a:rPr>
              <a:t>” (</a:t>
            </a:r>
            <a:r>
              <a:rPr lang="zh-CN" altLang="en-US" b="1">
                <a:solidFill>
                  <a:srgbClr val="FFFFFF"/>
                </a:solidFill>
                <a:latin typeface="Arial Narrow" charset="0"/>
                <a:ea typeface="ＭＳ Ｐゴシック" charset="0"/>
                <a:cs typeface="Times New Roman" charset="0"/>
              </a:rPr>
              <a:t>拉</a:t>
            </a:r>
            <a:r>
              <a:rPr lang="en-US" altLang="zh-CN" b="1">
                <a:solidFill>
                  <a:srgbClr val="FFFFFF"/>
                </a:solidFill>
                <a:latin typeface="Arial Narrow" charset="0"/>
                <a:ea typeface="ＭＳ Ｐゴシック" charset="0"/>
                <a:cs typeface="Times New Roman" charset="0"/>
              </a:rPr>
              <a:t> 9:8)</a:t>
            </a:r>
          </a:p>
        </p:txBody>
      </p:sp>
      <p:sp>
        <p:nvSpPr>
          <p:cNvPr id="94215" name="WordArt 7"/>
          <p:cNvSpPr>
            <a:spLocks noChangeArrowheads="1" noChangeShapeType="1" noTextEdit="1"/>
          </p:cNvSpPr>
          <p:nvPr/>
        </p:nvSpPr>
        <p:spPr bwMode="auto">
          <a:xfrm>
            <a:off x="2686050" y="1728788"/>
            <a:ext cx="3771900" cy="1485900"/>
          </a:xfrm>
          <a:prstGeom prst="rect">
            <a:avLst/>
          </a:prstGeom>
        </p:spPr>
        <p:txBody>
          <a:bodyPr wrap="none" fromWordArt="1">
            <a:prstTxWarp prst="textPlain">
              <a:avLst>
                <a:gd name="adj" fmla="val 50000"/>
              </a:avLst>
            </a:prstTxWarp>
          </a:bodyPr>
          <a:lstStyle/>
          <a:p>
            <a:pPr algn="ctr"/>
            <a:r>
              <a:rPr lang="zh-TW" alt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ＭＳ Ｐゴシック"/>
                <a:ea typeface="ＭＳ Ｐゴシック"/>
                <a:cs typeface="ＭＳ Ｐゴシック"/>
              </a:rPr>
              <a:t>圣殿</a:t>
            </a:r>
            <a:endPar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ＭＳ Ｐゴシック"/>
              <a:ea typeface="ＭＳ Ｐゴシック"/>
              <a:cs typeface="ＭＳ Ｐゴシック"/>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661693" y="908720"/>
            <a:ext cx="1798637" cy="457200"/>
          </a:xfrm>
        </p:spPr>
        <p:txBody>
          <a:bodyPr/>
          <a:lstStyle/>
          <a:p>
            <a:pPr algn="ctr" eaLnBrk="1" hangingPunct="1"/>
            <a:r>
              <a:rPr lang="zh-CN" altLang="en-US" b="1" dirty="0">
                <a:solidFill>
                  <a:srgbClr val="FFFFFF"/>
                </a:solidFill>
                <a:latin typeface="Arial Black" charset="0"/>
                <a:ea typeface="ＭＳ Ｐゴシック" charset="0"/>
                <a:cs typeface="ＭＳ Ｐゴシック" charset="0"/>
              </a:rPr>
              <a:t>卷名</a:t>
            </a:r>
            <a:endParaRPr lang="en-US" b="1" dirty="0">
              <a:solidFill>
                <a:srgbClr val="FFFFFF"/>
              </a:solidFill>
              <a:latin typeface="Arial Black" charset="0"/>
              <a:ea typeface="ＭＳ Ｐゴシック" charset="0"/>
              <a:cs typeface="ＭＳ Ｐゴシック" charset="0"/>
            </a:endParaRPr>
          </a:p>
        </p:txBody>
      </p:sp>
      <p:sp>
        <p:nvSpPr>
          <p:cNvPr id="96259"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a:t>
            </a:r>
          </a:p>
        </p:txBody>
      </p:sp>
      <p:sp>
        <p:nvSpPr>
          <p:cNvPr id="22533" name="Rectangle 5"/>
          <p:cNvSpPr>
            <a:spLocks noChangeArrowheads="1"/>
          </p:cNvSpPr>
          <p:nvPr/>
        </p:nvSpPr>
        <p:spPr bwMode="auto">
          <a:xfrm>
            <a:off x="179512" y="1988840"/>
            <a:ext cx="8763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FFFFF"/>
              </a:buClr>
              <a:buSzPct val="80000"/>
              <a:buFont typeface="Wingdings" charset="0"/>
              <a:buChar char="Ü"/>
            </a:pPr>
            <a:r>
              <a:rPr lang="zh-CN" altLang="en-US" sz="3200" b="1" i="1">
                <a:solidFill>
                  <a:srgbClr val="FFFFFF"/>
                </a:solidFill>
                <a:latin typeface="Times" charset="0"/>
                <a:cs typeface="Times New Roman" charset="0"/>
              </a:rPr>
              <a:t>根据</a:t>
            </a:r>
            <a:r>
              <a:rPr lang="zh-CN" altLang="en-US" sz="3200" b="1" i="1" u="sng">
                <a:solidFill>
                  <a:srgbClr val="FFFFFF"/>
                </a:solidFill>
                <a:latin typeface="Times" charset="0"/>
                <a:cs typeface="Times New Roman" charset="0"/>
              </a:rPr>
              <a:t>约瑟夫</a:t>
            </a:r>
            <a:r>
              <a:rPr lang="en-US" altLang="zh-CN" sz="3200" b="1" i="1">
                <a:solidFill>
                  <a:srgbClr val="FFFFFF"/>
                </a:solidFill>
                <a:latin typeface="Times" charset="0"/>
                <a:cs typeface="Times New Roman" charset="0"/>
              </a:rPr>
              <a:t>, </a:t>
            </a:r>
            <a:r>
              <a:rPr lang="zh-CN" altLang="en-US" sz="3200" b="1" i="1" u="sng">
                <a:solidFill>
                  <a:srgbClr val="FFFFFF"/>
                </a:solidFill>
                <a:latin typeface="Times" charset="0"/>
                <a:cs typeface="Times New Roman" charset="0"/>
              </a:rPr>
              <a:t>耶柔米</a:t>
            </a:r>
            <a:r>
              <a:rPr lang="zh-CN" altLang="en-US" sz="3200" b="1" i="1">
                <a:solidFill>
                  <a:srgbClr val="FFFFFF"/>
                </a:solidFill>
                <a:latin typeface="Times" charset="0"/>
                <a:cs typeface="Times New Roman" charset="0"/>
              </a:rPr>
              <a:t>与犹太法典</a:t>
            </a:r>
            <a:r>
              <a:rPr lang="en-US" altLang="zh-CN" sz="3200" b="1" i="1">
                <a:solidFill>
                  <a:srgbClr val="FFFFFF"/>
                </a:solidFill>
                <a:latin typeface="Times" charset="0"/>
                <a:cs typeface="Times New Roman" charset="0"/>
              </a:rPr>
              <a:t>,</a:t>
            </a:r>
            <a:r>
              <a:rPr lang="zh-CN" altLang="en-US" sz="3200" b="1" i="1">
                <a:solidFill>
                  <a:srgbClr val="FFFFFF"/>
                </a:solidFill>
                <a:latin typeface="Times" charset="0"/>
                <a:cs typeface="Times New Roman" charset="0"/>
              </a:rPr>
              <a:t>以斯拉记和尼希米记原属一卷书</a:t>
            </a:r>
            <a:r>
              <a:rPr lang="en-US" altLang="zh-CN" sz="3200" b="1" i="1">
                <a:solidFill>
                  <a:srgbClr val="FFFFFF"/>
                </a:solidFill>
                <a:latin typeface="Times" charset="0"/>
                <a:cs typeface="Times New Roman" charset="0"/>
              </a:rPr>
              <a:t>.  </a:t>
            </a:r>
          </a:p>
          <a:p>
            <a:pPr marL="342900" indent="-342900">
              <a:spcBef>
                <a:spcPct val="20000"/>
              </a:spcBef>
              <a:buClr>
                <a:srgbClr val="FFFFFF"/>
              </a:buClr>
              <a:buSzPct val="80000"/>
              <a:buFont typeface="Wingdings" charset="0"/>
              <a:buChar char="Ü"/>
            </a:pPr>
            <a:r>
              <a:rPr lang="zh-CN" altLang="en-US" sz="3200" b="1" i="1">
                <a:solidFill>
                  <a:srgbClr val="FFFFFF"/>
                </a:solidFill>
                <a:latin typeface="Times" charset="0"/>
                <a:cs typeface="Times New Roman" charset="0"/>
              </a:rPr>
              <a:t>希伯来圣经也将这两卷书归并与同一卷</a:t>
            </a:r>
            <a:r>
              <a:rPr lang="en-US" altLang="zh-CN" sz="3200" b="1" i="1">
                <a:solidFill>
                  <a:srgbClr val="FFFFFF"/>
                </a:solidFill>
                <a:latin typeface="Times" charset="0"/>
                <a:cs typeface="Times New Roman" charset="0"/>
              </a:rPr>
              <a:t>,</a:t>
            </a:r>
            <a:r>
              <a:rPr lang="zh-CN" altLang="en-US" sz="3200" b="1" i="1">
                <a:solidFill>
                  <a:srgbClr val="FFFFFF"/>
                </a:solidFill>
                <a:latin typeface="Times" charset="0"/>
                <a:cs typeface="Times New Roman" charset="0"/>
              </a:rPr>
              <a:t>其卷名为</a:t>
            </a:r>
            <a:r>
              <a:rPr lang="zh-CN" altLang="en-US" sz="3200" b="1" i="1" u="sng">
                <a:solidFill>
                  <a:srgbClr val="FFFFFF"/>
                </a:solidFill>
                <a:latin typeface="Times" charset="0"/>
                <a:cs typeface="Times New Roman" charset="0"/>
              </a:rPr>
              <a:t>以斯拉尼希米</a:t>
            </a:r>
            <a:r>
              <a:rPr lang="en-US" altLang="zh-CN" sz="3200" b="1" i="1">
                <a:solidFill>
                  <a:srgbClr val="FFFFFF"/>
                </a:solidFill>
                <a:latin typeface="Times" charset="0"/>
                <a:cs typeface="Times New Roman" charset="0"/>
              </a:rPr>
              <a:t>.</a:t>
            </a:r>
          </a:p>
          <a:p>
            <a:pPr marL="342900" indent="-342900">
              <a:spcBef>
                <a:spcPct val="20000"/>
              </a:spcBef>
              <a:buClr>
                <a:srgbClr val="FFFFFF"/>
              </a:buClr>
              <a:buSzPct val="80000"/>
              <a:buFont typeface="Wingdings" charset="0"/>
              <a:buChar char="Ü"/>
            </a:pPr>
            <a:r>
              <a:rPr lang="zh-CN" altLang="en-US" sz="3200" b="1" i="1">
                <a:solidFill>
                  <a:srgbClr val="FFFFFF"/>
                </a:solidFill>
                <a:latin typeface="Times" charset="0"/>
                <a:cs typeface="Times New Roman" charset="0"/>
              </a:rPr>
              <a:t>但由于尼希米记</a:t>
            </a:r>
            <a:r>
              <a:rPr lang="en-US" altLang="zh-CN" sz="3200" b="1" i="1">
                <a:solidFill>
                  <a:srgbClr val="FFFFFF"/>
                </a:solidFill>
                <a:latin typeface="Times" charset="0"/>
                <a:cs typeface="Times New Roman" charset="0"/>
              </a:rPr>
              <a:t> 7</a:t>
            </a:r>
            <a:r>
              <a:rPr lang="zh-CN" altLang="en-US" sz="3200" b="1" i="1">
                <a:solidFill>
                  <a:srgbClr val="FFFFFF"/>
                </a:solidFill>
                <a:latin typeface="Times" charset="0"/>
                <a:cs typeface="Times New Roman" charset="0"/>
              </a:rPr>
              <a:t>章重复了以斯拉记 </a:t>
            </a:r>
            <a:r>
              <a:rPr lang="en-US" altLang="zh-CN" sz="3200" b="1" i="1">
                <a:solidFill>
                  <a:srgbClr val="FFFFFF"/>
                </a:solidFill>
                <a:latin typeface="Times" charset="0"/>
                <a:cs typeface="Times New Roman" charset="0"/>
              </a:rPr>
              <a:t>2</a:t>
            </a:r>
            <a:r>
              <a:rPr lang="zh-CN" altLang="en-US" sz="3200" b="1" i="1">
                <a:solidFill>
                  <a:srgbClr val="FFFFFF"/>
                </a:solidFill>
                <a:latin typeface="Times" charset="0"/>
                <a:cs typeface="Times New Roman" charset="0"/>
              </a:rPr>
              <a:t>章</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由此可见两卷书原本很可能是独立的</a:t>
            </a:r>
            <a:r>
              <a:rPr lang="en-US" altLang="zh-CN" sz="3200" b="1" i="1">
                <a:solidFill>
                  <a:srgbClr val="FFFFFF"/>
                </a:solidFill>
                <a:latin typeface="Times" charset="0"/>
                <a:cs typeface="Times New Roman" charset="0"/>
              </a:rPr>
              <a:t>.  </a:t>
            </a:r>
          </a:p>
          <a:p>
            <a:pPr marL="342900" indent="-342900">
              <a:spcBef>
                <a:spcPct val="20000"/>
              </a:spcBef>
              <a:buClr>
                <a:srgbClr val="FFFFFF"/>
              </a:buClr>
              <a:buSzPct val="80000"/>
              <a:buFont typeface="Wingdings" charset="0"/>
              <a:buChar char="Ü"/>
            </a:pPr>
            <a:r>
              <a:rPr lang="zh-CN" altLang="en-US" sz="3200" b="1" i="1">
                <a:solidFill>
                  <a:srgbClr val="FFFFFF"/>
                </a:solidFill>
                <a:latin typeface="Times" charset="0"/>
                <a:cs typeface="Times New Roman" charset="0"/>
              </a:rPr>
              <a:t>以斯拉的意思是</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帮助</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救济</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协助</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而尼希米的意思是</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耶和华给予安慰</a:t>
            </a:r>
            <a:r>
              <a:rPr lang="en-US" altLang="zh-CN" sz="3200" b="1" i="1">
                <a:solidFill>
                  <a:srgbClr val="FFFFFF"/>
                </a:solidFill>
                <a:latin typeface="Times" charset="0"/>
                <a:cs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anim calcmode="lin" valueType="num">
                                      <p:cBhvr additive="base">
                                        <p:cTn id="25" dur="500" fill="hold"/>
                                        <p:tgtEl>
                                          <p:spTgt spid="2253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73363" y="0"/>
            <a:ext cx="3627437" cy="685800"/>
          </a:xfrm>
          <a:solidFill>
            <a:schemeClr val="bg2"/>
          </a:solidFill>
        </p:spPr>
        <p:txBody>
          <a:bodyPr/>
          <a:lstStyle/>
          <a:p>
            <a:pPr algn="ctr" eaLnBrk="1" hangingPunct="1"/>
            <a:r>
              <a:rPr lang="zh-CN" altLang="en-US" b="1">
                <a:solidFill>
                  <a:srgbClr val="FFFFFF"/>
                </a:solidFill>
                <a:latin typeface="Arial Black" charset="0"/>
                <a:ea typeface="ＭＳ Ｐゴシック" charset="0"/>
                <a:cs typeface="ＭＳ Ｐゴシック" charset="0"/>
              </a:rPr>
              <a:t>作者</a:t>
            </a:r>
            <a:endParaRPr lang="en-US" b="1">
              <a:solidFill>
                <a:srgbClr val="FFFFFF"/>
              </a:solidFill>
              <a:latin typeface="Arial Black" charset="0"/>
              <a:ea typeface="ＭＳ Ｐゴシック" charset="0"/>
              <a:cs typeface="ＭＳ Ｐゴシック" charset="0"/>
            </a:endParaRPr>
          </a:p>
        </p:txBody>
      </p:sp>
      <p:sp>
        <p:nvSpPr>
          <p:cNvPr id="98307"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a:t>
            </a:r>
          </a:p>
        </p:txBody>
      </p:sp>
      <p:sp>
        <p:nvSpPr>
          <p:cNvPr id="20487" name="Rectangle 7"/>
          <p:cNvSpPr>
            <a:spLocks noChangeArrowheads="1"/>
          </p:cNvSpPr>
          <p:nvPr/>
        </p:nvSpPr>
        <p:spPr bwMode="auto">
          <a:xfrm>
            <a:off x="4495800" y="990600"/>
            <a:ext cx="4648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buClr>
                <a:schemeClr val="accent1"/>
              </a:buClr>
              <a:buSzPct val="80000"/>
              <a:buFont typeface="Wingdings" charset="0"/>
              <a:buNone/>
            </a:pPr>
            <a:r>
              <a:rPr lang="zh-CN" altLang="en-US" sz="3200" b="1" u="sng">
                <a:solidFill>
                  <a:srgbClr val="FFFFFF"/>
                </a:solidFill>
                <a:latin typeface="Arial Narrow" charset="0"/>
                <a:cs typeface="Times New Roman" charset="0"/>
              </a:rPr>
              <a:t>内证</a:t>
            </a:r>
            <a:endParaRPr lang="en-US" altLang="zh-CN" sz="3200" b="1">
              <a:solidFill>
                <a:srgbClr val="FFFFFF"/>
              </a:solidFill>
              <a:latin typeface="Arial Narrow" charset="0"/>
              <a:cs typeface="Times New Roman" charset="0"/>
            </a:endParaRPr>
          </a:p>
          <a:p>
            <a:pPr marL="342900" indent="-342900">
              <a:lnSpc>
                <a:spcPct val="90000"/>
              </a:lnSpc>
              <a:spcBef>
                <a:spcPct val="20000"/>
              </a:spcBef>
              <a:buClr>
                <a:schemeClr val="accent1"/>
              </a:buClr>
              <a:buSzPct val="80000"/>
              <a:buFont typeface="Wingdings" charset="0"/>
              <a:buChar char="Ü"/>
            </a:pPr>
            <a:r>
              <a:rPr lang="zh-CN" altLang="en-US" sz="2800" b="1">
                <a:solidFill>
                  <a:srgbClr val="FFFFFF"/>
                </a:solidFill>
                <a:latin typeface="Arial Narrow" charset="0"/>
                <a:cs typeface="Times New Roman" charset="0"/>
              </a:rPr>
              <a:t>在</a:t>
            </a:r>
            <a:r>
              <a:rPr lang="en-US" altLang="zh-CN" sz="2800" b="1">
                <a:solidFill>
                  <a:srgbClr val="FFFFFF"/>
                </a:solidFill>
                <a:latin typeface="Arial Narrow" charset="0"/>
                <a:cs typeface="Times New Roman" charset="0"/>
              </a:rPr>
              <a:t> 7:27–9:15, </a:t>
            </a:r>
            <a:r>
              <a:rPr lang="zh-CN" altLang="en-US" sz="2800" b="1">
                <a:solidFill>
                  <a:srgbClr val="FFFFFF"/>
                </a:solidFill>
                <a:latin typeface="Arial Narrow" charset="0"/>
                <a:cs typeface="Times New Roman" charset="0"/>
              </a:rPr>
              <a:t>作者以第一人称书写</a:t>
            </a:r>
            <a:r>
              <a:rPr lang="zh-TW" altLang="en-US" sz="2800" b="1">
                <a:solidFill>
                  <a:srgbClr val="FFFFFF"/>
                </a:solidFill>
                <a:latin typeface="Arial Narrow" charset="0"/>
                <a:cs typeface="Times New Roman" charset="0"/>
              </a:rPr>
              <a:t>。</a:t>
            </a:r>
            <a:r>
              <a:rPr lang="zh-CN" altLang="en-US" sz="2800"/>
              <a:t>这是重要的资料，因为以斯拉在这些事件出现的</a:t>
            </a:r>
            <a:r>
              <a:rPr lang="en-US" altLang="zh-CN" sz="2800"/>
              <a:t>1-6</a:t>
            </a:r>
            <a:r>
              <a:rPr lang="zh-CN" altLang="en-US" sz="2800"/>
              <a:t>章期间还未出生</a:t>
            </a:r>
            <a:r>
              <a:rPr lang="en-US" altLang="zh-CN" sz="2800"/>
              <a:t>(</a:t>
            </a:r>
            <a:r>
              <a:rPr lang="zh-CN" altLang="en-US" sz="2800"/>
              <a:t>公元前</a:t>
            </a:r>
            <a:r>
              <a:rPr lang="en-US" altLang="zh-CN" sz="2800"/>
              <a:t>538-516)</a:t>
            </a:r>
            <a:r>
              <a:rPr lang="zh-CN" altLang="en-US" sz="2800"/>
              <a:t>。在</a:t>
            </a:r>
            <a:r>
              <a:rPr lang="en-US" altLang="zh-CN" sz="2800"/>
              <a:t>7</a:t>
            </a:r>
            <a:r>
              <a:rPr lang="zh-CN" altLang="en-US" sz="2800"/>
              <a:t>章</a:t>
            </a:r>
            <a:r>
              <a:rPr lang="en-US" altLang="zh-CN" sz="2800"/>
              <a:t>1</a:t>
            </a:r>
            <a:r>
              <a:rPr lang="zh-CN" altLang="en-US" sz="2800"/>
              <a:t>节才介绍</a:t>
            </a:r>
            <a:r>
              <a:rPr lang="zh-TW" altLang="en-US" sz="2800"/>
              <a:t>他</a:t>
            </a:r>
            <a:r>
              <a:rPr lang="en-US" altLang="zh-CN" sz="2800"/>
              <a:t>(</a:t>
            </a:r>
            <a:r>
              <a:rPr lang="zh-CN" altLang="en-US" sz="2800"/>
              <a:t>公元前</a:t>
            </a:r>
            <a:r>
              <a:rPr lang="en-US" altLang="zh-CN" sz="2800"/>
              <a:t>458)</a:t>
            </a:r>
            <a:r>
              <a:rPr lang="zh-CN" altLang="en-US" sz="2800"/>
              <a:t>。</a:t>
            </a:r>
            <a:endParaRPr lang="en-US" altLang="zh-CN" sz="2800" b="1">
              <a:solidFill>
                <a:srgbClr val="FFFFFF"/>
              </a:solidFill>
              <a:latin typeface="Arial Narrow" charset="0"/>
              <a:cs typeface="Times New Roman" charset="0"/>
            </a:endParaRPr>
          </a:p>
          <a:p>
            <a:pPr marL="342900" indent="-342900">
              <a:lnSpc>
                <a:spcPct val="90000"/>
              </a:lnSpc>
              <a:spcBef>
                <a:spcPct val="20000"/>
              </a:spcBef>
              <a:buClr>
                <a:schemeClr val="accent1"/>
              </a:buClr>
              <a:buSzPct val="80000"/>
              <a:buFont typeface="Wingdings" charset="0"/>
              <a:buChar char="Ü"/>
            </a:pPr>
            <a:r>
              <a:rPr lang="zh-CN" altLang="en-US" sz="2800"/>
              <a:t>正如历代志，此书着重强调祭司，而以斯拉是亚伦直属的后代，通过以利亚撒，非尼哈和撒督</a:t>
            </a:r>
            <a:r>
              <a:rPr lang="en-US" altLang="zh-CN" sz="2800" b="1">
                <a:solidFill>
                  <a:srgbClr val="FFFFFF"/>
                </a:solidFill>
                <a:latin typeface="Arial Narrow" charset="0"/>
                <a:cs typeface="Times New Roman" charset="0"/>
              </a:rPr>
              <a:t>(7:1-5).</a:t>
            </a:r>
            <a:endParaRPr lang="en-US" sz="2800" b="1">
              <a:solidFill>
                <a:srgbClr val="FFFFFF"/>
              </a:solidFill>
              <a:latin typeface="Arial Narrow" charset="0"/>
              <a:cs typeface="Times New Roman" charset="0"/>
            </a:endParaRPr>
          </a:p>
        </p:txBody>
      </p:sp>
      <p:pic>
        <p:nvPicPr>
          <p:cNvPr id="98309" name="Picture 5" descr="ezra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46338"/>
            <a:ext cx="3336925"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6"/>
          <p:cNvSpPr>
            <a:spLocks noChangeArrowheads="1"/>
          </p:cNvSpPr>
          <p:nvPr/>
        </p:nvSpPr>
        <p:spPr bwMode="auto">
          <a:xfrm>
            <a:off x="0" y="990600"/>
            <a:ext cx="4419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chemeClr val="accent1"/>
              </a:buClr>
              <a:buSzPct val="80000"/>
              <a:buFont typeface="Wingdings" charset="0"/>
              <a:buNone/>
            </a:pPr>
            <a:r>
              <a:rPr lang="zh-CN" altLang="en-US" sz="3200" b="1" u="sng">
                <a:solidFill>
                  <a:srgbClr val="FFFFFF"/>
                </a:solidFill>
                <a:latin typeface="Arial Narrow" charset="0"/>
                <a:cs typeface="Times New Roman" charset="0"/>
              </a:rPr>
              <a:t>外证</a:t>
            </a:r>
            <a:endParaRPr lang="en-US" altLang="zh-CN" sz="3200" b="1" u="sng">
              <a:solidFill>
                <a:srgbClr val="FFFFFF"/>
              </a:solidFill>
              <a:latin typeface="Arial Narrow" charset="0"/>
              <a:cs typeface="Times New Roman" charset="0"/>
            </a:endParaRPr>
          </a:p>
          <a:p>
            <a:pPr marL="342900" indent="-342900" algn="ctr">
              <a:spcBef>
                <a:spcPct val="20000"/>
              </a:spcBef>
              <a:buClr>
                <a:schemeClr val="accent1"/>
              </a:buClr>
              <a:buSzPct val="80000"/>
              <a:buFont typeface="Wingdings" charset="0"/>
              <a:buNone/>
            </a:pPr>
            <a:r>
              <a:rPr lang="zh-CN" altLang="en-US" sz="2800" b="1">
                <a:solidFill>
                  <a:srgbClr val="FFFFFF"/>
                </a:solidFill>
                <a:latin typeface="Arial Narrow" charset="0"/>
                <a:cs typeface="Times New Roman" charset="0"/>
              </a:rPr>
              <a:t>根据犹太法典的传统</a:t>
            </a:r>
            <a:r>
              <a:rPr lang="en-US" altLang="zh-CN" sz="2800" b="1">
                <a:solidFill>
                  <a:srgbClr val="FFFFFF"/>
                </a:solidFill>
                <a:latin typeface="Arial Narrow" charset="0"/>
                <a:cs typeface="Times New Roman" charset="0"/>
              </a:rPr>
              <a:t>, </a:t>
            </a:r>
            <a:r>
              <a:rPr lang="zh-CN" altLang="en-US" sz="2800" b="1">
                <a:solidFill>
                  <a:srgbClr val="FFFFFF"/>
                </a:solidFill>
                <a:latin typeface="Arial Narrow" charset="0"/>
                <a:cs typeface="Times New Roman" charset="0"/>
              </a:rPr>
              <a:t>以斯拉是该书的原著</a:t>
            </a:r>
            <a:r>
              <a:rPr lang="en-US" altLang="zh-CN" sz="2800" b="1">
                <a:solidFill>
                  <a:srgbClr val="FFFFFF"/>
                </a:solidFill>
                <a:latin typeface="Arial Narrow" charset="0"/>
                <a:cs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0-#ppt_w/2"/>
                                          </p:val>
                                        </p:tav>
                                        <p:tav tm="100000">
                                          <p:val>
                                            <p:strVal val="#ppt_x"/>
                                          </p:val>
                                        </p:tav>
                                      </p:tavLst>
                                    </p:anim>
                                    <p:anim calcmode="lin" valueType="num">
                                      <p:cBhvr additive="base">
                                        <p:cTn id="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additive="base">
                                        <p:cTn id="13" dur="500" fill="hold"/>
                                        <p:tgtEl>
                                          <p:spTgt spid="20487"/>
                                        </p:tgtEl>
                                        <p:attrNameLst>
                                          <p:attrName>ppt_x</p:attrName>
                                        </p:attrNameLst>
                                      </p:cBhvr>
                                      <p:tavLst>
                                        <p:tav tm="0">
                                          <p:val>
                                            <p:strVal val="1+#ppt_w/2"/>
                                          </p:val>
                                        </p:tav>
                                        <p:tav tm="100000">
                                          <p:val>
                                            <p:strVal val="#ppt_x"/>
                                          </p:val>
                                        </p:tav>
                                      </p:tavLst>
                                    </p:anim>
                                    <p:anim calcmode="lin" valueType="num">
                                      <p:cBhvr additive="base">
                                        <p:cTn id="14"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utoUpdateAnimBg="0"/>
      <p:bldP spid="2048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971599" y="1602007"/>
            <a:ext cx="7272809"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神信实守约使余民能够归回本国。同样地，回归后的子民也应当守约，在圣殿敬拜和过圣洁的生活上保持大卫</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后裔</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的纯正。</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622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00354" name="Rectangle 6"/>
          <p:cNvSpPr>
            <a:spLocks noChangeArrowheads="1"/>
          </p:cNvSpPr>
          <p:nvPr/>
        </p:nvSpPr>
        <p:spPr bwMode="auto">
          <a:xfrm>
            <a:off x="381000" y="1066800"/>
            <a:ext cx="8534400" cy="54864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23556" name="Rectangle 4"/>
          <p:cNvSpPr>
            <a:spLocks noGrp="1" noChangeArrowheads="1"/>
          </p:cNvSpPr>
          <p:nvPr>
            <p:ph type="body" sz="half" idx="2"/>
          </p:nvPr>
        </p:nvSpPr>
        <p:spPr>
          <a:xfrm>
            <a:off x="609600" y="1143000"/>
            <a:ext cx="8075613" cy="5562600"/>
          </a:xfrm>
          <a:noFill/>
        </p:spPr>
        <p:txBody>
          <a:bodyPr/>
          <a:lstStyle/>
          <a:p>
            <a:pPr algn="ctr" eaLnBrk="1" hangingPunct="1">
              <a:buFont typeface="Wingdings" charset="0"/>
              <a:buNone/>
            </a:pPr>
            <a:r>
              <a:rPr lang="zh-TW" altLang="en-US" sz="3200" b="1" u="sng">
                <a:solidFill>
                  <a:srgbClr val="FFFFFF"/>
                </a:solidFill>
                <a:latin typeface="Impact" charset="0"/>
                <a:ea typeface="ＭＳ Ｐゴシック" charset="0"/>
                <a:cs typeface="Times New Roman" charset="0"/>
              </a:rPr>
              <a:t>日期</a:t>
            </a:r>
            <a:endParaRPr lang="en-US" altLang="zh-CN" sz="3200" b="1">
              <a:solidFill>
                <a:srgbClr val="FFFFFF"/>
              </a:solidFill>
              <a:latin typeface="Impact" charset="0"/>
              <a:ea typeface="ＭＳ Ｐゴシック" charset="0"/>
              <a:cs typeface="Times New Roman" charset="0"/>
            </a:endParaRPr>
          </a:p>
          <a:p>
            <a:pPr algn="ctr" eaLnBrk="1" hangingPunct="1">
              <a:buFont typeface="Wingdings" charset="0"/>
              <a:buNone/>
            </a:pPr>
            <a:r>
              <a:rPr lang="zh-CN" altLang="en-US">
                <a:latin typeface="Arial Narrow" charset="0"/>
                <a:ea typeface="ＭＳ Ｐゴシック" charset="0"/>
                <a:cs typeface="ＭＳ Ｐゴシック" charset="0"/>
              </a:rPr>
              <a:t>在以斯拉记</a:t>
            </a:r>
            <a:r>
              <a:rPr lang="en-US" altLang="zh-CN">
                <a:latin typeface="Arial Narrow" charset="0"/>
                <a:ea typeface="ＭＳ Ｐゴシック" charset="0"/>
                <a:cs typeface="ＭＳ Ｐゴシック" charset="0"/>
              </a:rPr>
              <a:t>7</a:t>
            </a:r>
            <a:r>
              <a:rPr lang="zh-CN" altLang="en-US">
                <a:latin typeface="Arial Narrow" charset="0"/>
                <a:ea typeface="ＭＳ Ｐゴシック" charset="0"/>
                <a:cs typeface="ＭＳ Ｐゴシック" charset="0"/>
              </a:rPr>
              <a:t>至</a:t>
            </a:r>
            <a:r>
              <a:rPr lang="en-US" altLang="zh-CN">
                <a:latin typeface="Arial Narrow" charset="0"/>
                <a:ea typeface="ＭＳ Ｐゴシック" charset="0"/>
                <a:cs typeface="ＭＳ Ｐゴシック" charset="0"/>
              </a:rPr>
              <a:t>10</a:t>
            </a:r>
            <a:r>
              <a:rPr lang="zh-CN" altLang="en-US">
                <a:latin typeface="Arial Narrow" charset="0"/>
                <a:ea typeface="ＭＳ Ｐゴシック" charset="0"/>
                <a:cs typeface="ＭＳ Ｐゴシック" charset="0"/>
              </a:rPr>
              <a:t>章发生的事，以斯拉于部份时间出过。此外，以斯拉是尼希米的现代版</a:t>
            </a:r>
            <a:r>
              <a:rPr lang="en-US" altLang="zh-CN">
                <a:latin typeface="Arial Narrow" charset="0"/>
                <a:ea typeface="ＭＳ Ｐゴシック" charset="0"/>
                <a:cs typeface="ＭＳ Ｐゴシック" charset="0"/>
              </a:rPr>
              <a:t>(</a:t>
            </a:r>
            <a:r>
              <a:rPr lang="zh-CN" altLang="en-US">
                <a:latin typeface="Arial Narrow" charset="0"/>
                <a:ea typeface="ＭＳ Ｐゴシック" charset="0"/>
                <a:cs typeface="ＭＳ Ｐゴシック" charset="0"/>
              </a:rPr>
              <a:t>尼</a:t>
            </a:r>
            <a:r>
              <a:rPr lang="en-US" altLang="zh-CN">
                <a:latin typeface="Arial Narrow" charset="0"/>
                <a:ea typeface="ＭＳ Ｐゴシック" charset="0"/>
                <a:cs typeface="ＭＳ Ｐゴシック" charset="0"/>
              </a:rPr>
              <a:t>8:1-9; 12:36), </a:t>
            </a:r>
            <a:r>
              <a:rPr lang="zh-CN" altLang="en-US">
                <a:latin typeface="Arial Narrow" charset="0"/>
                <a:ea typeface="ＭＳ Ｐゴシック" charset="0"/>
                <a:cs typeface="ＭＳ Ｐゴシック" charset="0"/>
              </a:rPr>
              <a:t>他于公元前</a:t>
            </a:r>
            <a:r>
              <a:rPr lang="en-US" altLang="zh-CN">
                <a:latin typeface="Arial Narrow" charset="0"/>
                <a:ea typeface="ＭＳ Ｐゴシック" charset="0"/>
                <a:cs typeface="ＭＳ Ｐゴシック" charset="0"/>
              </a:rPr>
              <a:t>444</a:t>
            </a:r>
            <a:r>
              <a:rPr lang="zh-CN" altLang="en-US">
                <a:latin typeface="Arial Narrow" charset="0"/>
                <a:ea typeface="ＭＳ Ｐゴシック" charset="0"/>
                <a:cs typeface="ＭＳ Ｐゴシック" charset="0"/>
              </a:rPr>
              <a:t>年到达耶路撒冷。一个可能的写作日期是介乎于这两个日子，因此提断此书是大约公元前</a:t>
            </a:r>
            <a:r>
              <a:rPr lang="en-US" altLang="zh-CN">
                <a:latin typeface="Arial Narrow" charset="0"/>
                <a:ea typeface="ＭＳ Ｐゴシック" charset="0"/>
                <a:cs typeface="ＭＳ Ｐゴシック" charset="0"/>
              </a:rPr>
              <a:t>450</a:t>
            </a:r>
            <a:r>
              <a:rPr lang="zh-CN" altLang="en-US">
                <a:latin typeface="Arial Narrow" charset="0"/>
                <a:ea typeface="ＭＳ Ｐゴシック" charset="0"/>
                <a:cs typeface="ＭＳ Ｐゴシック" charset="0"/>
              </a:rPr>
              <a:t>年的文件。可是，在以斯拉记里包含了两段相隔</a:t>
            </a:r>
            <a:r>
              <a:rPr lang="en-US" altLang="zh-CN">
                <a:latin typeface="Arial Narrow" charset="0"/>
                <a:ea typeface="ＭＳ Ｐゴシック" charset="0"/>
                <a:cs typeface="ＭＳ Ｐゴシック" charset="0"/>
              </a:rPr>
              <a:t>58</a:t>
            </a:r>
            <a:r>
              <a:rPr lang="zh-CN" altLang="en-US">
                <a:latin typeface="Arial Narrow" charset="0"/>
                <a:ea typeface="ＭＳ Ｐゴシック" charset="0"/>
                <a:cs typeface="ＭＳ Ｐゴシック" charset="0"/>
              </a:rPr>
              <a:t>年分明的时期。以斯拉记</a:t>
            </a:r>
            <a:r>
              <a:rPr lang="en-US" altLang="zh-CN">
                <a:latin typeface="Arial Narrow" charset="0"/>
                <a:ea typeface="ＭＳ Ｐゴシック" charset="0"/>
                <a:cs typeface="ＭＳ Ｐゴシック" charset="0"/>
              </a:rPr>
              <a:t>1</a:t>
            </a:r>
            <a:r>
              <a:rPr lang="zh-CN" altLang="en-US">
                <a:latin typeface="Arial Narrow" charset="0"/>
                <a:ea typeface="ＭＳ Ｐゴシック" charset="0"/>
                <a:cs typeface="ＭＳ Ｐゴシック" charset="0"/>
              </a:rPr>
              <a:t>至</a:t>
            </a:r>
            <a:r>
              <a:rPr lang="en-US" altLang="zh-CN">
                <a:latin typeface="Arial Narrow" charset="0"/>
                <a:ea typeface="ＭＳ Ｐゴシック" charset="0"/>
                <a:cs typeface="ＭＳ Ｐゴシック" charset="0"/>
              </a:rPr>
              <a:t>6 </a:t>
            </a:r>
            <a:r>
              <a:rPr lang="zh-CN" altLang="en-US">
                <a:latin typeface="Arial Narrow" charset="0"/>
                <a:ea typeface="ＭＳ Ｐゴシック" charset="0"/>
                <a:cs typeface="ＭＳ Ｐゴシック" charset="0"/>
              </a:rPr>
              <a:t>章是和所罗巴伯的故事有关</a:t>
            </a:r>
            <a:r>
              <a:rPr lang="en-US" altLang="zh-CN">
                <a:latin typeface="Arial Narrow" charset="0"/>
                <a:ea typeface="ＭＳ Ｐゴシック" charset="0"/>
                <a:cs typeface="ＭＳ Ｐゴシック" charset="0"/>
              </a:rPr>
              <a:t>(538-516 BC) </a:t>
            </a:r>
            <a:r>
              <a:rPr lang="zh-CN" altLang="en-US">
                <a:latin typeface="Arial Narrow" charset="0"/>
                <a:ea typeface="ＭＳ Ｐゴシック" charset="0"/>
                <a:cs typeface="ＭＳ Ｐゴシック" charset="0"/>
              </a:rPr>
              <a:t>，而</a:t>
            </a:r>
            <a:r>
              <a:rPr lang="en-US" altLang="zh-CN">
                <a:latin typeface="Arial Narrow" charset="0"/>
                <a:ea typeface="ＭＳ Ｐゴシック" charset="0"/>
                <a:cs typeface="ＭＳ Ｐゴシック" charset="0"/>
              </a:rPr>
              <a:t>7</a:t>
            </a:r>
            <a:r>
              <a:rPr lang="zh-CN" altLang="en-US">
                <a:latin typeface="Arial Narrow" charset="0"/>
                <a:ea typeface="ＭＳ Ｐゴシック" charset="0"/>
                <a:cs typeface="ＭＳ Ｐゴシック" charset="0"/>
              </a:rPr>
              <a:t>至</a:t>
            </a:r>
            <a:r>
              <a:rPr lang="en-US" altLang="zh-CN">
                <a:latin typeface="Arial Narrow" charset="0"/>
                <a:ea typeface="ＭＳ Ｐゴシック" charset="0"/>
                <a:cs typeface="ＭＳ Ｐゴシック" charset="0"/>
              </a:rPr>
              <a:t>10</a:t>
            </a:r>
            <a:r>
              <a:rPr lang="zh-CN" altLang="en-US">
                <a:latin typeface="Arial Narrow" charset="0"/>
                <a:ea typeface="ＭＳ Ｐゴシック" charset="0"/>
                <a:cs typeface="ＭＳ Ｐゴシック" charset="0"/>
              </a:rPr>
              <a:t>章则大部份是大约</a:t>
            </a:r>
            <a:r>
              <a:rPr lang="en-US" altLang="zh-CN">
                <a:latin typeface="Arial Narrow" charset="0"/>
                <a:ea typeface="ＭＳ Ｐゴシック" charset="0"/>
                <a:cs typeface="ＭＳ Ｐゴシック" charset="0"/>
              </a:rPr>
              <a:t>6</a:t>
            </a:r>
            <a:r>
              <a:rPr lang="zh-CN" altLang="en-US">
                <a:latin typeface="Arial Narrow" charset="0"/>
                <a:ea typeface="ＭＳ Ｐゴシック" charset="0"/>
                <a:cs typeface="ＭＳ Ｐゴシック" charset="0"/>
              </a:rPr>
              <a:t>个世纪以后以斯拉的个人自传</a:t>
            </a:r>
            <a:r>
              <a:rPr lang="en-US" altLang="zh-CN">
                <a:latin typeface="Arial Narrow" charset="0"/>
                <a:ea typeface="ＭＳ Ｐゴシック" charset="0"/>
                <a:cs typeface="ＭＳ Ｐゴシック" charset="0"/>
              </a:rPr>
              <a:t>(458-457 BC) </a:t>
            </a:r>
            <a:r>
              <a:rPr lang="zh-TW" altLang="en-US">
                <a:latin typeface="Arial Narrow" charset="0"/>
                <a:ea typeface="ＭＳ Ｐゴシック" charset="0"/>
                <a:cs typeface="ＭＳ Ｐゴシック" charset="0"/>
              </a:rPr>
              <a:t>。</a:t>
            </a:r>
            <a:endParaRPr lang="en-US" altLang="zh-CN" b="1">
              <a:solidFill>
                <a:srgbClr val="FFFFFF"/>
              </a:solidFill>
              <a:latin typeface="Arial Narrow" charset="0"/>
              <a:ea typeface="ＭＳ Ｐゴシック" charset="0"/>
              <a:cs typeface="Times New Roman" charset="0"/>
            </a:endParaRPr>
          </a:p>
        </p:txBody>
      </p:sp>
      <p:sp>
        <p:nvSpPr>
          <p:cNvPr id="23554" name="Rectangle 2"/>
          <p:cNvSpPr>
            <a:spLocks noGrp="1" noChangeArrowheads="1"/>
          </p:cNvSpPr>
          <p:nvPr>
            <p:ph type="title"/>
          </p:nvPr>
        </p:nvSpPr>
        <p:spPr>
          <a:xfrm>
            <a:off x="2133600" y="0"/>
            <a:ext cx="4846638" cy="685800"/>
          </a:xfrm>
          <a:solidFill>
            <a:schemeClr val="bg2"/>
          </a:solidFill>
        </p:spPr>
        <p:txBody>
          <a:bodyPr/>
          <a:lstStyle/>
          <a:p>
            <a:pPr algn="ctr" eaLnBrk="1" hangingPunct="1"/>
            <a:r>
              <a:rPr lang="zh-TW" altLang="en-US" b="1">
                <a:solidFill>
                  <a:srgbClr val="FFFFFF"/>
                </a:solidFill>
                <a:latin typeface="Arial Black" charset="0"/>
                <a:ea typeface="ＭＳ Ｐゴシック" charset="0"/>
                <a:cs typeface="ＭＳ Ｐゴシック" charset="0"/>
              </a:rPr>
              <a:t>情況</a:t>
            </a:r>
            <a:endParaRPr lang="en-US" b="1">
              <a:solidFill>
                <a:srgbClr val="FFFFFF"/>
              </a:solidFill>
              <a:latin typeface="Arial Black" charset="0"/>
              <a:ea typeface="ＭＳ Ｐゴシック" charset="0"/>
              <a:cs typeface="ＭＳ Ｐゴシック" charset="0"/>
            </a:endParaRPr>
          </a:p>
        </p:txBody>
      </p:sp>
      <p:sp>
        <p:nvSpPr>
          <p:cNvPr id="100357" name="Text Box 5"/>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457200" y="990600"/>
            <a:ext cx="8458200" cy="55626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187398" name="Rectangle 6"/>
          <p:cNvSpPr>
            <a:spLocks noGrp="1" noChangeArrowheads="1"/>
          </p:cNvSpPr>
          <p:nvPr>
            <p:ph type="title"/>
          </p:nvPr>
        </p:nvSpPr>
        <p:spPr>
          <a:xfrm>
            <a:off x="2133600" y="0"/>
            <a:ext cx="4846638" cy="685800"/>
          </a:xfrm>
          <a:solidFill>
            <a:schemeClr val="bg2"/>
          </a:solidFill>
        </p:spPr>
        <p:txBody>
          <a:bodyPr/>
          <a:lstStyle/>
          <a:p>
            <a:pPr algn="ctr" eaLnBrk="1" hangingPunct="1"/>
            <a:r>
              <a:rPr lang="zh-TW" altLang="en-US" b="1">
                <a:solidFill>
                  <a:srgbClr val="FFFFFF"/>
                </a:solidFill>
                <a:latin typeface="Arial Black" charset="0"/>
                <a:ea typeface="ＭＳ Ｐゴシック" charset="0"/>
                <a:cs typeface="ＭＳ Ｐゴシック" charset="0"/>
              </a:rPr>
              <a:t>情況</a:t>
            </a:r>
            <a:endParaRPr lang="en-US" b="1">
              <a:solidFill>
                <a:srgbClr val="FFFFFF"/>
              </a:solidFill>
              <a:latin typeface="Arial Black" charset="0"/>
              <a:ea typeface="ＭＳ Ｐゴシック" charset="0"/>
              <a:cs typeface="ＭＳ Ｐゴシック" charset="0"/>
            </a:endParaRPr>
          </a:p>
        </p:txBody>
      </p:sp>
      <p:sp>
        <p:nvSpPr>
          <p:cNvPr id="104452" name="Text Box 7"/>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a:t>
            </a:r>
          </a:p>
        </p:txBody>
      </p:sp>
      <p:sp>
        <p:nvSpPr>
          <p:cNvPr id="187400" name="Rectangle 8"/>
          <p:cNvSpPr>
            <a:spLocks noChangeArrowheads="1"/>
          </p:cNvSpPr>
          <p:nvPr/>
        </p:nvSpPr>
        <p:spPr bwMode="auto">
          <a:xfrm>
            <a:off x="533400" y="1066800"/>
            <a:ext cx="79994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buFont typeface="Wingdings" charset="0"/>
              <a:buNone/>
            </a:pPr>
            <a:r>
              <a:rPr lang="zh-TW" altLang="en-US" sz="3600" b="1" u="sng">
                <a:solidFill>
                  <a:srgbClr val="FFFFFF"/>
                </a:solidFill>
                <a:latin typeface="Impact" charset="0"/>
                <a:cs typeface="Times New Roman" charset="0"/>
              </a:rPr>
              <a:t>日期</a:t>
            </a:r>
            <a:endParaRPr lang="en-US" altLang="zh-CN" sz="3600" b="1">
              <a:solidFill>
                <a:srgbClr val="FFFFFF"/>
              </a:solidFill>
              <a:latin typeface="Impact" charset="0"/>
              <a:cs typeface="Times New Roman" charset="0"/>
            </a:endParaRPr>
          </a:p>
          <a:p>
            <a:pPr algn="ctr"/>
            <a:r>
              <a:rPr lang="zh-CN" altLang="en-US" sz="3200"/>
              <a:t>在以斯拉记</a:t>
            </a:r>
            <a:r>
              <a:rPr lang="en-US" altLang="zh-CN" sz="3200"/>
              <a:t>7</a:t>
            </a:r>
            <a:r>
              <a:rPr lang="zh-CN" altLang="en-US" sz="3200"/>
              <a:t>至</a:t>
            </a:r>
            <a:r>
              <a:rPr lang="en-US" altLang="zh-CN" sz="3200"/>
              <a:t>10</a:t>
            </a:r>
            <a:r>
              <a:rPr lang="zh-CN" altLang="en-US" sz="3200"/>
              <a:t>章发生的事，以斯拉于部份时间出过。此外，以斯拉是尼希米的现代版</a:t>
            </a:r>
            <a:r>
              <a:rPr lang="en-US" altLang="zh-CN" sz="3200"/>
              <a:t>(</a:t>
            </a:r>
            <a:r>
              <a:rPr lang="zh-CN" altLang="en-US" sz="3200"/>
              <a:t>尼</a:t>
            </a:r>
            <a:r>
              <a:rPr lang="en-US" altLang="zh-CN" sz="3200"/>
              <a:t>8:1-9; 12:36), </a:t>
            </a:r>
            <a:r>
              <a:rPr lang="zh-CN" altLang="en-US" sz="3200"/>
              <a:t>他于公元前</a:t>
            </a:r>
            <a:r>
              <a:rPr lang="en-US" altLang="zh-CN" sz="3200"/>
              <a:t>444</a:t>
            </a:r>
            <a:r>
              <a:rPr lang="zh-CN" altLang="en-US" sz="3200"/>
              <a:t>年到达耶路撒冷。一个可能的写作日期是介乎于这两个日子，因此提断此书是大约公元前</a:t>
            </a:r>
            <a:r>
              <a:rPr lang="en-US" altLang="zh-CN" sz="3200"/>
              <a:t>450</a:t>
            </a:r>
            <a:r>
              <a:rPr lang="zh-CN" altLang="en-US" sz="3200"/>
              <a:t>年的文件。可是，在以斯拉记里包含了两段相隔</a:t>
            </a:r>
            <a:r>
              <a:rPr lang="en-US" altLang="zh-CN" sz="3200"/>
              <a:t>58</a:t>
            </a:r>
            <a:r>
              <a:rPr lang="zh-CN" altLang="en-US" sz="3200"/>
              <a:t>年分明的时期。以斯拉记</a:t>
            </a:r>
            <a:r>
              <a:rPr lang="en-US" altLang="zh-CN" sz="3200"/>
              <a:t>1</a:t>
            </a:r>
            <a:r>
              <a:rPr lang="zh-CN" altLang="en-US" sz="3200"/>
              <a:t>至</a:t>
            </a:r>
            <a:r>
              <a:rPr lang="en-US" altLang="zh-CN" sz="3200"/>
              <a:t>6 </a:t>
            </a:r>
            <a:r>
              <a:rPr lang="zh-CN" altLang="en-US" sz="3200"/>
              <a:t>章是和所罗巴伯的故事有关</a:t>
            </a:r>
            <a:r>
              <a:rPr lang="en-US" altLang="zh-CN" sz="3200"/>
              <a:t>(538-516 BC) </a:t>
            </a:r>
            <a:r>
              <a:rPr lang="zh-CN" altLang="en-US" sz="3200"/>
              <a:t>，而</a:t>
            </a:r>
            <a:r>
              <a:rPr lang="en-US" altLang="zh-CN" sz="3200"/>
              <a:t>7</a:t>
            </a:r>
            <a:r>
              <a:rPr lang="zh-CN" altLang="en-US" sz="3200"/>
              <a:t>至</a:t>
            </a:r>
            <a:r>
              <a:rPr lang="en-US" altLang="zh-CN" sz="3200"/>
              <a:t>10</a:t>
            </a:r>
            <a:r>
              <a:rPr lang="zh-CN" altLang="en-US" sz="3200"/>
              <a:t>章则大部份是大约</a:t>
            </a:r>
            <a:r>
              <a:rPr lang="en-US" altLang="zh-CN" sz="3200"/>
              <a:t>6</a:t>
            </a:r>
            <a:r>
              <a:rPr lang="zh-CN" altLang="en-US" sz="3200"/>
              <a:t>个世纪以后以斯拉的个人自传</a:t>
            </a:r>
            <a:r>
              <a:rPr lang="en-US" altLang="zh-CN" sz="3200"/>
              <a:t>(458-457 BC) </a:t>
            </a:r>
            <a:r>
              <a:rPr lang="zh-TW" altLang="en-US" sz="3200"/>
              <a:t>。</a:t>
            </a:r>
            <a:endParaRPr lang="en-US" altLang="zh-CN" sz="3200" b="1">
              <a:solidFill>
                <a:srgbClr val="FFFFFF"/>
              </a:solidFill>
              <a:cs typeface="Times New Roman" charset="0"/>
            </a:endParaRPr>
          </a:p>
          <a:p>
            <a:pPr algn="ctr">
              <a:spcBef>
                <a:spcPct val="20000"/>
              </a:spcBef>
              <a:buClr>
                <a:schemeClr val="accent1"/>
              </a:buClr>
              <a:buSzPct val="80000"/>
              <a:buFont typeface="Wingdings" charset="0"/>
              <a:buNone/>
            </a:pPr>
            <a:endParaRPr lang="en-US" sz="3200" b="1">
              <a:solidFill>
                <a:srgbClr val="FFFFFF"/>
              </a:solidFill>
              <a:latin typeface="Arial Narrow" charset="0"/>
              <a:cs typeface="Times New Roman" charset="0"/>
            </a:endParaRPr>
          </a:p>
        </p:txBody>
      </p:sp>
      <p:sp>
        <p:nvSpPr>
          <p:cNvPr id="187402" name="Text Box 10"/>
          <p:cNvSpPr txBox="1">
            <a:spLocks noChangeArrowheads="1"/>
          </p:cNvSpPr>
          <p:nvPr/>
        </p:nvSpPr>
        <p:spPr bwMode="auto">
          <a:xfrm rot="600000">
            <a:off x="304800" y="1570038"/>
            <a:ext cx="7518400" cy="396875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2800" u="sng"/>
              <a:t>特別的事</a:t>
            </a:r>
            <a:endParaRPr lang="en-US" altLang="zh-TW" sz="2800" u="sng"/>
          </a:p>
          <a:p>
            <a:pPr algn="ctr" eaLnBrk="1" hangingPunct="1"/>
            <a:r>
              <a:rPr lang="zh-TW" altLang="en-US" sz="2800"/>
              <a:t>以斯拉記延續了猶太人在歷代志下的記錄。</a:t>
            </a:r>
            <a:endParaRPr lang="en-US" altLang="zh-TW" sz="2800"/>
          </a:p>
          <a:p>
            <a:pPr algn="ctr" eaLnBrk="1" hangingPunct="1"/>
            <a:r>
              <a:rPr lang="zh-TW" altLang="en-US" sz="2800"/>
              <a:t>歷代志記錄了神是信實的，祂應許審判猶大的罪；</a:t>
            </a:r>
            <a:endParaRPr lang="en-US" altLang="zh-TW" sz="2800"/>
          </a:p>
          <a:p>
            <a:pPr algn="ctr" eaLnBrk="1" hangingPunct="1"/>
            <a:r>
              <a:rPr lang="zh-TW" altLang="en-US" sz="2800"/>
              <a:t>以斯拉記記綠神信實地照應許，如耶利米的預言，</a:t>
            </a:r>
            <a:r>
              <a:rPr lang="en-US" altLang="zh-TW" sz="2800"/>
              <a:t>70</a:t>
            </a:r>
            <a:r>
              <a:rPr lang="zh-TW" altLang="en-US" sz="2800"/>
              <a:t>年後的恢復</a:t>
            </a:r>
            <a:r>
              <a:rPr lang="en-US" altLang="zh-TW" sz="2800"/>
              <a:t>(</a:t>
            </a:r>
            <a:r>
              <a:rPr lang="zh-TW" altLang="en-US" sz="2800"/>
              <a:t>米</a:t>
            </a:r>
            <a:r>
              <a:rPr lang="en-US" altLang="zh-CN" sz="2800">
                <a:solidFill>
                  <a:srgbClr val="FFFFFF"/>
                </a:solidFill>
                <a:latin typeface="Arial Narrow" charset="0"/>
                <a:cs typeface="Times New Roman" charset="0"/>
              </a:rPr>
              <a:t> 25:11-12; 29:10)</a:t>
            </a:r>
          </a:p>
          <a:p>
            <a:pPr algn="ctr" eaLnBrk="1" hangingPunct="1"/>
            <a:r>
              <a:rPr lang="zh-TW" altLang="en-US" sz="2800">
                <a:solidFill>
                  <a:srgbClr val="FFFFFF"/>
                </a:solidFill>
                <a:latin typeface="Arial Narrow" charset="0"/>
                <a:cs typeface="Times New Roman" charset="0"/>
              </a:rPr>
              <a:t>以斯拉記記錄了這個重建是為鼓勵回流的人去全心跟從</a:t>
            </a:r>
            <a:endParaRPr lang="en-US" altLang="ja-JP" sz="2800" b="1">
              <a:solidFill>
                <a:srgbClr val="FFFFFF"/>
              </a:solidFill>
              <a:latin typeface="Arial Narrow" charset="0"/>
              <a:cs typeface="Times New Roman" charset="0"/>
            </a:endParaRPr>
          </a:p>
          <a:p>
            <a:pPr algn="ctr" eaLnBrk="1" hangingPunct="1"/>
            <a:endParaRPr lang="en-US" sz="2800" b="1">
              <a:solidFill>
                <a:srgbClr val="FFFFFF"/>
              </a:solidFill>
              <a:latin typeface="Arial Narrow" charset="0"/>
              <a:cs typeface="Times New Roman" charset="0"/>
            </a:endParaRPr>
          </a:p>
        </p:txBody>
      </p:sp>
      <p:sp>
        <p:nvSpPr>
          <p:cNvPr id="187403" name="Rectangle 11"/>
          <p:cNvSpPr>
            <a:spLocks noChangeArrowheads="1"/>
          </p:cNvSpPr>
          <p:nvPr/>
        </p:nvSpPr>
        <p:spPr bwMode="auto">
          <a:xfrm rot="-600000">
            <a:off x="3429000" y="1295400"/>
            <a:ext cx="4495800" cy="4876800"/>
          </a:xfrm>
          <a:prstGeom prst="rect">
            <a:avLst/>
          </a:prstGeom>
          <a:solidFill>
            <a:schemeClr val="bg2"/>
          </a:solidFill>
          <a:ln w="9525">
            <a:solidFill>
              <a:srgbClr val="FFFFFF"/>
            </a:solidFill>
            <a:miter lim="800000"/>
            <a:headEnd/>
            <a:tailEnd/>
          </a:ln>
        </p:spPr>
        <p:txBody>
          <a:bodyPr/>
          <a:lstStyle/>
          <a:p>
            <a:pPr marL="342900" indent="-342900" algn="ctr">
              <a:lnSpc>
                <a:spcPct val="90000"/>
              </a:lnSpc>
              <a:spcBef>
                <a:spcPct val="20000"/>
              </a:spcBef>
              <a:buClr>
                <a:schemeClr val="accent1"/>
              </a:buClr>
              <a:buSzPct val="80000"/>
              <a:buFont typeface="Wingdings" charset="0"/>
              <a:buNone/>
            </a:pPr>
            <a:r>
              <a:rPr lang="zh-TW" altLang="en-US" sz="3200" b="1" u="sng">
                <a:solidFill>
                  <a:srgbClr val="FFFFFF"/>
                </a:solidFill>
                <a:latin typeface="Arial Black" charset="0"/>
                <a:cs typeface="Times New Roman" charset="0"/>
              </a:rPr>
              <a:t>收件者</a:t>
            </a:r>
            <a:endParaRPr lang="en-US" altLang="zh-CN" sz="3200" b="1" u="sng">
              <a:solidFill>
                <a:srgbClr val="FFFFFF"/>
              </a:solidFill>
              <a:latin typeface="Arial Black" charset="0"/>
              <a:cs typeface="Times New Roman" charset="0"/>
            </a:endParaRPr>
          </a:p>
          <a:p>
            <a:pPr marL="342900" indent="-342900"/>
            <a:r>
              <a:rPr lang="zh-CN" altLang="en-US" sz="3200"/>
              <a:t>以斯拉记第一批的读者是刚由波斯回以色列的犹太人及一个世纪前由巴比伦回去的人的子孙。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4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7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0" grpId="0"/>
      <p:bldP spid="187402" grpId="0" animBg="1"/>
      <p:bldP spid="18740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30363" y="381000"/>
            <a:ext cx="5913437" cy="533400"/>
          </a:xfrm>
          <a:solidFill>
            <a:schemeClr val="bg2"/>
          </a:solidFill>
        </p:spPr>
        <p:txBody>
          <a:bodyPr/>
          <a:lstStyle/>
          <a:p>
            <a:pPr algn="ctr" eaLnBrk="1" hangingPunct="1"/>
            <a:r>
              <a:rPr lang="zh-TW" altLang="en-US" dirty="0">
                <a:solidFill>
                  <a:srgbClr val="FFFFFF"/>
                </a:solidFill>
                <a:latin typeface="Impact" charset="0"/>
                <a:ea typeface="ＭＳ Ｐゴシック" charset="0"/>
                <a:cs typeface="ＭＳ Ｐゴシック" charset="0"/>
              </a:rPr>
              <a:t>特点</a:t>
            </a:r>
            <a:endParaRPr lang="en-US" b="1" dirty="0">
              <a:solidFill>
                <a:srgbClr val="FFFFFF"/>
              </a:solidFill>
              <a:latin typeface="Arial Black" charset="0"/>
              <a:ea typeface="ＭＳ Ｐゴシック" charset="0"/>
              <a:cs typeface="ＭＳ Ｐゴシック" charset="0"/>
            </a:endParaRPr>
          </a:p>
        </p:txBody>
      </p:sp>
      <p:sp>
        <p:nvSpPr>
          <p:cNvPr id="106499" name="Text Box 4"/>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290-291</a:t>
            </a:r>
          </a:p>
        </p:txBody>
      </p:sp>
      <p:sp>
        <p:nvSpPr>
          <p:cNvPr id="24581" name="Rectangle 5"/>
          <p:cNvSpPr>
            <a:spLocks noChangeArrowheads="1"/>
          </p:cNvSpPr>
          <p:nvPr/>
        </p:nvSpPr>
        <p:spPr bwMode="auto">
          <a:xfrm>
            <a:off x="228600" y="1295400"/>
            <a:ext cx="84121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buFontTx/>
              <a:buAutoNum type="alphaUcPeriod"/>
            </a:pPr>
            <a:r>
              <a:rPr lang="zh-CN" altLang="en-US" sz="2800"/>
              <a:t>以斯拉记录巴比伦人逃亡后的第一个事件</a:t>
            </a:r>
            <a:r>
              <a:rPr lang="en-US" altLang="zh-CN" sz="2800"/>
              <a:t>,</a:t>
            </a:r>
            <a:r>
              <a:rPr lang="zh-CN" altLang="en-US" sz="2800"/>
              <a:t>但只是约略提及</a:t>
            </a:r>
            <a:r>
              <a:rPr lang="en-US" altLang="zh-CN" sz="2800"/>
              <a:t>,</a:t>
            </a:r>
            <a:r>
              <a:rPr lang="zh-CN" altLang="en-US" sz="2800"/>
              <a:t>因为在第</a:t>
            </a:r>
            <a:r>
              <a:rPr lang="en-US" altLang="zh-CN" sz="2800"/>
              <a:t>1</a:t>
            </a:r>
            <a:r>
              <a:rPr lang="zh-CN" altLang="en-US" sz="2800"/>
              <a:t>至</a:t>
            </a:r>
            <a:r>
              <a:rPr lang="en-US" altLang="zh-CN" sz="2800"/>
              <a:t>6</a:t>
            </a:r>
            <a:r>
              <a:rPr lang="zh-CN" altLang="en-US" sz="2800"/>
              <a:t>章和</a:t>
            </a:r>
            <a:r>
              <a:rPr lang="en-US" altLang="zh-CN" sz="2800"/>
              <a:t>7</a:t>
            </a:r>
            <a:r>
              <a:rPr lang="zh-CN" altLang="en-US" sz="2800"/>
              <a:t>至</a:t>
            </a:r>
            <a:r>
              <a:rPr lang="en-US" altLang="zh-CN" sz="2800"/>
              <a:t>10</a:t>
            </a:r>
            <a:r>
              <a:rPr lang="zh-CN" altLang="en-US" sz="2800"/>
              <a:t>章之间有</a:t>
            </a:r>
            <a:r>
              <a:rPr lang="en-US" altLang="zh-CN" sz="2800"/>
              <a:t>58</a:t>
            </a:r>
            <a:r>
              <a:rPr lang="zh-CN" altLang="en-US" sz="2800"/>
              <a:t>年之差。以斯帖记是在这段中间相隔的时间出现的。  </a:t>
            </a:r>
            <a:endParaRPr lang="en-US" altLang="zh-CN" sz="2800"/>
          </a:p>
          <a:p>
            <a:pPr marL="514350" indent="-514350">
              <a:buFontTx/>
              <a:buAutoNum type="alphaUcPeriod"/>
            </a:pPr>
            <a:endParaRPr lang="en-US" altLang="zh-CN" sz="2800"/>
          </a:p>
          <a:p>
            <a:pPr marL="514350" indent="-514350">
              <a:buFontTx/>
              <a:buAutoNum type="alphaUcPeriod"/>
            </a:pPr>
            <a:r>
              <a:rPr lang="zh-CN" altLang="en-US" sz="2800"/>
              <a:t>以斯拉记是数本以两种语言写成的经书之一。几乎四分之一是以阿拉伯文写成的</a:t>
            </a:r>
            <a:r>
              <a:rPr lang="en-US" altLang="zh-CN" sz="2800"/>
              <a:t>(280</a:t>
            </a:r>
            <a:r>
              <a:rPr lang="zh-CN" altLang="en-US" sz="2800"/>
              <a:t>节中的</a:t>
            </a:r>
            <a:r>
              <a:rPr lang="en-US" altLang="zh-CN" sz="2800"/>
              <a:t>67</a:t>
            </a:r>
            <a:r>
              <a:rPr lang="zh-CN" altLang="en-US" sz="2800"/>
              <a:t>节</a:t>
            </a:r>
            <a:r>
              <a:rPr lang="en-US" altLang="zh-CN" sz="2800"/>
              <a:t>),</a:t>
            </a:r>
            <a:r>
              <a:rPr lang="zh-CN" altLang="en-US" sz="2800"/>
              <a:t>其余大部份都是希伯来文。</a:t>
            </a:r>
            <a:r>
              <a:rPr lang="en-US" altLang="zh-CN" sz="2800"/>
              <a:t>4:8—6:18; 7:12-26</a:t>
            </a:r>
            <a:r>
              <a:rPr lang="zh-CN" altLang="en-US" sz="2800"/>
              <a:t>是以阿拉伯文写成的</a:t>
            </a:r>
            <a:r>
              <a:rPr lang="en-US" altLang="zh-CN" sz="2800"/>
              <a:t>,</a:t>
            </a:r>
            <a:r>
              <a:rPr lang="zh-CN" altLang="en-US" sz="2800"/>
              <a:t>因为它主要包括管方书信</a:t>
            </a:r>
            <a:r>
              <a:rPr lang="en-US" altLang="zh-CN" sz="2800"/>
              <a:t>,</a:t>
            </a:r>
            <a:r>
              <a:rPr lang="zh-CN" altLang="en-US" sz="2800"/>
              <a:t>而阿拉伯文则是当时的标准语言。</a:t>
            </a:r>
            <a:endParaRPr lang="en-US" sz="2800" b="1">
              <a:solidFill>
                <a:srgbClr val="FFFFFF"/>
              </a:solidFill>
              <a:latin typeface="Times"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additive="base">
                                        <p:cTn id="7" dur="5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81">
                                            <p:txEl>
                                              <p:pRg st="2" end="2"/>
                                            </p:txEl>
                                          </p:spTgt>
                                        </p:tgtEl>
                                        <p:attrNameLst>
                                          <p:attrName>style.visibility</p:attrName>
                                        </p:attrNameLst>
                                      </p:cBhvr>
                                      <p:to>
                                        <p:strVal val="visible"/>
                                      </p:to>
                                    </p:set>
                                    <p:anim calcmode="lin" valueType="num">
                                      <p:cBhvr additive="base">
                                        <p:cTn id="12" dur="500" fill="hold"/>
                                        <p:tgtEl>
                                          <p:spTgt spid="24581">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8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a:p>
        </p:txBody>
      </p:sp>
      <p:sp>
        <p:nvSpPr>
          <p:cNvPr id="25602" name="Rectangle 2"/>
          <p:cNvSpPr>
            <a:spLocks noGrp="1" noChangeArrowheads="1"/>
          </p:cNvSpPr>
          <p:nvPr>
            <p:ph type="title"/>
          </p:nvPr>
        </p:nvSpPr>
        <p:spPr>
          <a:xfrm>
            <a:off x="2057400" y="304800"/>
            <a:ext cx="5075238" cy="533400"/>
          </a:xfrm>
          <a:solidFill>
            <a:srgbClr val="000000"/>
          </a:solidFill>
        </p:spPr>
        <p:txBody>
          <a:bodyPr/>
          <a:lstStyle/>
          <a:p>
            <a:pPr algn="ctr" eaLnBrk="1" hangingPunct="1"/>
            <a:r>
              <a:rPr lang="zh-TW" altLang="en-US" b="1">
                <a:latin typeface="Arial Black" charset="0"/>
                <a:ea typeface="ＭＳ Ｐゴシック" charset="0"/>
                <a:cs typeface="ＭＳ Ｐゴシック" charset="0"/>
              </a:rPr>
              <a:t>特点</a:t>
            </a:r>
            <a:endParaRPr lang="en-US" b="1">
              <a:latin typeface="Arial Black" charset="0"/>
              <a:ea typeface="ＭＳ Ｐゴシック" charset="0"/>
              <a:cs typeface="ＭＳ Ｐゴシック" charset="0"/>
            </a:endParaRPr>
          </a:p>
        </p:txBody>
      </p:sp>
      <p:sp>
        <p:nvSpPr>
          <p:cNvPr id="108548" name="Text Box 4"/>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290-291</a:t>
            </a:r>
          </a:p>
        </p:txBody>
      </p:sp>
      <p:sp>
        <p:nvSpPr>
          <p:cNvPr id="108549" name="Text Box 10"/>
          <p:cNvSpPr txBox="1">
            <a:spLocks noChangeArrowheads="1"/>
          </p:cNvSpPr>
          <p:nvPr/>
        </p:nvSpPr>
        <p:spPr bwMode="auto">
          <a:xfrm>
            <a:off x="1143000" y="3124200"/>
            <a:ext cx="7543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buFont typeface="Arial" charset="0"/>
              <a:buAutoNum type="alphaLcParenR"/>
            </a:pPr>
            <a:r>
              <a:rPr lang="zh-CN" altLang="en-US">
                <a:solidFill>
                  <a:srgbClr val="000000"/>
                </a:solidFill>
              </a:rPr>
              <a:t>第一次</a:t>
            </a:r>
            <a:r>
              <a:rPr lang="zh-CN" altLang="en-US">
                <a:solidFill>
                  <a:schemeClr val="bg2"/>
                </a:solidFill>
              </a:rPr>
              <a:t>归回</a:t>
            </a:r>
            <a:r>
              <a:rPr lang="zh-CN" altLang="en-US">
                <a:solidFill>
                  <a:srgbClr val="000000"/>
                </a:solidFill>
              </a:rPr>
              <a:t>是在所罗巴伯时期</a:t>
            </a:r>
            <a:r>
              <a:rPr lang="en-US" altLang="zh-CN">
                <a:solidFill>
                  <a:srgbClr val="000000"/>
                </a:solidFill>
              </a:rPr>
              <a:t>(</a:t>
            </a:r>
            <a:r>
              <a:rPr lang="zh-CN" altLang="en-US">
                <a:solidFill>
                  <a:srgbClr val="000000"/>
                </a:solidFill>
              </a:rPr>
              <a:t>公元前</a:t>
            </a:r>
            <a:r>
              <a:rPr lang="en-US" altLang="zh-CN">
                <a:solidFill>
                  <a:srgbClr val="000000"/>
                </a:solidFill>
              </a:rPr>
              <a:t>538</a:t>
            </a:r>
            <a:r>
              <a:rPr lang="zh-CN" altLang="en-US">
                <a:solidFill>
                  <a:srgbClr val="000000"/>
                </a:solidFill>
              </a:rPr>
              <a:t>年</a:t>
            </a:r>
            <a:r>
              <a:rPr lang="en-US" altLang="zh-CN">
                <a:solidFill>
                  <a:srgbClr val="000000"/>
                </a:solidFill>
              </a:rPr>
              <a:t>),</a:t>
            </a:r>
            <a:r>
              <a:rPr lang="zh-CN" altLang="en-US">
                <a:solidFill>
                  <a:srgbClr val="000000"/>
                </a:solidFill>
              </a:rPr>
              <a:t>大概有</a:t>
            </a:r>
            <a:r>
              <a:rPr lang="en-US" altLang="zh-CN">
                <a:solidFill>
                  <a:srgbClr val="000000"/>
                </a:solidFill>
              </a:rPr>
              <a:t>50,000</a:t>
            </a:r>
            <a:r>
              <a:rPr lang="zh-CN" altLang="en-US">
                <a:solidFill>
                  <a:srgbClr val="000000"/>
                </a:solidFill>
              </a:rPr>
              <a:t>个犹太人因为塞浦路斯法令回来重建殿宇</a:t>
            </a:r>
            <a:r>
              <a:rPr lang="en-US" altLang="zh-CN">
                <a:solidFill>
                  <a:srgbClr val="000000"/>
                </a:solidFill>
              </a:rPr>
              <a:t>(</a:t>
            </a:r>
            <a:r>
              <a:rPr lang="zh-CN" altLang="en-US">
                <a:solidFill>
                  <a:srgbClr val="000000"/>
                </a:solidFill>
              </a:rPr>
              <a:t>参以斯拉</a:t>
            </a:r>
            <a:r>
              <a:rPr lang="en-US" altLang="zh-CN">
                <a:solidFill>
                  <a:srgbClr val="000000"/>
                </a:solidFill>
              </a:rPr>
              <a:t>1</a:t>
            </a:r>
            <a:r>
              <a:rPr lang="zh-CN" altLang="en-US">
                <a:solidFill>
                  <a:srgbClr val="000000"/>
                </a:solidFill>
              </a:rPr>
              <a:t>至</a:t>
            </a:r>
            <a:r>
              <a:rPr lang="en-US" altLang="zh-CN">
                <a:solidFill>
                  <a:srgbClr val="000000"/>
                </a:solidFill>
              </a:rPr>
              <a:t>6</a:t>
            </a:r>
            <a:r>
              <a:rPr lang="zh-CN" altLang="en-US">
                <a:solidFill>
                  <a:srgbClr val="000000"/>
                </a:solidFill>
              </a:rPr>
              <a:t>章</a:t>
            </a:r>
            <a:r>
              <a:rPr lang="en-US" altLang="zh-CN">
                <a:solidFill>
                  <a:srgbClr val="000000"/>
                </a:solidFill>
              </a:rPr>
              <a:t>) </a:t>
            </a:r>
          </a:p>
          <a:p>
            <a:pPr>
              <a:lnSpc>
                <a:spcPct val="80000"/>
              </a:lnSpc>
              <a:buFont typeface="Arial" charset="0"/>
              <a:buAutoNum type="alphaLcParenR"/>
            </a:pPr>
            <a:endParaRPr lang="en-US" altLang="zh-CN">
              <a:solidFill>
                <a:srgbClr val="000000"/>
              </a:solidFill>
            </a:endParaRPr>
          </a:p>
          <a:p>
            <a:pPr>
              <a:lnSpc>
                <a:spcPct val="80000"/>
              </a:lnSpc>
              <a:buFont typeface="Arial" charset="0"/>
              <a:buAutoNum type="alphaLcParenR"/>
            </a:pPr>
            <a:r>
              <a:rPr lang="zh-CN" altLang="en-US">
                <a:solidFill>
                  <a:srgbClr val="000000"/>
                </a:solidFill>
              </a:rPr>
              <a:t>第二次</a:t>
            </a:r>
            <a:r>
              <a:rPr lang="zh-CN" altLang="en-US">
                <a:solidFill>
                  <a:schemeClr val="bg2"/>
                </a:solidFill>
              </a:rPr>
              <a:t>归回</a:t>
            </a:r>
            <a:r>
              <a:rPr lang="zh-CN" altLang="en-US">
                <a:solidFill>
                  <a:srgbClr val="000000"/>
                </a:solidFill>
              </a:rPr>
              <a:t>是以斯拉时期</a:t>
            </a:r>
            <a:r>
              <a:rPr lang="en-US" altLang="zh-CN">
                <a:solidFill>
                  <a:srgbClr val="000000"/>
                </a:solidFill>
              </a:rPr>
              <a:t>(</a:t>
            </a:r>
            <a:r>
              <a:rPr lang="zh-CN" altLang="en-US">
                <a:solidFill>
                  <a:srgbClr val="000000"/>
                </a:solidFill>
              </a:rPr>
              <a:t>公元</a:t>
            </a:r>
            <a:r>
              <a:rPr lang="en-US" altLang="zh-CN">
                <a:solidFill>
                  <a:srgbClr val="000000"/>
                </a:solidFill>
              </a:rPr>
              <a:t>458</a:t>
            </a:r>
            <a:r>
              <a:rPr lang="zh-CN" altLang="en-US">
                <a:solidFill>
                  <a:srgbClr val="000000"/>
                </a:solidFill>
              </a:rPr>
              <a:t>年</a:t>
            </a:r>
            <a:r>
              <a:rPr lang="en-US" altLang="zh-CN">
                <a:solidFill>
                  <a:srgbClr val="000000"/>
                </a:solidFill>
              </a:rPr>
              <a:t>),</a:t>
            </a:r>
            <a:r>
              <a:rPr lang="zh-CN" altLang="en-US">
                <a:solidFill>
                  <a:srgbClr val="000000"/>
                </a:solidFill>
              </a:rPr>
              <a:t>在泽尔士的统绐时带回约</a:t>
            </a:r>
            <a:r>
              <a:rPr lang="en-US" altLang="zh-CN">
                <a:solidFill>
                  <a:srgbClr val="000000"/>
                </a:solidFill>
              </a:rPr>
              <a:t>5,000</a:t>
            </a:r>
            <a:r>
              <a:rPr lang="zh-CN" altLang="en-US">
                <a:solidFill>
                  <a:srgbClr val="000000"/>
                </a:solidFill>
              </a:rPr>
              <a:t>犹太人</a:t>
            </a:r>
            <a:r>
              <a:rPr lang="en-US" altLang="zh-CN">
                <a:solidFill>
                  <a:srgbClr val="000000"/>
                </a:solidFill>
              </a:rPr>
              <a:t>(</a:t>
            </a:r>
            <a:r>
              <a:rPr lang="zh-CN" altLang="en-US">
                <a:solidFill>
                  <a:srgbClr val="000000"/>
                </a:solidFill>
              </a:rPr>
              <a:t>拉</a:t>
            </a:r>
            <a:r>
              <a:rPr lang="en-US" altLang="zh-CN">
                <a:solidFill>
                  <a:srgbClr val="000000"/>
                </a:solidFill>
              </a:rPr>
              <a:t>7</a:t>
            </a:r>
            <a:r>
              <a:rPr lang="zh-CN" altLang="en-US">
                <a:solidFill>
                  <a:srgbClr val="000000"/>
                </a:solidFill>
              </a:rPr>
              <a:t>至</a:t>
            </a:r>
            <a:r>
              <a:rPr lang="en-US" altLang="zh-CN">
                <a:solidFill>
                  <a:srgbClr val="000000"/>
                </a:solidFill>
              </a:rPr>
              <a:t>8 </a:t>
            </a:r>
            <a:r>
              <a:rPr lang="zh-CN" altLang="en-US">
                <a:solidFill>
                  <a:srgbClr val="000000"/>
                </a:solidFill>
              </a:rPr>
              <a:t>章</a:t>
            </a:r>
            <a:r>
              <a:rPr lang="en-US" altLang="zh-CN">
                <a:solidFill>
                  <a:srgbClr val="000000"/>
                </a:solidFill>
              </a:rPr>
              <a:t>) </a:t>
            </a:r>
          </a:p>
          <a:p>
            <a:pPr>
              <a:lnSpc>
                <a:spcPct val="80000"/>
              </a:lnSpc>
              <a:buFont typeface="Arial" charset="0"/>
              <a:buAutoNum type="alphaLcParenR"/>
            </a:pPr>
            <a:endParaRPr lang="en-US" altLang="zh-CN">
              <a:solidFill>
                <a:srgbClr val="000000"/>
              </a:solidFill>
            </a:endParaRPr>
          </a:p>
          <a:p>
            <a:pPr>
              <a:lnSpc>
                <a:spcPct val="80000"/>
              </a:lnSpc>
              <a:buFont typeface="Arial" charset="0"/>
              <a:buAutoNum type="alphaLcParenR"/>
            </a:pPr>
            <a:r>
              <a:rPr lang="zh-CN" altLang="en-US">
                <a:solidFill>
                  <a:srgbClr val="000000"/>
                </a:solidFill>
              </a:rPr>
              <a:t>第三次</a:t>
            </a:r>
            <a:r>
              <a:rPr lang="zh-CN" altLang="en-US">
                <a:solidFill>
                  <a:schemeClr val="bg2"/>
                </a:solidFill>
              </a:rPr>
              <a:t>归回</a:t>
            </a:r>
            <a:r>
              <a:rPr lang="zh-CN" altLang="en-US">
                <a:solidFill>
                  <a:srgbClr val="000000"/>
                </a:solidFill>
              </a:rPr>
              <a:t>是在尼赫迈亚时期</a:t>
            </a:r>
            <a:r>
              <a:rPr lang="en-US" altLang="zh-CN">
                <a:solidFill>
                  <a:srgbClr val="000000"/>
                </a:solidFill>
              </a:rPr>
              <a:t>(</a:t>
            </a:r>
            <a:r>
              <a:rPr lang="zh-CN" altLang="en-US">
                <a:solidFill>
                  <a:srgbClr val="000000"/>
                </a:solidFill>
              </a:rPr>
              <a:t>公元前</a:t>
            </a:r>
            <a:r>
              <a:rPr lang="en-US" altLang="zh-CN">
                <a:solidFill>
                  <a:srgbClr val="000000"/>
                </a:solidFill>
              </a:rPr>
              <a:t>444</a:t>
            </a:r>
            <a:r>
              <a:rPr lang="zh-CN" altLang="en-US">
                <a:solidFill>
                  <a:srgbClr val="000000"/>
                </a:solidFill>
              </a:rPr>
              <a:t>年</a:t>
            </a:r>
            <a:r>
              <a:rPr lang="en-US" altLang="zh-CN">
                <a:solidFill>
                  <a:srgbClr val="000000"/>
                </a:solidFill>
              </a:rPr>
              <a:t>)</a:t>
            </a:r>
            <a:r>
              <a:rPr lang="zh-CN" altLang="en-US">
                <a:solidFill>
                  <a:srgbClr val="000000"/>
                </a:solidFill>
              </a:rPr>
              <a:t>去重建耶路撒冷的城墙</a:t>
            </a:r>
            <a:r>
              <a:rPr lang="en-US" altLang="zh-CN">
                <a:solidFill>
                  <a:srgbClr val="000000"/>
                </a:solidFill>
              </a:rPr>
              <a:t>,</a:t>
            </a:r>
            <a:r>
              <a:rPr lang="zh-CN" altLang="en-US">
                <a:solidFill>
                  <a:srgbClr val="000000"/>
                </a:solidFill>
              </a:rPr>
              <a:t>主要是环绕尼赫迈亚本人</a:t>
            </a:r>
            <a:r>
              <a:rPr lang="en-US" altLang="zh-CN">
                <a:solidFill>
                  <a:srgbClr val="000000"/>
                </a:solidFill>
              </a:rPr>
              <a:t>,</a:t>
            </a:r>
            <a:r>
              <a:rPr lang="zh-CN" altLang="en-US">
                <a:solidFill>
                  <a:srgbClr val="000000"/>
                </a:solidFill>
              </a:rPr>
              <a:t>因为他身边的犹太人人数从来没有记录下来。</a:t>
            </a:r>
            <a:endParaRPr lang="en-US" b="1">
              <a:solidFill>
                <a:srgbClr val="000000"/>
              </a:solidFill>
              <a:latin typeface="Arial Narrow" charset="0"/>
              <a:cs typeface="Times New Roman" charset="0"/>
            </a:endParaRPr>
          </a:p>
        </p:txBody>
      </p:sp>
      <p:sp>
        <p:nvSpPr>
          <p:cNvPr id="25612" name="Rectangle 12"/>
          <p:cNvSpPr>
            <a:spLocks noChangeArrowheads="1"/>
          </p:cNvSpPr>
          <p:nvPr/>
        </p:nvSpPr>
        <p:spPr bwMode="auto">
          <a:xfrm>
            <a:off x="609600" y="2133600"/>
            <a:ext cx="80772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p>
            <a:r>
              <a:rPr lang="en-US" altLang="zh-CN" sz="2800" b="1">
                <a:solidFill>
                  <a:srgbClr val="000000"/>
                </a:solidFill>
                <a:latin typeface="Arial Narrow" charset="0"/>
                <a:cs typeface="Times New Roman" charset="0"/>
              </a:rPr>
              <a:t>1)	</a:t>
            </a:r>
            <a:r>
              <a:rPr lang="zh-CN" altLang="en-US" sz="2800" b="1" u="sng">
                <a:solidFill>
                  <a:srgbClr val="000000"/>
                </a:solidFill>
                <a:latin typeface="Arial Narrow" charset="0"/>
                <a:cs typeface="Times New Roman" charset="0"/>
              </a:rPr>
              <a:t>事件</a:t>
            </a:r>
            <a:r>
              <a:rPr lang="en-US" altLang="zh-CN" sz="2800" b="1" u="sng">
                <a:solidFill>
                  <a:srgbClr val="000000"/>
                </a:solidFill>
                <a:latin typeface="Arial Narrow" charset="0"/>
                <a:cs typeface="Times New Roman" charset="0"/>
              </a:rPr>
              <a:t>:</a:t>
            </a:r>
            <a:r>
              <a:rPr lang="zh-CN" altLang="en-US" sz="2800">
                <a:solidFill>
                  <a:srgbClr val="000000"/>
                </a:solidFill>
                <a:latin typeface="Arial Narrow" charset="0"/>
                <a:cs typeface="Times New Roman" charset="0"/>
              </a:rPr>
              <a:t>恢复的事件环绕在</a:t>
            </a:r>
            <a:r>
              <a:rPr lang="en-US" altLang="zh-CN" sz="2800">
                <a:solidFill>
                  <a:srgbClr val="000000"/>
                </a:solidFill>
                <a:latin typeface="Arial Narrow" charset="0"/>
                <a:cs typeface="Times New Roman" charset="0"/>
              </a:rPr>
              <a:t>3</a:t>
            </a:r>
            <a:r>
              <a:rPr lang="zh-CN" altLang="en-US" sz="2800">
                <a:solidFill>
                  <a:srgbClr val="000000"/>
                </a:solidFill>
                <a:latin typeface="Arial Narrow" charset="0"/>
                <a:cs typeface="Times New Roman" charset="0"/>
              </a:rPr>
              <a:t>次由巴比伦回到土地时。</a:t>
            </a:r>
            <a:endParaRPr lang="en-US" altLang="zh-TW" sz="2800">
              <a:solidFill>
                <a:srgbClr val="000000"/>
              </a:solidFill>
            </a:endParaRPr>
          </a:p>
          <a:p>
            <a:pPr eaLnBrk="0" hangingPunct="0">
              <a:lnSpc>
                <a:spcPct val="80000"/>
              </a:lnSpc>
            </a:pPr>
            <a:endParaRPr lang="en-US" sz="2800" b="1">
              <a:solidFill>
                <a:srgbClr val="000000"/>
              </a:solidFill>
              <a:latin typeface="Arial Narrow" charset="0"/>
              <a:cs typeface="Times New Roman" charset="0"/>
            </a:endParaRPr>
          </a:p>
        </p:txBody>
      </p:sp>
      <p:sp>
        <p:nvSpPr>
          <p:cNvPr id="108551" name="Rectangle 14"/>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buClr>
                <a:schemeClr val="accent1"/>
              </a:buClr>
              <a:buSzPct val="80000"/>
            </a:pPr>
            <a:r>
              <a:rPr lang="en-US" altLang="zh-CN" sz="2600" b="1">
                <a:solidFill>
                  <a:srgbClr val="FFFFFF"/>
                </a:solidFill>
                <a:latin typeface="Arial Narrow" charset="0"/>
                <a:cs typeface="Times New Roman" charset="0"/>
              </a:rPr>
              <a:t>C.	</a:t>
            </a:r>
            <a:r>
              <a:rPr lang="zh-CN" altLang="en-US" sz="2800"/>
              <a:t>归还给以斯拉和尼赫迈亚的土地是直接连系到神在对阿伯拉罕应许中对以色列的旨意</a:t>
            </a:r>
            <a:r>
              <a:rPr lang="en-US" altLang="zh-CN" sz="2800"/>
              <a:t>(Gen. 12:1-3)</a:t>
            </a:r>
            <a:r>
              <a:rPr lang="zh-CN" altLang="en-US" sz="2800"/>
              <a:t>。</a:t>
            </a:r>
            <a:endParaRPr lang="en-US" altLang="zh-CN" sz="2600"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5611"/>
                                        </p:tgtEl>
                                        <p:attrNameLst>
                                          <p:attrName>style.visibility</p:attrName>
                                        </p:attrNameLst>
                                      </p:cBhvr>
                                      <p:to>
                                        <p:strVal val="visible"/>
                                      </p:to>
                                    </p:set>
                                    <p:animEffect transition="in" filter="checkerboard(across)">
                                      <p:cBhvr>
                                        <p:cTn id="7" dur="500"/>
                                        <p:tgtEl>
                                          <p:spTgt spid="25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5612">
                                            <p:txEl>
                                              <p:pRg st="0" end="0"/>
                                            </p:txEl>
                                          </p:spTgt>
                                        </p:tgtEl>
                                        <p:attrNameLst>
                                          <p:attrName>style.visibility</p:attrName>
                                        </p:attrNameLst>
                                      </p:cBhvr>
                                      <p:to>
                                        <p:strVal val="visible"/>
                                      </p:to>
                                    </p:set>
                                    <p:anim calcmode="lin" valueType="num">
                                      <p:cBhvr additive="base">
                                        <p:cTn id="12" dur="500" fill="hold"/>
                                        <p:tgtEl>
                                          <p:spTgt spid="2561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56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en-US" b="1" dirty="0" err="1">
                <a:latin typeface="Arial Black" pitchFamily="-111" charset="0"/>
                <a:ea typeface="+mj-ea"/>
                <a:cs typeface="+mj-cs"/>
              </a:rPr>
              <a:t>特点</a:t>
            </a:r>
            <a:endParaRPr lang="en-US" b="1" dirty="0">
              <a:latin typeface="Arial Black" pitchFamily="-111" charset="0"/>
              <a:ea typeface="+mj-ea"/>
              <a:cs typeface="+mj-cs"/>
            </a:endParaRPr>
          </a:p>
        </p:txBody>
      </p:sp>
      <p:sp>
        <p:nvSpPr>
          <p:cNvPr id="274439" name="Text Box 7"/>
          <p:cNvSpPr txBox="1">
            <a:spLocks noChangeArrowheads="1"/>
          </p:cNvSpPr>
          <p:nvPr/>
        </p:nvSpPr>
        <p:spPr bwMode="auto">
          <a:xfrm>
            <a:off x="533400" y="2362200"/>
            <a:ext cx="82296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0" fontAlgn="base" latinLnBrk="0" hangingPunct="0">
              <a:lnSpc>
                <a:spcPct val="8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a:t>
            </a:r>
            <a:r>
              <a:rPr kumimoji="0" lang="zh-CN" alt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与亚伯拉罕契约的关系</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24933" name="Text Box 10"/>
          <p:cNvSpPr txBox="1">
            <a:spLocks noChangeArrowheads="1"/>
          </p:cNvSpPr>
          <p:nvPr/>
        </p:nvSpPr>
        <p:spPr bwMode="auto">
          <a:xfrm>
            <a:off x="914400" y="2895600"/>
            <a:ext cx="7772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0" fontAlgn="base" latinLnBrk="0" hangingPunct="0">
              <a:lnSpc>
                <a:spcPct val="8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457200" marR="0" lvl="0" indent="-457200" algn="l" defTabSz="914400" rtl="0" eaLnBrk="0" fontAlgn="base" latinLnBrk="0" hangingPunct="0">
              <a:lnSpc>
                <a:spcPct val="80000"/>
              </a:lnSpc>
              <a:spcBef>
                <a:spcPct val="0"/>
              </a:spcBef>
              <a:spcAft>
                <a:spcPct val="0"/>
              </a:spcAft>
              <a:buClrTx/>
              <a:buSzTx/>
              <a:buFont typeface="+mj-lt"/>
              <a:buAutoNum type="alphaLcParenR"/>
              <a:tabLst/>
              <a:defRPr/>
            </a:pPr>
            <a:r>
              <a:rPr kumimoji="0" lang="zh-CN" alt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上帝向亚伯拉罕应许，他的后裔将占领从埃及河到幼发拉底河的土地（创世纪</a:t>
            </a:r>
            <a:r>
              <a:rPr kumimoji="0" lang="en-US" altLang="zh-CN"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15:18</a:t>
            </a:r>
            <a:r>
              <a:rPr kumimoji="0" lang="zh-CN" alt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），然而，在巴比伦的以色列人生活在这些边界之外。这个国家需要返回那片土地。</a:t>
            </a:r>
          </a:p>
          <a:p>
            <a:pPr marL="457200" marR="0" lvl="0" indent="-457200" algn="l" defTabSz="914400" rtl="0" eaLnBrk="0" fontAlgn="base" latinLnBrk="0" hangingPunct="0">
              <a:lnSpc>
                <a:spcPct val="80000"/>
              </a:lnSpc>
              <a:spcBef>
                <a:spcPct val="0"/>
              </a:spcBef>
              <a:spcAft>
                <a:spcPct val="0"/>
              </a:spcAft>
              <a:buClrTx/>
              <a:buSzTx/>
              <a:buFontTx/>
              <a:buAutoNum type="alphaLcParenR"/>
              <a:tabLst/>
              <a:defRPr/>
            </a:pPr>
            <a:endParaRPr kumimoji="0" lang="zh-CN" alt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457200" marR="0" lvl="0" indent="-457200" algn="l" defTabSz="914400" rtl="0" eaLnBrk="0" fontAlgn="base" latinLnBrk="0" hangingPunct="0">
              <a:lnSpc>
                <a:spcPct val="80000"/>
              </a:lnSpc>
              <a:spcBef>
                <a:spcPct val="0"/>
              </a:spcBef>
              <a:spcAft>
                <a:spcPct val="0"/>
              </a:spcAft>
              <a:buClrTx/>
              <a:buSzTx/>
              <a:buFontTx/>
              <a:buAutoNum type="alphaLcParenR"/>
              <a:tabLst/>
              <a:defRPr/>
            </a:pPr>
            <a:r>
              <a:rPr kumimoji="0" lang="zh-CN" alt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弥赛亚已经被预言将在伯利恒出生（弥迦书</a:t>
            </a:r>
            <a:r>
              <a:rPr kumimoji="0" lang="en-US" altLang="zh-CN"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5:2</a:t>
            </a:r>
            <a:r>
              <a:rPr kumimoji="0" lang="zh-CN" alt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a:p>
            <a:pPr marL="457200" marR="0" lvl="0" indent="-457200" algn="l" defTabSz="914400" rtl="0" eaLnBrk="0" fontAlgn="base" latinLnBrk="0" hangingPunct="0">
              <a:lnSpc>
                <a:spcPct val="80000"/>
              </a:lnSpc>
              <a:spcBef>
                <a:spcPct val="0"/>
              </a:spcBef>
              <a:spcAft>
                <a:spcPct val="0"/>
              </a:spcAft>
              <a:buClrTx/>
              <a:buSzTx/>
              <a:buFontTx/>
              <a:buAutoNum type="alphaLcParenR"/>
              <a:tabLst/>
              <a:defRPr/>
            </a:pPr>
            <a:endParaRPr kumimoji="0" lang="zh-CN" alt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457200" marR="0" lvl="0" indent="-457200" algn="l" defTabSz="914400" rtl="0" eaLnBrk="0" fontAlgn="base" latinLnBrk="0" hangingPunct="0">
              <a:lnSpc>
                <a:spcPct val="80000"/>
              </a:lnSpc>
              <a:spcBef>
                <a:spcPct val="0"/>
              </a:spcBef>
              <a:spcAft>
                <a:spcPct val="0"/>
              </a:spcAft>
              <a:buClrTx/>
              <a:buSzTx/>
              <a:buFontTx/>
              <a:buAutoNum type="alphaLcParenR"/>
              <a:tabLst/>
              <a:defRPr/>
            </a:pPr>
            <a:r>
              <a:rPr kumimoji="0" lang="zh-CN" alt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婚姻混合威胁了大卫王朝的纯正性，这本是最初赐给亚伯拉罕的后裔应许。</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24934" name="Rectangle 11"/>
          <p:cNvSpPr>
            <a:spLocks noChangeArrowheads="1"/>
          </p:cNvSpPr>
          <p:nvPr/>
        </p:nvSpPr>
        <p:spPr bwMode="auto">
          <a:xfrm>
            <a:off x="76200" y="838200"/>
            <a:ext cx="8839200" cy="1219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457200" marR="0" lvl="0" indent="-457200" algn="l" defTabSz="914400" rtl="0" eaLnBrk="1" fontAlgn="base" latinLnBrk="0" hangingPunct="1">
              <a:lnSpc>
                <a:spcPct val="90000"/>
              </a:lnSpc>
              <a:spcBef>
                <a:spcPct val="20000"/>
              </a:spcBef>
              <a:spcAft>
                <a:spcPct val="0"/>
              </a:spcAft>
              <a:buClr>
                <a:srgbClr val="A7C1CB"/>
              </a:buClr>
              <a:buSzPct val="80000"/>
              <a:buFont typeface="Wingdings" charset="0"/>
              <a:buNone/>
              <a:tabLst/>
              <a:defRPr/>
            </a:pPr>
            <a:r>
              <a:rPr kumimoji="0" lang="en-US" altLang="zh-CN" sz="2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C.	</a:t>
            </a:r>
            <a:r>
              <a:rPr kumimoji="0" lang="zh-CN" altLang="en-US" sz="2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以斯拉和尼希米书中提到的重返故土，直接关联到上帝对以色列的目的，这一目的在亚伯拉罕的应许中有所说明（创世纪</a:t>
            </a:r>
            <a:r>
              <a:rPr kumimoji="0" lang="en-US" altLang="zh-CN" sz="2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12:1-3</a:t>
            </a:r>
            <a:r>
              <a:rPr kumimoji="0" lang="zh-CN" altLang="en-US" sz="2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a:t>
            </a:r>
            <a:endParaRPr kumimoji="0" lang="en-US" altLang="zh-CN" sz="2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290-291</a:t>
            </a:r>
          </a:p>
        </p:txBody>
      </p:sp>
    </p:spTree>
    <p:extLst>
      <p:ext uri="{BB962C8B-B14F-4D97-AF65-F5344CB8AC3E}">
        <p14:creationId xmlns:p14="http://schemas.microsoft.com/office/powerpoint/2010/main" val="1661743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95600" y="381000"/>
            <a:ext cx="3398838" cy="685800"/>
          </a:xfrm>
        </p:spPr>
        <p:txBody>
          <a:bodyPr/>
          <a:lstStyle/>
          <a:p>
            <a:pPr algn="ctr" eaLnBrk="1" hangingPunct="1"/>
            <a:r>
              <a:rPr lang="zh-TW" altLang="en-US">
                <a:latin typeface="Arial Black" charset="0"/>
                <a:ea typeface="ＭＳ Ｐゴシック" charset="0"/>
                <a:cs typeface="ＭＳ Ｐゴシック" charset="0"/>
              </a:rPr>
              <a:t>争论</a:t>
            </a:r>
            <a:endParaRPr lang="en-US">
              <a:latin typeface="Arial Black" charset="0"/>
              <a:ea typeface="ＭＳ Ｐゴシック" charset="0"/>
              <a:cs typeface="ＭＳ Ｐゴシック" charset="0"/>
            </a:endParaRPr>
          </a:p>
        </p:txBody>
      </p:sp>
      <p:sp>
        <p:nvSpPr>
          <p:cNvPr id="110595" name="Text Box 5"/>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292</a:t>
            </a:r>
          </a:p>
        </p:txBody>
      </p:sp>
      <p:sp>
        <p:nvSpPr>
          <p:cNvPr id="110596" name="Rectangle 6"/>
          <p:cNvSpPr>
            <a:spLocks noChangeArrowheads="1"/>
          </p:cNvSpPr>
          <p:nvPr/>
        </p:nvSpPr>
        <p:spPr bwMode="auto">
          <a:xfrm>
            <a:off x="0" y="1052736"/>
            <a:ext cx="9144000" cy="5424264"/>
          </a:xfrm>
          <a:prstGeom prst="rect">
            <a:avLst/>
          </a:prstGeom>
          <a:solidFill>
            <a:schemeClr val="bg2"/>
          </a:solidFill>
          <a:ln>
            <a:noFill/>
          </a:ln>
        </p:spPr>
        <p:txBody>
          <a:bodyPr/>
          <a:lstStyle/>
          <a:p>
            <a:pPr>
              <a:buFont typeface="Arial" charset="0"/>
              <a:buChar char="•"/>
            </a:pPr>
            <a:r>
              <a:rPr lang="zh-CN" altLang="en-US" sz="2800" dirty="0"/>
              <a:t>以斯拉记正如历代志下般关注圣殿 </a:t>
            </a:r>
            <a:endParaRPr lang="en-US" altLang="zh-CN" sz="2800" dirty="0"/>
          </a:p>
          <a:p>
            <a:pPr>
              <a:buFont typeface="Arial" charset="0"/>
              <a:buChar char="•"/>
            </a:pPr>
            <a:endParaRPr lang="en-US" altLang="zh-CN" sz="2800" dirty="0"/>
          </a:p>
          <a:p>
            <a:pPr>
              <a:buFont typeface="Arial" charset="0"/>
              <a:buChar char="•"/>
            </a:pPr>
            <a:r>
              <a:rPr lang="zh-CN" altLang="en-US" sz="2800" dirty="0"/>
              <a:t>可是</a:t>
            </a:r>
            <a:r>
              <a:rPr lang="en-US" altLang="zh-CN" sz="2800" dirty="0"/>
              <a:t>,</a:t>
            </a:r>
            <a:r>
              <a:rPr lang="zh-CN" altLang="en-US" sz="2800" dirty="0"/>
              <a:t>那些遗留下来回归的人没有像预期对公约和圣殿有一样强烈的委身。  </a:t>
            </a:r>
            <a:endParaRPr lang="en-US" altLang="zh-CN" sz="2800" dirty="0"/>
          </a:p>
          <a:p>
            <a:pPr>
              <a:buFont typeface="Arial" charset="0"/>
              <a:buChar char="•"/>
            </a:pPr>
            <a:endParaRPr lang="en-US" altLang="zh-CN" sz="2800" dirty="0"/>
          </a:p>
          <a:p>
            <a:pPr>
              <a:buFont typeface="Arial" charset="0"/>
              <a:buChar char="•"/>
            </a:pPr>
            <a:r>
              <a:rPr lang="zh-CN" altLang="en-US" sz="2800" dirty="0"/>
              <a:t>因此</a:t>
            </a:r>
            <a:r>
              <a:rPr lang="en-US" altLang="zh-CN" sz="2800" dirty="0"/>
              <a:t>,</a:t>
            </a:r>
            <a:r>
              <a:rPr lang="zh-CN" altLang="en-US" sz="2800" dirty="0"/>
              <a:t>以斯拉记记录所罗巴伯的寺庙的恢复</a:t>
            </a:r>
            <a:r>
              <a:rPr lang="en-US" altLang="zh-CN" sz="2800" dirty="0"/>
              <a:t>(</a:t>
            </a:r>
            <a:r>
              <a:rPr lang="zh-CN" altLang="en-US" sz="2800" dirty="0"/>
              <a:t>第</a:t>
            </a:r>
            <a:r>
              <a:rPr lang="en-US" altLang="zh-CN" sz="2800" dirty="0"/>
              <a:t>1</a:t>
            </a:r>
            <a:r>
              <a:rPr lang="zh-CN" altLang="en-US" sz="2800" dirty="0"/>
              <a:t>至</a:t>
            </a:r>
            <a:r>
              <a:rPr lang="en-US" altLang="zh-CN" sz="2800" dirty="0"/>
              <a:t>6</a:t>
            </a:r>
            <a:r>
              <a:rPr lang="zh-CN" altLang="en-US" sz="2800" dirty="0"/>
              <a:t>章</a:t>
            </a:r>
            <a:r>
              <a:rPr lang="en-US" altLang="zh-CN" sz="2800" dirty="0"/>
              <a:t>),</a:t>
            </a:r>
            <a:r>
              <a:rPr lang="zh-CN" altLang="en-US" sz="2800" dirty="0"/>
              <a:t>以及人民恢复其下以斯拉公约义务</a:t>
            </a:r>
            <a:r>
              <a:rPr lang="en-US" altLang="zh-CN" sz="2800" dirty="0"/>
              <a:t>(7-10),</a:t>
            </a:r>
            <a:r>
              <a:rPr lang="zh-CN" altLang="en-US" sz="2800" dirty="0"/>
              <a:t>以鼓励真正的圣殿崇拜和服从契约。</a:t>
            </a:r>
            <a:endParaRPr lang="en-US" altLang="zh-TW" sz="2800" dirty="0"/>
          </a:p>
          <a:p>
            <a:pPr>
              <a:lnSpc>
                <a:spcPct val="90000"/>
              </a:lnSpc>
              <a:spcBef>
                <a:spcPct val="20000"/>
              </a:spcBef>
              <a:buClr>
                <a:schemeClr val="accent1"/>
              </a:buClr>
            </a:pPr>
            <a:endParaRPr lang="en-US" sz="2800" dirty="0">
              <a:solidFill>
                <a:srgbClr val="FFFFFF"/>
              </a:solidFill>
              <a:latin typeface="Arial" charset="0"/>
              <a:cs typeface="SimSun"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95600" y="152400"/>
            <a:ext cx="3398838" cy="685800"/>
          </a:xfrm>
        </p:spPr>
        <p:txBody>
          <a:bodyPr/>
          <a:lstStyle/>
          <a:p>
            <a:pPr algn="ctr" eaLnBrk="1" hangingPunct="1"/>
            <a:r>
              <a:rPr lang="zh-TW" altLang="en-US">
                <a:solidFill>
                  <a:srgbClr val="000000"/>
                </a:solidFill>
                <a:latin typeface="Arial Black" charset="0"/>
                <a:ea typeface="ＭＳ Ｐゴシック" charset="0"/>
                <a:cs typeface="ＭＳ Ｐゴシック" charset="0"/>
              </a:rPr>
              <a:t>合成</a:t>
            </a:r>
            <a:endParaRPr lang="en-US">
              <a:solidFill>
                <a:srgbClr val="000000"/>
              </a:solidFill>
              <a:latin typeface="Arial Black" charset="0"/>
              <a:ea typeface="ＭＳ Ｐゴシック" charset="0"/>
              <a:cs typeface="ＭＳ Ｐゴシック" charset="0"/>
            </a:endParaRPr>
          </a:p>
        </p:txBody>
      </p:sp>
      <p:sp>
        <p:nvSpPr>
          <p:cNvPr id="11264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rPr>
              <a:t>292</a:t>
            </a:r>
          </a:p>
        </p:txBody>
      </p:sp>
      <p:sp>
        <p:nvSpPr>
          <p:cNvPr id="28678" name="Text Box 6"/>
          <p:cNvSpPr txBox="1">
            <a:spLocks noChangeArrowheads="1"/>
          </p:cNvSpPr>
          <p:nvPr/>
        </p:nvSpPr>
        <p:spPr bwMode="auto">
          <a:xfrm>
            <a:off x="609600" y="314483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Black" charset="0"/>
                <a:cs typeface="Times New Roman" charset="0"/>
              </a:rPr>
              <a:t>1--6 </a:t>
            </a:r>
            <a:r>
              <a:rPr lang="zh-CN" altLang="en-US" sz="3200" b="1">
                <a:solidFill>
                  <a:srgbClr val="FFFFFF"/>
                </a:solidFill>
                <a:latin typeface="Arial Black" charset="0"/>
                <a:cs typeface="Times New Roman" charset="0"/>
              </a:rPr>
              <a:t>章 圣殿</a:t>
            </a:r>
            <a:r>
              <a:rPr lang="en-US" altLang="zh-CN" sz="3200" b="1">
                <a:solidFill>
                  <a:srgbClr val="FFFFFF"/>
                </a:solidFill>
                <a:latin typeface="Arial Black" charset="0"/>
                <a:cs typeface="Times New Roman" charset="0"/>
              </a:rPr>
              <a:t>– </a:t>
            </a:r>
            <a:r>
              <a:rPr lang="zh-CN" altLang="en-US" sz="3200" b="1">
                <a:solidFill>
                  <a:srgbClr val="FFFFFF"/>
                </a:solidFill>
                <a:latin typeface="Arial Black" charset="0"/>
                <a:cs typeface="Times New Roman" charset="0"/>
              </a:rPr>
              <a:t>所罗巴伯</a:t>
            </a:r>
            <a:endParaRPr lang="en-US" altLang="zh-CN" sz="3200" b="1">
              <a:solidFill>
                <a:srgbClr val="FFFFFF"/>
              </a:solidFill>
              <a:latin typeface="Arial Black" charset="0"/>
              <a:cs typeface="Times New Roman" charset="0"/>
            </a:endParaRPr>
          </a:p>
        </p:txBody>
      </p:sp>
      <p:sp>
        <p:nvSpPr>
          <p:cNvPr id="112645" name="Text Box 7"/>
          <p:cNvSpPr txBox="1">
            <a:spLocks noChangeArrowheads="1"/>
          </p:cNvSpPr>
          <p:nvPr/>
        </p:nvSpPr>
        <p:spPr bwMode="auto">
          <a:xfrm>
            <a:off x="228600" y="1011238"/>
            <a:ext cx="7543800" cy="584200"/>
          </a:xfrm>
          <a:prstGeom prst="rect">
            <a:avLst/>
          </a:prstGeom>
          <a:solidFill>
            <a:schemeClr val="bg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3200">
                <a:solidFill>
                  <a:srgbClr val="FFFFFF"/>
                </a:solidFill>
              </a:rPr>
              <a:t>圣殿和人民恢复</a:t>
            </a:r>
            <a:endParaRPr lang="en-US" altLang="zh-CN" sz="3200" b="1">
              <a:solidFill>
                <a:srgbClr val="FFFFFF"/>
              </a:solidFill>
              <a:latin typeface="Arial Black" charset="0"/>
              <a:cs typeface="Times New Roman" charset="0"/>
            </a:endParaRPr>
          </a:p>
        </p:txBody>
      </p:sp>
      <p:sp>
        <p:nvSpPr>
          <p:cNvPr id="112646" name="Text Box 9"/>
          <p:cNvSpPr txBox="1">
            <a:spLocks noChangeArrowheads="1"/>
          </p:cNvSpPr>
          <p:nvPr/>
        </p:nvSpPr>
        <p:spPr bwMode="auto">
          <a:xfrm>
            <a:off x="990600" y="1773238"/>
            <a:ext cx="7924800" cy="588962"/>
          </a:xfrm>
          <a:prstGeom prst="rect">
            <a:avLst/>
          </a:prstGeom>
          <a:solidFill>
            <a:schemeClr val="bg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a:solidFill>
                  <a:srgbClr val="FFFFFF"/>
                </a:solidFill>
              </a:rPr>
              <a:t>部分履行承诺的土地</a:t>
            </a:r>
            <a:endParaRPr lang="en-US" altLang="zh-CN" sz="3200" b="1">
              <a:solidFill>
                <a:srgbClr val="FFFFFF"/>
              </a:solidFill>
              <a:latin typeface="Arial Black" charset="0"/>
              <a:cs typeface="Times New Roman" charset="0"/>
            </a:endParaRPr>
          </a:p>
        </p:txBody>
      </p:sp>
      <p:pic>
        <p:nvPicPr>
          <p:cNvPr id="112647" name="Picture 8" descr="ezr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75100"/>
            <a:ext cx="5080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8"/>
          <p:cNvSpPr txBox="1">
            <a:spLocks noChangeArrowheads="1"/>
          </p:cNvSpPr>
          <p:nvPr/>
        </p:nvSpPr>
        <p:spPr bwMode="auto">
          <a:xfrm>
            <a:off x="3505200" y="5486400"/>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TW" sz="3200" b="1">
                <a:solidFill>
                  <a:srgbClr val="FFFFFF"/>
                </a:solidFill>
                <a:latin typeface="Arial Black" charset="0"/>
                <a:cs typeface="Times New Roman" charset="0"/>
              </a:rPr>
              <a:t>7—10</a:t>
            </a:r>
            <a:r>
              <a:rPr lang="zh-TW" altLang="en-US" sz="3200" b="1">
                <a:solidFill>
                  <a:srgbClr val="FFFFFF"/>
                </a:solidFill>
                <a:latin typeface="Arial Black" charset="0"/>
                <a:cs typeface="Times New Roman" charset="0"/>
              </a:rPr>
              <a:t>章 人民</a:t>
            </a:r>
            <a:r>
              <a:rPr lang="en-US" altLang="zh-TW" sz="3200" b="1">
                <a:solidFill>
                  <a:srgbClr val="FFFFFF"/>
                </a:solidFill>
                <a:latin typeface="Arial Black" charset="0"/>
                <a:cs typeface="Times New Roman" charset="0"/>
              </a:rPr>
              <a:t>—</a:t>
            </a:r>
            <a:r>
              <a:rPr lang="zh-TW" altLang="en-US" sz="3200" b="1">
                <a:solidFill>
                  <a:srgbClr val="FFFFFF"/>
                </a:solidFill>
                <a:latin typeface="Arial Black" charset="0"/>
                <a:cs typeface="Times New Roman" charset="0"/>
              </a:rPr>
              <a:t>以斯拉</a:t>
            </a:r>
            <a:endParaRPr lang="en-US" altLang="zh-CN" sz="3200" b="1">
              <a:solidFill>
                <a:srgbClr val="FFFFFF"/>
              </a:solidFill>
              <a:latin typeface="Arial Black"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r>
              <a:rPr lang="zh-TW" altLang="en-US">
                <a:latin typeface="Arial Black" charset="0"/>
                <a:ea typeface="ＭＳ Ｐゴシック" charset="0"/>
                <a:cs typeface="ＭＳ Ｐゴシック" charset="0"/>
              </a:rPr>
              <a:t>总纲</a:t>
            </a:r>
            <a:endParaRPr lang="en-US">
              <a:latin typeface="Arial Black" charset="0"/>
              <a:ea typeface="ＭＳ Ｐゴシック" charset="0"/>
              <a:cs typeface="ＭＳ Ｐゴシック" charset="0"/>
            </a:endParaRPr>
          </a:p>
        </p:txBody>
      </p:sp>
      <p:sp>
        <p:nvSpPr>
          <p:cNvPr id="114691" name="Text Box 3"/>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292-294</a:t>
            </a:r>
          </a:p>
        </p:txBody>
      </p:sp>
      <p:sp>
        <p:nvSpPr>
          <p:cNvPr id="29704" name="Text Box 8"/>
          <p:cNvSpPr txBox="1">
            <a:spLocks noChangeArrowheads="1"/>
          </p:cNvSpPr>
          <p:nvPr/>
        </p:nvSpPr>
        <p:spPr bwMode="auto">
          <a:xfrm>
            <a:off x="342900" y="963613"/>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Times New Roman" charset="0"/>
              </a:rPr>
              <a:t>I.	(1—6</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chemeClr val="bg2"/>
                </a:solidFill>
              </a:rPr>
              <a:t>在第一次</a:t>
            </a:r>
            <a:r>
              <a:rPr lang="zh-CN" altLang="en-US" sz="2800">
                <a:solidFill>
                  <a:schemeClr val="bg2"/>
                </a:solidFill>
              </a:rPr>
              <a:t>归回</a:t>
            </a:r>
            <a:r>
              <a:rPr lang="zh-TW" altLang="en-US" sz="2800">
                <a:solidFill>
                  <a:schemeClr val="bg2"/>
                </a:solidFill>
              </a:rPr>
              <a:t>中，</a:t>
            </a:r>
            <a:r>
              <a:rPr lang="zh-CN" altLang="en-US" sz="2800">
                <a:solidFill>
                  <a:schemeClr val="bg2"/>
                </a:solidFill>
              </a:rPr>
              <a:t>所罗巴伯与下</a:t>
            </a:r>
            <a:r>
              <a:rPr lang="en-US" altLang="zh-CN" sz="2800">
                <a:solidFill>
                  <a:schemeClr val="bg2"/>
                </a:solidFill>
              </a:rPr>
              <a:t>50,000</a:t>
            </a:r>
            <a:r>
              <a:rPr lang="zh-CN" altLang="en-US" sz="2800">
                <a:solidFill>
                  <a:schemeClr val="bg2"/>
                </a:solidFill>
              </a:rPr>
              <a:t>犹太人</a:t>
            </a:r>
            <a:r>
              <a:rPr lang="zh-TW" altLang="en-US" sz="2800">
                <a:solidFill>
                  <a:schemeClr val="bg2"/>
                </a:solidFill>
              </a:rPr>
              <a:t>重建聖殿以</a:t>
            </a:r>
            <a:r>
              <a:rPr lang="zh-CN" altLang="en-US" sz="2800">
                <a:solidFill>
                  <a:schemeClr val="bg2"/>
                </a:solidFill>
              </a:rPr>
              <a:t>鼓励</a:t>
            </a:r>
            <a:r>
              <a:rPr lang="zh-TW" altLang="en-US" sz="2800">
                <a:solidFill>
                  <a:schemeClr val="bg2"/>
                </a:solidFill>
              </a:rPr>
              <a:t>遺留下來的人只在聖殿中敬拜</a:t>
            </a:r>
            <a:r>
              <a:rPr lang="zh-CN" altLang="en-US" sz="2800">
                <a:solidFill>
                  <a:schemeClr val="bg2"/>
                </a:solidFill>
              </a:rPr>
              <a:t>，因</a:t>
            </a:r>
            <a:r>
              <a:rPr lang="zh-TW" altLang="en-US" sz="2800">
                <a:solidFill>
                  <a:schemeClr val="bg2"/>
                </a:solidFill>
              </a:rPr>
              <a:t>為神信實地照應許</a:t>
            </a:r>
            <a:r>
              <a:rPr lang="zh-CN" altLang="en-US" sz="2800">
                <a:solidFill>
                  <a:schemeClr val="bg2"/>
                </a:solidFill>
              </a:rPr>
              <a:t>履行其恢复（</a:t>
            </a:r>
            <a:r>
              <a:rPr lang="zh-TW" altLang="en-US" sz="2800">
                <a:solidFill>
                  <a:schemeClr val="bg2"/>
                </a:solidFill>
              </a:rPr>
              <a:t>公元前</a:t>
            </a:r>
            <a:r>
              <a:rPr lang="en-US" altLang="zh-CN" sz="2800">
                <a:solidFill>
                  <a:schemeClr val="bg2"/>
                </a:solidFill>
              </a:rPr>
              <a:t>538 </a:t>
            </a:r>
            <a:r>
              <a:rPr lang="zh-TW" altLang="en-US" sz="2800">
                <a:solidFill>
                  <a:schemeClr val="bg2"/>
                </a:solidFill>
              </a:rPr>
              <a:t>年</a:t>
            </a:r>
            <a:r>
              <a:rPr lang="zh-CN" altLang="en-US" sz="2800">
                <a:solidFill>
                  <a:schemeClr val="bg2"/>
                </a:solidFill>
              </a:rPr>
              <a:t>）</a:t>
            </a:r>
            <a:endParaRPr lang="en-US" altLang="zh-CN" sz="2800" b="1">
              <a:solidFill>
                <a:srgbClr val="000000"/>
              </a:solidFill>
              <a:latin typeface="Arial" charset="0"/>
              <a:cs typeface="Times New Roman" charset="0"/>
            </a:endParaRPr>
          </a:p>
        </p:txBody>
      </p:sp>
      <p:sp>
        <p:nvSpPr>
          <p:cNvPr id="29705" name="Text Box 9"/>
          <p:cNvSpPr txBox="1">
            <a:spLocks noChangeArrowheads="1"/>
          </p:cNvSpPr>
          <p:nvPr/>
        </p:nvSpPr>
        <p:spPr bwMode="auto">
          <a:xfrm>
            <a:off x="304800" y="4286250"/>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30000"/>
              </a:spcBef>
            </a:pPr>
            <a:r>
              <a:rPr lang="en-US" altLang="zh-CN" sz="2800" b="1">
                <a:solidFill>
                  <a:srgbClr val="000000"/>
                </a:solidFill>
                <a:latin typeface="Arial" charset="0"/>
                <a:cs typeface="Times New Roman" charset="0"/>
              </a:rPr>
              <a:t>II.	(7—10</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chemeClr val="bg2"/>
                </a:solidFill>
              </a:rPr>
              <a:t>記錄在</a:t>
            </a:r>
            <a:r>
              <a:rPr lang="zh-CN" altLang="en-US" sz="2800">
                <a:solidFill>
                  <a:schemeClr val="bg2"/>
                </a:solidFill>
              </a:rPr>
              <a:t>第二次归回</a:t>
            </a:r>
            <a:r>
              <a:rPr lang="zh-TW" altLang="en-US" sz="2800">
                <a:solidFill>
                  <a:schemeClr val="bg2"/>
                </a:solidFill>
              </a:rPr>
              <a:t>時，</a:t>
            </a:r>
            <a:r>
              <a:rPr lang="zh-CN" altLang="en-US" sz="2800">
                <a:solidFill>
                  <a:schemeClr val="bg2"/>
                </a:solidFill>
              </a:rPr>
              <a:t>以斯拉</a:t>
            </a:r>
            <a:r>
              <a:rPr lang="zh-TW" altLang="en-US" sz="2800">
                <a:solidFill>
                  <a:schemeClr val="bg2"/>
                </a:solidFill>
              </a:rPr>
              <a:t>下</a:t>
            </a:r>
            <a:r>
              <a:rPr lang="en-US" altLang="zh-CN" sz="2800">
                <a:solidFill>
                  <a:schemeClr val="bg2"/>
                </a:solidFill>
              </a:rPr>
              <a:t>5000</a:t>
            </a:r>
            <a:r>
              <a:rPr lang="zh-TW" altLang="en-US" sz="2800">
                <a:solidFill>
                  <a:schemeClr val="bg2"/>
                </a:solidFill>
              </a:rPr>
              <a:t>個</a:t>
            </a:r>
            <a:r>
              <a:rPr lang="zh-CN" altLang="en-US" sz="2800">
                <a:solidFill>
                  <a:schemeClr val="bg2"/>
                </a:solidFill>
              </a:rPr>
              <a:t>犹太人的改革</a:t>
            </a:r>
            <a:r>
              <a:rPr lang="zh-TW" altLang="en-US" sz="2800">
                <a:solidFill>
                  <a:schemeClr val="bg2"/>
                </a:solidFill>
              </a:rPr>
              <a:t>的目的是</a:t>
            </a:r>
            <a:r>
              <a:rPr lang="zh-CN" altLang="en-US" sz="2800">
                <a:solidFill>
                  <a:schemeClr val="bg2"/>
                </a:solidFill>
              </a:rPr>
              <a:t>鼓励</a:t>
            </a:r>
            <a:r>
              <a:rPr lang="zh-TW" altLang="en-US" sz="2800">
                <a:solidFill>
                  <a:schemeClr val="bg2"/>
                </a:solidFill>
              </a:rPr>
              <a:t>遺留下來的人因着</a:t>
            </a:r>
            <a:r>
              <a:rPr lang="zh-CN" altLang="en-US" sz="2800">
                <a:solidFill>
                  <a:schemeClr val="bg2"/>
                </a:solidFill>
              </a:rPr>
              <a:t>上帝的怜悯</a:t>
            </a:r>
            <a:r>
              <a:rPr lang="zh-TW" altLang="en-US" sz="2800">
                <a:solidFill>
                  <a:schemeClr val="bg2"/>
                </a:solidFill>
              </a:rPr>
              <a:t>屐行</a:t>
            </a:r>
            <a:r>
              <a:rPr lang="zh-CN" altLang="en-US" sz="2800">
                <a:solidFill>
                  <a:schemeClr val="bg2"/>
                </a:solidFill>
              </a:rPr>
              <a:t>契约义务（公元前</a:t>
            </a:r>
            <a:r>
              <a:rPr lang="en-US" altLang="zh-CN" sz="2800">
                <a:solidFill>
                  <a:schemeClr val="bg2"/>
                </a:solidFill>
              </a:rPr>
              <a:t>458</a:t>
            </a:r>
            <a:r>
              <a:rPr lang="zh-TW" altLang="en-US" sz="2800">
                <a:solidFill>
                  <a:schemeClr val="bg2"/>
                </a:solidFill>
              </a:rPr>
              <a:t>年</a:t>
            </a:r>
            <a:r>
              <a:rPr lang="zh-CN" altLang="en-US" sz="2800">
                <a:solidFill>
                  <a:schemeClr val="bg2"/>
                </a:solidFill>
              </a:rPr>
              <a:t>）。</a:t>
            </a:r>
            <a:endParaRPr lang="en-US" altLang="zh-CN" sz="2800" b="1">
              <a:solidFill>
                <a:srgbClr val="0000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additive="base">
                                        <p:cTn id="13" dur="500" fill="hold"/>
                                        <p:tgtEl>
                                          <p:spTgt spid="29705"/>
                                        </p:tgtEl>
                                        <p:attrNameLst>
                                          <p:attrName>ppt_x</p:attrName>
                                        </p:attrNameLst>
                                      </p:cBhvr>
                                      <p:tavLst>
                                        <p:tav tm="0">
                                          <p:val>
                                            <p:strVal val="1+#ppt_w/2"/>
                                          </p:val>
                                        </p:tav>
                                        <p:tav tm="100000">
                                          <p:val>
                                            <p:strVal val="#ppt_x"/>
                                          </p:val>
                                        </p:tav>
                                      </p:tavLst>
                                    </p:anim>
                                    <p:anim calcmode="lin" valueType="num">
                                      <p:cBhvr additive="base">
                                        <p:cTn id="14" dur="500" fill="hold"/>
                                        <p:tgtEl>
                                          <p:spTgt spid="297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P spid="29705"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89443" name="Text Box 3"/>
          <p:cNvSpPr txBox="1">
            <a:spLocks noChangeArrowheads="1"/>
          </p:cNvSpPr>
          <p:nvPr/>
        </p:nvSpPr>
        <p:spPr bwMode="auto">
          <a:xfrm>
            <a:off x="304800" y="4648200"/>
            <a:ext cx="228600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重建 </a:t>
            </a:r>
            <a:r>
              <a:rPr lang="en-US" altLang="zh-TW" b="1">
                <a:solidFill>
                  <a:srgbClr val="FFFFFF"/>
                </a:solidFill>
              </a:rPr>
              <a:t>1-6</a:t>
            </a:r>
            <a:endParaRPr lang="en-US" b="1">
              <a:solidFill>
                <a:srgbClr val="FFFFFF"/>
              </a:solidFill>
            </a:endParaRPr>
          </a:p>
        </p:txBody>
      </p:sp>
      <p:sp>
        <p:nvSpPr>
          <p:cNvPr id="189444" name="Text Box 4"/>
          <p:cNvSpPr txBox="1">
            <a:spLocks noChangeArrowheads="1"/>
          </p:cNvSpPr>
          <p:nvPr/>
        </p:nvSpPr>
        <p:spPr bwMode="auto">
          <a:xfrm>
            <a:off x="1752600" y="593725"/>
            <a:ext cx="32004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sz="4000" b="1">
                <a:solidFill>
                  <a:srgbClr val="FFFFFF"/>
                </a:solidFill>
              </a:rPr>
              <a:t>以斯拉记</a:t>
            </a:r>
            <a:endParaRPr lang="en-US" sz="4000" b="1">
              <a:solidFill>
                <a:srgbClr val="FFFFFF"/>
              </a:solidFill>
            </a:endParaRP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6" name="Text Box 16"/>
          <p:cNvSpPr txBox="1">
            <a:spLocks noChangeArrowheads="1"/>
          </p:cNvSpPr>
          <p:nvPr/>
        </p:nvSpPr>
        <p:spPr bwMode="auto">
          <a:xfrm rot="-4225144">
            <a:off x="-519113" y="2717801"/>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spcBef>
                <a:spcPct val="50000"/>
              </a:spcBef>
            </a:pPr>
            <a:r>
              <a:rPr lang="zh-CN" altLang="en-US" sz="3600"/>
              <a:t>归回</a:t>
            </a:r>
            <a:r>
              <a:rPr lang="zh-TW" altLang="en-US" sz="3600"/>
              <a:t> </a:t>
            </a:r>
            <a:r>
              <a:rPr lang="en-US" altLang="zh-TW" sz="3600" b="1">
                <a:solidFill>
                  <a:srgbClr val="FFFFFF"/>
                </a:solidFill>
              </a:rPr>
              <a:t>1-2</a:t>
            </a:r>
            <a:endParaRPr lang="en-US" sz="3600" b="1">
              <a:solidFill>
                <a:srgbClr val="FFFFFF"/>
              </a:solidFill>
            </a:endParaRPr>
          </a:p>
        </p:txBody>
      </p:sp>
      <p:sp>
        <p:nvSpPr>
          <p:cNvPr id="189457" name="Text Box 17"/>
          <p:cNvSpPr txBox="1">
            <a:spLocks noChangeArrowheads="1"/>
          </p:cNvSpPr>
          <p:nvPr/>
        </p:nvSpPr>
        <p:spPr bwMode="auto">
          <a:xfrm rot="-4276547">
            <a:off x="381000" y="2713038"/>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spcBef>
                <a:spcPct val="50000"/>
              </a:spcBef>
            </a:pPr>
            <a:r>
              <a:rPr lang="zh-TW" altLang="en-US" sz="3600" b="1">
                <a:solidFill>
                  <a:srgbClr val="FFFFFF"/>
                </a:solidFill>
              </a:rPr>
              <a:t>恢复 </a:t>
            </a:r>
            <a:r>
              <a:rPr lang="en-US" altLang="zh-TW" sz="3600" b="1">
                <a:solidFill>
                  <a:srgbClr val="FFFFFF"/>
                </a:solidFill>
              </a:rPr>
              <a:t>3-6</a:t>
            </a:r>
            <a:endParaRPr lang="en-US" sz="3600" b="1">
              <a:solidFill>
                <a:srgbClr val="FFFFFF"/>
              </a:solidFill>
            </a:endParaRP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9" name="Text Box 19"/>
          <p:cNvSpPr txBox="1">
            <a:spLocks noChangeArrowheads="1"/>
          </p:cNvSpPr>
          <p:nvPr/>
        </p:nvSpPr>
        <p:spPr bwMode="auto">
          <a:xfrm>
            <a:off x="533400" y="5426075"/>
            <a:ext cx="1752600" cy="457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所罗巴伯</a:t>
            </a:r>
            <a:endParaRPr lang="en-US" b="1">
              <a:solidFill>
                <a:srgbClr val="FFFFFF"/>
              </a:solidFill>
            </a:endParaRP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6" name="Text Box 26"/>
          <p:cNvSpPr txBox="1">
            <a:spLocks noChangeArrowheads="1"/>
          </p:cNvSpPr>
          <p:nvPr/>
        </p:nvSpPr>
        <p:spPr bwMode="auto">
          <a:xfrm>
            <a:off x="533400" y="5943600"/>
            <a:ext cx="1676400"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3200" b="1">
                <a:solidFill>
                  <a:srgbClr val="FFFFFF"/>
                </a:solidFill>
                <a:latin typeface="Times New Roman" pitchFamily="-111" charset="0"/>
                <a:ea typeface="+mn-ea"/>
                <a:cs typeface="+mn-cs"/>
              </a:rPr>
              <a:t>537</a:t>
            </a:r>
          </a:p>
        </p:txBody>
      </p:sp>
      <p:sp>
        <p:nvSpPr>
          <p:cNvPr id="27" name="Title 26"/>
          <p:cNvSpPr>
            <a:spLocks noGrp="1"/>
          </p:cNvSpPr>
          <p:nvPr>
            <p:ph type="title" idx="4294967295"/>
          </p:nvPr>
        </p:nvSpPr>
        <p:spPr>
          <a:xfrm>
            <a:off x="152400" y="76200"/>
            <a:ext cx="2259013" cy="533400"/>
          </a:xfrm>
        </p:spPr>
        <p:txBody>
          <a:bodyPr/>
          <a:lstStyle/>
          <a:p>
            <a:r>
              <a:rPr lang="zh-TW" altLang="en-US" sz="2800">
                <a:latin typeface="Impact" charset="0"/>
                <a:ea typeface="ＭＳ Ｐゴシック" charset="0"/>
                <a:cs typeface="ＭＳ Ｐゴシック" charset="0"/>
              </a:rPr>
              <a:t>以斯拉記</a:t>
            </a:r>
            <a:r>
              <a:rPr lang="en-US" altLang="ja-JP" sz="2800">
                <a:latin typeface="Impact" charset="0"/>
                <a:ea typeface="ＭＳ Ｐゴシック" charset="0"/>
                <a:cs typeface="ＭＳ Ｐゴシック" charset="0"/>
              </a:rPr>
              <a:t> 1-6</a:t>
            </a:r>
            <a:endParaRPr lang="en-US" sz="2800">
              <a:latin typeface="Impact" charset="0"/>
              <a:ea typeface="ＭＳ Ｐゴシック" charset="0"/>
              <a:cs typeface="ＭＳ Ｐゴシック" charset="0"/>
            </a:endParaRPr>
          </a:p>
        </p:txBody>
      </p:sp>
      <p:pic>
        <p:nvPicPr>
          <p:cNvPr id="116764" name="Picture 27" descr="temple3c-300x29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676400"/>
            <a:ext cx="46482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6" name="Picture 4"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extLst>
            <a:ext uri="{909E8E84-426E-40DD-AFC4-6F175D3DCCD1}">
              <a14:hiddenFill xmlns:a14="http://schemas.microsoft.com/office/drawing/2010/main">
                <a:solidFill>
                  <a:srgbClr val="FFFFFF"/>
                </a:solidFill>
              </a14:hiddenFill>
            </a:ext>
          </a:extLst>
        </p:spPr>
      </p:pic>
      <p:sp>
        <p:nvSpPr>
          <p:cNvPr id="545795" name="Rectangle 3"/>
          <p:cNvSpPr>
            <a:spLocks noGrp="1" noChangeArrowheads="1"/>
          </p:cNvSpPr>
          <p:nvPr>
            <p:ph type="title"/>
          </p:nvPr>
        </p:nvSpPr>
        <p:spPr>
          <a:xfrm>
            <a:off x="685800" y="-76200"/>
            <a:ext cx="7543800" cy="685800"/>
          </a:xfrm>
        </p:spPr>
        <p:txBody>
          <a:bodyPr/>
          <a:lstStyle/>
          <a:p>
            <a:pPr algn="ctr"/>
            <a:r>
              <a:rPr lang="zh-CN" altLang="en-US" sz="4000" b="1">
                <a:solidFill>
                  <a:schemeClr val="tx1"/>
                </a:solidFill>
                <a:ea typeface="SimSun" pitchFamily="2" charset="-122"/>
              </a:rPr>
              <a:t>旧约列王及先知的图表</a:t>
            </a:r>
            <a:endParaRPr lang="en-US" altLang="en-US" sz="4000" b="1">
              <a:solidFill>
                <a:schemeClr val="tx1"/>
              </a:solidFill>
            </a:endParaRPr>
          </a:p>
        </p:txBody>
      </p:sp>
      <p:sp>
        <p:nvSpPr>
          <p:cNvPr id="545794" name="Text Box 2"/>
          <p:cNvSpPr txBox="1">
            <a:spLocks noChangeArrowheads="1"/>
          </p:cNvSpPr>
          <p:nvPr/>
        </p:nvSpPr>
        <p:spPr bwMode="auto">
          <a:xfrm>
            <a:off x="837565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FFFF"/>
                </a:solidFill>
                <a:latin typeface="Arial" pitchFamily="34" charset="0"/>
                <a:ea typeface="+mn-ea"/>
                <a:cs typeface="+mn-cs"/>
              </a:rPr>
              <a:t>65d</a:t>
            </a:r>
          </a:p>
        </p:txBody>
      </p:sp>
    </p:spTree>
    <p:extLst>
      <p:ext uri="{BB962C8B-B14F-4D97-AF65-F5344CB8AC3E}">
        <p14:creationId xmlns:p14="http://schemas.microsoft.com/office/powerpoint/2010/main" val="2830012674"/>
      </p:ext>
    </p:extLst>
  </p:cSld>
  <p:clrMapOvr>
    <a:masterClrMapping/>
  </p:clrMapOvr>
  <p:transition spd="med">
    <p:zoom dir="in"/>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神信守他的应许恢复整个民族 </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比较代下 </a:t>
            </a:r>
            <a:r>
              <a:rPr lang="en-US" sz="4000" b="1" dirty="0">
                <a:solidFill>
                  <a:srgbClr val="FFFFFF"/>
                </a:solidFill>
                <a:effectLst>
                  <a:glow rad="127000">
                    <a:srgbClr val="000000"/>
                  </a:glow>
                </a:effectLst>
                <a:latin typeface="Arial" charset="0"/>
                <a:ea typeface="ＭＳ Ｐゴシック" charset="0"/>
                <a:cs typeface="ＭＳ Ｐゴシック" charset="0"/>
              </a:rPr>
              <a:t>36:22-23)</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，把被掳的子民带回本国</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好叫那位救赎主能在那地出生。</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67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zh-CN" altLang="en-US" sz="4000" dirty="0">
                <a:solidFill>
                  <a:schemeClr val="tx1"/>
                </a:solidFill>
                <a:effectLst/>
                <a:latin typeface="Arial"/>
                <a:cs typeface="Arial"/>
              </a:rPr>
              <a:t>流放图</a:t>
            </a:r>
            <a:endParaRPr kumimoji="0" lang="en-US" sz="4000" dirty="0">
              <a:solidFill>
                <a:schemeClr val="tx1"/>
              </a:solidFill>
              <a:effectLst/>
              <a:latin typeface="Arial"/>
              <a:cs typeface="Arial"/>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rPr>
              <a:t>232 &amp; 342</a:t>
            </a:r>
          </a:p>
        </p:txBody>
      </p:sp>
      <p:sp>
        <p:nvSpPr>
          <p:cNvPr id="13722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1362050400"/>
      </p:ext>
    </p:extLst>
  </p:cSld>
  <p:clrMapOvr>
    <a:masterClrMapping/>
  </p:clrMapOvr>
  <p:transition spd="med">
    <p:zoom dir="in"/>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075" y="-1035050"/>
            <a:ext cx="16857663" cy="928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252413" y="439738"/>
            <a:ext cx="7543801" cy="685800"/>
          </a:xfrm>
          <a:solidFill>
            <a:schemeClr val="bg2"/>
          </a:solidFill>
          <a:effectLst>
            <a:outerShdw blurRad="63500" dist="35921" dir="2700000" algn="ctr" rotWithShape="0">
              <a:srgbClr val="000000">
                <a:alpha val="74998"/>
              </a:srgbClr>
            </a:outerShdw>
          </a:effectLst>
        </p:spPr>
        <p:txBody>
          <a:bodyPr/>
          <a:lstStyle/>
          <a:p>
            <a:pPr algn="ctr">
              <a:defRPr/>
            </a:pPr>
            <a:r>
              <a:rPr kumimoji="0" lang="zh-CN" altLang="en-US" sz="4800" b="1" dirty="0">
                <a:solidFill>
                  <a:srgbClr val="FFFFFF"/>
                </a:solidFill>
                <a:effectLst/>
                <a:latin typeface="Arial"/>
                <a:cs typeface="Arial"/>
              </a:rPr>
              <a:t>流放图</a:t>
            </a:r>
            <a:endParaRPr kumimoji="0" lang="en-US" sz="4800" b="1" dirty="0">
              <a:solidFill>
                <a:srgbClr val="FFFFFF"/>
              </a:solidFill>
              <a:effectLst/>
              <a:latin typeface="Arial"/>
              <a:cs typeface="Arial"/>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000000"/>
                </a:solidFill>
                <a:latin typeface="Arial" pitchFamily="-112" charset="0"/>
              </a:rPr>
              <a:t>232 &amp; 342</a:t>
            </a:r>
          </a:p>
        </p:txBody>
      </p:sp>
      <p:sp>
        <p:nvSpPr>
          <p:cNvPr id="139268" name="Rectangle 73"/>
          <p:cNvSpPr>
            <a:spLocks noChangeArrowheads="1"/>
          </p:cNvSpPr>
          <p:nvPr/>
        </p:nvSpPr>
        <p:spPr bwMode="auto">
          <a:xfrm rot="-9556">
            <a:off x="4495800" y="6315075"/>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6354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6521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charset="0"/>
                <a:ea typeface="Arial" charset="0"/>
                <a:cs typeface="Arial" charset="0"/>
              </a:rPr>
              <a:t>John C. Whitcomb, 4</a:t>
            </a:r>
            <a:r>
              <a:rPr lang="en-US" sz="800" b="1" baseline="30000" dirty="0">
                <a:solidFill>
                  <a:srgbClr val="000000"/>
                </a:solidFill>
                <a:latin typeface="Arial" charset="0"/>
                <a:ea typeface="Arial" charset="0"/>
                <a:cs typeface="Arial" charset="0"/>
              </a:rPr>
              <a:t>th</a:t>
            </a:r>
            <a:r>
              <a:rPr lang="en-US" sz="800" b="1" dirty="0">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4267404769"/>
      </p:ext>
    </p:extLst>
  </p:cSld>
  <p:clrMapOvr>
    <a:masterClrMapping/>
  </p:clrMapOvr>
  <p:transition spd="med">
    <p:zoom dir="in"/>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9388744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zh-CN" altLang="en-US" sz="3200" b="1" dirty="0">
                <a:effectLst>
                  <a:glow rad="228600">
                    <a:schemeClr val="tx1"/>
                  </a:glow>
                </a:effectLst>
              </a:rPr>
              <a:t>祭坛首先被重建（以斯拉</a:t>
            </a:r>
            <a:r>
              <a:rPr lang="en-US" altLang="zh-CN" sz="3200" b="1" dirty="0">
                <a:effectLst>
                  <a:glow rad="228600">
                    <a:schemeClr val="tx1"/>
                  </a:glow>
                </a:effectLst>
              </a:rPr>
              <a:t>3:1-6</a:t>
            </a:r>
            <a:r>
              <a:rPr lang="zh-CN" altLang="en-US" sz="3200" b="1" dirty="0">
                <a:effectLst>
                  <a:glow rad="228600">
                    <a:schemeClr val="tx1"/>
                  </a:glow>
                </a:effectLst>
              </a:rPr>
              <a:t>）</a:t>
            </a:r>
            <a:endParaRPr lang="en-US" sz="3200" b="1"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5022875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216374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648246"/>
          </a:xfrm>
        </p:spPr>
        <p:txBody>
          <a:bodyPr/>
          <a:lstStyle/>
          <a:p>
            <a:r>
              <a:rPr lang="zh-CN" altLang="en-US" b="1" dirty="0">
                <a:effectLst>
                  <a:glow rad="228600">
                    <a:schemeClr val="tx1"/>
                  </a:glow>
                </a:effectLst>
              </a:rPr>
              <a:t>神的工作受到反对（</a:t>
            </a:r>
            <a:r>
              <a:rPr lang="en-US" altLang="zh-CN" b="1" dirty="0">
                <a:effectLst>
                  <a:glow rad="228600">
                    <a:schemeClr val="tx1"/>
                  </a:glow>
                </a:effectLst>
              </a:rPr>
              <a:t>4:1-2</a:t>
            </a:r>
            <a:r>
              <a:rPr lang="zh-CN" altLang="en-US" b="1" dirty="0">
                <a:effectLst>
                  <a:glow rad="228600">
                    <a:schemeClr val="tx1"/>
                  </a:glow>
                </a:effectLst>
              </a:rPr>
              <a:t>）</a:t>
            </a:r>
            <a:endParaRPr lang="en-US" b="1" dirty="0">
              <a:effectLst>
                <a:glow rad="228600">
                  <a:schemeClr val="tx1"/>
                </a:glow>
              </a:effectLst>
            </a:endParaRPr>
          </a:p>
        </p:txBody>
      </p:sp>
    </p:spTree>
    <p:extLst>
      <p:ext uri="{BB962C8B-B14F-4D97-AF65-F5344CB8AC3E}">
        <p14:creationId xmlns:p14="http://schemas.microsoft.com/office/powerpoint/2010/main" val="37400714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27384"/>
            <a:ext cx="7543800" cy="685800"/>
          </a:xfrm>
          <a:solidFill>
            <a:schemeClr val="bg2"/>
          </a:solidFill>
          <a:effectLst/>
        </p:spPr>
        <p:txBody>
          <a:bodyPr/>
          <a:lstStyle/>
          <a:p>
            <a:pPr algn="ctr">
              <a:defRPr/>
            </a:pPr>
            <a:r>
              <a:rPr kumimoji="0" lang="zh-CN" altLang="en-US" sz="3600" b="1" dirty="0">
                <a:solidFill>
                  <a:schemeClr val="tx1"/>
                </a:solidFill>
                <a:effectLst/>
                <a:latin typeface="Arial"/>
                <a:cs typeface="Arial"/>
              </a:rPr>
              <a:t>反对时间轴（以斯拉记</a:t>
            </a:r>
            <a:r>
              <a:rPr kumimoji="0" lang="en-US" altLang="zh-CN" sz="3600" b="1" dirty="0">
                <a:solidFill>
                  <a:schemeClr val="tx1"/>
                </a:solidFill>
                <a:effectLst/>
                <a:latin typeface="Arial"/>
                <a:cs typeface="Arial"/>
              </a:rPr>
              <a:t>4</a:t>
            </a:r>
            <a:r>
              <a:rPr kumimoji="0" lang="zh-CN" altLang="en-US" sz="3600" b="1" dirty="0">
                <a:solidFill>
                  <a:schemeClr val="tx1"/>
                </a:solidFill>
                <a:effectLst/>
                <a:latin typeface="Arial"/>
                <a:cs typeface="Arial"/>
              </a:rPr>
              <a:t>） </a:t>
            </a:r>
            <a:endParaRPr kumimoji="0" lang="en-US" sz="3600" b="1" dirty="0">
              <a:solidFill>
                <a:schemeClr val="tx1"/>
              </a:solidFill>
              <a:effectLst/>
              <a:latin typeface="Arial"/>
              <a:cs typeface="Arial"/>
            </a:endParaRPr>
          </a:p>
        </p:txBody>
      </p:sp>
      <p:sp>
        <p:nvSpPr>
          <p:cNvPr id="613380" name="Text Box 4"/>
          <p:cNvSpPr txBox="1">
            <a:spLocks noChangeArrowheads="1"/>
          </p:cNvSpPr>
          <p:nvPr/>
        </p:nvSpPr>
        <p:spPr bwMode="auto">
          <a:xfrm>
            <a:off x="7504112" y="-27384"/>
            <a:ext cx="1676400" cy="683999"/>
          </a:xfrm>
          <a:prstGeom prst="rect">
            <a:avLst/>
          </a:prstGeom>
          <a:solidFill>
            <a:schemeClr val="bg2"/>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rPr>
              <a:t>232 &amp; 342</a:t>
            </a:r>
          </a:p>
        </p:txBody>
      </p:sp>
      <p:sp>
        <p:nvSpPr>
          <p:cNvPr id="12" name="Rectangle 73"/>
          <p:cNvSpPr>
            <a:spLocks noChangeArrowheads="1"/>
          </p:cNvSpPr>
          <p:nvPr/>
        </p:nvSpPr>
        <p:spPr bwMode="auto">
          <a:xfrm rot="21590444">
            <a:off x="4495800" y="6390297"/>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 name="Text Box 69"/>
          <p:cNvSpPr txBox="1">
            <a:spLocks noChangeArrowheads="1"/>
          </p:cNvSpPr>
          <p:nvPr/>
        </p:nvSpPr>
        <p:spPr bwMode="auto">
          <a:xfrm rot="21591923">
            <a:off x="4568825" y="6385535"/>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000090"/>
                </a:solidFill>
                <a:effectLst/>
                <a:uLnTx/>
                <a:uFillTx/>
                <a:latin typeface="Arial"/>
                <a:ea typeface="ＭＳ Ｐゴシック" charset="0"/>
                <a:cs typeface="Arial"/>
              </a:rPr>
              <a:t>Chart of Old Testament Kings and Prophets</a:t>
            </a:r>
          </a:p>
        </p:txBody>
      </p:sp>
      <p:sp>
        <p:nvSpPr>
          <p:cNvPr id="14" name="Text Box 72"/>
          <p:cNvSpPr txBox="1">
            <a:spLocks noChangeArrowheads="1"/>
          </p:cNvSpPr>
          <p:nvPr/>
        </p:nvSpPr>
        <p:spPr bwMode="auto">
          <a:xfrm rot="21591923">
            <a:off x="4568825" y="6552222"/>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00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 rev. ed., Winona Lake, IN: BMH Books, 1962, 1968, p. 2</a:t>
            </a:r>
          </a:p>
        </p:txBody>
      </p:sp>
      <p:grpSp>
        <p:nvGrpSpPr>
          <p:cNvPr id="4" name="Group 3"/>
          <p:cNvGrpSpPr/>
          <p:nvPr/>
        </p:nvGrpSpPr>
        <p:grpSpPr>
          <a:xfrm>
            <a:off x="0" y="2924944"/>
            <a:ext cx="1763688" cy="1728192"/>
            <a:chOff x="0" y="2996952"/>
            <a:chExt cx="1763688" cy="1728192"/>
          </a:xfrm>
        </p:grpSpPr>
        <p:sp>
          <p:nvSpPr>
            <p:cNvPr id="2" name="Down Arrow Callout 1"/>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6" name="Text Box 4"/>
            <p:cNvSpPr txBox="1">
              <a:spLocks noChangeArrowheads="1"/>
            </p:cNvSpPr>
            <p:nvPr/>
          </p:nvSpPr>
          <p:spPr bwMode="auto">
            <a:xfrm>
              <a:off x="0" y="3068960"/>
              <a:ext cx="176368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在居鲁士</a:t>
              </a:r>
              <a:endParaRPr kumimoji="0" lang="en-US" altLang="zh-CN" sz="1800" b="1" i="0" u="none" strike="noStrike" kern="1200" cap="none" spc="0" normalizeH="0" baseline="0" noProof="0" dirty="0">
                <a:ln>
                  <a:noFill/>
                </a:ln>
                <a:solidFill>
                  <a:srgbClr val="FFFFFF"/>
                </a:solidFill>
                <a:effectLst/>
                <a:uLnTx/>
                <a:uFillTx/>
                <a:latin typeface="Arial" pitchFamily="-112"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王治下</a:t>
              </a:r>
              <a:endParaRPr kumimoji="0" lang="en-US" altLang="zh-CN" sz="1800" b="1" i="0" u="none" strike="noStrike" kern="1200" cap="none" spc="0" normalizeH="0" baseline="0" noProof="0" dirty="0">
                <a:ln>
                  <a:noFill/>
                </a:ln>
                <a:solidFill>
                  <a:srgbClr val="FFFFFF"/>
                </a:solidFill>
                <a:effectLst/>
                <a:uLnTx/>
                <a:uFillTx/>
                <a:latin typeface="Arial" pitchFamily="-112"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公元前536-520 </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1" name="Text Box 4"/>
            <p:cNvSpPr txBox="1">
              <a:spLocks noChangeArrowheads="1"/>
            </p:cNvSpPr>
            <p:nvPr/>
          </p:nvSpPr>
          <p:spPr bwMode="auto">
            <a:xfrm>
              <a:off x="107504" y="3068960"/>
              <a:ext cx="1656184" cy="95410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在薛西斯</a:t>
              </a:r>
              <a:endParaRPr kumimoji="0" lang="en-US" altLang="zh-CN" sz="2000" b="1" i="0" u="none" strike="noStrike" kern="1200" cap="none" spc="0" normalizeH="0" baseline="0" noProof="0" dirty="0">
                <a:ln>
                  <a:noFill/>
                </a:ln>
                <a:solidFill>
                  <a:srgbClr val="FFFFFF"/>
                </a:solidFill>
                <a:effectLst/>
                <a:uLnTx/>
                <a:uFillTx/>
                <a:latin typeface="Arial" pitchFamily="-112"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王治下</a:t>
              </a:r>
              <a:endParaRPr kumimoji="0" lang="en-US" altLang="zh-CN" sz="2000" b="1" i="0" u="none" strike="noStrike" kern="1200" cap="none" spc="0" normalizeH="0" baseline="0" noProof="0" dirty="0">
                <a:ln>
                  <a:noFill/>
                </a:ln>
                <a:solidFill>
                  <a:srgbClr val="FFFFFF"/>
                </a:solidFill>
                <a:effectLst/>
                <a:uLnTx/>
                <a:uFillTx/>
                <a:latin typeface="Arial" pitchFamily="-112"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公元前</a:t>
              </a:r>
              <a:r>
                <a:rPr kumimoji="0" lang="en-US" altLang="zh-CN" sz="1600" b="0" i="0" u="none" strike="noStrike" kern="1200" cap="none" spc="0" normalizeH="0" baseline="0" noProof="0" dirty="0">
                  <a:ln>
                    <a:noFill/>
                  </a:ln>
                  <a:solidFill>
                    <a:srgbClr val="FFFFFF"/>
                  </a:solidFill>
                  <a:effectLst/>
                  <a:uLnTx/>
                  <a:uFillTx/>
                  <a:latin typeface="Times New Roman" charset="0"/>
                  <a:ea typeface="ＭＳ Ｐゴシック" charset="0"/>
                </a:rPr>
                <a:t>486</a:t>
              </a: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年</a:t>
              </a:r>
              <a:endPar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4" name="Text Box 4"/>
            <p:cNvSpPr txBox="1">
              <a:spLocks noChangeArrowheads="1"/>
            </p:cNvSpPr>
            <p:nvPr/>
          </p:nvSpPr>
          <p:spPr bwMode="auto">
            <a:xfrm>
              <a:off x="107504" y="3068960"/>
              <a:ext cx="1656184" cy="95410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在阿达薛西斯王治下 </a:t>
              </a:r>
              <a:endParaRPr kumimoji="0" lang="en-US" altLang="zh-CN" sz="2000" b="1" i="0" u="none" strike="noStrike" kern="1200" cap="none" spc="0" normalizeH="0" baseline="0" noProof="0" dirty="0">
                <a:ln>
                  <a:noFill/>
                </a:ln>
                <a:solidFill>
                  <a:srgbClr val="FFFFFF"/>
                </a:solidFill>
                <a:effectLst/>
                <a:uLnTx/>
                <a:uFillTx/>
                <a:latin typeface="Arial" pitchFamily="-112"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约公元前</a:t>
              </a:r>
              <a:r>
                <a:rPr kumimoji="0" lang="en-US" altLang="zh-CN" sz="1600" b="0" i="0" u="none" strike="noStrike" kern="1200" cap="none" spc="0" normalizeH="0" baseline="0" noProof="0" dirty="0">
                  <a:ln>
                    <a:noFill/>
                  </a:ln>
                  <a:solidFill>
                    <a:srgbClr val="FFFFFF"/>
                  </a:solidFill>
                  <a:effectLst/>
                  <a:uLnTx/>
                  <a:uFillTx/>
                  <a:latin typeface="Times New Roman" charset="0"/>
                  <a:ea typeface="ＭＳ Ｐゴシック" charset="0"/>
                </a:rPr>
                <a:t>460</a:t>
              </a: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年</a:t>
              </a:r>
              <a:endPar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endParaRPr>
            </a:p>
          </p:txBody>
        </p:sp>
      </p:grpSp>
    </p:spTree>
    <p:extLst>
      <p:ext uri="{BB962C8B-B14F-4D97-AF65-F5344CB8AC3E}">
        <p14:creationId xmlns:p14="http://schemas.microsoft.com/office/powerpoint/2010/main" val="1380568939"/>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6176510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zh-CN" altLang="en-US" b="1" dirty="0">
                <a:effectLst>
                  <a:glow rad="228600">
                    <a:schemeClr val="tx1"/>
                  </a:glow>
                </a:effectLst>
              </a:rPr>
              <a:t>神的工作总是受到反对</a:t>
            </a:r>
            <a:endParaRPr lang="en-US" b="1" dirty="0">
              <a:effectLst>
                <a:glow rad="228600">
                  <a:schemeClr val="tx1"/>
                </a:glow>
              </a:effectLst>
            </a:endParaRPr>
          </a:p>
        </p:txBody>
      </p:sp>
    </p:spTree>
    <p:extLst>
      <p:ext uri="{BB962C8B-B14F-4D97-AF65-F5344CB8AC3E}">
        <p14:creationId xmlns:p14="http://schemas.microsoft.com/office/powerpoint/2010/main" val="20638671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r>
              <a:rPr lang="zh-CN" altLang="en-US" sz="3600" b="1" dirty="0">
                <a:solidFill>
                  <a:srgbClr val="FFFFFF"/>
                </a:solidFill>
                <a:latin typeface="Arial Black" charset="0"/>
                <a:ea typeface="ＭＳ Ｐゴシック" charset="0"/>
                <a:cs typeface="ＭＳ Ｐゴシック" charset="0"/>
              </a:rPr>
              <a:t>以斯拉记与以斯帖记的相互关系</a:t>
            </a:r>
            <a:endParaRPr lang="en-US" sz="3600" b="1" dirty="0">
              <a:solidFill>
                <a:srgbClr val="FFFFFF"/>
              </a:solidFill>
              <a:latin typeface="Arial Black" charset="0"/>
              <a:ea typeface="ＭＳ Ｐゴシック" charset="0"/>
              <a:cs typeface="ＭＳ Ｐゴシック" charset="0"/>
            </a:endParaRPr>
          </a:p>
        </p:txBody>
      </p:sp>
      <p:sp>
        <p:nvSpPr>
          <p:cNvPr id="88067"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cs typeface="Times New Roman" charset="0"/>
              </a:rPr>
              <a:t>289</a:t>
            </a:r>
          </a:p>
        </p:txBody>
      </p:sp>
      <p:sp>
        <p:nvSpPr>
          <p:cNvPr id="101" name="Explosion 2 100"/>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EAE8E2"/>
              </a:solidFill>
              <a:latin typeface="Times New Roman" pitchFamily="-111" charset="0"/>
            </a:endParaRPr>
          </a:p>
        </p:txBody>
      </p:sp>
      <p:grpSp>
        <p:nvGrpSpPr>
          <p:cNvPr id="88068" name="Group 106"/>
          <p:cNvGrpSpPr>
            <a:grpSpLocks/>
          </p:cNvGrpSpPr>
          <p:nvPr/>
        </p:nvGrpSpPr>
        <p:grpSpPr bwMode="auto">
          <a:xfrm>
            <a:off x="0" y="762000"/>
            <a:ext cx="9144000" cy="6019800"/>
            <a:chOff x="0" y="480"/>
            <a:chExt cx="5760" cy="3792"/>
          </a:xfrm>
        </p:grpSpPr>
        <p:grpSp>
          <p:nvGrpSpPr>
            <p:cNvPr id="88069" name="Group 37"/>
            <p:cNvGrpSpPr>
              <a:grpSpLocks/>
            </p:cNvGrpSpPr>
            <p:nvPr/>
          </p:nvGrpSpPr>
          <p:grpSpPr bwMode="auto">
            <a:xfrm>
              <a:off x="0" y="480"/>
              <a:ext cx="5760" cy="336"/>
              <a:chOff x="0" y="0"/>
              <a:chExt cx="4539" cy="671"/>
            </a:xfrm>
          </p:grpSpPr>
          <p:sp>
            <p:nvSpPr>
              <p:cNvPr id="8816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sz="3200" b="1" dirty="0">
                    <a:solidFill>
                      <a:srgbClr val="000000"/>
                    </a:solidFill>
                    <a:latin typeface="Arial Narrow" charset="0"/>
                    <a:cs typeface="Times New Roman" charset="0"/>
                  </a:rPr>
                  <a:t>重建圣殿与圣民</a:t>
                </a:r>
                <a:endParaRPr lang="en-US" altLang="zh-CN" sz="3200" b="1" dirty="0">
                  <a:solidFill>
                    <a:srgbClr val="000000"/>
                  </a:solidFill>
                  <a:latin typeface="Arial Narrow" charset="0"/>
                  <a:cs typeface="SimSun" charset="0"/>
                </a:endParaRPr>
              </a:p>
            </p:txBody>
          </p:sp>
          <p:sp>
            <p:nvSpPr>
              <p:cNvPr id="88164"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0" name="Group 39"/>
            <p:cNvGrpSpPr>
              <a:grpSpLocks/>
            </p:cNvGrpSpPr>
            <p:nvPr/>
          </p:nvGrpSpPr>
          <p:grpSpPr bwMode="auto">
            <a:xfrm>
              <a:off x="0" y="816"/>
              <a:ext cx="2731" cy="423"/>
              <a:chOff x="0" y="671"/>
              <a:chExt cx="2152" cy="845"/>
            </a:xfrm>
          </p:grpSpPr>
          <p:sp>
            <p:nvSpPr>
              <p:cNvPr id="8816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圣殿</a:t>
                </a:r>
                <a:endParaRPr lang="en-US" altLang="zh-CN" b="1" dirty="0">
                  <a:solidFill>
                    <a:srgbClr val="000000"/>
                  </a:solidFill>
                  <a:latin typeface="Arial Narrow" charset="0"/>
                  <a:cs typeface="SimSun" charset="0"/>
                </a:endParaRPr>
              </a:p>
            </p:txBody>
          </p:sp>
          <p:sp>
            <p:nvSpPr>
              <p:cNvPr id="8816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1" name="Group 45"/>
            <p:cNvGrpSpPr>
              <a:grpSpLocks/>
            </p:cNvGrpSpPr>
            <p:nvPr/>
          </p:nvGrpSpPr>
          <p:grpSpPr bwMode="auto">
            <a:xfrm>
              <a:off x="3204" y="816"/>
              <a:ext cx="2556" cy="423"/>
              <a:chOff x="2525" y="671"/>
              <a:chExt cx="2014" cy="845"/>
            </a:xfrm>
          </p:grpSpPr>
          <p:sp>
            <p:nvSpPr>
              <p:cNvPr id="8815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圣民</a:t>
                </a:r>
                <a:endParaRPr lang="en-US" altLang="zh-CN" b="1" dirty="0">
                  <a:solidFill>
                    <a:srgbClr val="000000"/>
                  </a:solidFill>
                  <a:latin typeface="Arial Narrow" charset="0"/>
                  <a:cs typeface="SimSun" charset="0"/>
                </a:endParaRPr>
              </a:p>
            </p:txBody>
          </p:sp>
          <p:sp>
            <p:nvSpPr>
              <p:cNvPr id="88160"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2" name="Group 47"/>
            <p:cNvGrpSpPr>
              <a:grpSpLocks/>
            </p:cNvGrpSpPr>
            <p:nvPr/>
          </p:nvGrpSpPr>
          <p:grpSpPr bwMode="auto">
            <a:xfrm>
              <a:off x="0" y="1239"/>
              <a:ext cx="2731" cy="316"/>
              <a:chOff x="0" y="1516"/>
              <a:chExt cx="2152" cy="633"/>
            </a:xfrm>
          </p:grpSpPr>
          <p:sp>
            <p:nvSpPr>
              <p:cNvPr id="8815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所罗巴伯</a:t>
                </a:r>
                <a:endParaRPr lang="en-US" altLang="zh-CN" b="1" dirty="0">
                  <a:solidFill>
                    <a:srgbClr val="000000"/>
                  </a:solidFill>
                  <a:latin typeface="Arial Narrow" charset="0"/>
                  <a:cs typeface="SimSun" charset="0"/>
                </a:endParaRPr>
              </a:p>
            </p:txBody>
          </p:sp>
          <p:sp>
            <p:nvSpPr>
              <p:cNvPr id="88158"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3" name="Group 49"/>
            <p:cNvGrpSpPr>
              <a:grpSpLocks/>
            </p:cNvGrpSpPr>
            <p:nvPr/>
          </p:nvGrpSpPr>
          <p:grpSpPr bwMode="auto">
            <a:xfrm>
              <a:off x="3204" y="1239"/>
              <a:ext cx="2556" cy="316"/>
              <a:chOff x="2525" y="1516"/>
              <a:chExt cx="2014" cy="633"/>
            </a:xfrm>
          </p:grpSpPr>
          <p:sp>
            <p:nvSpPr>
              <p:cNvPr id="8815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以斯拉</a:t>
                </a:r>
                <a:endParaRPr lang="en-US" altLang="zh-CN" b="1" dirty="0">
                  <a:solidFill>
                    <a:srgbClr val="000000"/>
                  </a:solidFill>
                  <a:latin typeface="Arial Narrow" charset="0"/>
                  <a:cs typeface="SimSun" charset="0"/>
                </a:endParaRPr>
              </a:p>
            </p:txBody>
          </p:sp>
          <p:sp>
            <p:nvSpPr>
              <p:cNvPr id="88156"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4" name="Group 51"/>
            <p:cNvGrpSpPr>
              <a:grpSpLocks/>
            </p:cNvGrpSpPr>
            <p:nvPr/>
          </p:nvGrpSpPr>
          <p:grpSpPr bwMode="auto">
            <a:xfrm>
              <a:off x="0" y="1555"/>
              <a:ext cx="2731" cy="317"/>
              <a:chOff x="0" y="2149"/>
              <a:chExt cx="2152" cy="633"/>
            </a:xfrm>
          </p:grpSpPr>
          <p:sp>
            <p:nvSpPr>
              <p:cNvPr id="8815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a:t>
                </a:r>
                <a:r>
                  <a:rPr lang="en-US" altLang="zh-CN" b="1">
                    <a:solidFill>
                      <a:srgbClr val="000000"/>
                    </a:solidFill>
                    <a:latin typeface="Arial Narrow" charset="0"/>
                    <a:cs typeface="Times New Roman" charset="0"/>
                  </a:rPr>
                  <a:t> 1–6</a:t>
                </a:r>
                <a:endParaRPr lang="en-US" altLang="zh-CN" b="1">
                  <a:solidFill>
                    <a:srgbClr val="000000"/>
                  </a:solidFill>
                  <a:latin typeface="Arial Narrow" charset="0"/>
                  <a:cs typeface="SimSun" charset="0"/>
                </a:endParaRPr>
              </a:p>
            </p:txBody>
          </p:sp>
          <p:sp>
            <p:nvSpPr>
              <p:cNvPr id="8815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5" name="Group 53"/>
            <p:cNvGrpSpPr>
              <a:grpSpLocks/>
            </p:cNvGrpSpPr>
            <p:nvPr/>
          </p:nvGrpSpPr>
          <p:grpSpPr bwMode="auto">
            <a:xfrm>
              <a:off x="3204" y="1555"/>
              <a:ext cx="2556" cy="317"/>
              <a:chOff x="2525" y="2149"/>
              <a:chExt cx="2014" cy="633"/>
            </a:xfrm>
          </p:grpSpPr>
          <p:sp>
            <p:nvSpPr>
              <p:cNvPr id="8815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 </a:t>
                </a:r>
                <a:r>
                  <a:rPr lang="en-US" altLang="zh-CN" b="1">
                    <a:solidFill>
                      <a:srgbClr val="000000"/>
                    </a:solidFill>
                    <a:latin typeface="Arial Narrow" charset="0"/>
                    <a:cs typeface="Times New Roman" charset="0"/>
                  </a:rPr>
                  <a:t>7–10</a:t>
                </a:r>
                <a:endParaRPr lang="en-US" altLang="zh-CN" b="1">
                  <a:solidFill>
                    <a:srgbClr val="000000"/>
                  </a:solidFill>
                  <a:latin typeface="Arial Narrow" charset="0"/>
                  <a:cs typeface="SimSun" charset="0"/>
                </a:endParaRPr>
              </a:p>
            </p:txBody>
          </p:sp>
          <p:sp>
            <p:nvSpPr>
              <p:cNvPr id="88152"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6" name="Group 55"/>
            <p:cNvGrpSpPr>
              <a:grpSpLocks/>
            </p:cNvGrpSpPr>
            <p:nvPr/>
          </p:nvGrpSpPr>
          <p:grpSpPr bwMode="auto">
            <a:xfrm>
              <a:off x="0" y="1872"/>
              <a:ext cx="2731" cy="317"/>
              <a:chOff x="0" y="2782"/>
              <a:chExt cx="2152" cy="633"/>
            </a:xfrm>
          </p:grpSpPr>
          <p:sp>
            <p:nvSpPr>
              <p:cNvPr id="8814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50"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7" name="Group 57"/>
            <p:cNvGrpSpPr>
              <a:grpSpLocks/>
            </p:cNvGrpSpPr>
            <p:nvPr/>
          </p:nvGrpSpPr>
          <p:grpSpPr bwMode="auto">
            <a:xfrm>
              <a:off x="3204" y="1872"/>
              <a:ext cx="2556" cy="317"/>
              <a:chOff x="2525" y="2782"/>
              <a:chExt cx="2014" cy="633"/>
            </a:xfrm>
          </p:grpSpPr>
          <p:sp>
            <p:nvSpPr>
              <p:cNvPr id="8814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48"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8" name="Group 59"/>
            <p:cNvGrpSpPr>
              <a:grpSpLocks/>
            </p:cNvGrpSpPr>
            <p:nvPr/>
          </p:nvGrpSpPr>
          <p:grpSpPr bwMode="auto">
            <a:xfrm>
              <a:off x="0" y="2189"/>
              <a:ext cx="2731" cy="317"/>
              <a:chOff x="0" y="3415"/>
              <a:chExt cx="2152" cy="633"/>
            </a:xfrm>
          </p:grpSpPr>
          <p:sp>
            <p:nvSpPr>
              <p:cNvPr id="8814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生存</a:t>
                </a:r>
                <a:endParaRPr lang="en-US" altLang="zh-CN" b="1">
                  <a:solidFill>
                    <a:srgbClr val="000000"/>
                  </a:solidFill>
                  <a:latin typeface="Arial Narrow" charset="0"/>
                  <a:cs typeface="SimSun" charset="0"/>
                </a:endParaRPr>
              </a:p>
            </p:txBody>
          </p:sp>
          <p:sp>
            <p:nvSpPr>
              <p:cNvPr id="88146"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9" name="Group 61"/>
            <p:cNvGrpSpPr>
              <a:grpSpLocks/>
            </p:cNvGrpSpPr>
            <p:nvPr/>
          </p:nvGrpSpPr>
          <p:grpSpPr bwMode="auto">
            <a:xfrm>
              <a:off x="3204" y="2189"/>
              <a:ext cx="2556" cy="317"/>
              <a:chOff x="2525" y="3415"/>
              <a:chExt cx="2014" cy="633"/>
            </a:xfrm>
          </p:grpSpPr>
          <p:sp>
            <p:nvSpPr>
              <p:cNvPr id="8814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复兴</a:t>
                </a:r>
                <a:endParaRPr lang="en-US" altLang="zh-CN" b="1">
                  <a:solidFill>
                    <a:srgbClr val="000000"/>
                  </a:solidFill>
                  <a:latin typeface="Arial Narrow" charset="0"/>
                  <a:cs typeface="SimSun" charset="0"/>
                </a:endParaRPr>
              </a:p>
            </p:txBody>
          </p:sp>
          <p:sp>
            <p:nvSpPr>
              <p:cNvPr id="8814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0" name="Group 63"/>
            <p:cNvGrpSpPr>
              <a:grpSpLocks/>
            </p:cNvGrpSpPr>
            <p:nvPr/>
          </p:nvGrpSpPr>
          <p:grpSpPr bwMode="auto">
            <a:xfrm>
              <a:off x="0" y="2506"/>
              <a:ext cx="2731" cy="316"/>
              <a:chOff x="0" y="4048"/>
              <a:chExt cx="2152" cy="633"/>
            </a:xfrm>
          </p:grpSpPr>
          <p:sp>
            <p:nvSpPr>
              <p:cNvPr id="8814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000000"/>
                    </a:solidFill>
                    <a:latin typeface="Arial Narrow" charset="0"/>
                    <a:cs typeface="Times New Roman" charset="0"/>
                  </a:rPr>
                  <a:t>工作</a:t>
                </a:r>
                <a:endParaRPr lang="en-US" altLang="zh-CN" b="1">
                  <a:solidFill>
                    <a:srgbClr val="000000"/>
                  </a:solidFill>
                  <a:latin typeface="Arial Narrow" charset="0"/>
                  <a:cs typeface="SimSun" charset="0"/>
                </a:endParaRPr>
              </a:p>
            </p:txBody>
          </p:sp>
          <p:sp>
            <p:nvSpPr>
              <p:cNvPr id="88142"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1" name="Group 65"/>
            <p:cNvGrpSpPr>
              <a:grpSpLocks/>
            </p:cNvGrpSpPr>
            <p:nvPr/>
          </p:nvGrpSpPr>
          <p:grpSpPr bwMode="auto">
            <a:xfrm>
              <a:off x="3204" y="2506"/>
              <a:ext cx="2556" cy="316"/>
              <a:chOff x="2525" y="4048"/>
              <a:chExt cx="2014" cy="633"/>
            </a:xfrm>
          </p:grpSpPr>
          <p:sp>
            <p:nvSpPr>
              <p:cNvPr id="8813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敬拜</a:t>
                </a:r>
                <a:endParaRPr lang="en-US" altLang="zh-CN" b="1">
                  <a:solidFill>
                    <a:srgbClr val="000000"/>
                  </a:solidFill>
                  <a:latin typeface="Arial Narrow" charset="0"/>
                  <a:cs typeface="SimSun" charset="0"/>
                </a:endParaRPr>
              </a:p>
            </p:txBody>
          </p:sp>
          <p:sp>
            <p:nvSpPr>
              <p:cNvPr id="88140"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2" name="Group 67"/>
            <p:cNvGrpSpPr>
              <a:grpSpLocks/>
            </p:cNvGrpSpPr>
            <p:nvPr/>
          </p:nvGrpSpPr>
          <p:grpSpPr bwMode="auto">
            <a:xfrm>
              <a:off x="0" y="2822"/>
              <a:ext cx="2731" cy="317"/>
              <a:chOff x="0" y="4681"/>
              <a:chExt cx="2152" cy="633"/>
            </a:xfrm>
          </p:grpSpPr>
          <p:sp>
            <p:nvSpPr>
              <p:cNvPr id="8813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8"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3" name="Group 69"/>
            <p:cNvGrpSpPr>
              <a:grpSpLocks/>
            </p:cNvGrpSpPr>
            <p:nvPr/>
          </p:nvGrpSpPr>
          <p:grpSpPr bwMode="auto">
            <a:xfrm>
              <a:off x="3204" y="2822"/>
              <a:ext cx="2556" cy="317"/>
              <a:chOff x="2525" y="4681"/>
              <a:chExt cx="2014" cy="633"/>
            </a:xfrm>
          </p:grpSpPr>
          <p:sp>
            <p:nvSpPr>
              <p:cNvPr id="8813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6"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4" name="Group 71"/>
            <p:cNvGrpSpPr>
              <a:grpSpLocks/>
            </p:cNvGrpSpPr>
            <p:nvPr/>
          </p:nvGrpSpPr>
          <p:grpSpPr bwMode="auto">
            <a:xfrm>
              <a:off x="0" y="3139"/>
              <a:ext cx="2731" cy="317"/>
              <a:chOff x="0" y="5314"/>
              <a:chExt cx="2152" cy="633"/>
            </a:xfrm>
          </p:grpSpPr>
          <p:sp>
            <p:nvSpPr>
              <p:cNvPr id="8813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p>
              <a:p>
                <a:pPr algn="ctr" eaLnBrk="0" hangingPunct="0"/>
                <a:r>
                  <a:rPr lang="zh-CN" altLang="en-US" b="1" dirty="0">
                    <a:solidFill>
                      <a:srgbClr val="000000"/>
                    </a:solidFill>
                    <a:latin typeface="Arial Narrow" charset="0"/>
                    <a:cs typeface="Times New Roman" charset="0"/>
                  </a:rPr>
                  <a:t>外来的敌对</a:t>
                </a: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撒马利亚人</a:t>
                </a:r>
                <a:r>
                  <a:rPr lang="en-US" altLang="zh-CN" b="1" dirty="0">
                    <a:solidFill>
                      <a:srgbClr val="000000"/>
                    </a:solidFill>
                    <a:latin typeface="Arial Narrow" charset="0"/>
                    <a:cs typeface="Times New Roman" charset="0"/>
                  </a:rPr>
                  <a:t> </a:t>
                </a:r>
              </a:p>
              <a:p>
                <a:pPr algn="ctr" eaLnBrk="0" hangingPunct="0"/>
                <a:endParaRPr lang="en-US" altLang="zh-CN" b="1" dirty="0">
                  <a:solidFill>
                    <a:srgbClr val="000000"/>
                  </a:solidFill>
                  <a:latin typeface="Arial Narrow" charset="0"/>
                  <a:cs typeface="SimSun" charset="0"/>
                </a:endParaRPr>
              </a:p>
            </p:txBody>
          </p:sp>
          <p:sp>
            <p:nvSpPr>
              <p:cNvPr id="881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5" name="Group 73"/>
            <p:cNvGrpSpPr>
              <a:grpSpLocks/>
            </p:cNvGrpSpPr>
            <p:nvPr/>
          </p:nvGrpSpPr>
          <p:grpSpPr bwMode="auto">
            <a:xfrm>
              <a:off x="3204" y="3139"/>
              <a:ext cx="2556" cy="317"/>
              <a:chOff x="2525" y="5314"/>
              <a:chExt cx="2014" cy="633"/>
            </a:xfrm>
          </p:grpSpPr>
          <p:sp>
            <p:nvSpPr>
              <p:cNvPr id="8813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内部的敌对</a:t>
                </a: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通婚</a:t>
                </a:r>
                <a:endParaRPr lang="en-US" altLang="zh-CN" sz="2200" b="1" dirty="0">
                  <a:solidFill>
                    <a:srgbClr val="000000"/>
                  </a:solidFill>
                  <a:latin typeface="Arial Narrow" charset="0"/>
                  <a:cs typeface="SimSun" charset="0"/>
                </a:endParaRPr>
              </a:p>
            </p:txBody>
          </p:sp>
          <p:sp>
            <p:nvSpPr>
              <p:cNvPr id="88132"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6" name="Group 75"/>
            <p:cNvGrpSpPr>
              <a:grpSpLocks/>
            </p:cNvGrpSpPr>
            <p:nvPr/>
          </p:nvGrpSpPr>
          <p:grpSpPr bwMode="auto">
            <a:xfrm>
              <a:off x="0" y="3456"/>
              <a:ext cx="1025" cy="374"/>
              <a:chOff x="0" y="5947"/>
              <a:chExt cx="808" cy="748"/>
            </a:xfrm>
          </p:grpSpPr>
          <p:sp>
            <p:nvSpPr>
              <p:cNvPr id="8812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cs typeface="SimSun" charset="0"/>
                </a:endParaRPr>
              </a:p>
            </p:txBody>
          </p:sp>
          <p:sp>
            <p:nvSpPr>
              <p:cNvPr id="88130"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7" name="Group 77"/>
            <p:cNvGrpSpPr>
              <a:grpSpLocks/>
            </p:cNvGrpSpPr>
            <p:nvPr/>
          </p:nvGrpSpPr>
          <p:grpSpPr bwMode="auto">
            <a:xfrm>
              <a:off x="1025" y="3456"/>
              <a:ext cx="1706" cy="374"/>
              <a:chOff x="808" y="5947"/>
              <a:chExt cx="1344" cy="748"/>
            </a:xfrm>
          </p:grpSpPr>
          <p:sp>
            <p:nvSpPr>
              <p:cNvPr id="8812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cs typeface="SimSun" charset="0"/>
                </a:endParaRPr>
              </a:p>
            </p:txBody>
          </p:sp>
          <p:sp>
            <p:nvSpPr>
              <p:cNvPr id="88128"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8" name="Group 79"/>
            <p:cNvGrpSpPr>
              <a:grpSpLocks/>
            </p:cNvGrpSpPr>
            <p:nvPr/>
          </p:nvGrpSpPr>
          <p:grpSpPr bwMode="auto">
            <a:xfrm>
              <a:off x="3204" y="3456"/>
              <a:ext cx="1343" cy="374"/>
              <a:chOff x="2525" y="5947"/>
              <a:chExt cx="1058" cy="748"/>
            </a:xfrm>
          </p:grpSpPr>
          <p:sp>
            <p:nvSpPr>
              <p:cNvPr id="8812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归回               </a:t>
                </a:r>
                <a:r>
                  <a:rPr lang="en-US" altLang="zh-CN" b="1">
                    <a:solidFill>
                      <a:srgbClr val="000000"/>
                    </a:solidFill>
                    <a:latin typeface="Arial Narrow" charset="0"/>
                    <a:cs typeface="Times New Roman" charset="0"/>
                  </a:rPr>
                  <a:t>7–8</a:t>
                </a:r>
                <a:endParaRPr lang="en-US" altLang="zh-CN" b="1">
                  <a:solidFill>
                    <a:srgbClr val="000000"/>
                  </a:solidFill>
                  <a:latin typeface="Arial Narrow" charset="0"/>
                  <a:cs typeface="SimSun" charset="0"/>
                </a:endParaRPr>
              </a:p>
            </p:txBody>
          </p:sp>
          <p:sp>
            <p:nvSpPr>
              <p:cNvPr id="88126"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9" name="Group 81"/>
            <p:cNvGrpSpPr>
              <a:grpSpLocks/>
            </p:cNvGrpSpPr>
            <p:nvPr/>
          </p:nvGrpSpPr>
          <p:grpSpPr bwMode="auto">
            <a:xfrm>
              <a:off x="4547" y="3456"/>
              <a:ext cx="1213" cy="374"/>
              <a:chOff x="3583" y="5947"/>
              <a:chExt cx="956" cy="748"/>
            </a:xfrm>
          </p:grpSpPr>
          <p:sp>
            <p:nvSpPr>
              <p:cNvPr id="8812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cs typeface="SimSun" charset="0"/>
                </a:endParaRPr>
              </a:p>
            </p:txBody>
          </p:sp>
          <p:sp>
            <p:nvSpPr>
              <p:cNvPr id="8812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0" name="Group 83"/>
            <p:cNvGrpSpPr>
              <a:grpSpLocks/>
            </p:cNvGrpSpPr>
            <p:nvPr/>
          </p:nvGrpSpPr>
          <p:grpSpPr bwMode="auto">
            <a:xfrm>
              <a:off x="0" y="3830"/>
              <a:ext cx="442" cy="442"/>
              <a:chOff x="0" y="6695"/>
              <a:chExt cx="348" cy="883"/>
            </a:xfrm>
          </p:grpSpPr>
          <p:sp>
            <p:nvSpPr>
              <p:cNvPr id="8812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告示</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cs typeface="SimSun" charset="0"/>
                </a:endParaRPr>
              </a:p>
            </p:txBody>
          </p:sp>
          <p:sp>
            <p:nvSpPr>
              <p:cNvPr id="88122"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1" name="Group 85"/>
            <p:cNvGrpSpPr>
              <a:grpSpLocks/>
            </p:cNvGrpSpPr>
            <p:nvPr/>
          </p:nvGrpSpPr>
          <p:grpSpPr bwMode="auto">
            <a:xfrm>
              <a:off x="442" y="3830"/>
              <a:ext cx="583" cy="442"/>
              <a:chOff x="348" y="6695"/>
              <a:chExt cx="460" cy="883"/>
            </a:xfrm>
          </p:grpSpPr>
          <p:sp>
            <p:nvSpPr>
              <p:cNvPr id="8811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归回者</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cs typeface="SimSun" charset="0"/>
                </a:endParaRPr>
              </a:p>
            </p:txBody>
          </p:sp>
          <p:sp>
            <p:nvSpPr>
              <p:cNvPr id="88120"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2" name="Group 87"/>
            <p:cNvGrpSpPr>
              <a:grpSpLocks/>
            </p:cNvGrpSpPr>
            <p:nvPr/>
          </p:nvGrpSpPr>
          <p:grpSpPr bwMode="auto">
            <a:xfrm>
              <a:off x="1025" y="3830"/>
              <a:ext cx="447" cy="442"/>
              <a:chOff x="808" y="6695"/>
              <a:chExt cx="352" cy="883"/>
            </a:xfrm>
          </p:grpSpPr>
          <p:sp>
            <p:nvSpPr>
              <p:cNvPr id="8811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开始</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cs typeface="SimSun" charset="0"/>
                </a:endParaRPr>
              </a:p>
            </p:txBody>
          </p:sp>
          <p:sp>
            <p:nvSpPr>
              <p:cNvPr id="88118"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3" name="Group 89"/>
            <p:cNvGrpSpPr>
              <a:grpSpLocks/>
            </p:cNvGrpSpPr>
            <p:nvPr/>
          </p:nvGrpSpPr>
          <p:grpSpPr bwMode="auto">
            <a:xfrm>
              <a:off x="1472" y="3830"/>
              <a:ext cx="629" cy="442"/>
              <a:chOff x="1160" y="6695"/>
              <a:chExt cx="496" cy="883"/>
            </a:xfrm>
          </p:grpSpPr>
          <p:sp>
            <p:nvSpPr>
              <p:cNvPr id="8811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被反对</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4:1—6:12</a:t>
                </a:r>
                <a:endParaRPr lang="en-US" altLang="zh-CN" sz="1400" b="1">
                  <a:solidFill>
                    <a:srgbClr val="000000"/>
                  </a:solidFill>
                  <a:latin typeface="Arial Narrow" charset="0"/>
                  <a:cs typeface="SimSun" charset="0"/>
                </a:endParaRPr>
              </a:p>
            </p:txBody>
          </p:sp>
          <p:sp>
            <p:nvSpPr>
              <p:cNvPr id="88116"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4" name="Group 91"/>
            <p:cNvGrpSpPr>
              <a:grpSpLocks/>
            </p:cNvGrpSpPr>
            <p:nvPr/>
          </p:nvGrpSpPr>
          <p:grpSpPr bwMode="auto">
            <a:xfrm>
              <a:off x="2101" y="3830"/>
              <a:ext cx="630" cy="442"/>
              <a:chOff x="1656" y="6695"/>
              <a:chExt cx="496" cy="883"/>
            </a:xfrm>
          </p:grpSpPr>
          <p:sp>
            <p:nvSpPr>
              <p:cNvPr id="8811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结束</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cs typeface="SimSun" charset="0"/>
                </a:endParaRPr>
              </a:p>
            </p:txBody>
          </p:sp>
          <p:sp>
            <p:nvSpPr>
              <p:cNvPr id="8811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5" name="Group 95"/>
            <p:cNvGrpSpPr>
              <a:grpSpLocks/>
            </p:cNvGrpSpPr>
            <p:nvPr/>
          </p:nvGrpSpPr>
          <p:grpSpPr bwMode="auto">
            <a:xfrm>
              <a:off x="2731" y="3830"/>
              <a:ext cx="473" cy="442"/>
              <a:chOff x="2152" y="6695"/>
              <a:chExt cx="373" cy="883"/>
            </a:xfrm>
          </p:grpSpPr>
          <p:sp>
            <p:nvSpPr>
              <p:cNvPr id="88109"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88110" name="Group 93"/>
              <p:cNvGrpSpPr>
                <a:grpSpLocks/>
              </p:cNvGrpSpPr>
              <p:nvPr/>
            </p:nvGrpSpPr>
            <p:grpSpPr bwMode="auto">
              <a:xfrm>
                <a:off x="2152" y="6695"/>
                <a:ext cx="373" cy="883"/>
                <a:chOff x="2152" y="6695"/>
                <a:chExt cx="373" cy="883"/>
              </a:xfrm>
            </p:grpSpPr>
            <p:sp>
              <p:nvSpPr>
                <p:cNvPr id="8811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cs typeface="SimSun" charset="0"/>
                  </a:endParaRPr>
                </a:p>
              </p:txBody>
            </p:sp>
            <p:sp>
              <p:nvSpPr>
                <p:cNvPr id="88112"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88096" name="Group 97"/>
            <p:cNvGrpSpPr>
              <a:grpSpLocks/>
            </p:cNvGrpSpPr>
            <p:nvPr/>
          </p:nvGrpSpPr>
          <p:grpSpPr bwMode="auto">
            <a:xfrm>
              <a:off x="3206" y="3830"/>
              <a:ext cx="685" cy="442"/>
              <a:chOff x="2525" y="6695"/>
              <a:chExt cx="539" cy="883"/>
            </a:xfrm>
          </p:grpSpPr>
          <p:sp>
            <p:nvSpPr>
              <p:cNvPr id="8810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条件与供应</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7</a:t>
                </a:r>
                <a:endParaRPr lang="en-US" altLang="zh-CN" sz="1400" b="1">
                  <a:solidFill>
                    <a:srgbClr val="000000"/>
                  </a:solidFill>
                  <a:latin typeface="Arial Narrow" charset="0"/>
                  <a:cs typeface="SimSun" charset="0"/>
                </a:endParaRPr>
              </a:p>
            </p:txBody>
          </p:sp>
          <p:sp>
            <p:nvSpPr>
              <p:cNvPr id="88108"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7" name="Group 99"/>
            <p:cNvGrpSpPr>
              <a:grpSpLocks/>
            </p:cNvGrpSpPr>
            <p:nvPr/>
          </p:nvGrpSpPr>
          <p:grpSpPr bwMode="auto">
            <a:xfrm>
              <a:off x="3872" y="3830"/>
              <a:ext cx="675" cy="442"/>
              <a:chOff x="3051" y="6695"/>
              <a:chExt cx="532" cy="883"/>
            </a:xfrm>
          </p:grpSpPr>
          <p:sp>
            <p:nvSpPr>
              <p:cNvPr id="8810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归回者      与防卫</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cs typeface="SimSun" charset="0"/>
                </a:endParaRPr>
              </a:p>
            </p:txBody>
          </p:sp>
          <p:sp>
            <p:nvSpPr>
              <p:cNvPr id="88106"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8" name="Group 101"/>
            <p:cNvGrpSpPr>
              <a:grpSpLocks/>
            </p:cNvGrpSpPr>
            <p:nvPr/>
          </p:nvGrpSpPr>
          <p:grpSpPr bwMode="auto">
            <a:xfrm>
              <a:off x="4547" y="3830"/>
              <a:ext cx="584" cy="442"/>
              <a:chOff x="3583" y="6695"/>
              <a:chExt cx="460" cy="883"/>
            </a:xfrm>
          </p:grpSpPr>
          <p:sp>
            <p:nvSpPr>
              <p:cNvPr id="8810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dirty="0">
                    <a:solidFill>
                      <a:srgbClr val="000000"/>
                    </a:solidFill>
                    <a:latin typeface="Arial Narrow" charset="0"/>
                    <a:cs typeface="Times New Roman" charset="0"/>
                  </a:rPr>
                  <a:t> </a:t>
                </a:r>
                <a:r>
                  <a:rPr lang="zh-CN" altLang="en-US" sz="1400" b="1" dirty="0">
                    <a:solidFill>
                      <a:srgbClr val="000000"/>
                    </a:solidFill>
                    <a:latin typeface="Arial Narrow" charset="0"/>
                    <a:cs typeface="Times New Roman" charset="0"/>
                  </a:rPr>
                  <a:t>通婚      与哀伤</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9</a:t>
                </a:r>
                <a:endParaRPr lang="en-US" altLang="zh-CN" sz="1600" b="1" dirty="0">
                  <a:solidFill>
                    <a:srgbClr val="000000"/>
                  </a:solidFill>
                  <a:latin typeface="Arial Narrow" charset="0"/>
                  <a:cs typeface="SimSun" charset="0"/>
                </a:endParaRPr>
              </a:p>
            </p:txBody>
          </p:sp>
          <p:sp>
            <p:nvSpPr>
              <p:cNvPr id="8810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9" name="Group 103"/>
            <p:cNvGrpSpPr>
              <a:grpSpLocks/>
            </p:cNvGrpSpPr>
            <p:nvPr/>
          </p:nvGrpSpPr>
          <p:grpSpPr bwMode="auto">
            <a:xfrm>
              <a:off x="5131" y="3830"/>
              <a:ext cx="629" cy="442"/>
              <a:chOff x="4043" y="6695"/>
              <a:chExt cx="496" cy="883"/>
            </a:xfrm>
          </p:grpSpPr>
          <p:sp>
            <p:nvSpPr>
              <p:cNvPr id="8810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b="1" dirty="0">
                    <a:solidFill>
                      <a:srgbClr val="000000"/>
                    </a:solidFill>
                    <a:latin typeface="Arial Narrow" charset="0"/>
                    <a:cs typeface="Times New Roman" charset="0"/>
                  </a:rPr>
                  <a:t>执行离婚</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10</a:t>
                </a:r>
                <a:endParaRPr lang="en-US" altLang="zh-CN" sz="1600" b="1" dirty="0">
                  <a:solidFill>
                    <a:srgbClr val="000000"/>
                  </a:solidFill>
                  <a:latin typeface="Arial Narrow" charset="0"/>
                  <a:cs typeface="SimSun" charset="0"/>
                </a:endParaRPr>
              </a:p>
            </p:txBody>
          </p:sp>
          <p:sp>
            <p:nvSpPr>
              <p:cNvPr id="88102"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88100" name="Text Box 105"/>
            <p:cNvSpPr txBox="1">
              <a:spLocks noChangeArrowheads="1"/>
            </p:cNvSpPr>
            <p:nvPr/>
          </p:nvSpPr>
          <p:spPr bwMode="auto">
            <a:xfrm>
              <a:off x="2736" y="828"/>
              <a:ext cx="472" cy="3012"/>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Narrow" charset="0"/>
                  <a:cs typeface="Times New Roman" charset="0"/>
                </a:rPr>
                <a:t>以斯帖记</a:t>
              </a:r>
              <a:r>
                <a:rPr lang="en-US" altLang="ja-JP" b="1" dirty="0">
                  <a:solidFill>
                    <a:srgbClr val="FFFFFF"/>
                  </a:solidFill>
                  <a:latin typeface="Arial Narrow" charset="0"/>
                  <a:cs typeface="Times New Roman" charset="0"/>
                </a:rPr>
                <a:t> (58 </a:t>
              </a:r>
              <a:r>
                <a:rPr lang="zh-CN" altLang="en-US" b="1" dirty="0">
                  <a:solidFill>
                    <a:srgbClr val="FFFFFF"/>
                  </a:solidFill>
                  <a:latin typeface="Arial Narrow" charset="0"/>
                  <a:cs typeface="Times New Roman" charset="0"/>
                </a:rPr>
                <a:t>年间隙</a:t>
              </a:r>
              <a:r>
                <a:rPr lang="en-US" altLang="ja-JP" b="1" dirty="0">
                  <a:solidFill>
                    <a:srgbClr val="FFFFFF"/>
                  </a:solidFill>
                  <a:latin typeface="Arial Narrow" charset="0"/>
                  <a:cs typeface="Times New Roman" charset="0"/>
                </a:rPr>
                <a:t>)</a:t>
              </a:r>
              <a:endParaRPr lang="en-US" b="1" dirty="0">
                <a:solidFill>
                  <a:srgbClr val="FFFFFF"/>
                </a:solidFill>
                <a:latin typeface="Arial Narrow" charset="0"/>
                <a:cs typeface="Times New Roman" charset="0"/>
              </a:endParaRPr>
            </a:p>
          </p:txBody>
        </p:sp>
      </p:grpSp>
    </p:spTree>
    <p:extLst>
      <p:ext uri="{BB962C8B-B14F-4D97-AF65-F5344CB8AC3E}">
        <p14:creationId xmlns:p14="http://schemas.microsoft.com/office/powerpoint/2010/main" val="177368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所罗巴伯扮演着恢复被掳的民回到本国的角色，这预表了他的后裔将会担起恢复那些被拣选的人的生命脱离罪恶的工作。</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999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40864169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800-Ezra 12 Temple is Buil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5791200"/>
            <a:ext cx="9144000" cy="838200"/>
          </a:xfrm>
        </p:spPr>
        <p:txBody>
          <a:bodyPr/>
          <a:lstStyle/>
          <a:p>
            <a:pPr algn="ctr"/>
            <a:r>
              <a:rPr lang="zh-TW" altLang="en-US" b="1" dirty="0">
                <a:solidFill>
                  <a:srgbClr val="FFFFFF"/>
                </a:solidFill>
                <a:effectLst>
                  <a:glow rad="228600">
                    <a:schemeClr val="bg2"/>
                  </a:glow>
                </a:effectLst>
                <a:latin typeface="Arial" charset="0"/>
                <a:ea typeface="ＭＳ Ｐゴシック" charset="0"/>
                <a:cs typeface="Arial" charset="0"/>
              </a:rPr>
              <a:t>完成圣殿</a:t>
            </a:r>
            <a:r>
              <a:rPr lang="en-US" altLang="zh-TW" b="1" dirty="0">
                <a:solidFill>
                  <a:srgbClr val="FFFFFF"/>
                </a:solidFill>
                <a:effectLst>
                  <a:glow rad="228600">
                    <a:schemeClr val="bg2"/>
                  </a:glow>
                </a:effectLst>
                <a:latin typeface="Arial" charset="0"/>
                <a:ea typeface="ＭＳ Ｐゴシック" charset="0"/>
                <a:cs typeface="Arial" charset="0"/>
              </a:rPr>
              <a:t>(516 BC)</a:t>
            </a:r>
            <a:endParaRPr lang="en-US" b="1" dirty="0">
              <a:solidFill>
                <a:srgbClr val="FFFFFF"/>
              </a:solidFill>
              <a:effectLst>
                <a:glow rad="228600">
                  <a:schemeClr val="bg2"/>
                </a:glow>
              </a:effectLst>
              <a:latin typeface="Arial" charset="0"/>
              <a:ea typeface="ＭＳ Ｐゴシック" charset="0"/>
              <a:cs typeface="Arial"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r>
              <a:rPr lang="zh-TW" altLang="en-US">
                <a:latin typeface="Arial Black" charset="0"/>
                <a:ea typeface="ＭＳ Ｐゴシック" charset="0"/>
                <a:cs typeface="ＭＳ Ｐゴシック" charset="0"/>
              </a:rPr>
              <a:t>总纲</a:t>
            </a:r>
            <a:endParaRPr lang="en-US">
              <a:latin typeface="Arial Black" charset="0"/>
              <a:ea typeface="ＭＳ Ｐゴシック" charset="0"/>
              <a:cs typeface="ＭＳ Ｐゴシック" charset="0"/>
            </a:endParaRPr>
          </a:p>
        </p:txBody>
      </p:sp>
      <p:sp>
        <p:nvSpPr>
          <p:cNvPr id="114691" name="Text Box 3"/>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292-294</a:t>
            </a:r>
          </a:p>
        </p:txBody>
      </p:sp>
      <p:sp>
        <p:nvSpPr>
          <p:cNvPr id="29704" name="Text Box 8"/>
          <p:cNvSpPr txBox="1">
            <a:spLocks noChangeArrowheads="1"/>
          </p:cNvSpPr>
          <p:nvPr/>
        </p:nvSpPr>
        <p:spPr bwMode="auto">
          <a:xfrm>
            <a:off x="342900" y="963613"/>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Times New Roman" charset="0"/>
              </a:rPr>
              <a:t>I.	(1—6</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rgbClr val="000000"/>
                </a:solidFill>
              </a:rPr>
              <a:t>在第一次</a:t>
            </a:r>
            <a:r>
              <a:rPr lang="zh-CN" altLang="en-US" sz="2800">
                <a:solidFill>
                  <a:srgbClr val="000000"/>
                </a:solidFill>
              </a:rPr>
              <a:t>归回</a:t>
            </a:r>
            <a:r>
              <a:rPr lang="zh-TW" altLang="en-US" sz="2800">
                <a:solidFill>
                  <a:srgbClr val="000000"/>
                </a:solidFill>
              </a:rPr>
              <a:t>中，</a:t>
            </a:r>
            <a:r>
              <a:rPr lang="zh-CN" altLang="en-US" sz="2800">
                <a:solidFill>
                  <a:srgbClr val="000000"/>
                </a:solidFill>
              </a:rPr>
              <a:t>所罗巴伯与下</a:t>
            </a:r>
            <a:r>
              <a:rPr lang="en-US" altLang="zh-CN" sz="2800">
                <a:solidFill>
                  <a:srgbClr val="000000"/>
                </a:solidFill>
              </a:rPr>
              <a:t>50,000</a:t>
            </a:r>
            <a:r>
              <a:rPr lang="zh-CN" altLang="en-US" sz="2800">
                <a:solidFill>
                  <a:srgbClr val="000000"/>
                </a:solidFill>
              </a:rPr>
              <a:t>犹太人</a:t>
            </a:r>
            <a:r>
              <a:rPr lang="zh-TW" altLang="en-US" sz="2800">
                <a:solidFill>
                  <a:srgbClr val="000000"/>
                </a:solidFill>
              </a:rPr>
              <a:t>重建聖殿以</a:t>
            </a:r>
            <a:r>
              <a:rPr lang="zh-CN" altLang="en-US" sz="2800">
                <a:solidFill>
                  <a:srgbClr val="000000"/>
                </a:solidFill>
              </a:rPr>
              <a:t>鼓励</a:t>
            </a:r>
            <a:r>
              <a:rPr lang="zh-TW" altLang="en-US" sz="2800">
                <a:solidFill>
                  <a:srgbClr val="000000"/>
                </a:solidFill>
              </a:rPr>
              <a:t>遺留下來的人只在聖殿中敬拜</a:t>
            </a:r>
            <a:r>
              <a:rPr lang="zh-CN" altLang="en-US" sz="2800">
                <a:solidFill>
                  <a:srgbClr val="000000"/>
                </a:solidFill>
              </a:rPr>
              <a:t>，因</a:t>
            </a:r>
            <a:r>
              <a:rPr lang="zh-TW" altLang="en-US" sz="2800">
                <a:solidFill>
                  <a:srgbClr val="000000"/>
                </a:solidFill>
              </a:rPr>
              <a:t>為神信實地照應許</a:t>
            </a:r>
            <a:r>
              <a:rPr lang="zh-CN" altLang="en-US" sz="2800">
                <a:solidFill>
                  <a:srgbClr val="000000"/>
                </a:solidFill>
              </a:rPr>
              <a:t>履行其恢复（</a:t>
            </a:r>
            <a:r>
              <a:rPr lang="zh-TW" altLang="en-US" sz="2800">
                <a:solidFill>
                  <a:srgbClr val="000000"/>
                </a:solidFill>
              </a:rPr>
              <a:t>公元前</a:t>
            </a:r>
            <a:r>
              <a:rPr lang="en-US" altLang="zh-CN" sz="2800">
                <a:solidFill>
                  <a:srgbClr val="000000"/>
                </a:solidFill>
              </a:rPr>
              <a:t>538 </a:t>
            </a:r>
            <a:r>
              <a:rPr lang="zh-TW" altLang="en-US" sz="2800">
                <a:solidFill>
                  <a:srgbClr val="000000"/>
                </a:solidFill>
              </a:rPr>
              <a:t>年</a:t>
            </a:r>
            <a:r>
              <a:rPr lang="zh-CN" altLang="en-US" sz="2800">
                <a:solidFill>
                  <a:srgbClr val="000000"/>
                </a:solidFill>
              </a:rPr>
              <a:t>）</a:t>
            </a:r>
            <a:endParaRPr lang="en-US" altLang="zh-CN" sz="2800" b="1">
              <a:solidFill>
                <a:srgbClr val="000000"/>
              </a:solidFill>
              <a:latin typeface="Arial" charset="0"/>
              <a:cs typeface="Times New Roman" charset="0"/>
            </a:endParaRPr>
          </a:p>
        </p:txBody>
      </p:sp>
    </p:spTree>
    <p:extLst>
      <p:ext uri="{BB962C8B-B14F-4D97-AF65-F5344CB8AC3E}">
        <p14:creationId xmlns:p14="http://schemas.microsoft.com/office/powerpoint/2010/main" val="90598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57603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zh-CN" altLang="en-US" b="1" dirty="0">
                <a:solidFill>
                  <a:srgbClr val="FFFFFF"/>
                </a:solidFill>
                <a:effectLst>
                  <a:glow rad="228600">
                    <a:schemeClr val="tx1"/>
                  </a:glow>
                </a:effectLst>
                <a:latin typeface="Arial" charset="0"/>
                <a:ea typeface="ＭＳ Ｐゴシック" charset="0"/>
                <a:cs typeface="Arial" charset="0"/>
              </a:rPr>
              <a:t>哪一个更重要？</a:t>
            </a:r>
            <a:endParaRPr lang="en-US" b="1" dirty="0">
              <a:solidFill>
                <a:srgbClr val="FFFFFF"/>
              </a:solidFill>
              <a:effectLst>
                <a:glow rad="228600">
                  <a:schemeClr val="tx1"/>
                </a:glow>
              </a:effectLst>
              <a:latin typeface="Arial" charset="0"/>
              <a:ea typeface="ＭＳ Ｐゴシック" charset="0"/>
              <a:cs typeface="Arial"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cs typeface="Arial" charset="0"/>
              </a:rPr>
              <a:t>硬件</a:t>
            </a:r>
            <a:endParaRPr kumimoji="0" lang="en-US" sz="44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cs typeface="Arial" charset="0"/>
              </a:rPr>
              <a:t>软件</a:t>
            </a:r>
            <a:r>
              <a:rPr kumimoji="0" lang="en-US" sz="44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rPr>
              <a:t>?</a:t>
            </a:r>
          </a:p>
        </p:txBody>
      </p:sp>
      <p:sp>
        <p:nvSpPr>
          <p:cNvPr id="7" name="TextBox 6"/>
          <p:cNvSpPr txBox="1"/>
          <p:nvPr/>
        </p:nvSpPr>
        <p:spPr>
          <a:xfrm>
            <a:off x="-383371" y="2659927"/>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10" name="Picture 9"/>
          <p:cNvPicPr>
            <a:picLocks noChangeAspect="1"/>
          </p:cNvPicPr>
          <p:nvPr/>
        </p:nvPicPr>
        <p:blipFill>
          <a:blip r:embed="rId3"/>
          <a:stretch>
            <a:fillRect/>
          </a:stretch>
        </p:blipFill>
        <p:spPr>
          <a:xfrm>
            <a:off x="3723337" y="1916832"/>
            <a:ext cx="5420663" cy="4217020"/>
          </a:xfrm>
          <a:prstGeom prst="rect">
            <a:avLst/>
          </a:prstGeom>
        </p:spPr>
      </p:pic>
      <p:pic>
        <p:nvPicPr>
          <p:cNvPr id="9" name="Picture 8"/>
          <p:cNvPicPr>
            <a:picLocks noChangeAspect="1"/>
          </p:cNvPicPr>
          <p:nvPr/>
        </p:nvPicPr>
        <p:blipFill>
          <a:blip r:embed="rId4"/>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11390495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496" y="937220"/>
            <a:ext cx="9144000" cy="5372100"/>
          </a:xfrm>
          <a:prstGeom prst="rect">
            <a:avLst/>
          </a:prstGeom>
        </p:spPr>
      </p:pic>
      <p:pic>
        <p:nvPicPr>
          <p:cNvPr id="9" name="Picture 8"/>
          <p:cNvPicPr>
            <a:picLocks noChangeAspect="1"/>
          </p:cNvPicPr>
          <p:nvPr/>
        </p:nvPicPr>
        <p:blipFill>
          <a:blip r:embed="rId3"/>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zh-CN" altLang="en-US" b="1" dirty="0">
                <a:solidFill>
                  <a:srgbClr val="FFFFFF"/>
                </a:solidFill>
                <a:effectLst>
                  <a:glow rad="228600">
                    <a:schemeClr val="tx1"/>
                  </a:glow>
                </a:effectLst>
                <a:latin typeface="Arial" charset="0"/>
                <a:ea typeface="ＭＳ Ｐゴシック" charset="0"/>
                <a:cs typeface="Arial" charset="0"/>
              </a:rPr>
              <a:t>哪一个更重要？</a:t>
            </a:r>
            <a:endParaRPr lang="en-US" b="1" dirty="0">
              <a:solidFill>
                <a:srgbClr val="FFFFFF"/>
              </a:solidFill>
              <a:effectLst>
                <a:glow rad="228600">
                  <a:schemeClr val="tx1"/>
                </a:glow>
              </a:effectLst>
              <a:latin typeface="Arial" charset="0"/>
              <a:ea typeface="ＭＳ Ｐゴシック" charset="0"/>
              <a:cs typeface="Arial"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cs typeface="Arial" charset="0"/>
              </a:rPr>
              <a:t>硬件</a:t>
            </a:r>
            <a:r>
              <a:rPr kumimoji="0" lang="en-US" sz="44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rPr>
              <a:t>?</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cs typeface="Arial" charset="0"/>
              </a:rPr>
              <a:t>软件</a:t>
            </a:r>
            <a:r>
              <a:rPr kumimoji="0" lang="en-US" sz="44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rPr>
              <a:t>?</a:t>
            </a: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cs typeface="Arial" charset="0"/>
              </a:rPr>
              <a:t>重建圣殿</a:t>
            </a:r>
            <a:endParaRPr kumimoji="0" lang="en-US" sz="40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endParaRP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rPr>
              <a:t>重建人民</a:t>
            </a:r>
            <a:endParaRPr kumimoji="0" lang="en-US" sz="40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2084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60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60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zh-CN" altLang="en-US" b="1" dirty="0">
                <a:solidFill>
                  <a:srgbClr val="FFFFFF"/>
                </a:solidFill>
                <a:effectLst>
                  <a:glow rad="228600">
                    <a:schemeClr val="tx1"/>
                  </a:glow>
                </a:effectLst>
                <a:latin typeface="Arial" charset="0"/>
                <a:ea typeface="ＭＳ Ｐゴシック" charset="0"/>
                <a:cs typeface="Arial" charset="0"/>
              </a:rPr>
              <a:t>重建人民</a:t>
            </a:r>
            <a:endParaRPr lang="en-US" b="1" dirty="0">
              <a:solidFill>
                <a:srgbClr val="FFFFFF"/>
              </a:solidFill>
              <a:effectLst>
                <a:glow rad="228600">
                  <a:schemeClr val="tx1"/>
                </a:glow>
              </a:effectLst>
              <a:latin typeface="Arial" charset="0"/>
              <a:ea typeface="ＭＳ Ｐゴシック" charset="0"/>
              <a:cs typeface="Arial" charset="0"/>
            </a:endParaRP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cs typeface="Arial" charset="0"/>
              </a:rPr>
              <a:t>圣灵的同在</a:t>
            </a:r>
            <a:r>
              <a:rPr kumimoji="0" lang="en-US" sz="44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rPr>
              <a:t>?</a:t>
            </a: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cs typeface="Arial" charset="0"/>
              </a:rPr>
              <a:t>顺服圣灵</a:t>
            </a:r>
            <a:r>
              <a:rPr kumimoji="0" lang="en-US" sz="44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rPr>
              <a:t>?</a:t>
            </a:r>
          </a:p>
        </p:txBody>
      </p:sp>
      <p:pic>
        <p:nvPicPr>
          <p:cNvPr id="9" name="Picture 8"/>
          <p:cNvPicPr>
            <a:picLocks noChangeAspect="1"/>
          </p:cNvPicPr>
          <p:nvPr/>
        </p:nvPicPr>
        <p:blipFill>
          <a:blip r:embed="rId3"/>
          <a:stretch>
            <a:fillRect/>
          </a:stretch>
        </p:blipFill>
        <p:spPr>
          <a:xfrm>
            <a:off x="4540391" y="2730838"/>
            <a:ext cx="4497638" cy="3271009"/>
          </a:xfrm>
          <a:prstGeom prst="rect">
            <a:avLst/>
          </a:prstGeom>
        </p:spPr>
      </p:pic>
      <p:pic>
        <p:nvPicPr>
          <p:cNvPr id="10" name="Picture 9"/>
          <p:cNvPicPr>
            <a:picLocks noChangeAspect="1"/>
          </p:cNvPicPr>
          <p:nvPr/>
        </p:nvPicPr>
        <p:blipFill>
          <a:blip r:embed="rId4"/>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305360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r>
              <a:rPr lang="zh-TW" altLang="en-US">
                <a:latin typeface="Arial Black" charset="0"/>
                <a:ea typeface="ＭＳ Ｐゴシック" charset="0"/>
                <a:cs typeface="ＭＳ Ｐゴシック" charset="0"/>
              </a:rPr>
              <a:t>总纲</a:t>
            </a:r>
            <a:endParaRPr lang="en-US">
              <a:latin typeface="Arial Black" charset="0"/>
              <a:ea typeface="ＭＳ Ｐゴシック" charset="0"/>
              <a:cs typeface="ＭＳ Ｐゴシック" charset="0"/>
            </a:endParaRPr>
          </a:p>
        </p:txBody>
      </p:sp>
      <p:sp>
        <p:nvSpPr>
          <p:cNvPr id="114691" name="Text Box 3"/>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292-294</a:t>
            </a:r>
          </a:p>
        </p:txBody>
      </p:sp>
      <p:sp>
        <p:nvSpPr>
          <p:cNvPr id="29704" name="Text Box 8"/>
          <p:cNvSpPr txBox="1">
            <a:spLocks noChangeArrowheads="1"/>
          </p:cNvSpPr>
          <p:nvPr/>
        </p:nvSpPr>
        <p:spPr bwMode="auto">
          <a:xfrm>
            <a:off x="342900" y="963613"/>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Times New Roman" charset="0"/>
              </a:rPr>
              <a:t>I.	(1—6</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rgbClr val="000000"/>
                </a:solidFill>
              </a:rPr>
              <a:t>在第一次</a:t>
            </a:r>
            <a:r>
              <a:rPr lang="zh-CN" altLang="en-US" sz="2800">
                <a:solidFill>
                  <a:srgbClr val="000000"/>
                </a:solidFill>
              </a:rPr>
              <a:t>归回</a:t>
            </a:r>
            <a:r>
              <a:rPr lang="zh-TW" altLang="en-US" sz="2800">
                <a:solidFill>
                  <a:srgbClr val="000000"/>
                </a:solidFill>
              </a:rPr>
              <a:t>中，</a:t>
            </a:r>
            <a:r>
              <a:rPr lang="zh-CN" altLang="en-US" sz="2800">
                <a:solidFill>
                  <a:srgbClr val="000000"/>
                </a:solidFill>
              </a:rPr>
              <a:t>所罗巴伯与下</a:t>
            </a:r>
            <a:r>
              <a:rPr lang="en-US" altLang="zh-CN" sz="2800">
                <a:solidFill>
                  <a:srgbClr val="000000"/>
                </a:solidFill>
              </a:rPr>
              <a:t>50,000</a:t>
            </a:r>
            <a:r>
              <a:rPr lang="zh-CN" altLang="en-US" sz="2800">
                <a:solidFill>
                  <a:srgbClr val="000000"/>
                </a:solidFill>
              </a:rPr>
              <a:t>犹太人</a:t>
            </a:r>
            <a:r>
              <a:rPr lang="zh-TW" altLang="en-US" sz="2800">
                <a:solidFill>
                  <a:srgbClr val="000000"/>
                </a:solidFill>
              </a:rPr>
              <a:t>重建聖殿以</a:t>
            </a:r>
            <a:r>
              <a:rPr lang="zh-CN" altLang="en-US" sz="2800">
                <a:solidFill>
                  <a:srgbClr val="000000"/>
                </a:solidFill>
              </a:rPr>
              <a:t>鼓励</a:t>
            </a:r>
            <a:r>
              <a:rPr lang="zh-TW" altLang="en-US" sz="2800">
                <a:solidFill>
                  <a:srgbClr val="000000"/>
                </a:solidFill>
              </a:rPr>
              <a:t>遺留下來的人只在聖殿中敬拜</a:t>
            </a:r>
            <a:r>
              <a:rPr lang="zh-CN" altLang="en-US" sz="2800">
                <a:solidFill>
                  <a:srgbClr val="000000"/>
                </a:solidFill>
              </a:rPr>
              <a:t>，因</a:t>
            </a:r>
            <a:r>
              <a:rPr lang="zh-TW" altLang="en-US" sz="2800">
                <a:solidFill>
                  <a:srgbClr val="000000"/>
                </a:solidFill>
              </a:rPr>
              <a:t>為神信實地照應許</a:t>
            </a:r>
            <a:r>
              <a:rPr lang="zh-CN" altLang="en-US" sz="2800">
                <a:solidFill>
                  <a:srgbClr val="000000"/>
                </a:solidFill>
              </a:rPr>
              <a:t>履行其恢复（</a:t>
            </a:r>
            <a:r>
              <a:rPr lang="zh-TW" altLang="en-US" sz="2800">
                <a:solidFill>
                  <a:srgbClr val="000000"/>
                </a:solidFill>
              </a:rPr>
              <a:t>公元前</a:t>
            </a:r>
            <a:r>
              <a:rPr lang="en-US" altLang="zh-CN" sz="2800">
                <a:solidFill>
                  <a:srgbClr val="000000"/>
                </a:solidFill>
              </a:rPr>
              <a:t>538 </a:t>
            </a:r>
            <a:r>
              <a:rPr lang="zh-TW" altLang="en-US" sz="2800">
                <a:solidFill>
                  <a:srgbClr val="000000"/>
                </a:solidFill>
              </a:rPr>
              <a:t>年</a:t>
            </a:r>
            <a:r>
              <a:rPr lang="zh-CN" altLang="en-US" sz="2800">
                <a:solidFill>
                  <a:srgbClr val="000000"/>
                </a:solidFill>
              </a:rPr>
              <a:t>）</a:t>
            </a:r>
            <a:endParaRPr lang="en-US" altLang="zh-CN" sz="2800" b="1">
              <a:solidFill>
                <a:srgbClr val="000000"/>
              </a:solidFill>
              <a:latin typeface="Arial" charset="0"/>
              <a:cs typeface="Times New Roman" charset="0"/>
            </a:endParaRPr>
          </a:p>
        </p:txBody>
      </p:sp>
      <p:sp>
        <p:nvSpPr>
          <p:cNvPr id="29705" name="Text Box 9"/>
          <p:cNvSpPr txBox="1">
            <a:spLocks noChangeArrowheads="1"/>
          </p:cNvSpPr>
          <p:nvPr/>
        </p:nvSpPr>
        <p:spPr bwMode="auto">
          <a:xfrm>
            <a:off x="304800" y="4286250"/>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30000"/>
              </a:spcBef>
            </a:pPr>
            <a:r>
              <a:rPr lang="en-US" altLang="zh-CN" sz="2800" b="1">
                <a:solidFill>
                  <a:srgbClr val="000000"/>
                </a:solidFill>
                <a:latin typeface="Arial" charset="0"/>
                <a:cs typeface="Times New Roman" charset="0"/>
              </a:rPr>
              <a:t>II.	(7—10</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rgbClr val="000000"/>
                </a:solidFill>
              </a:rPr>
              <a:t>記錄在</a:t>
            </a:r>
            <a:r>
              <a:rPr lang="zh-CN" altLang="en-US" sz="2800">
                <a:solidFill>
                  <a:srgbClr val="000000"/>
                </a:solidFill>
              </a:rPr>
              <a:t>第二次归回</a:t>
            </a:r>
            <a:r>
              <a:rPr lang="zh-TW" altLang="en-US" sz="2800">
                <a:solidFill>
                  <a:srgbClr val="000000"/>
                </a:solidFill>
              </a:rPr>
              <a:t>時，</a:t>
            </a:r>
            <a:r>
              <a:rPr lang="zh-CN" altLang="en-US" sz="2800">
                <a:solidFill>
                  <a:srgbClr val="000000"/>
                </a:solidFill>
              </a:rPr>
              <a:t>以斯拉</a:t>
            </a:r>
            <a:r>
              <a:rPr lang="zh-TW" altLang="en-US" sz="2800">
                <a:solidFill>
                  <a:srgbClr val="000000"/>
                </a:solidFill>
              </a:rPr>
              <a:t>下</a:t>
            </a:r>
            <a:r>
              <a:rPr lang="en-US" altLang="zh-CN" sz="2800">
                <a:solidFill>
                  <a:srgbClr val="000000"/>
                </a:solidFill>
              </a:rPr>
              <a:t>5000</a:t>
            </a:r>
            <a:r>
              <a:rPr lang="zh-TW" altLang="en-US" sz="2800">
                <a:solidFill>
                  <a:srgbClr val="000000"/>
                </a:solidFill>
              </a:rPr>
              <a:t>個</a:t>
            </a:r>
            <a:r>
              <a:rPr lang="zh-CN" altLang="en-US" sz="2800">
                <a:solidFill>
                  <a:srgbClr val="000000"/>
                </a:solidFill>
              </a:rPr>
              <a:t>犹太人的改革</a:t>
            </a:r>
            <a:r>
              <a:rPr lang="zh-TW" altLang="en-US" sz="2800">
                <a:solidFill>
                  <a:srgbClr val="000000"/>
                </a:solidFill>
              </a:rPr>
              <a:t>的目的是</a:t>
            </a:r>
            <a:r>
              <a:rPr lang="zh-CN" altLang="en-US" sz="2800">
                <a:solidFill>
                  <a:srgbClr val="000000"/>
                </a:solidFill>
              </a:rPr>
              <a:t>鼓励</a:t>
            </a:r>
            <a:r>
              <a:rPr lang="zh-TW" altLang="en-US" sz="2800">
                <a:solidFill>
                  <a:srgbClr val="000000"/>
                </a:solidFill>
              </a:rPr>
              <a:t>遺留下來的人因着</a:t>
            </a:r>
            <a:r>
              <a:rPr lang="zh-CN" altLang="en-US" sz="2800">
                <a:solidFill>
                  <a:srgbClr val="000000"/>
                </a:solidFill>
              </a:rPr>
              <a:t>上帝的怜悯</a:t>
            </a:r>
            <a:r>
              <a:rPr lang="zh-TW" altLang="en-US" sz="2800">
                <a:solidFill>
                  <a:srgbClr val="000000"/>
                </a:solidFill>
              </a:rPr>
              <a:t>屐行</a:t>
            </a:r>
            <a:r>
              <a:rPr lang="zh-CN" altLang="en-US" sz="2800">
                <a:solidFill>
                  <a:srgbClr val="000000"/>
                </a:solidFill>
              </a:rPr>
              <a:t>契约义务（公元前</a:t>
            </a:r>
            <a:r>
              <a:rPr lang="en-US" altLang="zh-CN" sz="2800">
                <a:solidFill>
                  <a:srgbClr val="000000"/>
                </a:solidFill>
              </a:rPr>
              <a:t>458</a:t>
            </a:r>
            <a:r>
              <a:rPr lang="zh-TW" altLang="en-US" sz="2800">
                <a:solidFill>
                  <a:srgbClr val="000000"/>
                </a:solidFill>
              </a:rPr>
              <a:t>年</a:t>
            </a:r>
            <a:r>
              <a:rPr lang="zh-CN" altLang="en-US" sz="2800">
                <a:solidFill>
                  <a:srgbClr val="000000"/>
                </a:solidFill>
              </a:rPr>
              <a:t>）。</a:t>
            </a:r>
            <a:endParaRPr lang="en-US" altLang="zh-CN" sz="2800" b="1">
              <a:solidFill>
                <a:srgbClr val="000000"/>
              </a:solidFill>
              <a:latin typeface="Arial" charset="0"/>
              <a:cs typeface="Times New Roman" charset="0"/>
            </a:endParaRPr>
          </a:p>
        </p:txBody>
      </p:sp>
    </p:spTree>
    <p:extLst>
      <p:ext uri="{BB962C8B-B14F-4D97-AF65-F5344CB8AC3E}">
        <p14:creationId xmlns:p14="http://schemas.microsoft.com/office/powerpoint/2010/main" val="2406245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additive="base">
                                        <p:cTn id="13" dur="500" fill="hold"/>
                                        <p:tgtEl>
                                          <p:spTgt spid="29705"/>
                                        </p:tgtEl>
                                        <p:attrNameLst>
                                          <p:attrName>ppt_x</p:attrName>
                                        </p:attrNameLst>
                                      </p:cBhvr>
                                      <p:tavLst>
                                        <p:tav tm="0">
                                          <p:val>
                                            <p:strVal val="1+#ppt_w/2"/>
                                          </p:val>
                                        </p:tav>
                                        <p:tav tm="100000">
                                          <p:val>
                                            <p:strVal val="#ppt_x"/>
                                          </p:val>
                                        </p:tav>
                                      </p:tavLst>
                                    </p:anim>
                                    <p:anim calcmode="lin" valueType="num">
                                      <p:cBhvr additive="base">
                                        <p:cTn id="14" dur="500" fill="hold"/>
                                        <p:tgtEl>
                                          <p:spTgt spid="297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P spid="29705"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347864" y="368300"/>
            <a:ext cx="5796135" cy="4068812"/>
          </a:xfrm>
          <a:effectLst/>
        </p:spPr>
        <p:txBody>
          <a:bodyPr/>
          <a:lstStyle/>
          <a:p>
            <a:pPr>
              <a:defRPr/>
            </a:pP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zh-CN" altLang="en-US" sz="4000" b="1" dirty="0">
                <a:solidFill>
                  <a:schemeClr val="tx2"/>
                </a:solidFill>
                <a:effectLst>
                  <a:glow rad="127000">
                    <a:schemeClr val="bg1"/>
                  </a:glow>
                </a:effectLst>
                <a:latin typeface="Arial" charset="0"/>
                <a:ea typeface="ＭＳ Ｐゴシック" charset="0"/>
                <a:cs typeface="ＭＳ Ｐゴシック" charset="0"/>
              </a:rPr>
              <a:t>因为以斯拉专心寻求</a:t>
            </a:r>
            <a:r>
              <a:rPr lang="zh-CN" altLang="en-US" sz="4000" b="1" dirty="0">
                <a:solidFill>
                  <a:schemeClr val="accent2"/>
                </a:solidFill>
                <a:effectLst>
                  <a:glow rad="127000">
                    <a:schemeClr val="bg1"/>
                  </a:glow>
                </a:effectLst>
                <a:latin typeface="Arial" charset="0"/>
                <a:ea typeface="ＭＳ Ｐゴシック" charset="0"/>
                <a:cs typeface="ＭＳ Ｐゴシック" charset="0"/>
              </a:rPr>
              <a:t>研究</a:t>
            </a:r>
            <a:r>
              <a:rPr lang="zh-CN" altLang="en-US" sz="4000" b="1" dirty="0">
                <a:solidFill>
                  <a:schemeClr val="tx2"/>
                </a:solidFill>
                <a:effectLst>
                  <a:glow rad="127000">
                    <a:schemeClr val="bg1"/>
                  </a:glow>
                </a:effectLst>
                <a:latin typeface="Arial" charset="0"/>
                <a:ea typeface="ＭＳ Ｐゴシック" charset="0"/>
                <a:cs typeface="ＭＳ Ｐゴシック" charset="0"/>
              </a:rPr>
              <a:t>耶和华的律法，并且</a:t>
            </a:r>
            <a:r>
              <a:rPr lang="zh-CN" altLang="en-US" sz="4000" b="1" dirty="0">
                <a:solidFill>
                  <a:schemeClr val="accent2"/>
                </a:solidFill>
                <a:effectLst>
                  <a:glow rad="127000">
                    <a:schemeClr val="bg1"/>
                  </a:glow>
                </a:effectLst>
                <a:latin typeface="Arial" charset="0"/>
                <a:ea typeface="ＭＳ Ｐゴシック" charset="0"/>
                <a:cs typeface="ＭＳ Ｐゴシック" charset="0"/>
              </a:rPr>
              <a:t>遵行</a:t>
            </a:r>
            <a:r>
              <a:rPr lang="zh-CN" altLang="en-US" sz="4000" b="1" dirty="0">
                <a:solidFill>
                  <a:schemeClr val="tx2"/>
                </a:solidFill>
                <a:effectLst>
                  <a:glow rad="127000">
                    <a:schemeClr val="bg1"/>
                  </a:glow>
                </a:effectLst>
                <a:latin typeface="Arial" charset="0"/>
                <a:ea typeface="ＭＳ Ｐゴシック" charset="0"/>
                <a:cs typeface="ＭＳ Ｐゴシック" charset="0"/>
              </a:rPr>
              <a:t>，在以色列中</a:t>
            </a:r>
            <a:r>
              <a:rPr lang="zh-CN" altLang="en-US" sz="4000" b="1" dirty="0">
                <a:solidFill>
                  <a:schemeClr val="accent2"/>
                </a:solidFill>
                <a:effectLst>
                  <a:glow rad="127000">
                    <a:schemeClr val="bg1"/>
                  </a:glow>
                </a:effectLst>
                <a:latin typeface="Arial" charset="0"/>
                <a:ea typeface="ＭＳ Ｐゴシック" charset="0"/>
                <a:cs typeface="ＭＳ Ｐゴシック" charset="0"/>
              </a:rPr>
              <a:t>教导</a:t>
            </a:r>
            <a:r>
              <a:rPr lang="zh-CN" altLang="en-US" sz="4000" b="1" dirty="0">
                <a:solidFill>
                  <a:schemeClr val="tx2"/>
                </a:solidFill>
                <a:effectLst>
                  <a:glow rad="127000">
                    <a:schemeClr val="bg1"/>
                  </a:glow>
                </a:effectLst>
                <a:latin typeface="Arial" charset="0"/>
                <a:ea typeface="ＭＳ Ｐゴシック" charset="0"/>
                <a:cs typeface="ＭＳ Ｐゴシック" charset="0"/>
              </a:rPr>
              <a:t>律例和典章</a:t>
            </a: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 </a:t>
            </a:r>
            <a:br>
              <a:rPr lang="en-US" sz="4000" b="1" dirty="0">
                <a:solidFill>
                  <a:schemeClr val="tx2"/>
                </a:solidFill>
                <a:effectLst>
                  <a:glow rad="127000">
                    <a:schemeClr val="bg1"/>
                  </a:glow>
                </a:effectLst>
                <a:latin typeface="Arial" charset="0"/>
                <a:ea typeface="ＭＳ Ｐゴシック" charset="0"/>
                <a:cs typeface="ＭＳ Ｐゴシック" charset="0"/>
              </a:rPr>
            </a:br>
            <a:r>
              <a:rPr lang="en-US" sz="4000" b="1" dirty="0">
                <a:solidFill>
                  <a:schemeClr val="tx2"/>
                </a:solidFill>
                <a:effectLst>
                  <a:glow rad="127000">
                    <a:schemeClr val="bg1"/>
                  </a:glow>
                </a:effectLst>
                <a:latin typeface="Arial" charset="0"/>
                <a:ea typeface="ＭＳ Ｐゴシック" charset="0"/>
                <a:cs typeface="ＭＳ Ｐゴシック" charset="0"/>
              </a:rPr>
              <a:t>(</a:t>
            </a:r>
            <a:r>
              <a:rPr lang="zh-CN" altLang="en-US" sz="4000" b="1" dirty="0">
                <a:solidFill>
                  <a:schemeClr val="tx2"/>
                </a:solidFill>
                <a:effectLst>
                  <a:glow rad="127000">
                    <a:schemeClr val="bg1"/>
                  </a:glow>
                </a:effectLst>
                <a:latin typeface="Arial" charset="0"/>
                <a:ea typeface="ＭＳ Ｐゴシック" charset="0"/>
                <a:cs typeface="ＭＳ Ｐゴシック" charset="0"/>
              </a:rPr>
              <a:t>以斯拉</a:t>
            </a:r>
            <a:r>
              <a:rPr lang="en-US" sz="4000" b="1" dirty="0">
                <a:solidFill>
                  <a:schemeClr val="tx2"/>
                </a:solidFill>
                <a:effectLst>
                  <a:glow rad="127000">
                    <a:schemeClr val="bg1"/>
                  </a:glow>
                </a:effectLst>
                <a:latin typeface="Arial" charset="0"/>
                <a:ea typeface="ＭＳ Ｐゴシック" charset="0"/>
                <a:cs typeface="ＭＳ Ｐゴシック" charset="0"/>
              </a:rPr>
              <a:t> 7:10 </a:t>
            </a:r>
            <a:r>
              <a:rPr lang="en-US" altLang="zh-CN" sz="4000" b="1" dirty="0">
                <a:solidFill>
                  <a:schemeClr val="tx2"/>
                </a:solidFill>
                <a:effectLst>
                  <a:glow rad="127000">
                    <a:schemeClr val="bg1"/>
                  </a:glow>
                </a:effectLst>
                <a:latin typeface="Arial" charset="0"/>
                <a:ea typeface="ＭＳ Ｐゴシック" charset="0"/>
                <a:cs typeface="ＭＳ Ｐゴシック" charset="0"/>
              </a:rPr>
              <a:t>CNVS</a:t>
            </a:r>
            <a:r>
              <a:rPr lang="en-US" sz="40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4888714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7"/>
              </a:srgbClr>
            </a:outerShdw>
          </a:effectLst>
        </p:spPr>
        <p:txBody>
          <a:bodyPr wrap="none" anchor="ctr"/>
          <a:lstStyle/>
          <a:p>
            <a:pPr algn="ctr">
              <a:defRPr/>
            </a:pPr>
            <a:endParaRPr lang="en-US">
              <a:solidFill>
                <a:srgbClr val="FFFFFF"/>
              </a:solidFill>
              <a:ea typeface="ＭＳ Ｐゴシック" charset="-128"/>
              <a:cs typeface="ＭＳ Ｐゴシック" charset="-128"/>
            </a:endParaRPr>
          </a:p>
        </p:txBody>
      </p:sp>
      <p:sp>
        <p:nvSpPr>
          <p:cNvPr id="190467" name="Text Box 3"/>
          <p:cNvSpPr txBox="1">
            <a:spLocks noChangeArrowheads="1"/>
          </p:cNvSpPr>
          <p:nvPr/>
        </p:nvSpPr>
        <p:spPr bwMode="auto">
          <a:xfrm>
            <a:off x="304800" y="4648200"/>
            <a:ext cx="2286000" cy="8302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重建</a:t>
            </a:r>
            <a:br>
              <a:rPr lang="en-US" altLang="zh-TW" b="1">
                <a:solidFill>
                  <a:srgbClr val="FFFFFF"/>
                </a:solidFill>
              </a:rPr>
            </a:br>
            <a:r>
              <a:rPr lang="en-US" altLang="ja-JP" b="1">
                <a:solidFill>
                  <a:srgbClr val="FFFFFF"/>
                </a:solidFill>
              </a:rPr>
              <a:t>1-6</a:t>
            </a:r>
            <a:endParaRPr lang="en-US" b="1">
              <a:solidFill>
                <a:srgbClr val="FFFFFF"/>
              </a:solidFill>
            </a:endParaRPr>
          </a:p>
        </p:txBody>
      </p:sp>
      <p:sp>
        <p:nvSpPr>
          <p:cNvPr id="190468" name="Text Box 4"/>
          <p:cNvSpPr txBox="1">
            <a:spLocks noChangeArrowheads="1"/>
          </p:cNvSpPr>
          <p:nvPr/>
        </p:nvSpPr>
        <p:spPr bwMode="auto">
          <a:xfrm>
            <a:off x="1752600" y="593725"/>
            <a:ext cx="3200400" cy="70802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a:t>以斯拉记</a:t>
            </a:r>
            <a:endParaRPr lang="en-US" sz="4000" b="1">
              <a:solidFill>
                <a:srgbClr val="FFFFFF"/>
              </a:solidFill>
            </a:endParaRP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80" name="Text Box 16"/>
          <p:cNvSpPr txBox="1">
            <a:spLocks noChangeArrowheads="1"/>
          </p:cNvSpPr>
          <p:nvPr/>
        </p:nvSpPr>
        <p:spPr bwMode="auto">
          <a:xfrm rot="-4264024">
            <a:off x="1293812" y="2717801"/>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lvl="1">
              <a:spcBef>
                <a:spcPct val="50000"/>
              </a:spcBef>
              <a:defRPr/>
            </a:pPr>
            <a:r>
              <a:rPr lang="zh-CN" altLang="en-US" sz="3600" dirty="0">
                <a:latin typeface="Times New Roman" pitchFamily="18" charset="0"/>
                <a:ea typeface="ＭＳ Ｐゴシック" pitchFamily="34" charset="-128"/>
                <a:cs typeface="+mn-cs"/>
              </a:rPr>
              <a:t>归回 </a:t>
            </a:r>
            <a:r>
              <a:rPr lang="en-US" sz="3600" b="1" dirty="0">
                <a:solidFill>
                  <a:srgbClr val="FFFFFF"/>
                </a:solidFill>
                <a:latin typeface="Times New Roman" pitchFamily="-111" charset="0"/>
                <a:ea typeface="+mn-ea"/>
                <a:cs typeface="+mn-cs"/>
              </a:rPr>
              <a:t>7-8</a:t>
            </a:r>
          </a:p>
        </p:txBody>
      </p:sp>
      <p:sp>
        <p:nvSpPr>
          <p:cNvPr id="190481" name="Text Box 17"/>
          <p:cNvSpPr txBox="1">
            <a:spLocks noChangeArrowheads="1"/>
          </p:cNvSpPr>
          <p:nvPr/>
        </p:nvSpPr>
        <p:spPr bwMode="auto">
          <a:xfrm rot="-4229803">
            <a:off x="2138362" y="2754313"/>
            <a:ext cx="392112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spcBef>
                <a:spcPct val="50000"/>
              </a:spcBef>
            </a:pPr>
            <a:r>
              <a:rPr lang="zh-CN" altLang="en-US" sz="3600"/>
              <a:t>恢复</a:t>
            </a:r>
            <a:r>
              <a:rPr lang="en-US" altLang="ja-JP" sz="3600" b="1">
                <a:solidFill>
                  <a:srgbClr val="FFFFFF"/>
                </a:solidFill>
              </a:rPr>
              <a:t>9-10 </a:t>
            </a:r>
            <a:endParaRPr lang="en-US" sz="3600" b="1">
              <a:solidFill>
                <a:srgbClr val="FFFFFF"/>
              </a:solidFill>
            </a:endParaRPr>
          </a:p>
        </p:txBody>
      </p:sp>
      <p:sp>
        <p:nvSpPr>
          <p:cNvPr id="190482" name="Text Box 18"/>
          <p:cNvSpPr txBox="1">
            <a:spLocks noChangeArrowheads="1"/>
          </p:cNvSpPr>
          <p:nvPr/>
        </p:nvSpPr>
        <p:spPr bwMode="auto">
          <a:xfrm rot="-4225144">
            <a:off x="-476250" y="2708276"/>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lvl="1">
              <a:spcBef>
                <a:spcPct val="50000"/>
              </a:spcBef>
              <a:defRPr/>
            </a:pPr>
            <a:r>
              <a:rPr lang="zh-CN" altLang="en-US" sz="3600" dirty="0">
                <a:latin typeface="Times New Roman" pitchFamily="18" charset="0"/>
                <a:ea typeface="ＭＳ Ｐゴシック" pitchFamily="34" charset="-128"/>
                <a:cs typeface="+mn-cs"/>
              </a:rPr>
              <a:t>归回 </a:t>
            </a:r>
            <a:r>
              <a:rPr lang="en-US" sz="3600" b="1" dirty="0">
                <a:solidFill>
                  <a:srgbClr val="FFFFFF"/>
                </a:solidFill>
                <a:latin typeface="Times New Roman" pitchFamily="-111" charset="0"/>
                <a:ea typeface="+mn-ea"/>
                <a:cs typeface="+mn-cs"/>
              </a:rPr>
              <a:t>1-2</a:t>
            </a:r>
          </a:p>
        </p:txBody>
      </p:sp>
      <p:sp>
        <p:nvSpPr>
          <p:cNvPr id="190483" name="Text Box 19"/>
          <p:cNvSpPr txBox="1">
            <a:spLocks noChangeArrowheads="1"/>
          </p:cNvSpPr>
          <p:nvPr/>
        </p:nvSpPr>
        <p:spPr bwMode="auto">
          <a:xfrm rot="-4276547">
            <a:off x="381000" y="2713038"/>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lvl="1">
              <a:spcBef>
                <a:spcPct val="50000"/>
              </a:spcBef>
              <a:defRPr/>
            </a:pPr>
            <a:r>
              <a:rPr lang="zh-CN" altLang="en-US" sz="3600" dirty="0">
                <a:latin typeface="Times New Roman" pitchFamily="18" charset="0"/>
                <a:ea typeface="ＭＳ Ｐゴシック" pitchFamily="34" charset="-128"/>
                <a:cs typeface="+mn-cs"/>
              </a:rPr>
              <a:t>恢复 </a:t>
            </a:r>
            <a:r>
              <a:rPr lang="en-US" sz="3600" b="1" dirty="0">
                <a:solidFill>
                  <a:srgbClr val="FFFFFF"/>
                </a:solidFill>
                <a:latin typeface="Times New Roman" pitchFamily="-111" charset="0"/>
                <a:ea typeface="+mn-ea"/>
                <a:cs typeface="+mn-cs"/>
              </a:rPr>
              <a:t>3-6</a:t>
            </a:r>
          </a:p>
        </p:txBody>
      </p:sp>
      <p:sp>
        <p:nvSpPr>
          <p:cNvPr id="190484" name="Text Box 20"/>
          <p:cNvSpPr txBox="1">
            <a:spLocks noChangeArrowheads="1"/>
          </p:cNvSpPr>
          <p:nvPr/>
        </p:nvSpPr>
        <p:spPr bwMode="auto">
          <a:xfrm>
            <a:off x="1981200" y="4648200"/>
            <a:ext cx="2286000" cy="8302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重新定向</a:t>
            </a:r>
            <a:r>
              <a:rPr lang="en-US" altLang="ja-JP" b="1">
                <a:solidFill>
                  <a:srgbClr val="FFFFFF"/>
                </a:solidFill>
              </a:rPr>
              <a:t>     </a:t>
            </a:r>
            <a:br>
              <a:rPr lang="en-US" altLang="ja-JP" b="1">
                <a:solidFill>
                  <a:srgbClr val="FFFFFF"/>
                </a:solidFill>
              </a:rPr>
            </a:br>
            <a:r>
              <a:rPr lang="en-US" altLang="zh-TW" b="1">
                <a:solidFill>
                  <a:srgbClr val="FFFFFF"/>
                </a:solidFill>
              </a:rPr>
              <a:t>7</a:t>
            </a:r>
            <a:r>
              <a:rPr lang="en-US" altLang="ja-JP" b="1">
                <a:solidFill>
                  <a:srgbClr val="FFFFFF"/>
                </a:solidFill>
              </a:rPr>
              <a:t>-10</a:t>
            </a:r>
            <a:endParaRPr lang="en-US" b="1">
              <a:solidFill>
                <a:srgbClr val="FFFFFF"/>
              </a:solidFill>
            </a:endParaRP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86" name="Text Box 22"/>
          <p:cNvSpPr txBox="1">
            <a:spLocks noChangeArrowheads="1"/>
          </p:cNvSpPr>
          <p:nvPr/>
        </p:nvSpPr>
        <p:spPr bwMode="auto">
          <a:xfrm>
            <a:off x="2667000" y="5426075"/>
            <a:ext cx="125730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以斯拉</a:t>
            </a:r>
            <a:endParaRPr lang="en-US" b="1">
              <a:solidFill>
                <a:srgbClr val="FFFFFF"/>
              </a:solidFill>
            </a:endParaRPr>
          </a:p>
        </p:txBody>
      </p:sp>
      <p:sp>
        <p:nvSpPr>
          <p:cNvPr id="190487" name="Text Box 23"/>
          <p:cNvSpPr txBox="1">
            <a:spLocks noChangeArrowheads="1"/>
          </p:cNvSpPr>
          <p:nvPr/>
        </p:nvSpPr>
        <p:spPr bwMode="auto">
          <a:xfrm>
            <a:off x="533400" y="5426075"/>
            <a:ext cx="1752600" cy="457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t>所罗巴伯</a:t>
            </a:r>
            <a:endParaRPr lang="en-US" b="1">
              <a:solidFill>
                <a:srgbClr val="FFFFFF"/>
              </a:solidFill>
            </a:endParaRP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94" name="Text Box 30"/>
          <p:cNvSpPr txBox="1">
            <a:spLocks noChangeArrowheads="1"/>
          </p:cNvSpPr>
          <p:nvPr/>
        </p:nvSpPr>
        <p:spPr bwMode="auto">
          <a:xfrm>
            <a:off x="2286000" y="5943600"/>
            <a:ext cx="1676400"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3200" b="1" dirty="0">
                <a:solidFill>
                  <a:srgbClr val="FFFFFF"/>
                </a:solidFill>
                <a:latin typeface="Times New Roman" pitchFamily="-111" charset="0"/>
                <a:ea typeface="+mn-ea"/>
                <a:cs typeface="+mn-cs"/>
              </a:rPr>
              <a:t>457</a:t>
            </a:r>
          </a:p>
        </p:txBody>
      </p:sp>
      <p:sp>
        <p:nvSpPr>
          <p:cNvPr id="190495" name="Text Box 31"/>
          <p:cNvSpPr txBox="1">
            <a:spLocks noChangeArrowheads="1"/>
          </p:cNvSpPr>
          <p:nvPr/>
        </p:nvSpPr>
        <p:spPr bwMode="auto">
          <a:xfrm>
            <a:off x="533400" y="5943600"/>
            <a:ext cx="1676400"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3200" b="1">
                <a:solidFill>
                  <a:srgbClr val="FFFFFF"/>
                </a:solidFill>
                <a:latin typeface="Times New Roman" pitchFamily="-111" charset="0"/>
                <a:ea typeface="+mn-ea"/>
                <a:cs typeface="+mn-cs"/>
              </a:rPr>
              <a:t>537</a:t>
            </a:r>
          </a:p>
        </p:txBody>
      </p:sp>
      <p:sp>
        <p:nvSpPr>
          <p:cNvPr id="32" name="Title 31"/>
          <p:cNvSpPr>
            <a:spLocks noGrp="1"/>
          </p:cNvSpPr>
          <p:nvPr>
            <p:ph type="title" idx="4294967295"/>
          </p:nvPr>
        </p:nvSpPr>
        <p:spPr>
          <a:xfrm>
            <a:off x="0" y="260350"/>
            <a:ext cx="8305800" cy="685800"/>
          </a:xfrm>
        </p:spPr>
        <p:txBody>
          <a:bodyPr/>
          <a:lstStyle/>
          <a:p>
            <a:r>
              <a:rPr lang="zh-TW" altLang="en-US" sz="2800">
                <a:latin typeface="Impact" charset="0"/>
                <a:ea typeface="ＭＳ Ｐゴシック" charset="0"/>
                <a:cs typeface="ＭＳ Ｐゴシック" charset="0"/>
              </a:rPr>
              <a:t>以斯拉记</a:t>
            </a:r>
            <a:br>
              <a:rPr lang="en-US" altLang="zh-TW" sz="2800">
                <a:latin typeface="Impact" charset="0"/>
                <a:ea typeface="ＭＳ Ｐゴシック" charset="0"/>
                <a:cs typeface="ＭＳ Ｐゴシック" charset="0"/>
              </a:rPr>
            </a:br>
            <a:r>
              <a:rPr lang="en-US" altLang="ja-JP" sz="2800">
                <a:latin typeface="Impact" charset="0"/>
                <a:ea typeface="ＭＳ Ｐゴシック" charset="0"/>
                <a:cs typeface="ＭＳ Ｐゴシック" charset="0"/>
              </a:rPr>
              <a:t> 7-10</a:t>
            </a:r>
            <a:endParaRPr lang="en-US" sz="2800">
              <a:latin typeface="Impact" charset="0"/>
              <a:ea typeface="ＭＳ Ｐゴシック" charset="0"/>
              <a:cs typeface="ＭＳ Ｐゴシック" charset="0"/>
            </a:endParaRPr>
          </a:p>
        </p:txBody>
      </p:sp>
      <p:pic>
        <p:nvPicPr>
          <p:cNvPr id="119841" name="Picture 33" descr="ezra125071954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557338"/>
            <a:ext cx="4043362"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_rels/them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
      </a:majorFont>
      <a:minorFont>
        <a:latin typeface="Helvetic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Designs\Construction.pot</Template>
  <TotalTime>2555</TotalTime>
  <Words>10800</Words>
  <Application>Microsoft Macintosh PowerPoint</Application>
  <PresentationFormat>On-screen Show (4:3)</PresentationFormat>
  <Paragraphs>1369</Paragraphs>
  <Slides>139</Slides>
  <Notes>106</Notes>
  <HiddenSlides>0</HiddenSlides>
  <MMClips>0</MMClips>
  <ScaleCrop>false</ScaleCrop>
  <HeadingPairs>
    <vt:vector size="6" baseType="variant">
      <vt:variant>
        <vt:lpstr>Fonts Used</vt:lpstr>
      </vt:variant>
      <vt:variant>
        <vt:i4>24</vt:i4>
      </vt:variant>
      <vt:variant>
        <vt:lpstr>Theme</vt:lpstr>
      </vt:variant>
      <vt:variant>
        <vt:i4>34</vt:i4>
      </vt:variant>
      <vt:variant>
        <vt:lpstr>Slide Titles</vt:lpstr>
      </vt:variant>
      <vt:variant>
        <vt:i4>139</vt:i4>
      </vt:variant>
    </vt:vector>
  </HeadingPairs>
  <TitlesOfParts>
    <vt:vector size="197" baseType="lpstr">
      <vt:lpstr>B VAG Rounded Bold</vt:lpstr>
      <vt:lpstr>BONES</vt:lpstr>
      <vt:lpstr>Chicago</vt:lpstr>
      <vt:lpstr>Kosher-Normal</vt:lpstr>
      <vt:lpstr>ＭＳ Ｐゴシック</vt:lpstr>
      <vt:lpstr>ＭＳ Ｐゴシック</vt:lpstr>
      <vt:lpstr>Osaka</vt:lpstr>
      <vt:lpstr>SimSun</vt:lpstr>
      <vt:lpstr>Times</vt:lpstr>
      <vt:lpstr>Arial</vt:lpstr>
      <vt:lpstr>Arial Black</vt:lpstr>
      <vt:lpstr>Arial Narrow</vt:lpstr>
      <vt:lpstr>Book Antiqua</vt:lpstr>
      <vt:lpstr>Calibri</vt:lpstr>
      <vt:lpstr>Comic Sans MS</vt:lpstr>
      <vt:lpstr>Helvetica</vt:lpstr>
      <vt:lpstr>Helvetica Neue Black Condensed</vt:lpstr>
      <vt:lpstr>Impact</vt:lpstr>
      <vt:lpstr>Monotype Sorts</vt:lpstr>
      <vt:lpstr>Times New Roman</vt:lpstr>
      <vt:lpstr>Trebuchet MS</vt:lpstr>
      <vt:lpstr>Tw Cen MT</vt:lpstr>
      <vt:lpstr>Wingdings</vt:lpstr>
      <vt:lpstr>Wingdings 2</vt:lpstr>
      <vt:lpstr>Construction</vt:lpstr>
      <vt:lpstr>Crumple</vt:lpstr>
      <vt:lpstr>untitled 3</vt:lpstr>
      <vt:lpstr>Orbit</vt:lpstr>
      <vt:lpstr>49_Blank Presentation</vt:lpstr>
      <vt:lpstr>1_Office Theme</vt:lpstr>
      <vt:lpstr>1_untitled 1</vt:lpstr>
      <vt:lpstr>Median</vt:lpstr>
      <vt:lpstr>Blank Presentation</vt:lpstr>
      <vt:lpstr>White</vt:lpstr>
      <vt:lpstr>1_Blank Presentation</vt:lpstr>
      <vt:lpstr>4_Construction</vt:lpstr>
      <vt:lpstr>Project Overview (Standard)</vt:lpstr>
      <vt:lpstr>2_Blank Presentation</vt:lpstr>
      <vt:lpstr>3_Blank Presentation</vt:lpstr>
      <vt:lpstr>4_Blank Presentation</vt:lpstr>
      <vt:lpstr>5_Blank Presentation</vt:lpstr>
      <vt:lpstr>6_Blank Presentation</vt:lpstr>
      <vt:lpstr>7_Blank Presentation</vt:lpstr>
      <vt:lpstr>4_Default Design</vt:lpstr>
      <vt:lpstr>2_Construction</vt:lpstr>
      <vt:lpstr>3_Construction</vt:lpstr>
      <vt:lpstr>8_Construction</vt:lpstr>
      <vt:lpstr>9_Construction</vt:lpstr>
      <vt:lpstr>6_Construction</vt:lpstr>
      <vt:lpstr>5_Construction</vt:lpstr>
      <vt:lpstr>3_MEADOW</vt:lpstr>
      <vt:lpstr>1_Bar Code</vt:lpstr>
      <vt:lpstr>1_Project Overview (Standard)</vt:lpstr>
      <vt:lpstr>2_Office Theme</vt:lpstr>
      <vt:lpstr>Default Design</vt:lpstr>
      <vt:lpstr>15_Default Design</vt:lpstr>
      <vt:lpstr>50_Blank Presentation</vt:lpstr>
      <vt:lpstr>23_Default Design</vt:lpstr>
      <vt:lpstr>以斯拉记</vt:lpstr>
      <vt:lpstr>关键字</vt:lpstr>
      <vt:lpstr>主题</vt:lpstr>
      <vt:lpstr>关键节</vt:lpstr>
      <vt:lpstr>以斯拉 国度宣言</vt:lpstr>
      <vt:lpstr>以斯拉记 信息声明</vt:lpstr>
      <vt:lpstr>圣约</vt:lpstr>
      <vt:lpstr>救赎</vt:lpstr>
      <vt:lpstr>弥赛亚</vt:lpstr>
      <vt:lpstr>以斯拉记与以斯帖记的相互关系</vt:lpstr>
      <vt:lpstr>Barry Huddleston,  The Acrostic Summarized Bible 圣经总意离合诗集(Grand Rapids: Baker, 1992)</vt:lpstr>
      <vt:lpstr>作个敬拜上帝的人</vt:lpstr>
      <vt:lpstr>神为什么要恢复我们?</vt:lpstr>
      <vt:lpstr>Two 70-Year Exiles</vt:lpstr>
      <vt:lpstr>I. 神拯救了被掳的犹太人，让他们可以敬拜他。</vt:lpstr>
      <vt:lpstr>II. 神拯救我们脱离我们的捆绑，让我们可以敬拜他。</vt:lpstr>
      <vt:lpstr>以斯拉的主旨</vt:lpstr>
      <vt:lpstr>当你的生命活着是为要敬拜神的时候，你的生命会有什么改变? </vt:lpstr>
      <vt:lpstr>应用</vt:lpstr>
      <vt:lpstr>PowerPoint Presentation</vt:lpstr>
      <vt:lpstr>以斯拉记-尼希米记</vt:lpstr>
      <vt:lpstr>时间表</vt:lpstr>
      <vt:lpstr>以斯拉记-尼希米记 年代表</vt:lpstr>
      <vt:lpstr>作个敬拜上帝的人</vt:lpstr>
      <vt:lpstr>黄页/商业名录</vt:lpstr>
      <vt:lpstr>为什么去教堂?</vt:lpstr>
      <vt:lpstr>美玲</vt:lpstr>
      <vt:lpstr>美玲</vt:lpstr>
      <vt:lpstr>拉兹医生搞砸了。</vt:lpstr>
      <vt:lpstr>美玲</vt:lpstr>
      <vt:lpstr>我们都搞砸了。</vt:lpstr>
      <vt:lpstr>神为什么要恢复我们?</vt:lpstr>
      <vt:lpstr>II. 神拯救我们脱离我们的捆绑，让我们可以敬拜他。</vt:lpstr>
      <vt:lpstr>以色列搞砸了。</vt:lpstr>
      <vt:lpstr>Two 70-Year Exiles</vt:lpstr>
      <vt:lpstr>The Postexilic Era</vt:lpstr>
      <vt:lpstr>犹大被保存!</vt:lpstr>
      <vt:lpstr>ARC</vt:lpstr>
      <vt:lpstr>巴比伦古城</vt:lpstr>
      <vt:lpstr>The Stage of the Action</vt:lpstr>
      <vt:lpstr>“Jews” “Synagogue”</vt:lpstr>
      <vt:lpstr> 让我们一起考察经文 </vt:lpstr>
      <vt:lpstr>神为什么要恢复我们?</vt:lpstr>
      <vt:lpstr>I. 神拯救了被掳的犹太人，让他们可以敬拜他。</vt:lpstr>
      <vt:lpstr>Slides on  以斯拉 1</vt:lpstr>
      <vt:lpstr>3  次跋涉归回</vt:lpstr>
      <vt:lpstr>100 YEARS / 50,000</vt:lpstr>
      <vt:lpstr>50,000 RETURNED!</vt:lpstr>
      <vt:lpstr>Z- E - N</vt:lpstr>
      <vt:lpstr>Z-E-N</vt:lpstr>
      <vt:lpstr>居鲁士大帝征服巴比伦</vt:lpstr>
      <vt:lpstr>居鲁士 敕令</vt:lpstr>
      <vt:lpstr>从被掳后归回  The Bible Visual Resource Book, 95</vt:lpstr>
      <vt:lpstr>波丝帝国地图</vt:lpstr>
      <vt:lpstr>但为什么 重返以色列的土地如此重要？</vt:lpstr>
      <vt:lpstr>应许之地</vt:lpstr>
      <vt:lpstr>Bethlehem aerial from north</vt:lpstr>
      <vt:lpstr>Slides on  以斯拉 2</vt:lpstr>
      <vt:lpstr>从被掳后归回</vt:lpstr>
      <vt:lpstr>以斯拉记的年代顺序  </vt:lpstr>
      <vt:lpstr>  以斯拉记—尼希米记     年代表 The Bible Visual Resource Book, 93 </vt:lpstr>
      <vt:lpstr>被掳时期的年代表</vt:lpstr>
      <vt:lpstr>被掳时期的年代表</vt:lpstr>
      <vt:lpstr>以斯拉记—尼希米记年代表</vt:lpstr>
      <vt:lpstr>以斯拉记与以斯帖记的相互关系</vt:lpstr>
      <vt:lpstr>圣殿/圣民</vt:lpstr>
      <vt:lpstr>所罗巴伯的圣殿 The Bible Visual Resource Book, 95</vt:lpstr>
      <vt:lpstr>卷名</vt:lpstr>
      <vt:lpstr>作者</vt:lpstr>
      <vt:lpstr>情況</vt:lpstr>
      <vt:lpstr>情況</vt:lpstr>
      <vt:lpstr>特点</vt:lpstr>
      <vt:lpstr>特点</vt:lpstr>
      <vt:lpstr>特点</vt:lpstr>
      <vt:lpstr>争论</vt:lpstr>
      <vt:lpstr>合成</vt:lpstr>
      <vt:lpstr>总纲</vt:lpstr>
      <vt:lpstr>以斯拉記 1-6</vt:lpstr>
      <vt:lpstr>旧约列王及先知的图表</vt:lpstr>
      <vt:lpstr>流放图</vt:lpstr>
      <vt:lpstr>流放图</vt:lpstr>
      <vt:lpstr>Slides on  以斯拉 3</vt:lpstr>
      <vt:lpstr>祭坛首先被重建（以斯拉3:1-6）</vt:lpstr>
      <vt:lpstr>Slides on  以斯拉 4</vt:lpstr>
      <vt:lpstr>神的工作受到反对（4:1-2）</vt:lpstr>
      <vt:lpstr>反对时间轴（以斯拉记4） </vt:lpstr>
      <vt:lpstr>Slides on  以斯拉 5</vt:lpstr>
      <vt:lpstr>神的工作总是受到反对</vt:lpstr>
      <vt:lpstr>以斯拉记与以斯帖记的相互关系</vt:lpstr>
      <vt:lpstr>Slides on  以斯拉 6</vt:lpstr>
      <vt:lpstr>完成圣殿(516 BC)</vt:lpstr>
      <vt:lpstr>总纲</vt:lpstr>
      <vt:lpstr>Slides on  以斯拉 7</vt:lpstr>
      <vt:lpstr>哪一个更重要？</vt:lpstr>
      <vt:lpstr>哪一个更重要？</vt:lpstr>
      <vt:lpstr>重建人民</vt:lpstr>
      <vt:lpstr>总纲</vt:lpstr>
      <vt:lpstr>“因为以斯拉专心寻求研究耶和华的律法，并且遵行，在以色列中教导律例和典章”  (以斯拉 7:10 CNVS).</vt:lpstr>
      <vt:lpstr>以斯拉记  7-10</vt:lpstr>
      <vt:lpstr>Slides on  以斯拉 8</vt:lpstr>
      <vt:lpstr>从被掳后归回 John H. Walton, Chronological and Background Charts of the Old Testament, 35 &amp;  John A. Martin, "以斯拉," in The Bible Knowledge Commentary, 1:652, adapted</vt:lpstr>
      <vt:lpstr>Returns from Exile</vt:lpstr>
      <vt:lpstr>复兴的领导力  (以斯拉 8:15-20)</vt:lpstr>
      <vt:lpstr>以斯拉 宣告禁食 (以斯拉 8:21)</vt:lpstr>
      <vt:lpstr>Slides on  以斯拉 9</vt:lpstr>
      <vt:lpstr>内部反对派(以斯拉 9)</vt:lpstr>
      <vt:lpstr>所罗巴伯的圣殿 The Bible Visual Resource Book, 95</vt:lpstr>
      <vt:lpstr>領導?</vt:lpstr>
      <vt:lpstr>Slides on  以斯拉 10</vt:lpstr>
      <vt:lpstr>宣读律法带来了复兴</vt:lpstr>
      <vt:lpstr>神在以斯拉记中准许离婚?</vt:lpstr>
      <vt:lpstr>宣读律法带来了复兴 (以斯拉 10)</vt:lpstr>
      <vt:lpstr>这个小小的开端促成了公元一世纪耶路撒冷的重建</vt:lpstr>
      <vt:lpstr>神为什么要恢复我们?</vt:lpstr>
      <vt:lpstr>II. 神拯救我们脱离我们的捆绑，让我们可以敬拜他。</vt:lpstr>
      <vt:lpstr>上帝知道我们成为假神奴隶有多么可怕。</vt:lpstr>
      <vt:lpstr>你需要从罪的奴役中被恢复吗？</vt:lpstr>
      <vt:lpstr>神为什么要恢复我们?</vt:lpstr>
      <vt:lpstr>以斯拉的主旨</vt:lpstr>
      <vt:lpstr>I. 神拯救了被掳的犹太人，让他们可以敬拜他。</vt:lpstr>
      <vt:lpstr>总结</vt:lpstr>
      <vt:lpstr>II. 神拯救我们脱离我们的捆绑，让我们可以敬拜他。</vt:lpstr>
      <vt:lpstr>我的敬拜之旅</vt:lpstr>
      <vt:lpstr>当你的生命活着是为要敬拜神的时候，你的生命会有什么改变? </vt:lpstr>
      <vt:lpstr>应用</vt:lpstr>
      <vt:lpstr>Black</vt:lpstr>
      <vt:lpstr>旧约全书讲章链接地址 BibleStudyDownloads.org</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219</cp:revision>
  <dcterms:created xsi:type="dcterms:W3CDTF">2003-09-12T14:00:07Z</dcterms:created>
  <dcterms:modified xsi:type="dcterms:W3CDTF">2024-08-28T04:54:03Z</dcterms:modified>
</cp:coreProperties>
</file>