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 id="2147483656" r:id="rId2"/>
    <p:sldMasterId id="2147483655" r:id="rId3"/>
    <p:sldMasterId id="2147484097" r:id="rId4"/>
    <p:sldMasterId id="2147484109" r:id="rId5"/>
  </p:sldMasterIdLst>
  <p:notesMasterIdLst>
    <p:notesMasterId r:id="rId54"/>
  </p:notesMasterIdLst>
  <p:sldIdLst>
    <p:sldId id="257" r:id="rId6"/>
    <p:sldId id="279" r:id="rId7"/>
    <p:sldId id="280" r:id="rId8"/>
    <p:sldId id="284" r:id="rId9"/>
    <p:sldId id="315" r:id="rId10"/>
    <p:sldId id="305" r:id="rId11"/>
    <p:sldId id="306" r:id="rId12"/>
    <p:sldId id="307" r:id="rId13"/>
    <p:sldId id="308" r:id="rId14"/>
    <p:sldId id="309" r:id="rId15"/>
    <p:sldId id="310" r:id="rId16"/>
    <p:sldId id="311" r:id="rId17"/>
    <p:sldId id="312" r:id="rId18"/>
    <p:sldId id="313" r:id="rId19"/>
    <p:sldId id="314" r:id="rId20"/>
    <p:sldId id="277" r:id="rId21"/>
    <p:sldId id="274" r:id="rId22"/>
    <p:sldId id="272" r:id="rId23"/>
    <p:sldId id="273" r:id="rId24"/>
    <p:sldId id="275" r:id="rId25"/>
    <p:sldId id="276" r:id="rId26"/>
    <p:sldId id="281" r:id="rId27"/>
    <p:sldId id="282" r:id="rId28"/>
    <p:sldId id="283" r:id="rId29"/>
    <p:sldId id="317" r:id="rId30"/>
    <p:sldId id="285" r:id="rId31"/>
    <p:sldId id="278" r:id="rId32"/>
    <p:sldId id="300" r:id="rId33"/>
    <p:sldId id="263" r:id="rId34"/>
    <p:sldId id="262" r:id="rId35"/>
    <p:sldId id="264" r:id="rId36"/>
    <p:sldId id="298" r:id="rId37"/>
    <p:sldId id="299" r:id="rId38"/>
    <p:sldId id="265" r:id="rId39"/>
    <p:sldId id="266" r:id="rId40"/>
    <p:sldId id="267" r:id="rId41"/>
    <p:sldId id="268" r:id="rId42"/>
    <p:sldId id="269" r:id="rId43"/>
    <p:sldId id="301" r:id="rId44"/>
    <p:sldId id="318" r:id="rId45"/>
    <p:sldId id="302" r:id="rId46"/>
    <p:sldId id="319" r:id="rId47"/>
    <p:sldId id="271" r:id="rId48"/>
    <p:sldId id="303" r:id="rId49"/>
    <p:sldId id="270" r:id="rId50"/>
    <p:sldId id="304" r:id="rId51"/>
    <p:sldId id="322" r:id="rId52"/>
    <p:sldId id="321" r:id="rId5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FFFF"/>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0000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69"/>
    <p:restoredTop sz="94694"/>
  </p:normalViewPr>
  <p:slideViewPr>
    <p:cSldViewPr>
      <p:cViewPr>
        <p:scale>
          <a:sx n="85" d="100"/>
          <a:sy n="85" d="100"/>
        </p:scale>
        <p:origin x="616" y="1528"/>
      </p:cViewPr>
      <p:guideLst>
        <p:guide orient="horz" pos="2160"/>
        <p:guide pos="2880"/>
      </p:guideLst>
    </p:cSldViewPr>
  </p:slideViewPr>
  <p:outlineViewPr>
    <p:cViewPr>
      <p:scale>
        <a:sx n="50" d="100"/>
        <a:sy n="50" d="100"/>
      </p:scale>
      <p:origin x="0" y="8848"/>
    </p:cViewPr>
    <p:sldLst>
      <p:sld r:id="rId1" collapse="1"/>
      <p:sld r:id="rId2" collapse="1"/>
      <p:sld r:id="rId3" collapse="1"/>
      <p:sld r:id="rId4" collapse="1"/>
    </p:sldLst>
  </p:outlineViewPr>
  <p:notesTextViewPr>
    <p:cViewPr>
      <p:scale>
        <a:sx n="100" d="100"/>
        <a:sy n="100" d="100"/>
      </p:scale>
      <p:origin x="0" y="0"/>
    </p:cViewPr>
  </p:notesTextViewPr>
  <p:sorterViewPr>
    <p:cViewPr>
      <p:scale>
        <a:sx n="1" d="1"/>
        <a:sy n="1" d="1"/>
      </p:scale>
      <p:origin x="0" y="171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_rels/viewProps.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slide" Target="slides/slide28.xml"/><Relationship Id="rId1" Type="http://schemas.openxmlformats.org/officeDocument/2006/relationships/slide" Target="slides/slide27.xml"/><Relationship Id="rId4"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392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92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92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392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E0D635AF-AA43-494B-BEF8-5B4F46C1A53F}" type="slidenum">
              <a:rPr lang="en-US"/>
              <a:pPr>
                <a:defRPr/>
              </a:pPr>
              <a:t>‹#›</a:t>
            </a:fld>
            <a:endParaRPr lang="en-US"/>
          </a:p>
        </p:txBody>
      </p:sp>
    </p:spTree>
    <p:extLst>
      <p:ext uri="{BB962C8B-B14F-4D97-AF65-F5344CB8AC3E}">
        <p14:creationId xmlns:p14="http://schemas.microsoft.com/office/powerpoint/2010/main" val="2392636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1"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5FA792D-8B6B-3842-94FA-BE2979565AB5}" type="slidenum">
              <a:rPr lang="en-US" sz="1200"/>
              <a:pPr eaLnBrk="1" hangingPunct="1"/>
              <a:t>1</a:t>
            </a:fld>
            <a:endParaRPr lang="en-US"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8A72F37-31CB-7044-AF51-E85BB16DEECA}" type="slidenum">
              <a:rPr lang="en-US" sz="1200"/>
              <a:pPr eaLnBrk="1" hangingPunct="1"/>
              <a:t>10</a:t>
            </a:fld>
            <a:endParaRPr lang="en-US" sz="1200"/>
          </a:p>
        </p:txBody>
      </p:sp>
      <p:sp>
        <p:nvSpPr>
          <p:cNvPr id="47106"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4710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78BEF1E-A81C-2A48-B0BD-EA0F12F284D1}" type="slidenum">
              <a:rPr lang="en-US" sz="1200"/>
              <a:pPr eaLnBrk="1" hangingPunct="1"/>
              <a:t>11</a:t>
            </a:fld>
            <a:endParaRPr lang="en-US" sz="1200"/>
          </a:p>
        </p:txBody>
      </p:sp>
      <p:sp>
        <p:nvSpPr>
          <p:cNvPr id="49154"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491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4D7F8B7-5465-D647-B280-CF37B8D1AF5B}" type="slidenum">
              <a:rPr lang="en-US" sz="1200"/>
              <a:pPr eaLnBrk="1" hangingPunct="1"/>
              <a:t>12</a:t>
            </a:fld>
            <a:endParaRPr lang="en-US" sz="1200"/>
          </a:p>
        </p:txBody>
      </p:sp>
      <p:sp>
        <p:nvSpPr>
          <p:cNvPr id="51202"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512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41E6BB2-AC1B-704B-A40B-72F8A8E49382}" type="slidenum">
              <a:rPr lang="en-US" sz="1200"/>
              <a:pPr eaLnBrk="1" hangingPunct="1"/>
              <a:t>13</a:t>
            </a:fld>
            <a:endParaRPr lang="en-US" sz="1200"/>
          </a:p>
        </p:txBody>
      </p:sp>
      <p:sp>
        <p:nvSpPr>
          <p:cNvPr id="53250"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532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C3107F9-C99D-CA4D-9BAC-92C280E69652}" type="slidenum">
              <a:rPr lang="en-US" sz="1200"/>
              <a:pPr eaLnBrk="1" hangingPunct="1"/>
              <a:t>14</a:t>
            </a:fld>
            <a:endParaRPr lang="en-US" sz="1200"/>
          </a:p>
        </p:txBody>
      </p:sp>
      <p:sp>
        <p:nvSpPr>
          <p:cNvPr id="55298"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5529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E68366F-A800-3A4A-A795-A5B18C8C8469}" type="slidenum">
              <a:rPr lang="en-US" sz="1200"/>
              <a:pPr eaLnBrk="1" hangingPunct="1"/>
              <a:t>15</a:t>
            </a:fld>
            <a:endParaRPr lang="en-US" sz="1200"/>
          </a:p>
        </p:txBody>
      </p:sp>
      <p:sp>
        <p:nvSpPr>
          <p:cNvPr id="57346"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573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60C4032-2651-8646-992A-C2B00E33584B}" type="slidenum">
              <a:rPr lang="en-US" sz="1200"/>
              <a:pPr eaLnBrk="1" hangingPunct="1"/>
              <a:t>16</a:t>
            </a:fld>
            <a:endParaRPr lang="en-US" sz="1200"/>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9450E6C-BAE3-2141-892D-736CF0FB08B0}" type="slidenum">
              <a:rPr lang="en-US" sz="1200"/>
              <a:pPr eaLnBrk="1" hangingPunct="1"/>
              <a:t>17</a:t>
            </a:fld>
            <a:endParaRPr lang="en-US" sz="12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268AC7F-670B-954B-9D2A-AD2C63911EF3}" type="slidenum">
              <a:rPr lang="en-US" sz="1200"/>
              <a:pPr eaLnBrk="1" hangingPunct="1"/>
              <a:t>18</a:t>
            </a:fld>
            <a:endParaRPr lang="en-US" sz="120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B546183-786D-ED4F-929F-C8E8128E253C}" type="slidenum">
              <a:rPr lang="en-US" sz="1200"/>
              <a:pPr eaLnBrk="1" hangingPunct="1"/>
              <a:t>19</a:t>
            </a:fld>
            <a:endParaRPr lang="en-US" sz="120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FCB67CB-FA13-5D43-86DC-CD34F490537B}" type="slidenum">
              <a:rPr lang="en-US" sz="1200"/>
              <a:pPr eaLnBrk="1" hangingPunct="1"/>
              <a:t>2</a:t>
            </a:fld>
            <a:endParaRPr lang="en-US" sz="12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2A0AA64-3D27-B740-B4CB-06BD8C088A76}" type="slidenum">
              <a:rPr lang="en-US" sz="1200"/>
              <a:pPr eaLnBrk="1" hangingPunct="1"/>
              <a:t>20</a:t>
            </a:fld>
            <a:endParaRPr lang="en-US" sz="120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9BDAD7E-41B1-344B-966A-CCCC53191373}" type="slidenum">
              <a:rPr lang="en-US" sz="1200"/>
              <a:pPr eaLnBrk="1" hangingPunct="1"/>
              <a:t>21</a:t>
            </a:fld>
            <a:endParaRPr lang="en-US" sz="120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D621A0B-8936-6145-9680-36B8DBA98B57}" type="slidenum">
              <a:rPr lang="en-US" sz="1200"/>
              <a:pPr eaLnBrk="1" hangingPunct="1"/>
              <a:t>22</a:t>
            </a:fld>
            <a:endParaRPr lang="en-US" sz="120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99854F5-86A9-0C46-ACE0-933D18B7EF6D}" type="slidenum">
              <a:rPr lang="en-US" sz="1200"/>
              <a:pPr eaLnBrk="1" hangingPunct="1"/>
              <a:t>23</a:t>
            </a:fld>
            <a:endParaRPr lang="en-US" sz="120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F4CFA80-0307-D645-A671-3377DC5D01FC}" type="slidenum">
              <a:rPr lang="en-US" sz="1200"/>
              <a:pPr eaLnBrk="1" hangingPunct="1"/>
              <a:t>24</a:t>
            </a:fld>
            <a:endParaRPr lang="en-US" sz="120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1CC236A-27AE-F145-BA18-24145C05563D}" type="slidenum">
              <a:rPr lang="en-US" sz="1200">
                <a:solidFill>
                  <a:srgbClr val="000000"/>
                </a:solidFill>
              </a:rPr>
              <a:pPr eaLnBrk="1" hangingPunct="1"/>
              <a:t>25</a:t>
            </a:fld>
            <a:endParaRPr lang="en-US" sz="1200">
              <a:solidFill>
                <a:srgbClr val="000000"/>
              </a:solidFill>
            </a:endParaRPr>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7211A71-6CD4-AA49-9C2F-C3E56ED7C239}" type="slidenum">
              <a:rPr lang="en-US" sz="1200"/>
              <a:pPr eaLnBrk="1" hangingPunct="1"/>
              <a:t>26</a:t>
            </a:fld>
            <a:endParaRPr lang="en-US" sz="1200"/>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F737DAD-BD50-5E4C-8FD1-FCAA214BA511}" type="slidenum">
              <a:rPr lang="en-US" sz="1200"/>
              <a:pPr eaLnBrk="1" hangingPunct="1"/>
              <a:t>27</a:t>
            </a:fld>
            <a:endParaRPr lang="en-US" sz="120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8D439F2-E562-5E4C-9407-04B888473DC1}" type="slidenum">
              <a:rPr lang="en-US" sz="1200"/>
              <a:pPr eaLnBrk="1" hangingPunct="1"/>
              <a:t>28</a:t>
            </a:fld>
            <a:endParaRPr lang="en-US" sz="120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6493FDA-D323-174B-98E5-BCD5CE3B1F9D}" type="slidenum">
              <a:rPr lang="en-US" sz="1200"/>
              <a:pPr eaLnBrk="1" hangingPunct="1"/>
              <a:t>29</a:t>
            </a:fld>
            <a:endParaRPr lang="en-US" sz="120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AEE8EE5-89F0-1543-99C6-FB4891C12DEC}" type="slidenum">
              <a:rPr lang="en-US" sz="1200"/>
              <a:pPr eaLnBrk="1" hangingPunct="1"/>
              <a:t>3</a:t>
            </a:fld>
            <a:endParaRPr lang="en-US" sz="120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CAAA68F-AA72-1F41-AA2F-8BF7D29443A1}" type="slidenum">
              <a:rPr lang="en-US" sz="1200"/>
              <a:pPr eaLnBrk="1" hangingPunct="1"/>
              <a:t>30</a:t>
            </a:fld>
            <a:endParaRPr lang="en-US" sz="120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zh-TW" altLang="en-US">
                <a:latin typeface="Times New Roman" charset="0"/>
                <a:ea typeface="ＭＳ Ｐゴシック" charset="0"/>
                <a:cs typeface="ＭＳ Ｐゴシック" charset="0"/>
              </a:rPr>
              <a:t>正如歷代志，此書着重強調祭司，而以斯拉是亞倫直屬的後代，通過以 利 亚 撒 ，非 尼 哈和撒 督 </a:t>
            </a:r>
            <a:endParaRPr lang="en-US">
              <a:latin typeface="Times New Roman"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48BC2C8-005E-6640-A775-6A49F71616C9}" type="slidenum">
              <a:rPr lang="en-US" sz="1200"/>
              <a:pPr eaLnBrk="1" hangingPunct="1"/>
              <a:t>31</a:t>
            </a:fld>
            <a:endParaRPr lang="en-US" sz="120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zh-TW" altLang="en-US">
                <a:latin typeface="Times New Roman" charset="0"/>
                <a:ea typeface="ＭＳ Ｐゴシック" charset="0"/>
                <a:cs typeface="ＭＳ Ｐゴシック" charset="0"/>
              </a:rPr>
              <a:t>在以斯拉記</a:t>
            </a:r>
            <a:r>
              <a:rPr lang="en-US" altLang="zh-TW">
                <a:latin typeface="Times New Roman" charset="0"/>
                <a:ea typeface="ＭＳ Ｐゴシック" charset="0"/>
                <a:cs typeface="ＭＳ Ｐゴシック" charset="0"/>
              </a:rPr>
              <a:t>7</a:t>
            </a:r>
            <a:r>
              <a:rPr lang="zh-TW" altLang="en-US">
                <a:latin typeface="Times New Roman" charset="0"/>
                <a:ea typeface="ＭＳ Ｐゴシック" charset="0"/>
                <a:cs typeface="ＭＳ Ｐゴシック" charset="0"/>
              </a:rPr>
              <a:t>至</a:t>
            </a:r>
            <a:r>
              <a:rPr lang="en-US" altLang="zh-TW">
                <a:latin typeface="Times New Roman" charset="0"/>
                <a:ea typeface="ＭＳ Ｐゴシック" charset="0"/>
                <a:cs typeface="ＭＳ Ｐゴシック" charset="0"/>
              </a:rPr>
              <a:t>10</a:t>
            </a:r>
            <a:r>
              <a:rPr lang="zh-TW" altLang="en-US">
                <a:latin typeface="Times New Roman" charset="0"/>
                <a:ea typeface="ＭＳ Ｐゴシック" charset="0"/>
                <a:cs typeface="ＭＳ Ｐゴシック" charset="0"/>
              </a:rPr>
              <a:t>章發生的事，以斯拉於部份時間出過。此外，</a:t>
            </a:r>
            <a:r>
              <a:rPr lang="zh-TW" altLang="en-US" u="sng">
                <a:latin typeface="Times New Roman" charset="0"/>
                <a:ea typeface="ＭＳ Ｐゴシック" charset="0"/>
                <a:cs typeface="ＭＳ Ｐゴシック" charset="0"/>
              </a:rPr>
              <a:t>以斯拉</a:t>
            </a:r>
            <a:r>
              <a:rPr lang="zh-TW" altLang="en-US">
                <a:latin typeface="Times New Roman" charset="0"/>
                <a:ea typeface="ＭＳ Ｐゴシック" charset="0"/>
                <a:cs typeface="ＭＳ Ｐゴシック" charset="0"/>
              </a:rPr>
              <a:t>是</a:t>
            </a:r>
            <a:r>
              <a:rPr lang="zh-TW" altLang="en-US" u="sng">
                <a:latin typeface="Times New Roman" charset="0"/>
                <a:ea typeface="ＭＳ Ｐゴシック" charset="0"/>
                <a:cs typeface="ＭＳ Ｐゴシック" charset="0"/>
              </a:rPr>
              <a:t>尼希米</a:t>
            </a:r>
            <a:r>
              <a:rPr lang="zh-TW" altLang="en-US">
                <a:latin typeface="Times New Roman" charset="0"/>
                <a:ea typeface="ＭＳ Ｐゴシック" charset="0"/>
                <a:cs typeface="ＭＳ Ｐゴシック" charset="0"/>
              </a:rPr>
              <a:t>的現代版</a:t>
            </a:r>
            <a:r>
              <a:rPr lang="en-US" altLang="zh-TW">
                <a:solidFill>
                  <a:srgbClr val="FFFFFF"/>
                </a:solidFill>
                <a:latin typeface="Times New Roman" charset="0"/>
                <a:ea typeface="ＭＳ Ｐゴシック" charset="0"/>
                <a:cs typeface="Times New Roman" charset="0"/>
              </a:rPr>
              <a:t>(</a:t>
            </a:r>
            <a:r>
              <a:rPr lang="zh-TW" altLang="en-US">
                <a:solidFill>
                  <a:srgbClr val="FFFFFF"/>
                </a:solidFill>
                <a:latin typeface="Times New Roman" charset="0"/>
                <a:ea typeface="ＭＳ Ｐゴシック" charset="0"/>
                <a:cs typeface="Times New Roman" charset="0"/>
              </a:rPr>
              <a:t>尼</a:t>
            </a:r>
            <a:r>
              <a:rPr lang="en-US" altLang="zh-CN">
                <a:solidFill>
                  <a:srgbClr val="FFFFFF"/>
                </a:solidFill>
                <a:latin typeface="Times New Roman" charset="0"/>
                <a:ea typeface="ＭＳ Ｐゴシック" charset="0"/>
                <a:cs typeface="Times New Roman" charset="0"/>
              </a:rPr>
              <a:t>8:1-9; 12:36), </a:t>
            </a:r>
            <a:r>
              <a:rPr lang="zh-TW" altLang="en-US">
                <a:solidFill>
                  <a:srgbClr val="FFFFFF"/>
                </a:solidFill>
                <a:latin typeface="Times New Roman" charset="0"/>
                <a:ea typeface="ＭＳ Ｐゴシック" charset="0"/>
                <a:cs typeface="Times New Roman" charset="0"/>
              </a:rPr>
              <a:t>他於公元前</a:t>
            </a:r>
            <a:r>
              <a:rPr lang="en-US" altLang="zh-TW">
                <a:solidFill>
                  <a:srgbClr val="FFFFFF"/>
                </a:solidFill>
                <a:latin typeface="Times New Roman" charset="0"/>
                <a:ea typeface="ＭＳ Ｐゴシック" charset="0"/>
                <a:cs typeface="Times New Roman" charset="0"/>
              </a:rPr>
              <a:t>444</a:t>
            </a:r>
            <a:r>
              <a:rPr lang="zh-TW" altLang="en-US">
                <a:solidFill>
                  <a:srgbClr val="FFFFFF"/>
                </a:solidFill>
                <a:latin typeface="Times New Roman" charset="0"/>
                <a:ea typeface="ＭＳ Ｐゴシック" charset="0"/>
                <a:cs typeface="Times New Roman" charset="0"/>
              </a:rPr>
              <a:t>年到達耶路撒冷。一個可能的寫作日期是介乎於這兩個日子，因此提斷此書是大約公元前</a:t>
            </a:r>
            <a:r>
              <a:rPr lang="en-US" altLang="zh-TW">
                <a:solidFill>
                  <a:srgbClr val="FFFFFF"/>
                </a:solidFill>
                <a:latin typeface="Times New Roman" charset="0"/>
                <a:ea typeface="ＭＳ Ｐゴシック" charset="0"/>
                <a:cs typeface="Times New Roman" charset="0"/>
              </a:rPr>
              <a:t>450</a:t>
            </a:r>
            <a:r>
              <a:rPr lang="zh-TW" altLang="en-US">
                <a:solidFill>
                  <a:srgbClr val="FFFFFF"/>
                </a:solidFill>
                <a:latin typeface="Times New Roman" charset="0"/>
                <a:ea typeface="ＭＳ Ｐゴシック" charset="0"/>
                <a:cs typeface="Times New Roman" charset="0"/>
              </a:rPr>
              <a:t>年的文件。可是，在以斯拉記裡包含了兩段相隔</a:t>
            </a:r>
            <a:r>
              <a:rPr lang="en-US" altLang="zh-TW">
                <a:solidFill>
                  <a:srgbClr val="FFFFFF"/>
                </a:solidFill>
                <a:latin typeface="Times New Roman" charset="0"/>
                <a:ea typeface="ＭＳ Ｐゴシック" charset="0"/>
                <a:cs typeface="Times New Roman" charset="0"/>
              </a:rPr>
              <a:t>58</a:t>
            </a:r>
            <a:r>
              <a:rPr lang="zh-TW" altLang="en-US">
                <a:solidFill>
                  <a:srgbClr val="FFFFFF"/>
                </a:solidFill>
                <a:latin typeface="Times New Roman" charset="0"/>
                <a:ea typeface="ＭＳ Ｐゴシック" charset="0"/>
                <a:cs typeface="Times New Roman" charset="0"/>
              </a:rPr>
              <a:t>年分明的時期。以斯拉記</a:t>
            </a:r>
            <a:r>
              <a:rPr lang="en-US" altLang="zh-TW">
                <a:solidFill>
                  <a:srgbClr val="FFFFFF"/>
                </a:solidFill>
                <a:latin typeface="Times New Roman" charset="0"/>
                <a:ea typeface="ＭＳ Ｐゴシック" charset="0"/>
                <a:cs typeface="Times New Roman" charset="0"/>
              </a:rPr>
              <a:t>1</a:t>
            </a:r>
            <a:r>
              <a:rPr lang="zh-TW" altLang="en-US">
                <a:solidFill>
                  <a:srgbClr val="FFFFFF"/>
                </a:solidFill>
                <a:latin typeface="Times New Roman" charset="0"/>
                <a:ea typeface="ＭＳ Ｐゴシック" charset="0"/>
                <a:cs typeface="Times New Roman" charset="0"/>
              </a:rPr>
              <a:t>至</a:t>
            </a:r>
            <a:r>
              <a:rPr lang="en-US" altLang="zh-TW">
                <a:solidFill>
                  <a:srgbClr val="FFFFFF"/>
                </a:solidFill>
                <a:latin typeface="Times New Roman" charset="0"/>
                <a:ea typeface="ＭＳ Ｐゴシック" charset="0"/>
                <a:cs typeface="Times New Roman" charset="0"/>
              </a:rPr>
              <a:t>6</a:t>
            </a:r>
            <a:r>
              <a:rPr lang="zh-TW" altLang="en-US">
                <a:solidFill>
                  <a:srgbClr val="FFFFFF"/>
                </a:solidFill>
                <a:latin typeface="Times New Roman" charset="0"/>
                <a:ea typeface="ＭＳ Ｐゴシック" charset="0"/>
                <a:cs typeface="Times New Roman" charset="0"/>
              </a:rPr>
              <a:t> 章是和</a:t>
            </a:r>
            <a:r>
              <a:rPr lang="zh-TW" altLang="en-US">
                <a:latin typeface="Times New Roman" charset="0"/>
                <a:ea typeface="ＭＳ Ｐゴシック" charset="0"/>
                <a:cs typeface="ＭＳ Ｐゴシック" charset="0"/>
              </a:rPr>
              <a:t>所罗巴伯 的故事有關</a:t>
            </a:r>
            <a:r>
              <a:rPr lang="en-US" altLang="zh-CN">
                <a:solidFill>
                  <a:srgbClr val="FFFFFF"/>
                </a:solidFill>
                <a:latin typeface="Times New Roman" charset="0"/>
                <a:ea typeface="ＭＳ Ｐゴシック" charset="0"/>
                <a:cs typeface="Times New Roman" charset="0"/>
              </a:rPr>
              <a:t>(538-516 BC) </a:t>
            </a:r>
            <a:r>
              <a:rPr lang="zh-TW" altLang="en-US">
                <a:solidFill>
                  <a:srgbClr val="FFFFFF"/>
                </a:solidFill>
                <a:latin typeface="Times New Roman" charset="0"/>
                <a:ea typeface="ＭＳ Ｐゴシック" charset="0"/>
                <a:cs typeface="Times New Roman" charset="0"/>
              </a:rPr>
              <a:t>，而</a:t>
            </a:r>
            <a:r>
              <a:rPr lang="en-US" altLang="zh-TW">
                <a:solidFill>
                  <a:srgbClr val="FFFFFF"/>
                </a:solidFill>
                <a:latin typeface="Times New Roman" charset="0"/>
                <a:ea typeface="ＭＳ Ｐゴシック" charset="0"/>
                <a:cs typeface="Times New Roman" charset="0"/>
              </a:rPr>
              <a:t>7</a:t>
            </a:r>
            <a:r>
              <a:rPr lang="zh-TW" altLang="en-US">
                <a:solidFill>
                  <a:srgbClr val="FFFFFF"/>
                </a:solidFill>
                <a:latin typeface="Times New Roman" charset="0"/>
                <a:ea typeface="ＭＳ Ｐゴシック" charset="0"/>
                <a:cs typeface="Times New Roman" charset="0"/>
              </a:rPr>
              <a:t>至</a:t>
            </a:r>
            <a:r>
              <a:rPr lang="en-US" altLang="zh-TW">
                <a:solidFill>
                  <a:srgbClr val="FFFFFF"/>
                </a:solidFill>
                <a:latin typeface="Times New Roman" charset="0"/>
                <a:ea typeface="ＭＳ Ｐゴシック" charset="0"/>
                <a:cs typeface="Times New Roman" charset="0"/>
              </a:rPr>
              <a:t>10</a:t>
            </a:r>
            <a:r>
              <a:rPr lang="zh-TW" altLang="en-US">
                <a:solidFill>
                  <a:srgbClr val="FFFFFF"/>
                </a:solidFill>
                <a:latin typeface="Times New Roman" charset="0"/>
                <a:ea typeface="ＭＳ Ｐゴシック" charset="0"/>
                <a:cs typeface="Times New Roman" charset="0"/>
              </a:rPr>
              <a:t>章則大部份是大約</a:t>
            </a:r>
            <a:r>
              <a:rPr lang="en-US" altLang="zh-TW">
                <a:solidFill>
                  <a:srgbClr val="FFFFFF"/>
                </a:solidFill>
                <a:latin typeface="Times New Roman" charset="0"/>
                <a:ea typeface="ＭＳ Ｐゴシック" charset="0"/>
                <a:cs typeface="Times New Roman" charset="0"/>
              </a:rPr>
              <a:t>6</a:t>
            </a:r>
            <a:r>
              <a:rPr lang="zh-TW" altLang="en-US">
                <a:solidFill>
                  <a:srgbClr val="FFFFFF"/>
                </a:solidFill>
                <a:latin typeface="Times New Roman" charset="0"/>
                <a:ea typeface="ＭＳ Ｐゴシック" charset="0"/>
                <a:cs typeface="Times New Roman" charset="0"/>
              </a:rPr>
              <a:t>個世紀以後</a:t>
            </a:r>
            <a:r>
              <a:rPr lang="zh-TW" altLang="en-US" u="sng">
                <a:solidFill>
                  <a:srgbClr val="FFFFFF"/>
                </a:solidFill>
                <a:latin typeface="Times New Roman" charset="0"/>
                <a:ea typeface="ＭＳ Ｐゴシック" charset="0"/>
                <a:cs typeface="Times New Roman" charset="0"/>
              </a:rPr>
              <a:t>以斯拉</a:t>
            </a:r>
            <a:r>
              <a:rPr lang="zh-TW" altLang="en-US">
                <a:solidFill>
                  <a:srgbClr val="FFFFFF"/>
                </a:solidFill>
                <a:latin typeface="Times New Roman" charset="0"/>
                <a:ea typeface="ＭＳ Ｐゴシック" charset="0"/>
                <a:cs typeface="Times New Roman" charset="0"/>
              </a:rPr>
              <a:t>的個人自傳</a:t>
            </a:r>
            <a:r>
              <a:rPr lang="en-US" altLang="zh-CN">
                <a:solidFill>
                  <a:srgbClr val="FFFFFF"/>
                </a:solidFill>
                <a:latin typeface="Times New Roman" charset="0"/>
                <a:ea typeface="ＭＳ Ｐゴシック" charset="0"/>
                <a:cs typeface="Times New Roman" charset="0"/>
              </a:rPr>
              <a:t>(458-457 BC)</a:t>
            </a:r>
            <a:r>
              <a:rPr lang="zh-TW" altLang="en-US">
                <a:solidFill>
                  <a:srgbClr val="FFFFFF"/>
                </a:solidFill>
                <a:latin typeface="Times New Roman" charset="0"/>
                <a:ea typeface="ＭＳ Ｐゴシック" charset="0"/>
                <a:cs typeface="Times New Roman" charset="0"/>
              </a:rPr>
              <a:t>。</a:t>
            </a:r>
            <a:endParaRPr lang="zh-TW" altLang="en-US">
              <a:latin typeface="Times New Roman" charset="0"/>
              <a:ea typeface="ＭＳ Ｐゴシック" charset="0"/>
              <a:cs typeface="ＭＳ Ｐゴシック" charset="0"/>
            </a:endParaRPr>
          </a:p>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3394AE7-0A69-334B-AEDC-252A03E2EF3F}" type="slidenum">
              <a:rPr lang="en-US" sz="1200"/>
              <a:pPr eaLnBrk="1" hangingPunct="1"/>
              <a:t>32</a:t>
            </a:fld>
            <a:endParaRPr lang="en-US" sz="120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zh-TW" altLang="en-US">
                <a:latin typeface="Times New Roman" charset="0"/>
                <a:ea typeface="ＭＳ Ｐゴシック" charset="0"/>
                <a:cs typeface="ＭＳ Ｐゴシック" charset="0"/>
              </a:rPr>
              <a:t>以斯拉記第一批的讀者是剛由波斯回以色列的猶太人及一個世紀前由巴比倫回去的人的子孫。</a:t>
            </a:r>
            <a:endParaRPr lang="en-US">
              <a:latin typeface="Times New Roman"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FF1AFDD-5161-8941-943A-1DA9E122BBC9}" type="slidenum">
              <a:rPr lang="en-US" sz="1200"/>
              <a:pPr eaLnBrk="1" hangingPunct="1"/>
              <a:t>33</a:t>
            </a:fld>
            <a:endParaRPr lang="en-US" sz="1200"/>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r>
              <a:rPr lang="zh-TW" altLang="en-US" u="sng">
                <a:latin typeface="Times New Roman" charset="0"/>
                <a:ea typeface="ＭＳ Ｐゴシック" charset="0"/>
                <a:cs typeface="ＭＳ Ｐゴシック" charset="0"/>
              </a:rPr>
              <a:t>特別的事</a:t>
            </a:r>
            <a:endParaRPr lang="en-US" altLang="zh-TW" u="sng">
              <a:latin typeface="Times New Roman" charset="0"/>
              <a:ea typeface="ＭＳ Ｐゴシック" charset="0"/>
              <a:cs typeface="ＭＳ Ｐゴシック" charset="0"/>
            </a:endParaRPr>
          </a:p>
          <a:p>
            <a:pPr algn="ctr" eaLnBrk="1" hangingPunct="1"/>
            <a:r>
              <a:rPr lang="zh-TW" altLang="en-US">
                <a:latin typeface="Times New Roman" charset="0"/>
                <a:ea typeface="ＭＳ Ｐゴシック" charset="0"/>
                <a:cs typeface="ＭＳ Ｐゴシック" charset="0"/>
              </a:rPr>
              <a:t>以斯拉記延續了猶太人在歷代志下的記錄。</a:t>
            </a:r>
            <a:endParaRPr lang="en-US" altLang="zh-TW">
              <a:latin typeface="Times New Roman" charset="0"/>
              <a:ea typeface="ＭＳ Ｐゴシック" charset="0"/>
              <a:cs typeface="ＭＳ Ｐゴシック" charset="0"/>
            </a:endParaRPr>
          </a:p>
          <a:p>
            <a:pPr algn="ctr" eaLnBrk="1" hangingPunct="1"/>
            <a:r>
              <a:rPr lang="zh-TW" altLang="en-US">
                <a:latin typeface="Times New Roman" charset="0"/>
                <a:ea typeface="ＭＳ Ｐゴシック" charset="0"/>
                <a:cs typeface="ＭＳ Ｐゴシック" charset="0"/>
              </a:rPr>
              <a:t>歷代志記錄了神是信實的，祂應許審判猶大的罪；</a:t>
            </a:r>
            <a:endParaRPr lang="en-US" altLang="zh-TW">
              <a:latin typeface="Times New Roman" charset="0"/>
              <a:ea typeface="ＭＳ Ｐゴシック" charset="0"/>
              <a:cs typeface="ＭＳ Ｐゴシック" charset="0"/>
            </a:endParaRPr>
          </a:p>
          <a:p>
            <a:pPr algn="ctr" eaLnBrk="1" hangingPunct="1"/>
            <a:r>
              <a:rPr lang="zh-TW" altLang="en-US">
                <a:latin typeface="Times New Roman" charset="0"/>
                <a:ea typeface="ＭＳ Ｐゴシック" charset="0"/>
                <a:cs typeface="ＭＳ Ｐゴシック" charset="0"/>
              </a:rPr>
              <a:t>以斯拉記記綠神信實地照應許，如耶利米的預言，</a:t>
            </a:r>
            <a:r>
              <a:rPr lang="en-US" altLang="zh-TW">
                <a:latin typeface="Times New Roman" charset="0"/>
                <a:ea typeface="ＭＳ Ｐゴシック" charset="0"/>
                <a:cs typeface="ＭＳ Ｐゴシック" charset="0"/>
              </a:rPr>
              <a:t>70</a:t>
            </a:r>
            <a:r>
              <a:rPr lang="zh-TW" altLang="en-US">
                <a:latin typeface="Times New Roman" charset="0"/>
                <a:ea typeface="ＭＳ Ｐゴシック" charset="0"/>
                <a:cs typeface="ＭＳ Ｐゴシック" charset="0"/>
              </a:rPr>
              <a:t>年後的恢復</a:t>
            </a:r>
            <a:r>
              <a:rPr lang="en-US" altLang="zh-TW">
                <a:latin typeface="Times New Roman" charset="0"/>
                <a:ea typeface="ＭＳ Ｐゴシック" charset="0"/>
                <a:cs typeface="ＭＳ Ｐゴシック" charset="0"/>
              </a:rPr>
              <a:t>(</a:t>
            </a:r>
            <a:r>
              <a:rPr lang="zh-TW" altLang="en-US">
                <a:latin typeface="Times New Roman" charset="0"/>
                <a:ea typeface="ＭＳ Ｐゴシック" charset="0"/>
                <a:cs typeface="ＭＳ Ｐゴシック" charset="0"/>
              </a:rPr>
              <a:t>米</a:t>
            </a:r>
            <a:r>
              <a:rPr lang="en-US" altLang="zh-CN">
                <a:solidFill>
                  <a:srgbClr val="FFFFFF"/>
                </a:solidFill>
                <a:latin typeface="Arial Narrow" charset="0"/>
                <a:ea typeface="ＭＳ Ｐゴシック" charset="0"/>
                <a:cs typeface="Times New Roman" charset="0"/>
              </a:rPr>
              <a:t> 25:11-12; 29:10)</a:t>
            </a:r>
          </a:p>
          <a:p>
            <a:pPr algn="ctr" eaLnBrk="1" hangingPunct="1"/>
            <a:r>
              <a:rPr lang="zh-TW" altLang="en-US">
                <a:solidFill>
                  <a:srgbClr val="FFFFFF"/>
                </a:solidFill>
                <a:latin typeface="Arial Narrow" charset="0"/>
                <a:ea typeface="ＭＳ Ｐゴシック" charset="0"/>
                <a:cs typeface="Times New Roman" charset="0"/>
              </a:rPr>
              <a:t>以斯拉記記錄了這個重建是為鼓勵回流的人去全心跟從</a:t>
            </a:r>
            <a:endParaRPr lang="en-US" b="1">
              <a:solidFill>
                <a:srgbClr val="FFFFFF"/>
              </a:solidFill>
              <a:latin typeface="Arial Narrow" charset="0"/>
              <a:ea typeface="ＭＳ Ｐゴシック" charset="0"/>
              <a:cs typeface="Times New Roman"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D364284-1F93-C74E-B33C-71ADD9E98631}" type="slidenum">
              <a:rPr lang="en-US" sz="1200"/>
              <a:pPr eaLnBrk="1" hangingPunct="1"/>
              <a:t>34</a:t>
            </a:fld>
            <a:endParaRPr lang="en-US" sz="1200"/>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1581BDC-CF39-0F4D-97E4-36629A4261ED}" type="slidenum">
              <a:rPr lang="en-US" sz="1200"/>
              <a:pPr eaLnBrk="1" hangingPunct="1"/>
              <a:t>35</a:t>
            </a:fld>
            <a:endParaRPr lang="en-US" sz="1200"/>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zh-TW" altLang="en-US">
                <a:latin typeface="Times New Roman" charset="0"/>
                <a:ea typeface="ＭＳ Ｐゴシック" charset="0"/>
                <a:cs typeface="ＭＳ Ｐゴシック" charset="0"/>
              </a:rPr>
              <a:t>第三次回流是在尼希米時期</a:t>
            </a:r>
            <a:r>
              <a:rPr lang="en-US" altLang="zh-TW">
                <a:latin typeface="Times New Roman" charset="0"/>
                <a:ea typeface="ＭＳ Ｐゴシック" charset="0"/>
                <a:cs typeface="ＭＳ Ｐゴシック" charset="0"/>
              </a:rPr>
              <a:t>(</a:t>
            </a:r>
            <a:r>
              <a:rPr lang="zh-TW" altLang="en-US">
                <a:latin typeface="Times New Roman" charset="0"/>
                <a:ea typeface="ＭＳ Ｐゴシック" charset="0"/>
                <a:cs typeface="ＭＳ Ｐゴシック" charset="0"/>
              </a:rPr>
              <a:t>公元前</a:t>
            </a:r>
            <a:r>
              <a:rPr lang="en-US" altLang="zh-TW">
                <a:latin typeface="Times New Roman" charset="0"/>
                <a:ea typeface="ＭＳ Ｐゴシック" charset="0"/>
                <a:cs typeface="ＭＳ Ｐゴシック" charset="0"/>
              </a:rPr>
              <a:t>444</a:t>
            </a:r>
            <a:r>
              <a:rPr lang="zh-TW" altLang="en-US">
                <a:latin typeface="Times New Roman" charset="0"/>
                <a:ea typeface="ＭＳ Ｐゴシック" charset="0"/>
                <a:cs typeface="ＭＳ Ｐゴシック" charset="0"/>
              </a:rPr>
              <a:t>年</a:t>
            </a:r>
            <a:r>
              <a:rPr lang="en-US" altLang="zh-TW">
                <a:latin typeface="Times New Roman" charset="0"/>
                <a:ea typeface="ＭＳ Ｐゴシック" charset="0"/>
                <a:cs typeface="ＭＳ Ｐゴシック" charset="0"/>
              </a:rPr>
              <a:t>)</a:t>
            </a:r>
            <a:r>
              <a:rPr lang="zh-TW" altLang="en-US">
                <a:latin typeface="Times New Roman" charset="0"/>
                <a:ea typeface="ＭＳ Ｐゴシック" charset="0"/>
                <a:cs typeface="ＭＳ Ｐゴシック" charset="0"/>
              </a:rPr>
              <a:t>去重建耶路撒冷的城牆，主要是環繞尼希米本人，因為他身边的猶太人人數從來没有記錄下來。</a:t>
            </a:r>
            <a:endParaRPr lang="en-US">
              <a:latin typeface="Times New Roman"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535AB04-CA93-9A46-BABA-FACF6F400824}" type="slidenum">
              <a:rPr lang="en-US" sz="1200"/>
              <a:pPr eaLnBrk="1" hangingPunct="1"/>
              <a:t>36</a:t>
            </a:fld>
            <a:endParaRPr lang="en-US" sz="120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zh-TW" altLang="en-US">
                <a:latin typeface="Times New Roman" charset="0"/>
                <a:ea typeface="ＭＳ Ｐゴシック" charset="0"/>
                <a:cs typeface="ＭＳ Ｐゴシック" charset="0"/>
              </a:rPr>
              <a:t>以斯拉記正如歷代志下般關注聖殿</a:t>
            </a:r>
            <a:endParaRPr lang="en-US" altLang="zh-TW">
              <a:latin typeface="Times New Roman" charset="0"/>
              <a:ea typeface="ＭＳ Ｐゴシック" charset="0"/>
              <a:cs typeface="ＭＳ Ｐゴシック" charset="0"/>
            </a:endParaRPr>
          </a:p>
          <a:p>
            <a:pPr eaLnBrk="1" hangingPunct="1"/>
            <a:endParaRPr lang="en-US" altLang="zh-TW">
              <a:latin typeface="Times New Roman" charset="0"/>
              <a:ea typeface="ＭＳ Ｐゴシック" charset="0"/>
              <a:cs typeface="ＭＳ Ｐゴシック" charset="0"/>
            </a:endParaRPr>
          </a:p>
          <a:p>
            <a:pPr eaLnBrk="1" hangingPunct="1"/>
            <a:r>
              <a:rPr lang="zh-TW" altLang="en-US">
                <a:latin typeface="Times New Roman" charset="0"/>
                <a:ea typeface="ＭＳ Ｐゴシック" charset="0"/>
                <a:cs typeface="ＭＳ Ｐゴシック" charset="0"/>
              </a:rPr>
              <a:t>可是，那些遺留下來回歸的人没有像預期對公约和聖殿有一樣強烈的委身。</a:t>
            </a:r>
            <a:endParaRPr lang="en-US" altLang="zh-TW">
              <a:latin typeface="Times New Roman" charset="0"/>
              <a:ea typeface="ＭＳ Ｐゴシック" charset="0"/>
              <a:cs typeface="ＭＳ Ｐゴシック" charset="0"/>
            </a:endParaRPr>
          </a:p>
          <a:p>
            <a:pPr eaLnBrk="1" hangingPunct="1"/>
            <a:endParaRPr lang="en-US" altLang="zh-TW">
              <a:latin typeface="Times New Roman" charset="0"/>
              <a:ea typeface="ＭＳ Ｐゴシック" charset="0"/>
              <a:cs typeface="ＭＳ Ｐゴシック" charset="0"/>
            </a:endParaRPr>
          </a:p>
          <a:p>
            <a:r>
              <a:rPr lang="zh-TW" altLang="en-US">
                <a:latin typeface="Times New Roman" charset="0"/>
                <a:ea typeface="ＭＳ Ｐゴシック" charset="0"/>
                <a:cs typeface="ＭＳ Ｐゴシック" charset="0"/>
              </a:rPr>
              <a:t>因此，以斯拉記記錄所羅巴伯的寺廟的恢復</a:t>
            </a:r>
            <a:r>
              <a:rPr lang="en-US" altLang="zh-TW">
                <a:latin typeface="Times New Roman" charset="0"/>
                <a:ea typeface="ＭＳ Ｐゴシック" charset="0"/>
                <a:cs typeface="ＭＳ Ｐゴシック" charset="0"/>
              </a:rPr>
              <a:t>(</a:t>
            </a:r>
            <a:r>
              <a:rPr lang="zh-TW" altLang="en-US">
                <a:latin typeface="Times New Roman" charset="0"/>
                <a:ea typeface="ＭＳ Ｐゴシック" charset="0"/>
                <a:cs typeface="ＭＳ Ｐゴシック" charset="0"/>
              </a:rPr>
              <a:t>第</a:t>
            </a:r>
            <a:r>
              <a:rPr lang="en-US" altLang="zh-TW">
                <a:latin typeface="Times New Roman" charset="0"/>
                <a:ea typeface="ＭＳ Ｐゴシック" charset="0"/>
                <a:cs typeface="ＭＳ Ｐゴシック" charset="0"/>
              </a:rPr>
              <a:t>1</a:t>
            </a:r>
            <a:r>
              <a:rPr lang="zh-TW" altLang="en-US">
                <a:latin typeface="Times New Roman" charset="0"/>
                <a:ea typeface="ＭＳ Ｐゴシック" charset="0"/>
                <a:cs typeface="ＭＳ Ｐゴシック" charset="0"/>
              </a:rPr>
              <a:t>至</a:t>
            </a:r>
            <a:r>
              <a:rPr lang="en-US" altLang="zh-TW">
                <a:latin typeface="Times New Roman" charset="0"/>
                <a:ea typeface="ＭＳ Ｐゴシック" charset="0"/>
                <a:cs typeface="ＭＳ Ｐゴシック" charset="0"/>
              </a:rPr>
              <a:t>6</a:t>
            </a:r>
            <a:r>
              <a:rPr lang="zh-TW" altLang="en-US">
                <a:latin typeface="Times New Roman" charset="0"/>
                <a:ea typeface="ＭＳ Ｐゴシック" charset="0"/>
                <a:cs typeface="ＭＳ Ｐゴシック" charset="0"/>
              </a:rPr>
              <a:t>章</a:t>
            </a:r>
            <a:r>
              <a:rPr lang="en-US" altLang="zh-TW">
                <a:latin typeface="Times New Roman" charset="0"/>
                <a:ea typeface="ＭＳ Ｐゴシック" charset="0"/>
                <a:cs typeface="ＭＳ Ｐゴシック" charset="0"/>
              </a:rPr>
              <a:t>)</a:t>
            </a:r>
            <a:r>
              <a:rPr lang="zh-TW" altLang="en-US">
                <a:latin typeface="Times New Roman" charset="0"/>
                <a:ea typeface="ＭＳ Ｐゴシック" charset="0"/>
                <a:cs typeface="ＭＳ Ｐゴシック" charset="0"/>
              </a:rPr>
              <a:t>，以及</a:t>
            </a:r>
            <a:r>
              <a:rPr lang="zh-CN" altLang="en-US">
                <a:latin typeface="Times New Roman" charset="0"/>
                <a:ea typeface="ＭＳ Ｐゴシック" charset="0"/>
                <a:cs typeface="ＭＳ Ｐゴシック" charset="0"/>
              </a:rPr>
              <a:t>人民恢复其下以斯拉公约义务（</a:t>
            </a:r>
            <a:r>
              <a:rPr lang="en-US" altLang="zh-CN">
                <a:latin typeface="Times New Roman" charset="0"/>
                <a:ea typeface="ＭＳ Ｐゴシック" charset="0"/>
                <a:cs typeface="ＭＳ Ｐゴシック" charset="0"/>
              </a:rPr>
              <a:t>7-10</a:t>
            </a:r>
            <a:r>
              <a:rPr lang="zh-CN" altLang="en-US">
                <a:latin typeface="Times New Roman" charset="0"/>
                <a:ea typeface="ＭＳ Ｐゴシック" charset="0"/>
                <a:cs typeface="ＭＳ Ｐゴシック" charset="0"/>
              </a:rPr>
              <a:t>），以鼓励真正的圣殿崇拜和服从契约</a:t>
            </a:r>
          </a:p>
          <a:p>
            <a:pPr eaLnBrk="1" hangingPunct="1"/>
            <a:endParaRPr lang="en-US" altLang="zh-TW">
              <a:latin typeface="Times New Roman" charset="0"/>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A944A0E-22FC-C843-ADCD-B0C141421557}" type="slidenum">
              <a:rPr lang="en-US" sz="1200"/>
              <a:pPr eaLnBrk="1" hangingPunct="1"/>
              <a:t>37</a:t>
            </a:fld>
            <a:endParaRPr lang="en-US" sz="1200"/>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8C01E77-BC8D-6E4E-A087-B0A000AE65C6}" type="slidenum">
              <a:rPr lang="en-US" sz="1200"/>
              <a:pPr eaLnBrk="1" hangingPunct="1"/>
              <a:t>38</a:t>
            </a:fld>
            <a:endParaRPr lang="en-US" sz="1200"/>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zh-TW" altLang="en-US">
                <a:latin typeface="Times New Roman" charset="0"/>
                <a:ea typeface="ＭＳ Ｐゴシック" charset="0"/>
                <a:cs typeface="ＭＳ Ｐゴシック" charset="0"/>
              </a:rPr>
              <a:t>記錄在</a:t>
            </a:r>
            <a:r>
              <a:rPr lang="zh-CN" altLang="en-US">
                <a:latin typeface="Times New Roman" charset="0"/>
                <a:ea typeface="ＭＳ Ｐゴシック" charset="0"/>
                <a:cs typeface="ＭＳ Ｐゴシック" charset="0"/>
              </a:rPr>
              <a:t>第二次回</a:t>
            </a:r>
            <a:r>
              <a:rPr lang="zh-TW" altLang="en-US">
                <a:latin typeface="Times New Roman" charset="0"/>
                <a:ea typeface="ＭＳ Ｐゴシック" charset="0"/>
                <a:cs typeface="ＭＳ Ｐゴシック" charset="0"/>
              </a:rPr>
              <a:t>流時，</a:t>
            </a:r>
            <a:r>
              <a:rPr lang="zh-CN" altLang="en-US">
                <a:latin typeface="Times New Roman" charset="0"/>
                <a:ea typeface="ＭＳ Ｐゴシック" charset="0"/>
                <a:cs typeface="ＭＳ Ｐゴシック" charset="0"/>
              </a:rPr>
              <a:t>以斯拉</a:t>
            </a:r>
            <a:r>
              <a:rPr lang="zh-TW" altLang="en-US">
                <a:latin typeface="Times New Roman" charset="0"/>
                <a:ea typeface="ＭＳ Ｐゴシック" charset="0"/>
                <a:cs typeface="ＭＳ Ｐゴシック" charset="0"/>
              </a:rPr>
              <a:t>下</a:t>
            </a:r>
            <a:r>
              <a:rPr lang="en-US" altLang="zh-CN">
                <a:latin typeface="Times New Roman" charset="0"/>
                <a:ea typeface="ＭＳ Ｐゴシック" charset="0"/>
                <a:cs typeface="ＭＳ Ｐゴシック" charset="0"/>
              </a:rPr>
              <a:t>5000</a:t>
            </a:r>
            <a:r>
              <a:rPr lang="zh-TW" altLang="en-US">
                <a:latin typeface="Times New Roman" charset="0"/>
                <a:ea typeface="ＭＳ Ｐゴシック" charset="0"/>
                <a:cs typeface="ＭＳ Ｐゴシック" charset="0"/>
              </a:rPr>
              <a:t>個</a:t>
            </a:r>
            <a:r>
              <a:rPr lang="zh-CN" altLang="en-US">
                <a:latin typeface="Times New Roman" charset="0"/>
                <a:ea typeface="ＭＳ Ｐゴシック" charset="0"/>
                <a:cs typeface="ＭＳ Ｐゴシック" charset="0"/>
              </a:rPr>
              <a:t>犹太人的改革</a:t>
            </a:r>
            <a:r>
              <a:rPr lang="zh-TW" altLang="en-US">
                <a:latin typeface="Times New Roman" charset="0"/>
                <a:ea typeface="ＭＳ Ｐゴシック" charset="0"/>
                <a:cs typeface="ＭＳ Ｐゴシック" charset="0"/>
              </a:rPr>
              <a:t>的目的是</a:t>
            </a:r>
            <a:r>
              <a:rPr lang="zh-CN" altLang="en-US">
                <a:latin typeface="Times New Roman" charset="0"/>
                <a:ea typeface="ＭＳ Ｐゴシック" charset="0"/>
                <a:cs typeface="ＭＳ Ｐゴシック" charset="0"/>
              </a:rPr>
              <a:t>鼓励</a:t>
            </a:r>
            <a:r>
              <a:rPr lang="zh-TW" altLang="en-US">
                <a:latin typeface="Times New Roman" charset="0"/>
                <a:ea typeface="ＭＳ Ｐゴシック" charset="0"/>
                <a:cs typeface="ＭＳ Ｐゴシック" charset="0"/>
              </a:rPr>
              <a:t>遺留下來的人因着</a:t>
            </a:r>
            <a:r>
              <a:rPr lang="zh-CN" altLang="en-US">
                <a:latin typeface="Times New Roman" charset="0"/>
                <a:ea typeface="ＭＳ Ｐゴシック" charset="0"/>
                <a:cs typeface="ＭＳ Ｐゴシック" charset="0"/>
              </a:rPr>
              <a:t>上帝的怜悯</a:t>
            </a:r>
            <a:r>
              <a:rPr lang="zh-TW" altLang="en-US">
                <a:latin typeface="Times New Roman" charset="0"/>
                <a:ea typeface="ＭＳ Ｐゴシック" charset="0"/>
                <a:cs typeface="ＭＳ Ｐゴシック" charset="0"/>
              </a:rPr>
              <a:t>屐行</a:t>
            </a:r>
            <a:r>
              <a:rPr lang="zh-CN" altLang="en-US">
                <a:latin typeface="Times New Roman" charset="0"/>
                <a:ea typeface="ＭＳ Ｐゴシック" charset="0"/>
                <a:cs typeface="ＭＳ Ｐゴシック" charset="0"/>
              </a:rPr>
              <a:t>契约义务（公元前</a:t>
            </a:r>
            <a:r>
              <a:rPr lang="en-US" altLang="zh-CN">
                <a:latin typeface="Times New Roman" charset="0"/>
                <a:ea typeface="ＭＳ Ｐゴシック" charset="0"/>
                <a:cs typeface="ＭＳ Ｐゴシック" charset="0"/>
              </a:rPr>
              <a:t>458</a:t>
            </a:r>
            <a:r>
              <a:rPr lang="zh-CN" altLang="en-US">
                <a:latin typeface="Times New Roman" charset="0"/>
                <a:ea typeface="ＭＳ Ｐゴシック" charset="0"/>
                <a:cs typeface="ＭＳ Ｐゴシック" charset="0"/>
              </a:rPr>
              <a:t>）。</a:t>
            </a:r>
          </a:p>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CDB679C-13DE-BD46-BC68-E497031AB868}" type="slidenum">
              <a:rPr lang="en-US" sz="1200"/>
              <a:pPr eaLnBrk="1" hangingPunct="1"/>
              <a:t>39</a:t>
            </a:fld>
            <a:endParaRPr lang="en-US" sz="1200"/>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45B319D-90F0-1346-9C29-AFB2237FB408}" type="slidenum">
              <a:rPr lang="en-US" sz="1200"/>
              <a:pPr eaLnBrk="1" hangingPunct="1"/>
              <a:t>4</a:t>
            </a:fld>
            <a:endParaRPr lang="en-US" sz="120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1947DD3-A23F-694A-9FE0-07C8197409B3}" type="slidenum">
              <a:rPr lang="en-US" sz="1200"/>
              <a:pPr eaLnBrk="1" hangingPunct="1"/>
              <a:t>41</a:t>
            </a:fld>
            <a:endParaRPr lang="en-US" sz="120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94CC0F1-D3B5-5B41-AFC1-C2675458C4E2}" type="slidenum">
              <a:rPr lang="en-US" sz="1200"/>
              <a:pPr eaLnBrk="1" hangingPunct="1"/>
              <a:t>43</a:t>
            </a:fld>
            <a:endParaRPr lang="en-US" sz="1200"/>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EBF97CD-AE29-A643-826F-A79886C36D85}" type="slidenum">
              <a:rPr lang="en-US" sz="1200"/>
              <a:pPr eaLnBrk="1" hangingPunct="1"/>
              <a:t>44</a:t>
            </a:fld>
            <a:endParaRPr lang="en-US" sz="1200"/>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8B78040-18FD-C44D-AF91-74BB20D9A5A4}" type="slidenum">
              <a:rPr lang="en-US" sz="1200"/>
              <a:pPr eaLnBrk="1" hangingPunct="1"/>
              <a:t>45</a:t>
            </a:fld>
            <a:endParaRPr lang="en-US" sz="1200"/>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F16F532-88C3-8A4B-9805-4018A0F7C0F4}" type="slidenum">
              <a:rPr lang="en-US" sz="1200"/>
              <a:pPr eaLnBrk="1" hangingPunct="1"/>
              <a:t>46</a:t>
            </a:fld>
            <a:endParaRPr lang="en-US" sz="1200"/>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CA168311-8E3A-DF47-940D-C4E79C847CDD}" type="slidenum">
              <a:rPr lang="en-US" sz="1200">
                <a:solidFill>
                  <a:srgbClr val="000000"/>
                </a:solidFill>
              </a:rPr>
              <a:pPr eaLnBrk="1" hangingPunct="1"/>
              <a:t>47</a:t>
            </a:fld>
            <a:endParaRPr lang="en-US" sz="1200">
              <a:solidFill>
                <a:srgbClr val="000000"/>
              </a:solidFill>
            </a:endParaRPr>
          </a:p>
        </p:txBody>
      </p:sp>
      <p:sp>
        <p:nvSpPr>
          <p:cNvPr id="576514" name="Rectangle 2"/>
          <p:cNvSpPr>
            <a:spLocks noGrp="1" noRot="1" noChangeAspect="1" noChangeArrowheads="1" noTextEdit="1"/>
          </p:cNvSpPr>
          <p:nvPr>
            <p:ph type="sldImg"/>
          </p:nvPr>
        </p:nvSpPr>
        <p:spPr>
          <a:solidFill>
            <a:srgbClr val="FFFFFF"/>
          </a:solidFill>
          <a:ln/>
        </p:spPr>
      </p:sp>
      <p:sp>
        <p:nvSpPr>
          <p:cNvPr id="57651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charset="0"/>
              </a:rPr>
              <a:t>The explanation for free!</a:t>
            </a:r>
          </a:p>
          <a:p>
            <a:pPr eaLnBrk="1" hangingPunct="1"/>
            <a:r>
              <a:rPr lang="en-US" dirty="0">
                <a:latin typeface="Arial" charset="0"/>
              </a:rPr>
              <a:t>OT</a:t>
            </a:r>
            <a:r>
              <a:rPr lang="en-US" baseline="0" dirty="0">
                <a:latin typeface="Arial" charset="0"/>
              </a:rPr>
              <a:t> Survey </a:t>
            </a:r>
            <a:r>
              <a:rPr lang="en-US" dirty="0">
                <a:latin typeface="Arial" charset="0"/>
              </a:rPr>
              <a:t>link address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1C8CEF5-D518-4548-A4D8-8C13549C1F52}" type="slidenum">
              <a:rPr lang="en-US" sz="1200"/>
              <a:pPr eaLnBrk="1" hangingPunct="1"/>
              <a:t>5</a:t>
            </a:fld>
            <a:endParaRPr lang="en-US" sz="1200"/>
          </a:p>
        </p:txBody>
      </p:sp>
      <p:sp>
        <p:nvSpPr>
          <p:cNvPr id="36866" name="Rectangle 2"/>
          <p:cNvSpPr>
            <a:spLocks noGrp="1" noRot="1" noChangeAspect="1" noChangeArrowheads="1" noTextEdit="1"/>
          </p:cNvSpPr>
          <p:nvPr>
            <p:ph type="sldImg"/>
          </p:nvPr>
        </p:nvSpPr>
        <p:spPr>
          <a:solidFill>
            <a:srgbClr val="FFFFFF"/>
          </a:solidFill>
          <a:ln/>
        </p:spPr>
      </p:sp>
      <p:sp>
        <p:nvSpPr>
          <p:cNvPr id="368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A4B8C67-B1BE-E441-B7B9-57A228D820DB}" type="slidenum">
              <a:rPr lang="en-US" sz="1200"/>
              <a:pPr eaLnBrk="1" hangingPunct="1"/>
              <a:t>6</a:t>
            </a:fld>
            <a:endParaRPr lang="en-US" sz="1200"/>
          </a:p>
        </p:txBody>
      </p:sp>
      <p:sp>
        <p:nvSpPr>
          <p:cNvPr id="38914"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389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80F11C4-1C88-A94B-90F6-9DC8065DA0ED}" type="slidenum">
              <a:rPr lang="en-US" sz="1200"/>
              <a:pPr eaLnBrk="1" hangingPunct="1"/>
              <a:t>7</a:t>
            </a:fld>
            <a:endParaRPr lang="en-US" sz="1200"/>
          </a:p>
        </p:txBody>
      </p:sp>
      <p:sp>
        <p:nvSpPr>
          <p:cNvPr id="40962" name="Rectangle 2"/>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0487" tIns="44450" rIns="90487" bIns="44450"/>
          <a:lstStyle/>
          <a:p>
            <a:pPr eaLnBrk="1" hangingPunct="1"/>
            <a:endParaRPr lang="en-US">
              <a:latin typeface="Times New Roman" charset="0"/>
              <a:ea typeface="ＭＳ Ｐゴシック" charset="0"/>
              <a:cs typeface="ＭＳ Ｐゴシック" charset="0"/>
            </a:endParaRPr>
          </a:p>
        </p:txBody>
      </p:sp>
      <p:sp>
        <p:nvSpPr>
          <p:cNvPr id="40963" name="Rectangle 3"/>
          <p:cNvSpPr>
            <a:spLocks noGrp="1" noRot="1" noChangeAspect="1" noChangeArrowheads="1" noTextEdit="1"/>
          </p:cNvSpPr>
          <p:nvPr>
            <p:ph type="sldImg"/>
          </p:nvPr>
        </p:nvSpPr>
        <p:spPr>
          <a:xfrm>
            <a:off x="1150938" y="692150"/>
            <a:ext cx="4556125" cy="3416300"/>
          </a:xfrm>
          <a:ln w="12700" cap="flat">
            <a:solidFill>
              <a:schemeClr val="tx1"/>
            </a:solid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BE33C61-64D8-8E4A-A5EB-330A972EFD60}" type="slidenum">
              <a:rPr lang="en-US" sz="1200"/>
              <a:pPr eaLnBrk="1" hangingPunct="1"/>
              <a:t>8</a:t>
            </a:fld>
            <a:endParaRPr lang="en-US" sz="1200"/>
          </a:p>
        </p:txBody>
      </p:sp>
      <p:sp>
        <p:nvSpPr>
          <p:cNvPr id="43010"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430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B332B67-39E2-984F-A300-C6D6BF3E79B2}" type="slidenum">
              <a:rPr lang="en-US" sz="1200"/>
              <a:pPr eaLnBrk="1" hangingPunct="1"/>
              <a:t>9</a:t>
            </a:fld>
            <a:endParaRPr lang="en-US" sz="1200"/>
          </a:p>
        </p:txBody>
      </p:sp>
      <p:sp>
        <p:nvSpPr>
          <p:cNvPr id="45058"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450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white">
            <a:xfrm>
              <a:off x="0" y="720"/>
              <a:ext cx="5760" cy="864"/>
            </a:xfrm>
            <a:prstGeom prst="rect">
              <a:avLst/>
            </a:prstGeom>
            <a:gradFill rotWithShape="0">
              <a:gsLst>
                <a:gs pos="0">
                  <a:schemeClr val="hlink"/>
                </a:gs>
                <a:gs pos="100000">
                  <a:schemeClr val="bg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 name="Rectangle 4"/>
            <p:cNvSpPr>
              <a:spLocks noChangeArrowheads="1"/>
            </p:cNvSpPr>
            <p:nvPr/>
          </p:nvSpPr>
          <p:spPr bwMode="white">
            <a:xfrm>
              <a:off x="0" y="4080"/>
              <a:ext cx="5760" cy="240"/>
            </a:xfrm>
            <a:prstGeom prst="rect">
              <a:avLst/>
            </a:prstGeom>
            <a:gradFill rotWithShape="0">
              <a:gsLst>
                <a:gs pos="0">
                  <a:schemeClr val="bg1"/>
                </a:gs>
                <a:gs pos="100000">
                  <a:schemeClr val="bg2"/>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pic>
          <p:nvPicPr>
            <p:cNvPr id="7" name="Picture 5" descr="URBBANND"/>
            <p:cNvPicPr>
              <a:picLocks noChangeAspect="1" noChangeArrowheads="1"/>
            </p:cNvPicPr>
            <p:nvPr/>
          </p:nvPicPr>
          <p:blipFill>
            <a:blip r:embed="rId2" cstate="screen">
              <a:extLst>
                <a:ext uri="{28A0092B-C50C-407E-A947-70E740481C1C}">
                  <a14:useLocalDpi xmlns:a14="http://schemas.microsoft.com/office/drawing/2010/main"/>
                </a:ext>
              </a:extLst>
            </a:blip>
            <a:srcRect l="5824" t="8493" r="35922"/>
            <a:stretch>
              <a:fillRect/>
            </a:stretch>
          </p:blipFill>
          <p:spPr bwMode="ltGray">
            <a:xfrm>
              <a:off x="0" y="0"/>
              <a:ext cx="5760" cy="9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8614" name="Rectangle 6"/>
          <p:cNvSpPr>
            <a:spLocks noGrp="1" noChangeArrowheads="1"/>
          </p:cNvSpPr>
          <p:nvPr>
            <p:ph type="ctrTitle"/>
          </p:nvPr>
        </p:nvSpPr>
        <p:spPr>
          <a:xfrm>
            <a:off x="685800" y="2438400"/>
            <a:ext cx="7772400" cy="1143000"/>
          </a:xfrm>
        </p:spPr>
        <p:txBody>
          <a:bodyPr/>
          <a:lstStyle>
            <a:lvl1pPr>
              <a:defRPr/>
            </a:lvl1pPr>
          </a:lstStyle>
          <a:p>
            <a:r>
              <a:rPr lang="en-US"/>
              <a:t>Click to edit Master title style</a:t>
            </a:r>
          </a:p>
        </p:txBody>
      </p:sp>
      <p:sp>
        <p:nvSpPr>
          <p:cNvPr id="68615" name="Rectangle 7"/>
          <p:cNvSpPr>
            <a:spLocks noGrp="1" noChangeArrowheads="1"/>
          </p:cNvSpPr>
          <p:nvPr>
            <p:ph type="subTitle" idx="1"/>
          </p:nvPr>
        </p:nvSpPr>
        <p:spPr>
          <a:xfrm>
            <a:off x="1371600" y="3962400"/>
            <a:ext cx="6400800" cy="1752600"/>
          </a:xfrm>
        </p:spPr>
        <p:txBody>
          <a:bodyPr/>
          <a:lstStyle>
            <a:lvl1pPr marL="0" indent="0" algn="ctr">
              <a:buFont typeface="Wingdings" pitchFamily="-111" charset="2"/>
              <a:buNone/>
              <a:defRPr/>
            </a:lvl1pPr>
          </a:lstStyle>
          <a:p>
            <a:r>
              <a:rPr lang="en-US"/>
              <a:t>Click to edit Master subtitle style</a:t>
            </a:r>
          </a:p>
        </p:txBody>
      </p:sp>
      <p:sp>
        <p:nvSpPr>
          <p:cNvPr id="8" name="Rectangle 8"/>
          <p:cNvSpPr>
            <a:spLocks noGrp="1" noChangeArrowheads="1"/>
          </p:cNvSpPr>
          <p:nvPr>
            <p:ph type="dt" sz="half" idx="10"/>
          </p:nvPr>
        </p:nvSpPr>
        <p:spPr>
          <a:xfrm>
            <a:off x="685800" y="6248400"/>
            <a:ext cx="1905000" cy="457200"/>
          </a:xfrm>
        </p:spPr>
        <p:txBody>
          <a:bodyPr/>
          <a:lstStyle>
            <a:lvl1pPr>
              <a:defRPr smtClean="0"/>
            </a:lvl1pPr>
          </a:lstStyle>
          <a:p>
            <a:pPr>
              <a:defRPr/>
            </a:pPr>
            <a:endParaRPr lang="en-US"/>
          </a:p>
        </p:txBody>
      </p:sp>
      <p:sp>
        <p:nvSpPr>
          <p:cNvPr id="9" name="Rectangle 9"/>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n-US"/>
          </a:p>
        </p:txBody>
      </p:sp>
      <p:sp>
        <p:nvSpPr>
          <p:cNvPr id="10" name="Rectangle 10"/>
          <p:cNvSpPr>
            <a:spLocks noGrp="1" noChangeArrowheads="1"/>
          </p:cNvSpPr>
          <p:nvPr>
            <p:ph type="sldNum" sz="quarter" idx="12"/>
          </p:nvPr>
        </p:nvSpPr>
        <p:spPr>
          <a:xfrm>
            <a:off x="6553200" y="6248400"/>
            <a:ext cx="1905000" cy="457200"/>
          </a:xfrm>
        </p:spPr>
        <p:txBody>
          <a:bodyPr/>
          <a:lstStyle>
            <a:lvl1pPr>
              <a:defRPr smtClean="0"/>
            </a:lvl1pPr>
          </a:lstStyle>
          <a:p>
            <a:pPr>
              <a:defRPr/>
            </a:pPr>
            <a:fld id="{201889E5-2254-9F45-8D5F-3292229273FB}" type="slidenum">
              <a:rPr lang="en-US"/>
              <a:pPr>
                <a:defRPr/>
              </a:pPr>
              <a:t>‹#›</a:t>
            </a:fld>
            <a:endParaRPr lang="en-US"/>
          </a:p>
        </p:txBody>
      </p:sp>
    </p:spTree>
    <p:extLst>
      <p:ext uri="{BB962C8B-B14F-4D97-AF65-F5344CB8AC3E}">
        <p14:creationId xmlns:p14="http://schemas.microsoft.com/office/powerpoint/2010/main" val="2416259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5DA6F9DE-0908-F148-97E4-3CD9A0881390}" type="slidenum">
              <a:rPr lang="en-US"/>
              <a:pPr>
                <a:defRPr/>
              </a:pPr>
              <a:t>‹#›</a:t>
            </a:fld>
            <a:endParaRPr lang="en-US"/>
          </a:p>
        </p:txBody>
      </p:sp>
    </p:spTree>
    <p:extLst>
      <p:ext uri="{BB962C8B-B14F-4D97-AF65-F5344CB8AC3E}">
        <p14:creationId xmlns:p14="http://schemas.microsoft.com/office/powerpoint/2010/main" val="1752574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8631FD58-B4FC-654D-A6D0-7AFA6A321D3C}" type="slidenum">
              <a:rPr lang="en-US"/>
              <a:pPr>
                <a:defRPr/>
              </a:pPr>
              <a:t>‹#›</a:t>
            </a:fld>
            <a:endParaRPr lang="en-US"/>
          </a:p>
        </p:txBody>
      </p:sp>
    </p:spTree>
    <p:extLst>
      <p:ext uri="{BB962C8B-B14F-4D97-AF65-F5344CB8AC3E}">
        <p14:creationId xmlns:p14="http://schemas.microsoft.com/office/powerpoint/2010/main" val="142847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63170"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263171" name="Rectangle 3"/>
          <p:cNvSpPr>
            <a:spLocks noGrp="1" noChangeArrowheads="1"/>
          </p:cNvSpPr>
          <p:nvPr>
            <p:ph type="subTitle" idx="1"/>
          </p:nvPr>
        </p:nvSpPr>
        <p:spPr>
          <a:xfrm>
            <a:off x="1371600" y="3886200"/>
            <a:ext cx="6400800" cy="1752600"/>
          </a:xfrm>
        </p:spPr>
        <p:txBody>
          <a:bodyPr/>
          <a:lstStyle>
            <a:lvl1pPr marL="0" indent="0" algn="ctr">
              <a:buFont typeface="Times" pitchFamily="-111" charset="0"/>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8EA44A-A4FE-3640-89EF-C62062D3FC11}" type="slidenum">
              <a:rPr lang="en-US"/>
              <a:pPr>
                <a:defRPr/>
              </a:pPr>
              <a:t>‹#›</a:t>
            </a:fld>
            <a:endParaRPr lang="en-US"/>
          </a:p>
        </p:txBody>
      </p:sp>
    </p:spTree>
    <p:extLst>
      <p:ext uri="{BB962C8B-B14F-4D97-AF65-F5344CB8AC3E}">
        <p14:creationId xmlns:p14="http://schemas.microsoft.com/office/powerpoint/2010/main" val="210986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6E7079-D01B-0B4A-8BA5-E2C17C854993}" type="slidenum">
              <a:rPr lang="en-US"/>
              <a:pPr>
                <a:defRPr/>
              </a:pPr>
              <a:t>‹#›</a:t>
            </a:fld>
            <a:endParaRPr lang="en-US"/>
          </a:p>
        </p:txBody>
      </p:sp>
    </p:spTree>
    <p:extLst>
      <p:ext uri="{BB962C8B-B14F-4D97-AF65-F5344CB8AC3E}">
        <p14:creationId xmlns:p14="http://schemas.microsoft.com/office/powerpoint/2010/main" val="3904673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BC60E9-3A47-3940-86CE-E137C8326FC9}" type="slidenum">
              <a:rPr lang="en-US"/>
              <a:pPr>
                <a:defRPr/>
              </a:pPr>
              <a:t>‹#›</a:t>
            </a:fld>
            <a:endParaRPr lang="en-US"/>
          </a:p>
        </p:txBody>
      </p:sp>
    </p:spTree>
    <p:extLst>
      <p:ext uri="{BB962C8B-B14F-4D97-AF65-F5344CB8AC3E}">
        <p14:creationId xmlns:p14="http://schemas.microsoft.com/office/powerpoint/2010/main" val="1007203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EA4A2E-B40A-BA47-AEF5-BBBDDFE8BE83}" type="slidenum">
              <a:rPr lang="en-US"/>
              <a:pPr>
                <a:defRPr/>
              </a:pPr>
              <a:t>‹#›</a:t>
            </a:fld>
            <a:endParaRPr lang="en-US"/>
          </a:p>
        </p:txBody>
      </p:sp>
    </p:spTree>
    <p:extLst>
      <p:ext uri="{BB962C8B-B14F-4D97-AF65-F5344CB8AC3E}">
        <p14:creationId xmlns:p14="http://schemas.microsoft.com/office/powerpoint/2010/main" val="676718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5C25360-CB48-694A-B945-62B2DC142027}" type="slidenum">
              <a:rPr lang="en-US"/>
              <a:pPr>
                <a:defRPr/>
              </a:pPr>
              <a:t>‹#›</a:t>
            </a:fld>
            <a:endParaRPr lang="en-US"/>
          </a:p>
        </p:txBody>
      </p:sp>
    </p:spTree>
    <p:extLst>
      <p:ext uri="{BB962C8B-B14F-4D97-AF65-F5344CB8AC3E}">
        <p14:creationId xmlns:p14="http://schemas.microsoft.com/office/powerpoint/2010/main" val="1709563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7D21470-9A16-BE47-A5E1-3F83314ACFD8}" type="slidenum">
              <a:rPr lang="en-US"/>
              <a:pPr>
                <a:defRPr/>
              </a:pPr>
              <a:t>‹#›</a:t>
            </a:fld>
            <a:endParaRPr lang="en-US"/>
          </a:p>
        </p:txBody>
      </p:sp>
    </p:spTree>
    <p:extLst>
      <p:ext uri="{BB962C8B-B14F-4D97-AF65-F5344CB8AC3E}">
        <p14:creationId xmlns:p14="http://schemas.microsoft.com/office/powerpoint/2010/main" val="2022194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C1257DA-3352-A34F-94F8-692D834A239C}" type="slidenum">
              <a:rPr lang="en-US"/>
              <a:pPr>
                <a:defRPr/>
              </a:pPr>
              <a:t>‹#›</a:t>
            </a:fld>
            <a:endParaRPr lang="en-US"/>
          </a:p>
        </p:txBody>
      </p:sp>
    </p:spTree>
    <p:extLst>
      <p:ext uri="{BB962C8B-B14F-4D97-AF65-F5344CB8AC3E}">
        <p14:creationId xmlns:p14="http://schemas.microsoft.com/office/powerpoint/2010/main" val="6753574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59D689-AD11-D04D-8880-009694844A0C}" type="slidenum">
              <a:rPr lang="en-US"/>
              <a:pPr>
                <a:defRPr/>
              </a:pPr>
              <a:t>‹#›</a:t>
            </a:fld>
            <a:endParaRPr lang="en-US"/>
          </a:p>
        </p:txBody>
      </p:sp>
    </p:spTree>
    <p:extLst>
      <p:ext uri="{BB962C8B-B14F-4D97-AF65-F5344CB8AC3E}">
        <p14:creationId xmlns:p14="http://schemas.microsoft.com/office/powerpoint/2010/main" val="3132271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3C1E9052-3618-2147-9D61-D3B54F8D178A}" type="slidenum">
              <a:rPr lang="en-US"/>
              <a:pPr>
                <a:defRPr/>
              </a:pPr>
              <a:t>‹#›</a:t>
            </a:fld>
            <a:endParaRPr lang="en-US"/>
          </a:p>
        </p:txBody>
      </p:sp>
    </p:spTree>
    <p:extLst>
      <p:ext uri="{BB962C8B-B14F-4D97-AF65-F5344CB8AC3E}">
        <p14:creationId xmlns:p14="http://schemas.microsoft.com/office/powerpoint/2010/main" val="26020692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2B0552-0E4C-0C41-88E5-A419DF354D41}" type="slidenum">
              <a:rPr lang="en-US"/>
              <a:pPr>
                <a:defRPr/>
              </a:pPr>
              <a:t>‹#›</a:t>
            </a:fld>
            <a:endParaRPr lang="en-US"/>
          </a:p>
        </p:txBody>
      </p:sp>
    </p:spTree>
    <p:extLst>
      <p:ext uri="{BB962C8B-B14F-4D97-AF65-F5344CB8AC3E}">
        <p14:creationId xmlns:p14="http://schemas.microsoft.com/office/powerpoint/2010/main" val="532105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7C62F8-6A36-B345-A310-273EB06618C9}" type="slidenum">
              <a:rPr lang="en-US"/>
              <a:pPr>
                <a:defRPr/>
              </a:pPr>
              <a:t>‹#›</a:t>
            </a:fld>
            <a:endParaRPr lang="en-US"/>
          </a:p>
        </p:txBody>
      </p:sp>
    </p:spTree>
    <p:extLst>
      <p:ext uri="{BB962C8B-B14F-4D97-AF65-F5344CB8AC3E}">
        <p14:creationId xmlns:p14="http://schemas.microsoft.com/office/powerpoint/2010/main" val="3152774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F4A6C5-42E7-4743-A240-37AEE6D334AE}" type="slidenum">
              <a:rPr lang="en-US"/>
              <a:pPr>
                <a:defRPr/>
              </a:pPr>
              <a:t>‹#›</a:t>
            </a:fld>
            <a:endParaRPr lang="en-US"/>
          </a:p>
        </p:txBody>
      </p:sp>
    </p:spTree>
    <p:extLst>
      <p:ext uri="{BB962C8B-B14F-4D97-AF65-F5344CB8AC3E}">
        <p14:creationId xmlns:p14="http://schemas.microsoft.com/office/powerpoint/2010/main" val="17225413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092489336"/>
      </p:ext>
    </p:extLst>
  </p:cSld>
  <p:clrMapOvr>
    <a:masterClrMapping/>
  </p:clrMapOvr>
  <p:transition>
    <p:cu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1464009"/>
      </p:ext>
    </p:extLst>
  </p:cSld>
  <p:clrMapOvr>
    <a:masterClrMapping/>
  </p:clrMapOvr>
  <p:transition>
    <p:cu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69140293"/>
      </p:ext>
    </p:extLst>
  </p:cSld>
  <p:clrMapOvr>
    <a:masterClrMapping/>
  </p:clrMapOvr>
  <p:transition>
    <p:cu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0095270"/>
      </p:ext>
    </p:extLst>
  </p:cSld>
  <p:clrMapOvr>
    <a:masterClrMapping/>
  </p:clrMapOvr>
  <p:transition>
    <p:cu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0161724"/>
      </p:ext>
    </p:extLst>
  </p:cSld>
  <p:clrMapOvr>
    <a:masterClrMapping/>
  </p:clrMapOvr>
  <p:transition>
    <p:cu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3692775221"/>
      </p:ext>
    </p:extLst>
  </p:cSld>
  <p:clrMapOvr>
    <a:masterClrMapping/>
  </p:clrMapOvr>
  <p:transition>
    <p:cu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2177826"/>
      </p:ext>
    </p:extLst>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AFB43DB1-EBDC-A64B-A727-1708AF2E61D9}" type="slidenum">
              <a:rPr lang="en-US"/>
              <a:pPr>
                <a:defRPr/>
              </a:pPr>
              <a:t>‹#›</a:t>
            </a:fld>
            <a:endParaRPr lang="en-US"/>
          </a:p>
        </p:txBody>
      </p:sp>
    </p:spTree>
    <p:extLst>
      <p:ext uri="{BB962C8B-B14F-4D97-AF65-F5344CB8AC3E}">
        <p14:creationId xmlns:p14="http://schemas.microsoft.com/office/powerpoint/2010/main" val="3473187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48110910"/>
      </p:ext>
    </p:extLst>
  </p:cSld>
  <p:clrMapOvr>
    <a:masterClrMapping/>
  </p:clrMapOvr>
  <p:transition>
    <p:cu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95131477"/>
      </p:ext>
    </p:extLst>
  </p:cSld>
  <p:clrMapOvr>
    <a:masterClrMapping/>
  </p:clrMapOvr>
  <p:transition>
    <p:cu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4260290"/>
      </p:ext>
    </p:extLst>
  </p:cSld>
  <p:clrMapOvr>
    <a:masterClrMapping/>
  </p:clrMapOvr>
  <p:transition>
    <p:cu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5265098"/>
      </p:ext>
    </p:extLst>
  </p:cSld>
  <p:clrMapOvr>
    <a:masterClrMapping/>
  </p:clrMapOvr>
  <p:transition>
    <p:cu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FFF02F86-F0D1-D148-8E71-029D43C64BA0}" type="slidenum">
              <a:rPr lang="en-US"/>
              <a:pPr/>
              <a:t>‹#›</a:t>
            </a:fld>
            <a:endParaRPr lang="en-US"/>
          </a:p>
        </p:txBody>
      </p:sp>
    </p:spTree>
    <p:extLst>
      <p:ext uri="{BB962C8B-B14F-4D97-AF65-F5344CB8AC3E}">
        <p14:creationId xmlns:p14="http://schemas.microsoft.com/office/powerpoint/2010/main" val="15412263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E70F8E9B-E471-F446-B2DA-B18EF30943BB}" type="slidenum">
              <a:rPr lang="en-US"/>
              <a:pPr/>
              <a:t>‹#›</a:t>
            </a:fld>
            <a:endParaRPr lang="en-US"/>
          </a:p>
        </p:txBody>
      </p:sp>
    </p:spTree>
    <p:extLst>
      <p:ext uri="{BB962C8B-B14F-4D97-AF65-F5344CB8AC3E}">
        <p14:creationId xmlns:p14="http://schemas.microsoft.com/office/powerpoint/2010/main" val="26959402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8E3684AA-747A-F34E-9AB6-A8F75F43F76E}" type="slidenum">
              <a:rPr lang="en-US"/>
              <a:pPr/>
              <a:t>‹#›</a:t>
            </a:fld>
            <a:endParaRPr lang="en-US"/>
          </a:p>
        </p:txBody>
      </p:sp>
    </p:spTree>
    <p:extLst>
      <p:ext uri="{BB962C8B-B14F-4D97-AF65-F5344CB8AC3E}">
        <p14:creationId xmlns:p14="http://schemas.microsoft.com/office/powerpoint/2010/main" val="662473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3B81A6F9-A58C-4544-AE01-883D7FB34475}" type="slidenum">
              <a:rPr lang="en-US"/>
              <a:pPr/>
              <a:t>‹#›</a:t>
            </a:fld>
            <a:endParaRPr lang="en-US"/>
          </a:p>
        </p:txBody>
      </p:sp>
    </p:spTree>
    <p:extLst>
      <p:ext uri="{BB962C8B-B14F-4D97-AF65-F5344CB8AC3E}">
        <p14:creationId xmlns:p14="http://schemas.microsoft.com/office/powerpoint/2010/main" val="38151375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b="1">
                <a:latin typeface="Book Antiqua" charset="0"/>
              </a:defRPr>
            </a:lvl1pPr>
          </a:lstStyle>
          <a:p>
            <a:fld id="{E6CB433B-B211-5F48-A3A6-93DF062A72F1}" type="slidenum">
              <a:rPr lang="en-US"/>
              <a:pPr/>
              <a:t>‹#›</a:t>
            </a:fld>
            <a:endParaRPr lang="en-US"/>
          </a:p>
        </p:txBody>
      </p:sp>
    </p:spTree>
    <p:extLst>
      <p:ext uri="{BB962C8B-B14F-4D97-AF65-F5344CB8AC3E}">
        <p14:creationId xmlns:p14="http://schemas.microsoft.com/office/powerpoint/2010/main" val="9533094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latin typeface="Book Antiqua" charset="0"/>
              </a:defRPr>
            </a:lvl1pPr>
          </a:lstStyle>
          <a:p>
            <a:fld id="{BAD18714-DCC4-A54E-8617-E59C8BC596C1}" type="slidenum">
              <a:rPr lang="en-US"/>
              <a:pPr/>
              <a:t>‹#›</a:t>
            </a:fld>
            <a:endParaRPr lang="en-US"/>
          </a:p>
        </p:txBody>
      </p:sp>
    </p:spTree>
    <p:extLst>
      <p:ext uri="{BB962C8B-B14F-4D97-AF65-F5344CB8AC3E}">
        <p14:creationId xmlns:p14="http://schemas.microsoft.com/office/powerpoint/2010/main" val="1674995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9A4C48CB-3FCB-4945-9B57-E6F69A1912B6}" type="slidenum">
              <a:rPr lang="en-US"/>
              <a:pPr>
                <a:defRPr/>
              </a:pPr>
              <a:t>‹#›</a:t>
            </a:fld>
            <a:endParaRPr lang="en-US"/>
          </a:p>
        </p:txBody>
      </p:sp>
    </p:spTree>
    <p:extLst>
      <p:ext uri="{BB962C8B-B14F-4D97-AF65-F5344CB8AC3E}">
        <p14:creationId xmlns:p14="http://schemas.microsoft.com/office/powerpoint/2010/main" val="13200601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b="1">
                <a:latin typeface="Book Antiqua" charset="0"/>
              </a:defRPr>
            </a:lvl1pPr>
          </a:lstStyle>
          <a:p>
            <a:fld id="{D9D389D7-8313-9248-AC3D-1CBCFB2AD466}" type="slidenum">
              <a:rPr lang="en-US"/>
              <a:pPr/>
              <a:t>‹#›</a:t>
            </a:fld>
            <a:endParaRPr lang="en-US"/>
          </a:p>
        </p:txBody>
      </p:sp>
    </p:spTree>
    <p:extLst>
      <p:ext uri="{BB962C8B-B14F-4D97-AF65-F5344CB8AC3E}">
        <p14:creationId xmlns:p14="http://schemas.microsoft.com/office/powerpoint/2010/main" val="24723525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8AE8EDFA-EF51-1244-9BDF-15D6EB397CF7}" type="slidenum">
              <a:rPr lang="en-US"/>
              <a:pPr/>
              <a:t>‹#›</a:t>
            </a:fld>
            <a:endParaRPr lang="en-US"/>
          </a:p>
        </p:txBody>
      </p:sp>
    </p:spTree>
    <p:extLst>
      <p:ext uri="{BB962C8B-B14F-4D97-AF65-F5344CB8AC3E}">
        <p14:creationId xmlns:p14="http://schemas.microsoft.com/office/powerpoint/2010/main" val="42609981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C2F44DCB-E444-6949-9F48-6DF817B198B3}" type="slidenum">
              <a:rPr lang="en-US"/>
              <a:pPr/>
              <a:t>‹#›</a:t>
            </a:fld>
            <a:endParaRPr lang="en-US"/>
          </a:p>
        </p:txBody>
      </p:sp>
    </p:spTree>
    <p:extLst>
      <p:ext uri="{BB962C8B-B14F-4D97-AF65-F5344CB8AC3E}">
        <p14:creationId xmlns:p14="http://schemas.microsoft.com/office/powerpoint/2010/main" val="5803577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C9D2D043-21EC-EB4B-9CB2-15CA99403EDC}" type="slidenum">
              <a:rPr lang="en-US"/>
              <a:pPr/>
              <a:t>‹#›</a:t>
            </a:fld>
            <a:endParaRPr lang="en-US"/>
          </a:p>
        </p:txBody>
      </p:sp>
    </p:spTree>
    <p:extLst>
      <p:ext uri="{BB962C8B-B14F-4D97-AF65-F5344CB8AC3E}">
        <p14:creationId xmlns:p14="http://schemas.microsoft.com/office/powerpoint/2010/main" val="9752807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F0164CA6-8770-BF4D-898A-B43DDFF46069}" type="slidenum">
              <a:rPr lang="en-US"/>
              <a:pPr/>
              <a:t>‹#›</a:t>
            </a:fld>
            <a:endParaRPr lang="en-US"/>
          </a:p>
        </p:txBody>
      </p:sp>
    </p:spTree>
    <p:extLst>
      <p:ext uri="{BB962C8B-B14F-4D97-AF65-F5344CB8AC3E}">
        <p14:creationId xmlns:p14="http://schemas.microsoft.com/office/powerpoint/2010/main" val="25862870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985324359"/>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710226733"/>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835547940"/>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66812003"/>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47093325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1BAC5756-A7DF-EB4F-B227-C348477C5DCC}" type="slidenum">
              <a:rPr lang="en-US"/>
              <a:pPr>
                <a:defRPr/>
              </a:pPr>
              <a:t>‹#›</a:t>
            </a:fld>
            <a:endParaRPr lang="en-US"/>
          </a:p>
        </p:txBody>
      </p:sp>
    </p:spTree>
    <p:extLst>
      <p:ext uri="{BB962C8B-B14F-4D97-AF65-F5344CB8AC3E}">
        <p14:creationId xmlns:p14="http://schemas.microsoft.com/office/powerpoint/2010/main" val="15630096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492243953"/>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600105415"/>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752877693"/>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62034438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295813977"/>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62431416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2EE290A9-579B-954E-A1C2-19C2C808D051}" type="slidenum">
              <a:rPr lang="en-US"/>
              <a:pPr>
                <a:defRPr/>
              </a:pPr>
              <a:t>‹#›</a:t>
            </a:fld>
            <a:endParaRPr lang="en-US"/>
          </a:p>
        </p:txBody>
      </p:sp>
    </p:spTree>
    <p:extLst>
      <p:ext uri="{BB962C8B-B14F-4D97-AF65-F5344CB8AC3E}">
        <p14:creationId xmlns:p14="http://schemas.microsoft.com/office/powerpoint/2010/main" val="970284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15EFA3CD-F5D5-4C47-92F9-B9287F6A8C05}" type="slidenum">
              <a:rPr lang="en-US"/>
              <a:pPr>
                <a:defRPr/>
              </a:pPr>
              <a:t>‹#›</a:t>
            </a:fld>
            <a:endParaRPr lang="en-US"/>
          </a:p>
        </p:txBody>
      </p:sp>
    </p:spTree>
    <p:extLst>
      <p:ext uri="{BB962C8B-B14F-4D97-AF65-F5344CB8AC3E}">
        <p14:creationId xmlns:p14="http://schemas.microsoft.com/office/powerpoint/2010/main" val="944977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1540A870-CA97-E743-A1E1-96E8601AEA6A}" type="slidenum">
              <a:rPr lang="en-US"/>
              <a:pPr>
                <a:defRPr/>
              </a:pPr>
              <a:t>‹#›</a:t>
            </a:fld>
            <a:endParaRPr lang="en-US"/>
          </a:p>
        </p:txBody>
      </p:sp>
    </p:spTree>
    <p:extLst>
      <p:ext uri="{BB962C8B-B14F-4D97-AF65-F5344CB8AC3E}">
        <p14:creationId xmlns:p14="http://schemas.microsoft.com/office/powerpoint/2010/main" val="2218750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AD19EFAE-DCB1-9043-B1F4-DD57F575A782}" type="slidenum">
              <a:rPr lang="en-US"/>
              <a:pPr>
                <a:defRPr/>
              </a:pPr>
              <a:t>‹#›</a:t>
            </a:fld>
            <a:endParaRPr lang="en-US"/>
          </a:p>
        </p:txBody>
      </p:sp>
    </p:spTree>
    <p:extLst>
      <p:ext uri="{BB962C8B-B14F-4D97-AF65-F5344CB8AC3E}">
        <p14:creationId xmlns:p14="http://schemas.microsoft.com/office/powerpoint/2010/main" val="2961472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1032" name="Rectangle 3"/>
            <p:cNvSpPr>
              <a:spLocks noChangeArrowheads="1"/>
            </p:cNvSpPr>
            <p:nvPr/>
          </p:nvSpPr>
          <p:spPr bwMode="white">
            <a:xfrm>
              <a:off x="0" y="0"/>
              <a:ext cx="5760" cy="1200"/>
            </a:xfrm>
            <a:prstGeom prst="rect">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33" name="Rectangle 4"/>
            <p:cNvSpPr>
              <a:spLocks noChangeArrowheads="1"/>
            </p:cNvSpPr>
            <p:nvPr/>
          </p:nvSpPr>
          <p:spPr bwMode="white">
            <a:xfrm>
              <a:off x="0" y="4080"/>
              <a:ext cx="5760" cy="240"/>
            </a:xfrm>
            <a:prstGeom prst="rect">
              <a:avLst/>
            </a:prstGeom>
            <a:gradFill rotWithShape="0">
              <a:gsLst>
                <a:gs pos="0">
                  <a:schemeClr val="bg1"/>
                </a:gs>
                <a:gs pos="100000">
                  <a:schemeClr val="bg2"/>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pic>
          <p:nvPicPr>
            <p:cNvPr id="1034" name="Picture 5" descr="URBBANND"/>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ltGray">
            <a:xfrm>
              <a:off x="0" y="0"/>
              <a:ext cx="5760"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7590" name="Rectangle 6"/>
          <p:cNvSpPr>
            <a:spLocks noGrp="1" noChangeArrowheads="1"/>
          </p:cNvSpPr>
          <p:nvPr>
            <p:ph type="title"/>
          </p:nvPr>
        </p:nvSpPr>
        <p:spPr bwMode="auto">
          <a:xfrm>
            <a:off x="685800" y="533400"/>
            <a:ext cx="7772400" cy="1143000"/>
          </a:xfrm>
          <a:prstGeom prst="rect">
            <a:avLst/>
          </a:prstGeom>
          <a:noFill/>
          <a:ln>
            <a:noFill/>
          </a:ln>
          <a:effectLst>
            <a:outerShdw blurRad="63500" dist="38099" dir="2700000" algn="ctr" rotWithShape="0">
              <a:schemeClr val="bg2">
                <a:alpha val="50000"/>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7"/>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7592" name="Rectangle 8"/>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atin typeface="Arial Narrow" charset="0"/>
              </a:defRPr>
            </a:lvl1pPr>
          </a:lstStyle>
          <a:p>
            <a:pPr>
              <a:defRPr/>
            </a:pPr>
            <a:endParaRPr lang="en-US"/>
          </a:p>
        </p:txBody>
      </p:sp>
      <p:sp>
        <p:nvSpPr>
          <p:cNvPr id="67593" name="Rectangle 9"/>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latin typeface="Arial Narrow" charset="0"/>
              </a:defRPr>
            </a:lvl1pPr>
          </a:lstStyle>
          <a:p>
            <a:pPr>
              <a:defRPr/>
            </a:pPr>
            <a:endParaRPr lang="en-US"/>
          </a:p>
        </p:txBody>
      </p:sp>
      <p:sp>
        <p:nvSpPr>
          <p:cNvPr id="67594" name="Rectangle 10"/>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atin typeface="Arial Narrow" charset="0"/>
              </a:defRPr>
            </a:lvl1pPr>
          </a:lstStyle>
          <a:p>
            <a:pPr>
              <a:defRPr/>
            </a:pPr>
            <a:fld id="{1BC28BA8-D11C-1C4B-A946-C67BF7860FB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96"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Lst>
  <p:txStyles>
    <p:titleStyle>
      <a:lvl1pPr algn="l"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4400">
          <a:solidFill>
            <a:schemeClr val="tx2"/>
          </a:solidFill>
          <a:latin typeface="Impact" pitchFamily="-111" charset="0"/>
          <a:ea typeface="ＭＳ Ｐゴシック" pitchFamily="-112" charset="-128"/>
          <a:cs typeface="ＭＳ Ｐゴシック" pitchFamily="-112" charset="-128"/>
        </a:defRPr>
      </a:lvl2pPr>
      <a:lvl3pPr algn="l" rtl="0" eaLnBrk="0" fontAlgn="base" hangingPunct="0">
        <a:spcBef>
          <a:spcPct val="0"/>
        </a:spcBef>
        <a:spcAft>
          <a:spcPct val="0"/>
        </a:spcAft>
        <a:defRPr sz="4400">
          <a:solidFill>
            <a:schemeClr val="tx2"/>
          </a:solidFill>
          <a:latin typeface="Impact" pitchFamily="-111" charset="0"/>
          <a:ea typeface="ＭＳ Ｐゴシック" pitchFamily="-112" charset="-128"/>
          <a:cs typeface="ＭＳ Ｐゴシック" pitchFamily="-112" charset="-128"/>
        </a:defRPr>
      </a:lvl3pPr>
      <a:lvl4pPr algn="l" rtl="0" eaLnBrk="0" fontAlgn="base" hangingPunct="0">
        <a:spcBef>
          <a:spcPct val="0"/>
        </a:spcBef>
        <a:spcAft>
          <a:spcPct val="0"/>
        </a:spcAft>
        <a:defRPr sz="4400">
          <a:solidFill>
            <a:schemeClr val="tx2"/>
          </a:solidFill>
          <a:latin typeface="Impact" pitchFamily="-111" charset="0"/>
          <a:ea typeface="ＭＳ Ｐゴシック" pitchFamily="-112" charset="-128"/>
          <a:cs typeface="ＭＳ Ｐゴシック" pitchFamily="-112" charset="-128"/>
        </a:defRPr>
      </a:lvl4pPr>
      <a:lvl5pPr algn="l" rtl="0" eaLnBrk="0" fontAlgn="base" hangingPunct="0">
        <a:spcBef>
          <a:spcPct val="0"/>
        </a:spcBef>
        <a:spcAft>
          <a:spcPct val="0"/>
        </a:spcAft>
        <a:defRPr sz="4400">
          <a:solidFill>
            <a:schemeClr val="tx2"/>
          </a:solidFill>
          <a:latin typeface="Impact" pitchFamily="-111" charset="0"/>
          <a:ea typeface="ＭＳ Ｐゴシック" pitchFamily="-112" charset="-128"/>
          <a:cs typeface="ＭＳ Ｐゴシック" pitchFamily="-112" charset="-128"/>
        </a:defRPr>
      </a:lvl5pPr>
      <a:lvl6pPr marL="457200" algn="l" rtl="0" fontAlgn="base">
        <a:spcBef>
          <a:spcPct val="0"/>
        </a:spcBef>
        <a:spcAft>
          <a:spcPct val="0"/>
        </a:spcAft>
        <a:defRPr sz="4400">
          <a:solidFill>
            <a:schemeClr val="tx2"/>
          </a:solidFill>
          <a:latin typeface="Impact" pitchFamily="-111" charset="0"/>
        </a:defRPr>
      </a:lvl6pPr>
      <a:lvl7pPr marL="914400" algn="l" rtl="0" fontAlgn="base">
        <a:spcBef>
          <a:spcPct val="0"/>
        </a:spcBef>
        <a:spcAft>
          <a:spcPct val="0"/>
        </a:spcAft>
        <a:defRPr sz="4400">
          <a:solidFill>
            <a:schemeClr val="tx2"/>
          </a:solidFill>
          <a:latin typeface="Impact" pitchFamily="-111" charset="0"/>
        </a:defRPr>
      </a:lvl7pPr>
      <a:lvl8pPr marL="1371600" algn="l" rtl="0" fontAlgn="base">
        <a:spcBef>
          <a:spcPct val="0"/>
        </a:spcBef>
        <a:spcAft>
          <a:spcPct val="0"/>
        </a:spcAft>
        <a:defRPr sz="4400">
          <a:solidFill>
            <a:schemeClr val="tx2"/>
          </a:solidFill>
          <a:latin typeface="Impact" pitchFamily="-111" charset="0"/>
        </a:defRPr>
      </a:lvl8pPr>
      <a:lvl9pPr marL="1828800" algn="l" rtl="0" fontAlgn="base">
        <a:spcBef>
          <a:spcPct val="0"/>
        </a:spcBef>
        <a:spcAft>
          <a:spcPct val="0"/>
        </a:spcAft>
        <a:defRPr sz="4400">
          <a:solidFill>
            <a:schemeClr val="tx2"/>
          </a:solidFill>
          <a:latin typeface="Impact" pitchFamily="-111" charset="0"/>
        </a:defRPr>
      </a:lvl9pPr>
    </p:titleStyle>
    <p:bodyStyle>
      <a:lvl1pPr marL="342900" indent="-342900" algn="l" rtl="0" eaLnBrk="0" fontAlgn="base" hangingPunct="0">
        <a:spcBef>
          <a:spcPct val="20000"/>
        </a:spcBef>
        <a:spcAft>
          <a:spcPct val="0"/>
        </a:spcAft>
        <a:buClr>
          <a:schemeClr val="accent1"/>
        </a:buClr>
        <a:buSzPct val="80000"/>
        <a:buFont typeface="Wingdings" charset="0"/>
        <a:buChar char="Ü"/>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SzPct val="130000"/>
        <a:buBlip>
          <a:blip r:embed="rId14"/>
        </a:buBlip>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lr>
          <a:schemeClr val="accent1"/>
        </a:buClr>
        <a:buFont typeface="Wingdings" charset="0"/>
        <a:buChar char="w"/>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SzPct val="115000"/>
        <a:buBlip>
          <a:blip r:embed="rId14"/>
        </a:buBlip>
        <a:defRPr sz="2000">
          <a:solidFill>
            <a:schemeClr val="tx1"/>
          </a:solidFill>
          <a:latin typeface="+mn-lt"/>
          <a:ea typeface="ＭＳ Ｐゴシック" pitchFamily="-111" charset="-128"/>
        </a:defRPr>
      </a:lvl5pPr>
      <a:lvl6pPr marL="2514600" indent="-228600" algn="l" rtl="0" fontAlgn="base">
        <a:spcBef>
          <a:spcPct val="20000"/>
        </a:spcBef>
        <a:spcAft>
          <a:spcPct val="0"/>
        </a:spcAft>
        <a:buSzPct val="115000"/>
        <a:buBlip>
          <a:blip r:embed="rId14"/>
        </a:buBlip>
        <a:defRPr sz="2000">
          <a:solidFill>
            <a:schemeClr val="tx1"/>
          </a:solidFill>
          <a:latin typeface="+mn-lt"/>
          <a:ea typeface="ＭＳ Ｐゴシック" pitchFamily="-111" charset="-128"/>
        </a:defRPr>
      </a:lvl6pPr>
      <a:lvl7pPr marL="2971800" indent="-228600" algn="l" rtl="0" fontAlgn="base">
        <a:spcBef>
          <a:spcPct val="20000"/>
        </a:spcBef>
        <a:spcAft>
          <a:spcPct val="0"/>
        </a:spcAft>
        <a:buSzPct val="115000"/>
        <a:buBlip>
          <a:blip r:embed="rId14"/>
        </a:buBlip>
        <a:defRPr sz="2000">
          <a:solidFill>
            <a:schemeClr val="tx1"/>
          </a:solidFill>
          <a:latin typeface="+mn-lt"/>
          <a:ea typeface="ＭＳ Ｐゴシック" pitchFamily="-111" charset="-128"/>
        </a:defRPr>
      </a:lvl7pPr>
      <a:lvl8pPr marL="3429000" indent="-228600" algn="l" rtl="0" fontAlgn="base">
        <a:spcBef>
          <a:spcPct val="20000"/>
        </a:spcBef>
        <a:spcAft>
          <a:spcPct val="0"/>
        </a:spcAft>
        <a:buSzPct val="115000"/>
        <a:buBlip>
          <a:blip r:embed="rId14"/>
        </a:buBlip>
        <a:defRPr sz="2000">
          <a:solidFill>
            <a:schemeClr val="tx1"/>
          </a:solidFill>
          <a:latin typeface="+mn-lt"/>
          <a:ea typeface="ＭＳ Ｐゴシック" pitchFamily="-111" charset="-128"/>
        </a:defRPr>
      </a:lvl8pPr>
      <a:lvl9pPr marL="3886200" indent="-228600" algn="l" rtl="0" fontAlgn="base">
        <a:spcBef>
          <a:spcPct val="20000"/>
        </a:spcBef>
        <a:spcAft>
          <a:spcPct val="0"/>
        </a:spcAft>
        <a:buSzPct val="115000"/>
        <a:buBlip>
          <a:blip r:embed="rId14"/>
        </a:buBlip>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a:noFill/>
          </a:ln>
          <a:effectLst>
            <a:outerShdw dist="35921" dir="2700000" algn="ctr" rotWithShape="0">
              <a:schemeClr val="bg2">
                <a:alpha val="99962"/>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a:noFill/>
          </a:ln>
          <a:effectLst>
            <a:outerShdw dist="35921" dir="2700000" algn="ctr" rotWithShape="0">
              <a:schemeClr val="bg2">
                <a:alpha val="99962"/>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21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dist="35921"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eaLnBrk="0" hangingPunct="0">
              <a:defRPr sz="1400" smtClean="0">
                <a:latin typeface="Trebuchet MS" charset="0"/>
                <a:ea typeface="Osaka" charset="0"/>
                <a:cs typeface="Osaka" charset="0"/>
              </a:defRPr>
            </a:lvl1pPr>
          </a:lstStyle>
          <a:p>
            <a:pPr>
              <a:defRPr/>
            </a:pPr>
            <a:endParaRPr lang="en-US"/>
          </a:p>
        </p:txBody>
      </p:sp>
      <p:sp>
        <p:nvSpPr>
          <p:cNvPr id="2621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dist="35921"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eaLnBrk="0" hangingPunct="0">
              <a:defRPr sz="1400" smtClean="0">
                <a:latin typeface="Trebuchet MS" charset="0"/>
                <a:ea typeface="Osaka" charset="0"/>
                <a:cs typeface="Osaka" charset="0"/>
              </a:defRPr>
            </a:lvl1pPr>
          </a:lstStyle>
          <a:p>
            <a:pPr>
              <a:defRPr/>
            </a:pPr>
            <a:endParaRPr lang="en-US"/>
          </a:p>
        </p:txBody>
      </p:sp>
      <p:sp>
        <p:nvSpPr>
          <p:cNvPr id="2621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dist="35921"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eaLnBrk="0" hangingPunct="0">
              <a:defRPr sz="1400" smtClean="0">
                <a:latin typeface="Trebuchet MS" charset="0"/>
                <a:ea typeface="Osaka" charset="0"/>
                <a:cs typeface="Osaka" charset="0"/>
              </a:defRPr>
            </a:lvl1pPr>
          </a:lstStyle>
          <a:p>
            <a:pPr>
              <a:defRPr/>
            </a:pPr>
            <a:fld id="{728F0824-B524-A547-8D7C-14788BCF3E9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Lst>
  <p:hf sldNum="0" hdr="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rebuchet MS" pitchFamily="-111" charset="0"/>
          <a:ea typeface="Osaka" pitchFamily="-111" charset="-128"/>
          <a:cs typeface="Osaka" pitchFamily="-111" charset="-128"/>
        </a:defRPr>
      </a:lvl2pPr>
      <a:lvl3pPr algn="ctr" rtl="0" eaLnBrk="0" fontAlgn="base" hangingPunct="0">
        <a:spcBef>
          <a:spcPct val="0"/>
        </a:spcBef>
        <a:spcAft>
          <a:spcPct val="0"/>
        </a:spcAft>
        <a:defRPr sz="4400" b="1">
          <a:solidFill>
            <a:schemeClr val="tx2"/>
          </a:solidFill>
          <a:latin typeface="Trebuchet MS" pitchFamily="-111" charset="0"/>
          <a:ea typeface="Osaka" pitchFamily="-111" charset="-128"/>
          <a:cs typeface="Osaka" pitchFamily="-111" charset="-128"/>
        </a:defRPr>
      </a:lvl3pPr>
      <a:lvl4pPr algn="ctr" rtl="0" eaLnBrk="0" fontAlgn="base" hangingPunct="0">
        <a:spcBef>
          <a:spcPct val="0"/>
        </a:spcBef>
        <a:spcAft>
          <a:spcPct val="0"/>
        </a:spcAft>
        <a:defRPr sz="4400" b="1">
          <a:solidFill>
            <a:schemeClr val="tx2"/>
          </a:solidFill>
          <a:latin typeface="Trebuchet MS" pitchFamily="-111" charset="0"/>
          <a:ea typeface="Osaka" pitchFamily="-111" charset="-128"/>
          <a:cs typeface="Osaka" pitchFamily="-111" charset="-128"/>
        </a:defRPr>
      </a:lvl4pPr>
      <a:lvl5pPr algn="ctr" rtl="0" eaLnBrk="0" fontAlgn="base" hangingPunct="0">
        <a:spcBef>
          <a:spcPct val="0"/>
        </a:spcBef>
        <a:spcAft>
          <a:spcPct val="0"/>
        </a:spcAft>
        <a:defRPr sz="4400" b="1">
          <a:solidFill>
            <a:schemeClr val="tx2"/>
          </a:solidFill>
          <a:latin typeface="Trebuchet MS" pitchFamily="-111" charset="0"/>
          <a:ea typeface="Osaka" pitchFamily="-111" charset="-128"/>
          <a:cs typeface="Osaka" pitchFamily="-111" charset="-128"/>
        </a:defRPr>
      </a:lvl5pPr>
      <a:lvl6pPr marL="457200" algn="ctr" rtl="0" fontAlgn="base">
        <a:spcBef>
          <a:spcPct val="0"/>
        </a:spcBef>
        <a:spcAft>
          <a:spcPct val="0"/>
        </a:spcAft>
        <a:defRPr sz="4400" b="1">
          <a:solidFill>
            <a:schemeClr val="tx2"/>
          </a:solidFill>
          <a:latin typeface="Trebuchet MS" pitchFamily="-111" charset="0"/>
          <a:ea typeface="Osaka" pitchFamily="-111" charset="-128"/>
          <a:cs typeface="Osaka" pitchFamily="-111" charset="-128"/>
        </a:defRPr>
      </a:lvl6pPr>
      <a:lvl7pPr marL="914400" algn="ctr" rtl="0" fontAlgn="base">
        <a:spcBef>
          <a:spcPct val="0"/>
        </a:spcBef>
        <a:spcAft>
          <a:spcPct val="0"/>
        </a:spcAft>
        <a:defRPr sz="4400" b="1">
          <a:solidFill>
            <a:schemeClr val="tx2"/>
          </a:solidFill>
          <a:latin typeface="Trebuchet MS" pitchFamily="-111" charset="0"/>
          <a:ea typeface="Osaka" pitchFamily="-111" charset="-128"/>
          <a:cs typeface="Osaka" pitchFamily="-111" charset="-128"/>
        </a:defRPr>
      </a:lvl7pPr>
      <a:lvl8pPr marL="1371600" algn="ctr" rtl="0" fontAlgn="base">
        <a:spcBef>
          <a:spcPct val="0"/>
        </a:spcBef>
        <a:spcAft>
          <a:spcPct val="0"/>
        </a:spcAft>
        <a:defRPr sz="4400" b="1">
          <a:solidFill>
            <a:schemeClr val="tx2"/>
          </a:solidFill>
          <a:latin typeface="Trebuchet MS" pitchFamily="-111" charset="0"/>
          <a:ea typeface="Osaka" pitchFamily="-111" charset="-128"/>
          <a:cs typeface="Osaka" pitchFamily="-111" charset="-128"/>
        </a:defRPr>
      </a:lvl8pPr>
      <a:lvl9pPr marL="1828800" algn="ctr" rtl="0" fontAlgn="base">
        <a:spcBef>
          <a:spcPct val="0"/>
        </a:spcBef>
        <a:spcAft>
          <a:spcPct val="0"/>
        </a:spcAft>
        <a:defRPr sz="4400" b="1">
          <a:solidFill>
            <a:schemeClr val="tx2"/>
          </a:solidFill>
          <a:latin typeface="Trebuchet MS" pitchFamily="-111" charset="0"/>
          <a:ea typeface="Osaka" pitchFamily="-111" charset="-128"/>
          <a:cs typeface="Osaka" pitchFamily="-111" charset="-128"/>
        </a:defRPr>
      </a:lvl9pPr>
    </p:titleStyle>
    <p:bodyStyle>
      <a:lvl1pPr marL="342900" indent="-342900" algn="l" rtl="0" eaLnBrk="0" fontAlgn="base" hangingPunct="0">
        <a:spcBef>
          <a:spcPct val="20000"/>
        </a:spcBef>
        <a:spcAft>
          <a:spcPct val="0"/>
        </a:spcAft>
        <a:buFont typeface="Time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Time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Times" pitchFamily="-111"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pitchFamily="-111"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pitchFamily="-111"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pitchFamily="-111"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0"/>
            <a:ext cx="9132888" cy="6845300"/>
            <a:chOff x="0" y="0"/>
            <a:chExt cx="5753" cy="4312"/>
          </a:xfrm>
        </p:grpSpPr>
        <p:sp>
          <p:nvSpPr>
            <p:cNvPr id="25605"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nvGrpSpPr>
            <p:cNvPr id="25606" name="Group 4"/>
            <p:cNvGrpSpPr>
              <a:grpSpLocks/>
            </p:cNvGrpSpPr>
            <p:nvPr/>
          </p:nvGrpSpPr>
          <p:grpSpPr bwMode="auto">
            <a:xfrm>
              <a:off x="246" y="204"/>
              <a:ext cx="5271" cy="3889"/>
              <a:chOff x="246" y="204"/>
              <a:chExt cx="5271" cy="3889"/>
            </a:xfrm>
          </p:grpSpPr>
          <p:sp>
            <p:nvSpPr>
              <p:cNvPr id="234501" name="Rectangle 5"/>
              <p:cNvSpPr>
                <a:spLocks noChangeArrowheads="1"/>
              </p:cNvSpPr>
              <p:nvPr/>
            </p:nvSpPr>
            <p:spPr bwMode="auto">
              <a:xfrm>
                <a:off x="294" y="228"/>
                <a:ext cx="5217" cy="3850"/>
              </a:xfrm>
              <a:prstGeom prst="rect">
                <a:avLst/>
              </a:prstGeom>
              <a:solidFill>
                <a:srgbClr val="535353"/>
              </a:solidFill>
              <a:ln>
                <a:noFill/>
              </a:ln>
              <a:effectLst>
                <a:outerShdw blurRad="63500" dist="197566" dir="2700000" algn="ctr" rotWithShape="0">
                  <a:srgbClr val="000000">
                    <a:alpha val="74997"/>
                  </a:srgbClr>
                </a:outerShdw>
              </a:effectLst>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defRPr/>
                </a:pPr>
                <a:endParaRPr lang="en-US"/>
              </a:p>
            </p:txBody>
          </p:sp>
          <p:sp>
            <p:nvSpPr>
              <p:cNvPr id="25612"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5613"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5614"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5615"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5616"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5617"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5618"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5619"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5620"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5621"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5622"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5623"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5624"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5625"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5626"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5627"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5628"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5629"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5630"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5631"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5632"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5633"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25607" name="Group 28"/>
            <p:cNvGrpSpPr>
              <a:grpSpLocks/>
            </p:cNvGrpSpPr>
            <p:nvPr/>
          </p:nvGrpSpPr>
          <p:grpSpPr bwMode="auto">
            <a:xfrm>
              <a:off x="0" y="0"/>
              <a:ext cx="1246" cy="1232"/>
              <a:chOff x="0" y="0"/>
              <a:chExt cx="1246" cy="1232"/>
            </a:xfrm>
          </p:grpSpPr>
          <p:sp>
            <p:nvSpPr>
              <p:cNvPr id="25608" name="Rectangle 29"/>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5609" name="Rectangle 30"/>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5610"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grpSp>
      <p:sp>
        <p:nvSpPr>
          <p:cNvPr id="234528" name="Text Box 32"/>
          <p:cNvSpPr txBox="1">
            <a:spLocks noChangeArrowheads="1"/>
          </p:cNvSpPr>
          <p:nvPr userDrawn="1"/>
        </p:nvSpPr>
        <p:spPr bwMode="auto">
          <a:xfrm>
            <a:off x="436563" y="6569075"/>
            <a:ext cx="973137" cy="244475"/>
          </a:xfrm>
          <a:prstGeom prst="rect">
            <a:avLst/>
          </a:prstGeom>
          <a:noFill/>
          <a:ln w="12700">
            <a:noFill/>
            <a:miter lim="800000"/>
            <a:headEnd/>
            <a:tailEnd/>
          </a:ln>
          <a:effectLst/>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en-US" sz="900" b="1">
                <a:solidFill>
                  <a:srgbClr val="FFFFFF"/>
                </a:solidFill>
                <a:latin typeface="Arial" charset="0"/>
              </a:rPr>
              <a:t>© </a:t>
            </a:r>
            <a:r>
              <a:rPr lang="en-US" sz="1000" b="1">
                <a:solidFill>
                  <a:srgbClr val="FFFFFF"/>
                </a:solidFill>
                <a:latin typeface="Arial" charset="0"/>
              </a:rPr>
              <a:t>2004</a:t>
            </a:r>
            <a:r>
              <a:rPr lang="en-US" sz="900" b="1">
                <a:solidFill>
                  <a:srgbClr val="FFFFFF"/>
                </a:solidFill>
                <a:latin typeface="Arial" charset="0"/>
              </a:rPr>
              <a:t> TBBMI</a:t>
            </a:r>
          </a:p>
        </p:txBody>
      </p:sp>
      <p:sp>
        <p:nvSpPr>
          <p:cNvPr id="234529" name="Rectangle 33"/>
          <p:cNvSpPr>
            <a:spLocks noChangeArrowheads="1"/>
          </p:cNvSpPr>
          <p:nvPr userDrawn="1"/>
        </p:nvSpPr>
        <p:spPr bwMode="auto">
          <a:xfrm>
            <a:off x="7540625" y="6532563"/>
            <a:ext cx="736600" cy="268287"/>
          </a:xfrm>
          <a:prstGeom prst="rect">
            <a:avLst/>
          </a:prstGeom>
          <a:noFill/>
          <a:ln w="12700">
            <a:noFill/>
            <a:miter lim="800000"/>
            <a:headEnd/>
            <a:tailEnd/>
          </a:ln>
          <a:effectLst/>
        </p:spPr>
        <p:txBody>
          <a:bodyPr wrap="none" anchor="ctr">
            <a:spAutoFit/>
          </a:bodyPr>
          <a:lstStyle/>
          <a:p>
            <a:pPr algn="ctr" eaLnBrk="0" hangingPunct="0">
              <a:defRPr/>
            </a:pPr>
            <a:r>
              <a:rPr lang="en-US" sz="1000" b="1">
                <a:effectLst>
                  <a:outerShdw blurRad="38100" dist="38100" dir="2700000" algn="tl">
                    <a:srgbClr val="000000"/>
                  </a:outerShdw>
                </a:effectLst>
                <a:latin typeface="Comic Sans MS" charset="0"/>
              </a:rPr>
              <a:t>8.0.03d.</a:t>
            </a:r>
          </a:p>
        </p:txBody>
      </p:sp>
    </p:spTree>
  </p:cSld>
  <p:clrMap bg1="dk2" tx1="lt1" bg2="dk1" tx2="lt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ransition>
    <p:cut/>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pitchFamily="-112" charset="-128"/>
          <a:cs typeface="ＭＳ Ｐゴシック" pitchFamily="-112"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pitchFamily="-112" charset="-128"/>
          <a:cs typeface="ＭＳ Ｐゴシック" pitchFamily="-112"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pitchFamily="-112" charset="-128"/>
          <a:cs typeface="ＭＳ Ｐゴシック" pitchFamily="-112"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pitchFamily="-112" charset="-128"/>
          <a:cs typeface="ＭＳ Ｐゴシック" pitchFamily="-112"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111"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6797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MS PGothic" charset="0"/>
              </a:defRPr>
            </a:lvl1pPr>
          </a:lstStyle>
          <a:p>
            <a:pPr>
              <a:defRPr/>
            </a:pPr>
            <a:endParaRPr lang="en-US">
              <a:cs typeface="MS PGothic" charset="0"/>
            </a:endParaRPr>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S PGothic" charset="0"/>
              </a:defRPr>
            </a:lvl1pPr>
          </a:lstStyle>
          <a:p>
            <a:pPr>
              <a:defRPr/>
            </a:pPr>
            <a:endParaRPr lang="en-US">
              <a:cs typeface="MS PGothic" charset="0"/>
            </a:endParaRPr>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fld id="{1356DC06-D135-8541-95BD-7C882F18835B}" type="slidenum">
              <a:rPr lang="en-US" smtClean="0">
                <a:cs typeface="MS PGothic" charset="0"/>
              </a:rPr>
              <a:pPr/>
              <a:t>‹#›</a:t>
            </a:fld>
            <a:endParaRPr lang="en-US">
              <a:cs typeface="MS PGothic" charset="0"/>
            </a:endParaRPr>
          </a:p>
        </p:txBody>
      </p:sp>
    </p:spTree>
    <p:extLst>
      <p:ext uri="{BB962C8B-B14F-4D97-AF65-F5344CB8AC3E}">
        <p14:creationId xmlns:p14="http://schemas.microsoft.com/office/powerpoint/2010/main" val="2498683617"/>
      </p:ext>
    </p:extLst>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S PGothic" charset="0"/>
        </a:defRPr>
      </a:lvl1pPr>
      <a:lvl2pPr algn="ctr" rtl="0" eaLnBrk="0" fontAlgn="base" hangingPunct="0">
        <a:spcBef>
          <a:spcPct val="0"/>
        </a:spcBef>
        <a:spcAft>
          <a:spcPct val="0"/>
        </a:spcAft>
        <a:defRPr sz="4400">
          <a:solidFill>
            <a:schemeClr val="tx2"/>
          </a:solidFill>
          <a:latin typeface="Arial" pitchFamily="-111" charset="0"/>
          <a:ea typeface="ＭＳ Ｐゴシック" charset="0"/>
          <a:cs typeface="MS PGothic" charset="0"/>
        </a:defRPr>
      </a:lvl2pPr>
      <a:lvl3pPr algn="ctr" rtl="0" eaLnBrk="0" fontAlgn="base" hangingPunct="0">
        <a:spcBef>
          <a:spcPct val="0"/>
        </a:spcBef>
        <a:spcAft>
          <a:spcPct val="0"/>
        </a:spcAft>
        <a:defRPr sz="4400">
          <a:solidFill>
            <a:schemeClr val="tx2"/>
          </a:solidFill>
          <a:latin typeface="Arial" pitchFamily="-111" charset="0"/>
          <a:ea typeface="ＭＳ Ｐゴシック" charset="0"/>
          <a:cs typeface="MS PGothic" charset="0"/>
        </a:defRPr>
      </a:lvl3pPr>
      <a:lvl4pPr algn="ctr" rtl="0" eaLnBrk="0" fontAlgn="base" hangingPunct="0">
        <a:spcBef>
          <a:spcPct val="0"/>
        </a:spcBef>
        <a:spcAft>
          <a:spcPct val="0"/>
        </a:spcAft>
        <a:defRPr sz="4400">
          <a:solidFill>
            <a:schemeClr val="tx2"/>
          </a:solidFill>
          <a:latin typeface="Arial" pitchFamily="-111" charset="0"/>
          <a:ea typeface="ＭＳ Ｐゴシック" charset="0"/>
          <a:cs typeface="MS PGothic" charset="0"/>
        </a:defRPr>
      </a:lvl4pPr>
      <a:lvl5pPr algn="ctr" rtl="0" eaLnBrk="0" fontAlgn="base" hangingPunct="0">
        <a:spcBef>
          <a:spcPct val="0"/>
        </a:spcBef>
        <a:spcAft>
          <a:spcPct val="0"/>
        </a:spcAft>
        <a:defRPr sz="4400">
          <a:solidFill>
            <a:schemeClr val="tx2"/>
          </a:solidFill>
          <a:latin typeface="Arial" pitchFamily="-111" charset="0"/>
          <a:ea typeface="ＭＳ Ｐゴシック" charset="0"/>
          <a:cs typeface="MS PGothic" charset="0"/>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charset="0"/>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61F442D0-A11F-2640-8129-5D1BEF7A3C1E}" type="slidenum">
              <a:rPr lang="en-US"/>
              <a:pPr>
                <a:defRPr/>
              </a:pPr>
              <a:t>‹#›</a:t>
            </a:fld>
            <a:endParaRPr lang="en-US"/>
          </a:p>
        </p:txBody>
      </p:sp>
    </p:spTree>
    <p:extLst>
      <p:ext uri="{BB962C8B-B14F-4D97-AF65-F5344CB8AC3E}">
        <p14:creationId xmlns:p14="http://schemas.microsoft.com/office/powerpoint/2010/main" val="536625808"/>
      </p:ext>
    </p:extLst>
  </p:cSld>
  <p:clrMap bg1="dk2" tx1="lt1" bg2="dk1" tx2="lt2" accent1="accent1" accent2="accent2" accent3="accent3" accent4="accent4" accent5="accent5" accent6="accent6" hlink="hlink" folHlink="folHlink"/>
  <p:sldLayoutIdLst>
    <p:sldLayoutId id="2147484110" r:id="rId1"/>
    <p:sldLayoutId id="2147484111" r:id="rId2"/>
    <p:sldLayoutId id="2147484112" r:id="rId3"/>
    <p:sldLayoutId id="2147484113" r:id="rId4"/>
    <p:sldLayoutId id="2147484114" r:id="rId5"/>
    <p:sldLayoutId id="2147484115" r:id="rId6"/>
    <p:sldLayoutId id="2147484116" r:id="rId7"/>
    <p:sldLayoutId id="2147484117" r:id="rId8"/>
    <p:sldLayoutId id="2147484118" r:id="rId9"/>
    <p:sldLayoutId id="2147484119" r:id="rId10"/>
    <p:sldLayoutId id="2147484120"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34.xml"/><Relationship Id="rId4" Type="http://schemas.openxmlformats.org/officeDocument/2006/relationships/image" Target="../media/image2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pic>
        <p:nvPicPr>
          <p:cNvPr id="8199" name="Picture 7" descr="1Temp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1"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8600" y="76200"/>
            <a:ext cx="5097463" cy="678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pic>
      <p:sp>
        <p:nvSpPr>
          <p:cNvPr id="8195" name="Rectangle 3"/>
          <p:cNvSpPr>
            <a:spLocks noGrp="1" noChangeArrowheads="1"/>
          </p:cNvSpPr>
          <p:nvPr>
            <p:ph type="title"/>
          </p:nvPr>
        </p:nvSpPr>
        <p:spPr>
          <a:xfrm>
            <a:off x="2686050" y="304800"/>
            <a:ext cx="3078163" cy="646113"/>
          </a:xfrm>
          <a:gradFill rotWithShape="0">
            <a:gsLst>
              <a:gs pos="0">
                <a:schemeClr val="bg2"/>
              </a:gs>
              <a:gs pos="100000">
                <a:schemeClr val="bg2">
                  <a:gamma/>
                  <a:shade val="46275"/>
                  <a:invGamma/>
                </a:schemeClr>
              </a:gs>
            </a:gsLst>
            <a:path path="rect">
              <a:fillToRect r="100000" b="100000"/>
            </a:path>
          </a:gradFill>
          <a:effectLst/>
        </p:spPr>
        <p:txBody>
          <a:bodyPr anchor="t">
            <a:spAutoFit/>
          </a:bodyPr>
          <a:lstStyle/>
          <a:p>
            <a:pPr algn="ctr">
              <a:spcBef>
                <a:spcPct val="50000"/>
              </a:spcBef>
              <a:defRPr/>
            </a:pPr>
            <a:r>
              <a:rPr lang="zh-CN" altLang="en-US" sz="3600" b="1" dirty="0">
                <a:solidFill>
                  <a:srgbClr val="FFFFFF"/>
                </a:solidFill>
                <a:latin typeface="Arial Black" pitchFamily="34" charset="0"/>
                <a:ea typeface="ＭＳ Ｐゴシック" pitchFamily="34" charset="-128"/>
                <a:cs typeface="Times New Roman" pitchFamily="18" charset="0"/>
              </a:rPr>
              <a:t>以斯拉记</a:t>
            </a:r>
            <a:endParaRPr lang="en-US" sz="3600" b="1" dirty="0">
              <a:solidFill>
                <a:srgbClr val="FFFFFF"/>
              </a:solidFill>
              <a:latin typeface="Arial Black" pitchFamily="34" charset="0"/>
              <a:ea typeface="ＭＳ Ｐゴシック" pitchFamily="34" charset="-128"/>
              <a:cs typeface="Times New Roman" pitchFamily="18" charset="0"/>
            </a:endParaRPr>
          </a:p>
        </p:txBody>
      </p:sp>
      <p:sp>
        <p:nvSpPr>
          <p:cNvPr id="8197" name="Text Box 5"/>
          <p:cNvSpPr txBox="1">
            <a:spLocks noChangeArrowheads="1"/>
          </p:cNvSpPr>
          <p:nvPr/>
        </p:nvSpPr>
        <p:spPr bwMode="auto">
          <a:xfrm>
            <a:off x="5429250" y="5105400"/>
            <a:ext cx="3714750" cy="646113"/>
          </a:xfrm>
          <a:prstGeom prst="rect">
            <a:avLst/>
          </a:prstGeom>
          <a:gradFill rotWithShape="0">
            <a:gsLst>
              <a:gs pos="0">
                <a:schemeClr val="bg2"/>
              </a:gs>
              <a:gs pos="100000">
                <a:schemeClr val="bg2">
                  <a:gamma/>
                  <a:shade val="46275"/>
                  <a:invGamma/>
                </a:schemeClr>
              </a:gs>
            </a:gsLst>
            <a:path path="rect">
              <a:fillToRect r="100000" b="100000"/>
            </a:path>
          </a:gradFill>
          <a:ln w="12700" cap="sq">
            <a:noFill/>
            <a:miter lim="800000"/>
            <a:headEnd type="none" w="sm" len="sm"/>
            <a:tailEnd type="none" w="sm" len="sm"/>
          </a:ln>
          <a:effectLst/>
        </p:spPr>
        <p:txBody>
          <a:bodyPr>
            <a:spAutoFit/>
          </a:bodyPr>
          <a:lstStyle/>
          <a:p>
            <a:pPr algn="ctr" eaLnBrk="0" hangingPunct="0">
              <a:spcBef>
                <a:spcPct val="50000"/>
              </a:spcBef>
              <a:defRPr/>
            </a:pPr>
            <a:r>
              <a:rPr lang="zh-CN" altLang="en-US" sz="3600" dirty="0">
                <a:solidFill>
                  <a:srgbClr val="FFFFFF"/>
                </a:solidFill>
                <a:latin typeface="Arial Black" pitchFamily="-112" charset="0"/>
                <a:ea typeface="ＭＳ Ｐゴシック" pitchFamily="-112" charset="-128"/>
                <a:cs typeface="Times New Roman" pitchFamily="-112" charset="0"/>
              </a:rPr>
              <a:t>重建圣殿与圣民</a:t>
            </a:r>
            <a:endParaRPr lang="en-US" sz="3600" dirty="0">
              <a:solidFill>
                <a:srgbClr val="FFFFFF"/>
              </a:solidFill>
              <a:latin typeface="Arial Black" pitchFamily="-112" charset="0"/>
              <a:ea typeface="ＭＳ Ｐゴシック" pitchFamily="-112" charset="-128"/>
              <a:cs typeface="Times New Roman" pitchFamily="-112" charset="0"/>
            </a:endParaRPr>
          </a:p>
        </p:txBody>
      </p:sp>
      <p:sp>
        <p:nvSpPr>
          <p:cNvPr id="8" name="Text Box 6"/>
          <p:cNvSpPr txBox="1">
            <a:spLocks noChangeArrowheads="1"/>
          </p:cNvSpPr>
          <p:nvPr/>
        </p:nvSpPr>
        <p:spPr bwMode="auto">
          <a:xfrm>
            <a:off x="1" y="6174059"/>
            <a:ext cx="9138534" cy="665006"/>
          </a:xfrm>
          <a:prstGeom prst="rect">
            <a:avLst/>
          </a:prstGeom>
          <a:solidFill>
            <a:srgbClr val="020104"/>
          </a:solidFill>
          <a:ln w="9525">
            <a:noFill/>
            <a:miter lim="800000"/>
            <a:headEnd/>
            <a:tailEnd/>
          </a:ln>
          <a:effectLst/>
        </p:spPr>
        <p:txBody>
          <a:bodyPr anchor="ct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Dr. Rick Griffith • </a:t>
            </a:r>
            <a:r>
              <a:rPr kumimoji="0" lang="zh-CN" alt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博士</a:t>
            </a:r>
            <a:r>
              <a:rPr kumimoji="0" lang="en-US" altLang="zh-CN"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 • </a:t>
            </a:r>
            <a:r>
              <a:rPr kumimoji="0" lang="zh-CN" alt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新加坡神学院</a:t>
            </a:r>
            <a:r>
              <a:rPr kumimoji="0" lang="en-US" altLang="zh-CN"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 </a:t>
            </a:r>
            <a:r>
              <a:rPr kumimoji="0" lang="en-US" altLang="zh-CN"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lang="en-US" altLang="zh-CN" sz="2000" b="1" i="1" kern="0" dirty="0" err="1">
                <a:solidFill>
                  <a:srgbClr val="FFFFFF"/>
                </a:solidFill>
                <a:effectLst>
                  <a:outerShdw blurRad="38100" dist="38100" dir="2700000" algn="tl">
                    <a:srgbClr val="000000"/>
                  </a:outerShdw>
                </a:effectLst>
                <a:cs typeface="Arial" charset="0"/>
              </a:rPr>
              <a:t>B</a:t>
            </a:r>
            <a:r>
              <a:rPr kumimoji="0" lang="en-US" sz="2000" b="1" i="1" u="none" strike="noStrike" kern="0" cap="none" spc="0" normalizeH="0" baseline="0" noProof="0" dirty="0" err="1">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ibleStudyDownloads.org</a:t>
            </a:r>
            <a:endParaRPr kumimoji="0" 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2" name="Rectangle 3">
            <a:extLst>
              <a:ext uri="{FF2B5EF4-FFF2-40B4-BE49-F238E27FC236}">
                <a16:creationId xmlns:a16="http://schemas.microsoft.com/office/drawing/2014/main" id="{00FBD66A-6E58-19F6-A149-E80B1F37964A}"/>
              </a:ext>
            </a:extLst>
          </p:cNvPr>
          <p:cNvSpPr txBox="1">
            <a:spLocks noChangeArrowheads="1"/>
          </p:cNvSpPr>
          <p:nvPr/>
        </p:nvSpPr>
        <p:spPr bwMode="auto">
          <a:xfrm>
            <a:off x="2686050" y="1320800"/>
            <a:ext cx="3078163" cy="646113"/>
          </a:xfrm>
          <a:prstGeom prst="rect">
            <a:avLst/>
          </a:prstGeom>
          <a:gradFill rotWithShape="0">
            <a:gsLst>
              <a:gs pos="0">
                <a:schemeClr val="bg2"/>
              </a:gs>
              <a:gs pos="100000">
                <a:schemeClr val="bg2">
                  <a:gamma/>
                  <a:shade val="46275"/>
                  <a:invGamma/>
                </a:schemeClr>
              </a:gs>
            </a:gsLst>
            <a:path path="rect">
              <a:fillToRect r="100000" b="100000"/>
            </a:path>
          </a:grad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lvl1pPr algn="l"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4400">
                <a:solidFill>
                  <a:schemeClr val="tx2"/>
                </a:solidFill>
                <a:latin typeface="Impact" pitchFamily="-111" charset="0"/>
                <a:ea typeface="ＭＳ Ｐゴシック" pitchFamily="-112" charset="-128"/>
                <a:cs typeface="ＭＳ Ｐゴシック" pitchFamily="-112" charset="-128"/>
              </a:defRPr>
            </a:lvl2pPr>
            <a:lvl3pPr algn="l" rtl="0" eaLnBrk="0" fontAlgn="base" hangingPunct="0">
              <a:spcBef>
                <a:spcPct val="0"/>
              </a:spcBef>
              <a:spcAft>
                <a:spcPct val="0"/>
              </a:spcAft>
              <a:defRPr sz="4400">
                <a:solidFill>
                  <a:schemeClr val="tx2"/>
                </a:solidFill>
                <a:latin typeface="Impact" pitchFamily="-111" charset="0"/>
                <a:ea typeface="ＭＳ Ｐゴシック" pitchFamily="-112" charset="-128"/>
                <a:cs typeface="ＭＳ Ｐゴシック" pitchFamily="-112" charset="-128"/>
              </a:defRPr>
            </a:lvl3pPr>
            <a:lvl4pPr algn="l" rtl="0" eaLnBrk="0" fontAlgn="base" hangingPunct="0">
              <a:spcBef>
                <a:spcPct val="0"/>
              </a:spcBef>
              <a:spcAft>
                <a:spcPct val="0"/>
              </a:spcAft>
              <a:defRPr sz="4400">
                <a:solidFill>
                  <a:schemeClr val="tx2"/>
                </a:solidFill>
                <a:latin typeface="Impact" pitchFamily="-111" charset="0"/>
                <a:ea typeface="ＭＳ Ｐゴシック" pitchFamily="-112" charset="-128"/>
                <a:cs typeface="ＭＳ Ｐゴシック" pitchFamily="-112" charset="-128"/>
              </a:defRPr>
            </a:lvl4pPr>
            <a:lvl5pPr algn="l" rtl="0" eaLnBrk="0" fontAlgn="base" hangingPunct="0">
              <a:spcBef>
                <a:spcPct val="0"/>
              </a:spcBef>
              <a:spcAft>
                <a:spcPct val="0"/>
              </a:spcAft>
              <a:defRPr sz="4400">
                <a:solidFill>
                  <a:schemeClr val="tx2"/>
                </a:solidFill>
                <a:latin typeface="Impact" pitchFamily="-111" charset="0"/>
                <a:ea typeface="ＭＳ Ｐゴシック" pitchFamily="-112" charset="-128"/>
                <a:cs typeface="ＭＳ Ｐゴシック" pitchFamily="-112" charset="-128"/>
              </a:defRPr>
            </a:lvl5pPr>
            <a:lvl6pPr marL="457200" algn="l" rtl="0" fontAlgn="base">
              <a:spcBef>
                <a:spcPct val="0"/>
              </a:spcBef>
              <a:spcAft>
                <a:spcPct val="0"/>
              </a:spcAft>
              <a:defRPr sz="4400">
                <a:solidFill>
                  <a:schemeClr val="tx2"/>
                </a:solidFill>
                <a:latin typeface="Impact" pitchFamily="-111" charset="0"/>
              </a:defRPr>
            </a:lvl6pPr>
            <a:lvl7pPr marL="914400" algn="l" rtl="0" fontAlgn="base">
              <a:spcBef>
                <a:spcPct val="0"/>
              </a:spcBef>
              <a:spcAft>
                <a:spcPct val="0"/>
              </a:spcAft>
              <a:defRPr sz="4400">
                <a:solidFill>
                  <a:schemeClr val="tx2"/>
                </a:solidFill>
                <a:latin typeface="Impact" pitchFamily="-111" charset="0"/>
              </a:defRPr>
            </a:lvl7pPr>
            <a:lvl8pPr marL="1371600" algn="l" rtl="0" fontAlgn="base">
              <a:spcBef>
                <a:spcPct val="0"/>
              </a:spcBef>
              <a:spcAft>
                <a:spcPct val="0"/>
              </a:spcAft>
              <a:defRPr sz="4400">
                <a:solidFill>
                  <a:schemeClr val="tx2"/>
                </a:solidFill>
                <a:latin typeface="Impact" pitchFamily="-111" charset="0"/>
              </a:defRPr>
            </a:lvl8pPr>
            <a:lvl9pPr marL="1828800" algn="l" rtl="0" fontAlgn="base">
              <a:spcBef>
                <a:spcPct val="0"/>
              </a:spcBef>
              <a:spcAft>
                <a:spcPct val="0"/>
              </a:spcAft>
              <a:defRPr sz="4400">
                <a:solidFill>
                  <a:schemeClr val="tx2"/>
                </a:solidFill>
                <a:latin typeface="Impact" pitchFamily="-111" charset="0"/>
              </a:defRPr>
            </a:lvl9pPr>
          </a:lstStyle>
          <a:p>
            <a:pPr algn="ctr">
              <a:spcBef>
                <a:spcPct val="50000"/>
              </a:spcBef>
              <a:defRPr/>
            </a:pPr>
            <a:r>
              <a:rPr lang="zh-CN" altLang="en-US" sz="3600" b="1" kern="0" dirty="0">
                <a:solidFill>
                  <a:srgbClr val="FFFFFF"/>
                </a:solidFill>
                <a:latin typeface="Arial Black" pitchFamily="34" charset="0"/>
                <a:ea typeface="ＭＳ Ｐゴシック" pitchFamily="34" charset="-128"/>
                <a:cs typeface="Times New Roman" pitchFamily="18" charset="0"/>
              </a:rPr>
              <a:t>繁体字</a:t>
            </a:r>
            <a:endParaRPr lang="en-US" sz="3600" b="1" kern="0" dirty="0">
              <a:solidFill>
                <a:srgbClr val="FFFFFF"/>
              </a:solidFill>
              <a:latin typeface="Arial Black" pitchFamily="34" charset="0"/>
              <a:ea typeface="ＭＳ Ｐゴシック" pitchFamily="34" charset="-128"/>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dissolve">
                                      <p:cBhvr>
                                        <p:cTn id="7" dur="5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47"/>
          <p:cNvSpPr>
            <a:spLocks noGrp="1"/>
          </p:cNvSpPr>
          <p:nvPr>
            <p:ph type="title" idx="4294967295"/>
          </p:nvPr>
        </p:nvSpPr>
        <p:spPr>
          <a:xfrm>
            <a:off x="3429000" y="1905000"/>
            <a:ext cx="3124200" cy="1782763"/>
          </a:xfrm>
          <a:prstGeom prst="rect">
            <a:avLst/>
          </a:prstGeom>
        </p:spPr>
        <p:txBody>
          <a:bodyPr/>
          <a:lstStyle/>
          <a:p>
            <a:pPr>
              <a:defRPr/>
            </a:pPr>
            <a:r>
              <a:rPr lang="ja-JP" altLang="en-US" sz="3600">
                <a:latin typeface="Times" charset="0"/>
                <a:ea typeface="ＭＳ Ｐゴシック" charset="0"/>
                <a:cs typeface="ＭＳ Ｐゴシック" charset="0"/>
              </a:rPr>
              <a:t>“</a:t>
            </a:r>
            <a:r>
              <a:rPr lang="en-US" sz="3600">
                <a:latin typeface="Times" charset="0"/>
                <a:ea typeface="ＭＳ Ｐゴシック" charset="0"/>
                <a:cs typeface="ＭＳ Ｐゴシック" charset="0"/>
              </a:rPr>
              <a:t>Jews</a:t>
            </a:r>
            <a:r>
              <a:rPr lang="ja-JP" altLang="en-US" sz="3600">
                <a:latin typeface="Times" charset="0"/>
                <a:ea typeface="ＭＳ Ｐゴシック" charset="0"/>
                <a:cs typeface="ＭＳ Ｐゴシック" charset="0"/>
              </a:rPr>
              <a:t>”</a:t>
            </a:r>
            <a:r>
              <a:rPr lang="en-US" sz="3600">
                <a:latin typeface="Times" charset="0"/>
                <a:ea typeface="ＭＳ Ｐゴシック" charset="0"/>
                <a:cs typeface="ＭＳ Ｐゴシック" charset="0"/>
              </a:rPr>
              <a:t> </a:t>
            </a:r>
            <a:r>
              <a:rPr lang="ja-JP" altLang="en-US" sz="3600">
                <a:latin typeface="Times" charset="0"/>
                <a:ea typeface="ＭＳ Ｐゴシック" charset="0"/>
                <a:cs typeface="ＭＳ Ｐゴシック" charset="0"/>
              </a:rPr>
              <a:t>“</a:t>
            </a:r>
            <a:r>
              <a:rPr lang="en-US" sz="3600">
                <a:latin typeface="Times" charset="0"/>
                <a:ea typeface="ＭＳ Ｐゴシック" charset="0"/>
                <a:cs typeface="ＭＳ Ｐゴシック" charset="0"/>
              </a:rPr>
              <a:t>Synagogue</a:t>
            </a:r>
            <a:r>
              <a:rPr lang="ja-JP" altLang="en-US" sz="3600">
                <a:latin typeface="Times" charset="0"/>
                <a:ea typeface="ＭＳ Ｐゴシック" charset="0"/>
                <a:cs typeface="ＭＳ Ｐゴシック" charset="0"/>
              </a:rPr>
              <a:t>”</a:t>
            </a:r>
            <a:endParaRPr lang="en-US" sz="3600">
              <a:latin typeface="Times" charset="0"/>
              <a:ea typeface="ＭＳ Ｐゴシック" charset="0"/>
              <a:cs typeface="ＭＳ Ｐゴシック" charset="0"/>
            </a:endParaRPr>
          </a:p>
        </p:txBody>
      </p:sp>
      <p:sp>
        <p:nvSpPr>
          <p:cNvPr id="46082" name="AutoShape 2"/>
          <p:cNvSpPr>
            <a:spLocks noChangeArrowheads="1"/>
          </p:cNvSpPr>
          <p:nvPr/>
        </p:nvSpPr>
        <p:spPr bwMode="auto">
          <a:xfrm>
            <a:off x="3098800" y="1003300"/>
            <a:ext cx="1676400" cy="1066800"/>
          </a:xfrm>
          <a:prstGeom prst="roundRect">
            <a:avLst>
              <a:gd name="adj" fmla="val 12495"/>
            </a:avLst>
          </a:prstGeom>
          <a:solidFill>
            <a:schemeClr val="tx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243715" name="Rectangle 3"/>
          <p:cNvSpPr>
            <a:spLocks noChangeArrowheads="1"/>
          </p:cNvSpPr>
          <p:nvPr/>
        </p:nvSpPr>
        <p:spPr bwMode="auto">
          <a:xfrm>
            <a:off x="3098800" y="1371600"/>
            <a:ext cx="3048000" cy="2895600"/>
          </a:xfrm>
          <a:prstGeom prst="rect">
            <a:avLst/>
          </a:prstGeom>
          <a:solidFill>
            <a:schemeClr val="tx2"/>
          </a:solid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p>
        </p:txBody>
      </p:sp>
      <p:sp>
        <p:nvSpPr>
          <p:cNvPr id="46084" name="Rectangle 4"/>
          <p:cNvSpPr>
            <a:spLocks noChangeArrowheads="1"/>
          </p:cNvSpPr>
          <p:nvPr/>
        </p:nvSpPr>
        <p:spPr bwMode="auto">
          <a:xfrm>
            <a:off x="3084513" y="996950"/>
            <a:ext cx="6985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zh-CN" altLang="en-US" sz="2000" b="1">
                <a:solidFill>
                  <a:schemeClr val="accent2"/>
                </a:solidFill>
                <a:latin typeface="Times" charset="0"/>
              </a:rPr>
              <a:t>被掳</a:t>
            </a:r>
            <a:endParaRPr lang="en-US" sz="2000" b="1">
              <a:solidFill>
                <a:schemeClr val="accent2"/>
              </a:solidFill>
              <a:latin typeface="Times" charset="0"/>
            </a:endParaRPr>
          </a:p>
        </p:txBody>
      </p:sp>
      <p:sp>
        <p:nvSpPr>
          <p:cNvPr id="243717" name="Rectangle 5"/>
          <p:cNvSpPr>
            <a:spLocks noChangeArrowheads="1"/>
          </p:cNvSpPr>
          <p:nvPr/>
        </p:nvSpPr>
        <p:spPr bwMode="auto">
          <a:xfrm>
            <a:off x="3630613" y="1844675"/>
            <a:ext cx="1042987"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2800" b="1">
                <a:solidFill>
                  <a:schemeClr val="accent2"/>
                </a:solidFill>
                <a:latin typeface="Times" charset="0"/>
              </a:rPr>
              <a:t>70 </a:t>
            </a:r>
            <a:r>
              <a:rPr lang="zh-CN" altLang="en-US" sz="2800" b="1">
                <a:solidFill>
                  <a:schemeClr val="accent2"/>
                </a:solidFill>
                <a:latin typeface="Times" charset="0"/>
              </a:rPr>
              <a:t>年</a:t>
            </a:r>
            <a:endParaRPr lang="en-US" sz="2800" b="1">
              <a:solidFill>
                <a:schemeClr val="accent2"/>
              </a:solidFill>
              <a:latin typeface="Times" charset="0"/>
            </a:endParaRPr>
          </a:p>
        </p:txBody>
      </p:sp>
      <p:sp>
        <p:nvSpPr>
          <p:cNvPr id="243718" name="Rectangle 6"/>
          <p:cNvSpPr>
            <a:spLocks noChangeArrowheads="1"/>
          </p:cNvSpPr>
          <p:nvPr/>
        </p:nvSpPr>
        <p:spPr bwMode="auto">
          <a:xfrm>
            <a:off x="3706813" y="2301875"/>
            <a:ext cx="16637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2800" b="1">
                <a:solidFill>
                  <a:schemeClr val="accent2"/>
                </a:solidFill>
                <a:latin typeface="Times" charset="0"/>
              </a:rPr>
              <a:t>3  </a:t>
            </a:r>
            <a:r>
              <a:rPr lang="zh-CN" altLang="en-US" sz="2800" b="1">
                <a:solidFill>
                  <a:schemeClr val="accent2"/>
                </a:solidFill>
                <a:latin typeface="Times" charset="0"/>
              </a:rPr>
              <a:t>次跋涉</a:t>
            </a:r>
            <a:endParaRPr lang="en-US" sz="2800" b="1">
              <a:solidFill>
                <a:schemeClr val="accent2"/>
              </a:solidFill>
              <a:latin typeface="Times" charset="0"/>
            </a:endParaRPr>
          </a:p>
        </p:txBody>
      </p:sp>
      <p:sp>
        <p:nvSpPr>
          <p:cNvPr id="46087" name="Rectangle 7"/>
          <p:cNvSpPr>
            <a:spLocks noChangeArrowheads="1"/>
          </p:cNvSpPr>
          <p:nvPr/>
        </p:nvSpPr>
        <p:spPr bwMode="auto">
          <a:xfrm>
            <a:off x="3219450" y="2735263"/>
            <a:ext cx="28257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6088" name="Rectangle 8"/>
          <p:cNvSpPr>
            <a:spLocks noChangeArrowheads="1"/>
          </p:cNvSpPr>
          <p:nvPr/>
        </p:nvSpPr>
        <p:spPr bwMode="auto">
          <a:xfrm>
            <a:off x="3781425" y="3214688"/>
            <a:ext cx="1508125"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43721" name="Oval 9"/>
          <p:cNvSpPr>
            <a:spLocks noChangeArrowheads="1"/>
          </p:cNvSpPr>
          <p:nvPr/>
        </p:nvSpPr>
        <p:spPr bwMode="auto">
          <a:xfrm>
            <a:off x="889000" y="2673350"/>
            <a:ext cx="1625600" cy="1606550"/>
          </a:xfrm>
          <a:prstGeom prst="ellips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p>
        </p:txBody>
      </p:sp>
      <p:sp>
        <p:nvSpPr>
          <p:cNvPr id="46090" name="Freeform 10"/>
          <p:cNvSpPr>
            <a:spLocks/>
          </p:cNvSpPr>
          <p:nvPr/>
        </p:nvSpPr>
        <p:spPr bwMode="auto">
          <a:xfrm>
            <a:off x="1720850" y="2590800"/>
            <a:ext cx="1011238" cy="954088"/>
          </a:xfrm>
          <a:custGeom>
            <a:avLst/>
            <a:gdLst>
              <a:gd name="T0" fmla="*/ 2147483647 w 637"/>
              <a:gd name="T1" fmla="*/ 2147483647 h 601"/>
              <a:gd name="T2" fmla="*/ 2147483647 w 637"/>
              <a:gd name="T3" fmla="*/ 2147483647 h 601"/>
              <a:gd name="T4" fmla="*/ 2147483647 w 637"/>
              <a:gd name="T5" fmla="*/ 2147483647 h 601"/>
              <a:gd name="T6" fmla="*/ 2147483647 w 637"/>
              <a:gd name="T7" fmla="*/ 2147483647 h 601"/>
              <a:gd name="T8" fmla="*/ 2147483647 w 637"/>
              <a:gd name="T9" fmla="*/ 2147483647 h 601"/>
              <a:gd name="T10" fmla="*/ 2147483647 w 637"/>
              <a:gd name="T11" fmla="*/ 2147483647 h 601"/>
              <a:gd name="T12" fmla="*/ 2147483647 w 637"/>
              <a:gd name="T13" fmla="*/ 2147483647 h 601"/>
              <a:gd name="T14" fmla="*/ 2147483647 w 637"/>
              <a:gd name="T15" fmla="*/ 2147483647 h 601"/>
              <a:gd name="T16" fmla="*/ 2147483647 w 637"/>
              <a:gd name="T17" fmla="*/ 2147483647 h 601"/>
              <a:gd name="T18" fmla="*/ 2147483647 w 637"/>
              <a:gd name="T19" fmla="*/ 2147483647 h 601"/>
              <a:gd name="T20" fmla="*/ 2147483647 w 637"/>
              <a:gd name="T21" fmla="*/ 2147483647 h 601"/>
              <a:gd name="T22" fmla="*/ 2147483647 w 637"/>
              <a:gd name="T23" fmla="*/ 2147483647 h 601"/>
              <a:gd name="T24" fmla="*/ 2147483647 w 637"/>
              <a:gd name="T25" fmla="*/ 2147483647 h 601"/>
              <a:gd name="T26" fmla="*/ 2147483647 w 637"/>
              <a:gd name="T27" fmla="*/ 2147483647 h 601"/>
              <a:gd name="T28" fmla="*/ 2147483647 w 637"/>
              <a:gd name="T29" fmla="*/ 2147483647 h 601"/>
              <a:gd name="T30" fmla="*/ 2147483647 w 637"/>
              <a:gd name="T31" fmla="*/ 2147483647 h 601"/>
              <a:gd name="T32" fmla="*/ 2147483647 w 637"/>
              <a:gd name="T33" fmla="*/ 2147483647 h 601"/>
              <a:gd name="T34" fmla="*/ 2147483647 w 637"/>
              <a:gd name="T35" fmla="*/ 2147483647 h 601"/>
              <a:gd name="T36" fmla="*/ 2147483647 w 637"/>
              <a:gd name="T37" fmla="*/ 2147483647 h 601"/>
              <a:gd name="T38" fmla="*/ 2147483647 w 637"/>
              <a:gd name="T39" fmla="*/ 2147483647 h 601"/>
              <a:gd name="T40" fmla="*/ 2147483647 w 637"/>
              <a:gd name="T41" fmla="*/ 2147483647 h 601"/>
              <a:gd name="T42" fmla="*/ 2147483647 w 637"/>
              <a:gd name="T43" fmla="*/ 2147483647 h 601"/>
              <a:gd name="T44" fmla="*/ 2147483647 w 637"/>
              <a:gd name="T45" fmla="*/ 2147483647 h 601"/>
              <a:gd name="T46" fmla="*/ 2147483647 w 637"/>
              <a:gd name="T47" fmla="*/ 2147483647 h 601"/>
              <a:gd name="T48" fmla="*/ 2147483647 w 637"/>
              <a:gd name="T49" fmla="*/ 2147483647 h 601"/>
              <a:gd name="T50" fmla="*/ 2147483647 w 637"/>
              <a:gd name="T51" fmla="*/ 2147483647 h 601"/>
              <a:gd name="T52" fmla="*/ 2147483647 w 637"/>
              <a:gd name="T53" fmla="*/ 2147483647 h 601"/>
              <a:gd name="T54" fmla="*/ 2147483647 w 637"/>
              <a:gd name="T55" fmla="*/ 2147483647 h 601"/>
              <a:gd name="T56" fmla="*/ 2147483647 w 637"/>
              <a:gd name="T57" fmla="*/ 2147483647 h 601"/>
              <a:gd name="T58" fmla="*/ 2147483647 w 637"/>
              <a:gd name="T59" fmla="*/ 2147483647 h 601"/>
              <a:gd name="T60" fmla="*/ 2147483647 w 637"/>
              <a:gd name="T61" fmla="*/ 2147483647 h 601"/>
              <a:gd name="T62" fmla="*/ 2147483647 w 637"/>
              <a:gd name="T63" fmla="*/ 2147483647 h 601"/>
              <a:gd name="T64" fmla="*/ 2147483647 w 637"/>
              <a:gd name="T65" fmla="*/ 2147483647 h 601"/>
              <a:gd name="T66" fmla="*/ 2147483647 w 637"/>
              <a:gd name="T67" fmla="*/ 2147483647 h 601"/>
              <a:gd name="T68" fmla="*/ 2147483647 w 637"/>
              <a:gd name="T69" fmla="*/ 2147483647 h 601"/>
              <a:gd name="T70" fmla="*/ 2147483647 w 637"/>
              <a:gd name="T71" fmla="*/ 2147483647 h 601"/>
              <a:gd name="T72" fmla="*/ 2147483647 w 637"/>
              <a:gd name="T73" fmla="*/ 0 h 601"/>
              <a:gd name="T74" fmla="*/ 2147483647 w 637"/>
              <a:gd name="T75" fmla="*/ 0 h 6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37"/>
              <a:gd name="T115" fmla="*/ 0 h 601"/>
              <a:gd name="T116" fmla="*/ 637 w 637"/>
              <a:gd name="T117" fmla="*/ 601 h 6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37" h="601">
                <a:moveTo>
                  <a:pt x="0" y="0"/>
                </a:moveTo>
                <a:lnTo>
                  <a:pt x="12" y="24"/>
                </a:lnTo>
                <a:lnTo>
                  <a:pt x="12" y="48"/>
                </a:lnTo>
                <a:lnTo>
                  <a:pt x="12" y="72"/>
                </a:lnTo>
                <a:lnTo>
                  <a:pt x="12" y="96"/>
                </a:lnTo>
                <a:lnTo>
                  <a:pt x="12" y="120"/>
                </a:lnTo>
                <a:lnTo>
                  <a:pt x="12" y="144"/>
                </a:lnTo>
                <a:lnTo>
                  <a:pt x="36" y="144"/>
                </a:lnTo>
                <a:lnTo>
                  <a:pt x="72" y="156"/>
                </a:lnTo>
                <a:lnTo>
                  <a:pt x="96" y="168"/>
                </a:lnTo>
                <a:lnTo>
                  <a:pt x="120" y="180"/>
                </a:lnTo>
                <a:lnTo>
                  <a:pt x="144" y="192"/>
                </a:lnTo>
                <a:lnTo>
                  <a:pt x="168" y="192"/>
                </a:lnTo>
                <a:lnTo>
                  <a:pt x="192" y="204"/>
                </a:lnTo>
                <a:lnTo>
                  <a:pt x="216" y="216"/>
                </a:lnTo>
                <a:lnTo>
                  <a:pt x="240" y="228"/>
                </a:lnTo>
                <a:lnTo>
                  <a:pt x="264" y="240"/>
                </a:lnTo>
                <a:lnTo>
                  <a:pt x="288" y="264"/>
                </a:lnTo>
                <a:lnTo>
                  <a:pt x="312" y="288"/>
                </a:lnTo>
                <a:lnTo>
                  <a:pt x="336" y="300"/>
                </a:lnTo>
                <a:lnTo>
                  <a:pt x="348" y="324"/>
                </a:lnTo>
                <a:lnTo>
                  <a:pt x="360" y="348"/>
                </a:lnTo>
                <a:lnTo>
                  <a:pt x="372" y="372"/>
                </a:lnTo>
                <a:lnTo>
                  <a:pt x="384" y="396"/>
                </a:lnTo>
                <a:lnTo>
                  <a:pt x="408" y="408"/>
                </a:lnTo>
                <a:lnTo>
                  <a:pt x="420" y="432"/>
                </a:lnTo>
                <a:lnTo>
                  <a:pt x="432" y="456"/>
                </a:lnTo>
                <a:lnTo>
                  <a:pt x="444" y="480"/>
                </a:lnTo>
                <a:lnTo>
                  <a:pt x="456" y="504"/>
                </a:lnTo>
                <a:lnTo>
                  <a:pt x="456" y="528"/>
                </a:lnTo>
                <a:lnTo>
                  <a:pt x="456" y="552"/>
                </a:lnTo>
                <a:lnTo>
                  <a:pt x="456" y="576"/>
                </a:lnTo>
                <a:lnTo>
                  <a:pt x="456" y="600"/>
                </a:lnTo>
                <a:lnTo>
                  <a:pt x="480" y="600"/>
                </a:lnTo>
                <a:lnTo>
                  <a:pt x="504" y="600"/>
                </a:lnTo>
                <a:lnTo>
                  <a:pt x="528" y="600"/>
                </a:lnTo>
                <a:lnTo>
                  <a:pt x="564" y="600"/>
                </a:lnTo>
                <a:lnTo>
                  <a:pt x="588" y="600"/>
                </a:lnTo>
                <a:lnTo>
                  <a:pt x="612" y="600"/>
                </a:lnTo>
                <a:lnTo>
                  <a:pt x="636" y="600"/>
                </a:lnTo>
                <a:lnTo>
                  <a:pt x="636" y="576"/>
                </a:lnTo>
                <a:lnTo>
                  <a:pt x="624" y="552"/>
                </a:lnTo>
                <a:lnTo>
                  <a:pt x="624" y="528"/>
                </a:lnTo>
                <a:lnTo>
                  <a:pt x="612" y="504"/>
                </a:lnTo>
                <a:lnTo>
                  <a:pt x="600" y="480"/>
                </a:lnTo>
                <a:lnTo>
                  <a:pt x="588" y="456"/>
                </a:lnTo>
                <a:lnTo>
                  <a:pt x="576" y="432"/>
                </a:lnTo>
                <a:lnTo>
                  <a:pt x="564" y="408"/>
                </a:lnTo>
                <a:lnTo>
                  <a:pt x="552" y="384"/>
                </a:lnTo>
                <a:lnTo>
                  <a:pt x="540" y="360"/>
                </a:lnTo>
                <a:lnTo>
                  <a:pt x="516" y="336"/>
                </a:lnTo>
                <a:lnTo>
                  <a:pt x="504" y="312"/>
                </a:lnTo>
                <a:lnTo>
                  <a:pt x="504" y="288"/>
                </a:lnTo>
                <a:lnTo>
                  <a:pt x="492" y="264"/>
                </a:lnTo>
                <a:lnTo>
                  <a:pt x="468" y="252"/>
                </a:lnTo>
                <a:lnTo>
                  <a:pt x="456" y="228"/>
                </a:lnTo>
                <a:lnTo>
                  <a:pt x="432" y="216"/>
                </a:lnTo>
                <a:lnTo>
                  <a:pt x="420" y="192"/>
                </a:lnTo>
                <a:lnTo>
                  <a:pt x="408" y="168"/>
                </a:lnTo>
                <a:lnTo>
                  <a:pt x="384" y="156"/>
                </a:lnTo>
                <a:lnTo>
                  <a:pt x="372" y="132"/>
                </a:lnTo>
                <a:lnTo>
                  <a:pt x="348" y="120"/>
                </a:lnTo>
                <a:lnTo>
                  <a:pt x="324" y="108"/>
                </a:lnTo>
                <a:lnTo>
                  <a:pt x="300" y="96"/>
                </a:lnTo>
                <a:lnTo>
                  <a:pt x="276" y="84"/>
                </a:lnTo>
                <a:lnTo>
                  <a:pt x="252" y="72"/>
                </a:lnTo>
                <a:lnTo>
                  <a:pt x="228" y="60"/>
                </a:lnTo>
                <a:lnTo>
                  <a:pt x="204" y="48"/>
                </a:lnTo>
                <a:lnTo>
                  <a:pt x="180" y="36"/>
                </a:lnTo>
                <a:lnTo>
                  <a:pt x="156" y="36"/>
                </a:lnTo>
                <a:lnTo>
                  <a:pt x="132" y="24"/>
                </a:lnTo>
                <a:lnTo>
                  <a:pt x="108" y="24"/>
                </a:lnTo>
                <a:lnTo>
                  <a:pt x="84" y="12"/>
                </a:lnTo>
                <a:lnTo>
                  <a:pt x="60" y="0"/>
                </a:lnTo>
                <a:lnTo>
                  <a:pt x="36" y="0"/>
                </a:lnTo>
                <a:lnTo>
                  <a:pt x="12" y="0"/>
                </a:lnTo>
                <a:lnTo>
                  <a:pt x="0" y="0"/>
                </a:lnTo>
              </a:path>
            </a:pathLst>
          </a:custGeom>
          <a:solidFill>
            <a:srgbClr val="50505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243723" name="Rectangle 11"/>
          <p:cNvSpPr>
            <a:spLocks noChangeArrowheads="1"/>
          </p:cNvSpPr>
          <p:nvPr/>
        </p:nvSpPr>
        <p:spPr bwMode="auto">
          <a:xfrm>
            <a:off x="1169988" y="2600325"/>
            <a:ext cx="1844675" cy="10033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eaLnBrk="0" hangingPunct="0">
              <a:defRPr/>
            </a:pPr>
            <a:r>
              <a:rPr lang="en-US" sz="3600">
                <a:solidFill>
                  <a:schemeClr val="tx2"/>
                </a:solidFill>
                <a:latin typeface="Times" pitchFamily="-111" charset="0"/>
                <a:ea typeface="+mn-ea"/>
                <a:cs typeface="+mn-cs"/>
              </a:rPr>
              <a:t>A R </a:t>
            </a:r>
            <a:r>
              <a:rPr lang="en-US" sz="6000">
                <a:solidFill>
                  <a:srgbClr val="51DC00"/>
                </a:solidFill>
                <a:latin typeface="Times" pitchFamily="-111" charset="0"/>
                <a:ea typeface="+mn-ea"/>
                <a:cs typeface="+mn-cs"/>
              </a:rPr>
              <a:t>C</a:t>
            </a:r>
          </a:p>
        </p:txBody>
      </p:sp>
      <p:sp>
        <p:nvSpPr>
          <p:cNvPr id="46092" name="Rectangle 12"/>
          <p:cNvSpPr>
            <a:spLocks noChangeArrowheads="1"/>
          </p:cNvSpPr>
          <p:nvPr/>
        </p:nvSpPr>
        <p:spPr bwMode="auto">
          <a:xfrm>
            <a:off x="7172325" y="5473700"/>
            <a:ext cx="1176338"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6093" name="Rectangle 13"/>
          <p:cNvSpPr>
            <a:spLocks noChangeArrowheads="1"/>
          </p:cNvSpPr>
          <p:nvPr/>
        </p:nvSpPr>
        <p:spPr bwMode="auto">
          <a:xfrm>
            <a:off x="3829050" y="3209925"/>
            <a:ext cx="1508125"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6094" name="Line 14"/>
          <p:cNvSpPr>
            <a:spLocks noChangeShapeType="1"/>
          </p:cNvSpPr>
          <p:nvPr/>
        </p:nvSpPr>
        <p:spPr bwMode="auto">
          <a:xfrm>
            <a:off x="3352800" y="3646488"/>
            <a:ext cx="2532063"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095" name="Line 15"/>
          <p:cNvSpPr>
            <a:spLocks noChangeShapeType="1"/>
          </p:cNvSpPr>
          <p:nvPr/>
        </p:nvSpPr>
        <p:spPr bwMode="auto">
          <a:xfrm>
            <a:off x="3352800" y="3176588"/>
            <a:ext cx="2532063"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096" name="Line 16"/>
          <p:cNvSpPr>
            <a:spLocks noChangeShapeType="1"/>
          </p:cNvSpPr>
          <p:nvPr/>
        </p:nvSpPr>
        <p:spPr bwMode="auto">
          <a:xfrm>
            <a:off x="3352800" y="2730500"/>
            <a:ext cx="25400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097" name="Line 17"/>
          <p:cNvSpPr>
            <a:spLocks noChangeShapeType="1"/>
          </p:cNvSpPr>
          <p:nvPr/>
        </p:nvSpPr>
        <p:spPr bwMode="auto">
          <a:xfrm>
            <a:off x="3352800" y="2268538"/>
            <a:ext cx="2532063"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3730" name="Rectangle 18"/>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eaLnBrk="0" hangingPunct="0">
              <a:spcBef>
                <a:spcPct val="50000"/>
              </a:spcBef>
              <a:defRPr/>
            </a:pPr>
            <a:r>
              <a:rPr lang="en-US" sz="8800">
                <a:solidFill>
                  <a:schemeClr val="tx2"/>
                </a:solidFill>
                <a:latin typeface="Times" charset="0"/>
              </a:rPr>
              <a:t>7</a:t>
            </a:r>
          </a:p>
        </p:txBody>
      </p:sp>
      <p:sp>
        <p:nvSpPr>
          <p:cNvPr id="243731" name="Line 19"/>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imes New Roman" pitchFamily="-111" charset="0"/>
              <a:ea typeface="+mn-ea"/>
              <a:cs typeface="+mn-cs"/>
            </a:endParaRPr>
          </a:p>
        </p:txBody>
      </p:sp>
      <p:sp>
        <p:nvSpPr>
          <p:cNvPr id="243732" name="Rectangle 20"/>
          <p:cNvSpPr>
            <a:spLocks noChangeArrowheads="1"/>
          </p:cNvSpPr>
          <p:nvPr/>
        </p:nvSpPr>
        <p:spPr bwMode="auto">
          <a:xfrm>
            <a:off x="7747000" y="6226175"/>
            <a:ext cx="184150" cy="336550"/>
          </a:xfrm>
          <a:prstGeom prst="rect">
            <a:avLst/>
          </a:prstGeom>
          <a:noFill/>
          <a:ln w="12700">
            <a:noFill/>
            <a:miter lim="800000"/>
            <a:headEnd/>
            <a:tailEnd/>
          </a:ln>
          <a:effectLst/>
        </p:spPr>
        <p:txBody>
          <a:bodyPr wrap="none">
            <a:spAutoFit/>
          </a:bodyPr>
          <a:lstStyle/>
          <a:p>
            <a:pPr eaLnBrk="0" hangingPunct="0">
              <a:defRPr/>
            </a:pPr>
            <a:endParaRPr lang="en-US" sz="1600" b="1">
              <a:solidFill>
                <a:schemeClr val="hlink"/>
              </a:solidFill>
              <a:effectLst>
                <a:outerShdw blurRad="38100" dist="38100" dir="2700000" algn="tl">
                  <a:srgbClr val="000000"/>
                </a:outerShdw>
              </a:effectLst>
              <a:latin typeface="Comic Sans MS" charset="0"/>
            </a:endParaRPr>
          </a:p>
        </p:txBody>
      </p:sp>
      <p:sp>
        <p:nvSpPr>
          <p:cNvPr id="243733" name="Text Box 21"/>
          <p:cNvSpPr txBox="1">
            <a:spLocks noChangeArrowheads="1"/>
          </p:cNvSpPr>
          <p:nvPr/>
        </p:nvSpPr>
        <p:spPr bwMode="auto">
          <a:xfrm>
            <a:off x="1739900" y="-34925"/>
            <a:ext cx="5957888" cy="336550"/>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eaLnBrk="0" hangingPunct="0">
              <a:spcBef>
                <a:spcPct val="50000"/>
              </a:spcBef>
              <a:defRPr/>
            </a:pPr>
            <a:r>
              <a:rPr lang="zh-CN" altLang="en-US" sz="1600" b="1" dirty="0">
                <a:latin typeface="Comic Sans MS" pitchFamily="-111" charset="0"/>
                <a:ea typeface="+mn-ea"/>
                <a:cs typeface="+mn-cs"/>
              </a:rPr>
              <a:t>耶</a:t>
            </a:r>
            <a:r>
              <a:rPr lang="en-US" sz="1600" b="1" dirty="0">
                <a:latin typeface="Comic Sans MS" pitchFamily="-111" charset="0"/>
                <a:ea typeface="+mn-ea"/>
                <a:cs typeface="+mn-cs"/>
              </a:rPr>
              <a:t> 29:10; </a:t>
            </a:r>
            <a:r>
              <a:rPr lang="zh-CN" altLang="en-US" sz="1600" b="1" dirty="0">
                <a:latin typeface="Comic Sans MS" pitchFamily="-111" charset="0"/>
                <a:ea typeface="+mn-ea"/>
                <a:cs typeface="+mn-cs"/>
              </a:rPr>
              <a:t>拉</a:t>
            </a:r>
            <a:r>
              <a:rPr lang="en-US" sz="1600" b="1" dirty="0">
                <a:latin typeface="Comic Sans MS" pitchFamily="-111" charset="0"/>
                <a:ea typeface="+mn-ea"/>
                <a:cs typeface="+mn-cs"/>
              </a:rPr>
              <a:t> 3:8; </a:t>
            </a:r>
            <a:r>
              <a:rPr lang="zh-CN" altLang="en-US" sz="1600" b="1" dirty="0">
                <a:latin typeface="Comic Sans MS" pitchFamily="-111" charset="0"/>
                <a:ea typeface="+mn-ea"/>
                <a:cs typeface="+mn-cs"/>
              </a:rPr>
              <a:t>尼</a:t>
            </a:r>
            <a:r>
              <a:rPr lang="en-US" sz="1600" b="1" dirty="0">
                <a:latin typeface="Comic Sans MS" pitchFamily="-111" charset="0"/>
                <a:ea typeface="+mn-ea"/>
                <a:cs typeface="+mn-cs"/>
              </a:rPr>
              <a:t> 2:5-6</a:t>
            </a:r>
          </a:p>
        </p:txBody>
      </p:sp>
      <p:grpSp>
        <p:nvGrpSpPr>
          <p:cNvPr id="46102" name="Group 22"/>
          <p:cNvGrpSpPr>
            <a:grpSpLocks/>
          </p:cNvGrpSpPr>
          <p:nvPr/>
        </p:nvGrpSpPr>
        <p:grpSpPr bwMode="auto">
          <a:xfrm>
            <a:off x="7943850" y="3435350"/>
            <a:ext cx="1195388" cy="1098550"/>
            <a:chOff x="3544" y="2589"/>
            <a:chExt cx="753" cy="692"/>
          </a:xfrm>
        </p:grpSpPr>
        <p:sp>
          <p:nvSpPr>
            <p:cNvPr id="46113" name="Freeform 23"/>
            <p:cNvSpPr>
              <a:spLocks/>
            </p:cNvSpPr>
            <p:nvPr/>
          </p:nvSpPr>
          <p:spPr bwMode="auto">
            <a:xfrm>
              <a:off x="4054" y="2719"/>
              <a:ext cx="129" cy="41"/>
            </a:xfrm>
            <a:custGeom>
              <a:avLst/>
              <a:gdLst>
                <a:gd name="T0" fmla="*/ 128 w 129"/>
                <a:gd name="T1" fmla="*/ 40 h 41"/>
                <a:gd name="T2" fmla="*/ 0 w 129"/>
                <a:gd name="T3" fmla="*/ 40 h 41"/>
                <a:gd name="T4" fmla="*/ 0 w 129"/>
                <a:gd name="T5" fmla="*/ 0 h 41"/>
                <a:gd name="T6" fmla="*/ 128 w 129"/>
                <a:gd name="T7" fmla="*/ 40 h 41"/>
                <a:gd name="T8" fmla="*/ 0 60000 65536"/>
                <a:gd name="T9" fmla="*/ 0 60000 65536"/>
                <a:gd name="T10" fmla="*/ 0 60000 65536"/>
                <a:gd name="T11" fmla="*/ 0 60000 65536"/>
                <a:gd name="T12" fmla="*/ 0 w 129"/>
                <a:gd name="T13" fmla="*/ 0 h 41"/>
                <a:gd name="T14" fmla="*/ 129 w 129"/>
                <a:gd name="T15" fmla="*/ 41 h 41"/>
              </a:gdLst>
              <a:ahLst/>
              <a:cxnLst>
                <a:cxn ang="T8">
                  <a:pos x="T0" y="T1"/>
                </a:cxn>
                <a:cxn ang="T9">
                  <a:pos x="T2" y="T3"/>
                </a:cxn>
                <a:cxn ang="T10">
                  <a:pos x="T4" y="T5"/>
                </a:cxn>
                <a:cxn ang="T11">
                  <a:pos x="T6" y="T7"/>
                </a:cxn>
              </a:cxnLst>
              <a:rect l="T12" t="T13" r="T14" b="T15"/>
              <a:pathLst>
                <a:path w="129" h="41">
                  <a:moveTo>
                    <a:pt x="128" y="40"/>
                  </a:moveTo>
                  <a:lnTo>
                    <a:pt x="0" y="40"/>
                  </a:lnTo>
                  <a:lnTo>
                    <a:pt x="0" y="0"/>
                  </a:lnTo>
                  <a:lnTo>
                    <a:pt x="128" y="40"/>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46114" name="Freeform 24"/>
            <p:cNvSpPr>
              <a:spLocks/>
            </p:cNvSpPr>
            <p:nvPr/>
          </p:nvSpPr>
          <p:spPr bwMode="auto">
            <a:xfrm>
              <a:off x="4054" y="2711"/>
              <a:ext cx="129" cy="49"/>
            </a:xfrm>
            <a:custGeom>
              <a:avLst/>
              <a:gdLst>
                <a:gd name="T0" fmla="*/ 128 w 129"/>
                <a:gd name="T1" fmla="*/ 48 h 49"/>
                <a:gd name="T2" fmla="*/ 0 w 129"/>
                <a:gd name="T3" fmla="*/ 48 h 49"/>
                <a:gd name="T4" fmla="*/ 0 w 129"/>
                <a:gd name="T5" fmla="*/ 0 h 49"/>
                <a:gd name="T6" fmla="*/ 128 w 129"/>
                <a:gd name="T7" fmla="*/ 48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5F5F5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46115" name="AutoShape 25"/>
            <p:cNvSpPr>
              <a:spLocks noChangeArrowheads="1"/>
            </p:cNvSpPr>
            <p:nvPr/>
          </p:nvSpPr>
          <p:spPr bwMode="auto">
            <a:xfrm>
              <a:off x="3595" y="2597"/>
              <a:ext cx="460" cy="265"/>
            </a:xfrm>
            <a:prstGeom prst="roundRect">
              <a:avLst>
                <a:gd name="adj" fmla="val 16667"/>
              </a:avLst>
            </a:prstGeom>
            <a:solidFill>
              <a:srgbClr val="E7EC26"/>
            </a:solidFill>
            <a:ln w="38100">
              <a:solidFill>
                <a:schemeClr val="bg2"/>
              </a:solidFill>
              <a:round/>
              <a:headEnd/>
              <a:tailEnd/>
            </a:ln>
          </p:spPr>
          <p:txBody>
            <a:bodyPr wrap="none" anchor="ctr"/>
            <a:lstStyle/>
            <a:p>
              <a:endParaRPr lang="en-US"/>
            </a:p>
          </p:txBody>
        </p:sp>
        <p:sp>
          <p:nvSpPr>
            <p:cNvPr id="46116" name="Rectangle 26"/>
            <p:cNvSpPr>
              <a:spLocks noChangeArrowheads="1"/>
            </p:cNvSpPr>
            <p:nvPr/>
          </p:nvSpPr>
          <p:spPr bwMode="auto">
            <a:xfrm>
              <a:off x="3594" y="2710"/>
              <a:ext cx="611" cy="571"/>
            </a:xfrm>
            <a:prstGeom prst="rect">
              <a:avLst/>
            </a:prstGeom>
            <a:solidFill>
              <a:srgbClr val="FFFF00"/>
            </a:solidFill>
            <a:ln w="38100">
              <a:solidFill>
                <a:srgbClr val="000000"/>
              </a:solidFill>
              <a:miter lim="800000"/>
              <a:headEnd/>
              <a:tailEnd/>
            </a:ln>
          </p:spPr>
          <p:txBody>
            <a:bodyPr wrap="none" anchor="ctr"/>
            <a:lstStyle/>
            <a:p>
              <a:endParaRPr lang="en-US"/>
            </a:p>
          </p:txBody>
        </p:sp>
        <p:sp>
          <p:nvSpPr>
            <p:cNvPr id="46117" name="Line 27"/>
            <p:cNvSpPr>
              <a:spLocks noChangeShapeType="1"/>
            </p:cNvSpPr>
            <p:nvPr/>
          </p:nvSpPr>
          <p:spPr bwMode="auto">
            <a:xfrm>
              <a:off x="3626" y="2867"/>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18" name="Line 28"/>
            <p:cNvSpPr>
              <a:spLocks noChangeShapeType="1"/>
            </p:cNvSpPr>
            <p:nvPr/>
          </p:nvSpPr>
          <p:spPr bwMode="auto">
            <a:xfrm>
              <a:off x="3626" y="2979"/>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19" name="Rectangle 29"/>
            <p:cNvSpPr>
              <a:spLocks noChangeArrowheads="1"/>
            </p:cNvSpPr>
            <p:nvPr/>
          </p:nvSpPr>
          <p:spPr bwMode="auto">
            <a:xfrm>
              <a:off x="3544" y="2589"/>
              <a:ext cx="490" cy="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900" b="1">
                  <a:solidFill>
                    <a:srgbClr val="000000"/>
                  </a:solidFill>
                  <a:latin typeface="Chicago" charset="0"/>
                </a:rPr>
                <a:t>CAPTIVITY</a:t>
              </a:r>
            </a:p>
          </p:txBody>
        </p:sp>
        <p:sp>
          <p:nvSpPr>
            <p:cNvPr id="46120" name="Line 30"/>
            <p:cNvSpPr>
              <a:spLocks noChangeShapeType="1"/>
            </p:cNvSpPr>
            <p:nvPr/>
          </p:nvSpPr>
          <p:spPr bwMode="auto">
            <a:xfrm>
              <a:off x="3626" y="3227"/>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21" name="Line 31"/>
            <p:cNvSpPr>
              <a:spLocks noChangeShapeType="1"/>
            </p:cNvSpPr>
            <p:nvPr/>
          </p:nvSpPr>
          <p:spPr bwMode="auto">
            <a:xfrm>
              <a:off x="3626" y="3103"/>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122" name="Rectangle 32"/>
            <p:cNvSpPr>
              <a:spLocks noChangeArrowheads="1"/>
            </p:cNvSpPr>
            <p:nvPr/>
          </p:nvSpPr>
          <p:spPr bwMode="auto">
            <a:xfrm>
              <a:off x="3665" y="2752"/>
              <a:ext cx="307"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1000" b="1">
                  <a:solidFill>
                    <a:srgbClr val="000000"/>
                  </a:solidFill>
                  <a:latin typeface="Helvetica" charset="0"/>
                </a:rPr>
                <a:t>70 </a:t>
              </a:r>
              <a:r>
                <a:rPr lang="zh-CN" altLang="en-US" sz="1000" b="1">
                  <a:solidFill>
                    <a:srgbClr val="000000"/>
                  </a:solidFill>
                  <a:latin typeface="Helvetica" charset="0"/>
                </a:rPr>
                <a:t>年</a:t>
              </a:r>
              <a:endParaRPr lang="en-US" sz="1000" b="1">
                <a:solidFill>
                  <a:srgbClr val="000000"/>
                </a:solidFill>
                <a:latin typeface="Helvetica" charset="0"/>
              </a:endParaRPr>
            </a:p>
          </p:txBody>
        </p:sp>
        <p:sp>
          <p:nvSpPr>
            <p:cNvPr id="46123" name="Rectangle 33"/>
            <p:cNvSpPr>
              <a:spLocks noChangeArrowheads="1"/>
            </p:cNvSpPr>
            <p:nvPr/>
          </p:nvSpPr>
          <p:spPr bwMode="auto">
            <a:xfrm>
              <a:off x="3695" y="2864"/>
              <a:ext cx="424"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1000" b="1">
                  <a:solidFill>
                    <a:srgbClr val="000000"/>
                  </a:solidFill>
                  <a:latin typeface="Helvetica" charset="0"/>
                </a:rPr>
                <a:t>3 </a:t>
              </a:r>
              <a:r>
                <a:rPr lang="zh-CN" altLang="en-US" sz="1000" b="1">
                  <a:solidFill>
                    <a:srgbClr val="000000"/>
                  </a:solidFill>
                  <a:latin typeface="Helvetica" charset="0"/>
                </a:rPr>
                <a:t>次跋涉</a:t>
              </a:r>
              <a:endParaRPr lang="en-US" sz="1000" b="1">
                <a:solidFill>
                  <a:srgbClr val="000000"/>
                </a:solidFill>
                <a:latin typeface="Helvetica" charset="0"/>
              </a:endParaRPr>
            </a:p>
          </p:txBody>
        </p:sp>
        <p:sp>
          <p:nvSpPr>
            <p:cNvPr id="46124" name="Rectangle 34"/>
            <p:cNvSpPr>
              <a:spLocks noChangeArrowheads="1"/>
            </p:cNvSpPr>
            <p:nvPr/>
          </p:nvSpPr>
          <p:spPr bwMode="auto">
            <a:xfrm>
              <a:off x="3676" y="3115"/>
              <a:ext cx="524"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eaLnBrk="0" hangingPunct="0"/>
              <a:endParaRPr lang="en-US" sz="1000" b="1">
                <a:solidFill>
                  <a:srgbClr val="000000"/>
                </a:solidFill>
                <a:latin typeface="Helvetica" charset="0"/>
              </a:endParaRPr>
            </a:p>
          </p:txBody>
        </p:sp>
        <p:sp>
          <p:nvSpPr>
            <p:cNvPr id="46125" name="Rectangle 35"/>
            <p:cNvSpPr>
              <a:spLocks noChangeArrowheads="1"/>
            </p:cNvSpPr>
            <p:nvPr/>
          </p:nvSpPr>
          <p:spPr bwMode="auto">
            <a:xfrm>
              <a:off x="3672" y="2696"/>
              <a:ext cx="373" cy="7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6126" name="Rectangle 36"/>
            <p:cNvSpPr>
              <a:spLocks noChangeArrowheads="1"/>
            </p:cNvSpPr>
            <p:nvPr/>
          </p:nvSpPr>
          <p:spPr bwMode="auto">
            <a:xfrm>
              <a:off x="3609" y="2695"/>
              <a:ext cx="373" cy="7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6127" name="Rectangle 37"/>
            <p:cNvSpPr>
              <a:spLocks noChangeArrowheads="1"/>
            </p:cNvSpPr>
            <p:nvPr/>
          </p:nvSpPr>
          <p:spPr bwMode="auto">
            <a:xfrm>
              <a:off x="3566" y="3007"/>
              <a:ext cx="731" cy="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eaLnBrk="0" hangingPunct="0"/>
              <a:endParaRPr lang="en-US" sz="800" b="1">
                <a:solidFill>
                  <a:srgbClr val="000000"/>
                </a:solidFill>
                <a:latin typeface="Helvetica" charset="0"/>
              </a:endParaRPr>
            </a:p>
          </p:txBody>
        </p:sp>
      </p:grpSp>
      <p:sp>
        <p:nvSpPr>
          <p:cNvPr id="46103" name="Text Box 38"/>
          <p:cNvSpPr txBox="1">
            <a:spLocks noChangeArrowheads="1"/>
          </p:cNvSpPr>
          <p:nvPr/>
        </p:nvSpPr>
        <p:spPr bwMode="auto">
          <a:xfrm>
            <a:off x="8721725" y="90488"/>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000">
                <a:solidFill>
                  <a:srgbClr val="FFA27C"/>
                </a:solidFill>
                <a:latin typeface="B VAG Rounded Bold" charset="0"/>
              </a:rPr>
              <a:t> </a:t>
            </a:r>
          </a:p>
        </p:txBody>
      </p:sp>
      <p:sp>
        <p:nvSpPr>
          <p:cNvPr id="46104" name="Text Box 39"/>
          <p:cNvSpPr txBox="1">
            <a:spLocks noChangeArrowheads="1"/>
          </p:cNvSpPr>
          <p:nvPr/>
        </p:nvSpPr>
        <p:spPr bwMode="auto">
          <a:xfrm>
            <a:off x="8586788" y="6423025"/>
            <a:ext cx="3238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800" b="1">
                <a:latin typeface="Comic Sans MS" charset="0"/>
              </a:rPr>
              <a:t>3</a:t>
            </a:r>
            <a:endParaRPr lang="en-US" sz="2000">
              <a:solidFill>
                <a:srgbClr val="FFA27C"/>
              </a:solidFill>
              <a:latin typeface="B VAG Rounded Bold" charset="0"/>
            </a:endParaRPr>
          </a:p>
        </p:txBody>
      </p:sp>
      <p:grpSp>
        <p:nvGrpSpPr>
          <p:cNvPr id="3" name="Group 40"/>
          <p:cNvGrpSpPr>
            <a:grpSpLocks/>
          </p:cNvGrpSpPr>
          <p:nvPr/>
        </p:nvGrpSpPr>
        <p:grpSpPr bwMode="auto">
          <a:xfrm>
            <a:off x="3143250" y="5095875"/>
            <a:ext cx="2894013" cy="1162050"/>
            <a:chOff x="2232" y="3148"/>
            <a:chExt cx="1090" cy="682"/>
          </a:xfrm>
        </p:grpSpPr>
        <p:sp>
          <p:nvSpPr>
            <p:cNvPr id="46111" name="Text Box 41"/>
            <p:cNvSpPr txBox="1">
              <a:spLocks noChangeArrowheads="1"/>
            </p:cNvSpPr>
            <p:nvPr/>
          </p:nvSpPr>
          <p:spPr bwMode="auto">
            <a:xfrm>
              <a:off x="2252" y="3180"/>
              <a:ext cx="1029" cy="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ja-JP" altLang="en-US" sz="6600" i="1">
                  <a:solidFill>
                    <a:schemeClr val="bg2"/>
                  </a:solidFill>
                  <a:latin typeface="Kosher-Normal" charset="0"/>
                </a:rPr>
                <a:t>“</a:t>
              </a:r>
              <a:r>
                <a:rPr lang="zh-CN" altLang="en-US" sz="6600" i="1">
                  <a:solidFill>
                    <a:schemeClr val="bg2"/>
                  </a:solidFill>
                  <a:latin typeface="Kosher-Normal" charset="0"/>
                </a:rPr>
                <a:t>圣殿 </a:t>
              </a:r>
              <a:r>
                <a:rPr lang="ja-JP" altLang="en-US" sz="6600" i="1">
                  <a:solidFill>
                    <a:schemeClr val="bg2"/>
                  </a:solidFill>
                  <a:latin typeface="Kosher-Normal" charset="0"/>
                </a:rPr>
                <a:t>”</a:t>
              </a:r>
              <a:endParaRPr lang="en-US" sz="6600" i="1">
                <a:solidFill>
                  <a:schemeClr val="bg2"/>
                </a:solidFill>
                <a:latin typeface="Kosher-Normal" charset="0"/>
              </a:endParaRPr>
            </a:p>
          </p:txBody>
        </p:sp>
        <p:sp>
          <p:nvSpPr>
            <p:cNvPr id="46112" name="Text Box 42"/>
            <p:cNvSpPr txBox="1">
              <a:spLocks noChangeArrowheads="1"/>
            </p:cNvSpPr>
            <p:nvPr/>
          </p:nvSpPr>
          <p:spPr bwMode="auto">
            <a:xfrm>
              <a:off x="2232" y="3148"/>
              <a:ext cx="1090" cy="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ja-JP" altLang="en-US" sz="6600" i="1">
                  <a:solidFill>
                    <a:srgbClr val="FCFC06"/>
                  </a:solidFill>
                  <a:latin typeface="Kosher-Normal" charset="0"/>
                </a:rPr>
                <a:t>“</a:t>
              </a:r>
              <a:r>
                <a:rPr lang="zh-CN" altLang="en-US" sz="6600" i="1">
                  <a:solidFill>
                    <a:srgbClr val="FCFC06"/>
                  </a:solidFill>
                  <a:latin typeface="Kosher-Normal" charset="0"/>
                </a:rPr>
                <a:t>圣殿 </a:t>
              </a:r>
              <a:r>
                <a:rPr lang="ja-JP" altLang="en-US" sz="6600" i="1">
                  <a:solidFill>
                    <a:srgbClr val="FCFC06"/>
                  </a:solidFill>
                  <a:latin typeface="Kosher-Normal" charset="0"/>
                </a:rPr>
                <a:t>”</a:t>
              </a:r>
              <a:endParaRPr lang="en-US" sz="6600" i="1">
                <a:solidFill>
                  <a:srgbClr val="FCFC06"/>
                </a:solidFill>
                <a:latin typeface="Kosher-Normal" charset="0"/>
              </a:endParaRPr>
            </a:p>
          </p:txBody>
        </p:sp>
      </p:grpSp>
      <p:grpSp>
        <p:nvGrpSpPr>
          <p:cNvPr id="4" name="Group 43"/>
          <p:cNvGrpSpPr>
            <a:grpSpLocks/>
          </p:cNvGrpSpPr>
          <p:nvPr/>
        </p:nvGrpSpPr>
        <p:grpSpPr bwMode="auto">
          <a:xfrm>
            <a:off x="2786063" y="4222750"/>
            <a:ext cx="4324350" cy="1143000"/>
            <a:chOff x="650" y="2530"/>
            <a:chExt cx="1629" cy="669"/>
          </a:xfrm>
        </p:grpSpPr>
        <p:sp>
          <p:nvSpPr>
            <p:cNvPr id="46109" name="Text Box 44"/>
            <p:cNvSpPr txBox="1">
              <a:spLocks noChangeArrowheads="1"/>
            </p:cNvSpPr>
            <p:nvPr/>
          </p:nvSpPr>
          <p:spPr bwMode="auto">
            <a:xfrm>
              <a:off x="675" y="2556"/>
              <a:ext cx="1604" cy="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ja-JP" altLang="en-US" sz="6600" i="1">
                  <a:solidFill>
                    <a:schemeClr val="bg2"/>
                  </a:solidFill>
                  <a:latin typeface="Kosher-Normal" charset="0"/>
                </a:rPr>
                <a:t>“</a:t>
              </a:r>
              <a:r>
                <a:rPr lang="zh-CN" altLang="en-US" sz="6600" i="1">
                  <a:solidFill>
                    <a:schemeClr val="bg2"/>
                  </a:solidFill>
                  <a:latin typeface="Kosher-Normal" charset="0"/>
                </a:rPr>
                <a:t>犹太人</a:t>
              </a:r>
              <a:r>
                <a:rPr lang="ja-JP" altLang="en-US" sz="6600" i="1">
                  <a:solidFill>
                    <a:schemeClr val="bg2"/>
                  </a:solidFill>
                  <a:latin typeface="Kosher-Normal" charset="0"/>
                </a:rPr>
                <a:t>”</a:t>
              </a:r>
              <a:endParaRPr lang="en-US" sz="6600" i="1">
                <a:solidFill>
                  <a:schemeClr val="bg2"/>
                </a:solidFill>
                <a:latin typeface="Kosher-Normal" charset="0"/>
              </a:endParaRPr>
            </a:p>
          </p:txBody>
        </p:sp>
        <p:sp>
          <p:nvSpPr>
            <p:cNvPr id="46110" name="Text Box 45"/>
            <p:cNvSpPr txBox="1">
              <a:spLocks noChangeArrowheads="1"/>
            </p:cNvSpPr>
            <p:nvPr/>
          </p:nvSpPr>
          <p:spPr bwMode="auto">
            <a:xfrm>
              <a:off x="650" y="2530"/>
              <a:ext cx="1604" cy="6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ja-JP" altLang="en-US" sz="6600" i="1">
                  <a:solidFill>
                    <a:srgbClr val="FCFC06"/>
                  </a:solidFill>
                  <a:latin typeface="Kosher-Normal" charset="0"/>
                </a:rPr>
                <a:t>“</a:t>
              </a:r>
              <a:r>
                <a:rPr lang="zh-CN" altLang="en-US" sz="6600" i="1">
                  <a:solidFill>
                    <a:srgbClr val="FCFC06"/>
                  </a:solidFill>
                  <a:latin typeface="Kosher-Normal" charset="0"/>
                </a:rPr>
                <a:t>犹太人</a:t>
              </a:r>
              <a:r>
                <a:rPr lang="ja-JP" altLang="en-US" sz="6600" i="1">
                  <a:solidFill>
                    <a:srgbClr val="FCFC06"/>
                  </a:solidFill>
                  <a:latin typeface="Kosher-Normal" charset="0"/>
                </a:rPr>
                <a:t>”</a:t>
              </a:r>
              <a:endParaRPr lang="en-US" sz="6600" i="1">
                <a:solidFill>
                  <a:srgbClr val="FCFC06"/>
                </a:solidFill>
                <a:latin typeface="Kosher-Normal" charset="0"/>
              </a:endParaRPr>
            </a:p>
          </p:txBody>
        </p:sp>
      </p:grpSp>
      <p:sp>
        <p:nvSpPr>
          <p:cNvPr id="243758" name="Rectangle 46"/>
          <p:cNvSpPr>
            <a:spLocks noChangeArrowheads="1"/>
          </p:cNvSpPr>
          <p:nvPr/>
        </p:nvSpPr>
        <p:spPr bwMode="auto">
          <a:xfrm>
            <a:off x="8081963" y="6542088"/>
            <a:ext cx="339725" cy="244475"/>
          </a:xfrm>
          <a:prstGeom prst="rect">
            <a:avLst/>
          </a:prstGeom>
          <a:noFill/>
          <a:ln w="12700">
            <a:noFill/>
            <a:miter lim="800000"/>
            <a:headEnd/>
            <a:tailEnd/>
          </a:ln>
          <a:effectLst/>
        </p:spPr>
        <p:txBody>
          <a:bodyPr wrap="none" anchor="ctr">
            <a:spAutoFit/>
          </a:bodyPr>
          <a:lstStyle/>
          <a:p>
            <a:pPr algn="ctr" eaLnBrk="0" hangingPunct="0">
              <a:defRPr/>
            </a:pPr>
            <a:r>
              <a:rPr lang="en-US" sz="1000" b="1">
                <a:effectLst>
                  <a:outerShdw blurRad="38100" dist="38100" dir="2700000" algn="tl">
                    <a:srgbClr val="000000"/>
                  </a:outerShdw>
                </a:effectLst>
                <a:latin typeface="Comic Sans MS" charset="0"/>
              </a:rPr>
              <a:t>61</a:t>
            </a:r>
          </a:p>
        </p:txBody>
      </p:sp>
      <p:sp>
        <p:nvSpPr>
          <p:cNvPr id="46108" name="Text Box 47"/>
          <p:cNvSpPr txBox="1">
            <a:spLocks noChangeArrowheads="1"/>
          </p:cNvSpPr>
          <p:nvPr/>
        </p:nvSpPr>
        <p:spPr bwMode="auto">
          <a:xfrm>
            <a:off x="6994525" y="6284913"/>
            <a:ext cx="16319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200" b="1">
                <a:latin typeface="Arial" charset="0"/>
              </a:rPr>
              <a:t>Handbook pg. 37-38</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500"/>
                                  </p:stCondLst>
                                  <p:childTnLst>
                                    <p:set>
                                      <p:cBhvr>
                                        <p:cTn id="6" dur="1" fill="hold">
                                          <p:stCondLst>
                                            <p:cond delay="0"/>
                                          </p:stCondLst>
                                        </p:cTn>
                                        <p:tgtEl>
                                          <p:spTgt spid="243717"/>
                                        </p:tgtEl>
                                        <p:attrNameLst>
                                          <p:attrName>style.visibility</p:attrName>
                                        </p:attrNameLst>
                                      </p:cBhvr>
                                      <p:to>
                                        <p:strVal val="visible"/>
                                      </p:to>
                                    </p:set>
                                    <p:anim calcmode="lin" valueType="num">
                                      <p:cBhvr>
                                        <p:cTn id="7" dur="500" fill="hold"/>
                                        <p:tgtEl>
                                          <p:spTgt spid="243717"/>
                                        </p:tgtEl>
                                        <p:attrNameLst>
                                          <p:attrName>ppt_x</p:attrName>
                                        </p:attrNameLst>
                                      </p:cBhvr>
                                      <p:tavLst>
                                        <p:tav tm="0">
                                          <p:val>
                                            <p:strVal val="#ppt_x-#ppt_w/2"/>
                                          </p:val>
                                        </p:tav>
                                        <p:tav tm="100000">
                                          <p:val>
                                            <p:strVal val="#ppt_x"/>
                                          </p:val>
                                        </p:tav>
                                      </p:tavLst>
                                    </p:anim>
                                    <p:anim calcmode="lin" valueType="num">
                                      <p:cBhvr>
                                        <p:cTn id="8" dur="500" fill="hold"/>
                                        <p:tgtEl>
                                          <p:spTgt spid="243717"/>
                                        </p:tgtEl>
                                        <p:attrNameLst>
                                          <p:attrName>ppt_y</p:attrName>
                                        </p:attrNameLst>
                                      </p:cBhvr>
                                      <p:tavLst>
                                        <p:tav tm="0">
                                          <p:val>
                                            <p:strVal val="#ppt_y"/>
                                          </p:val>
                                        </p:tav>
                                        <p:tav tm="100000">
                                          <p:val>
                                            <p:strVal val="#ppt_y"/>
                                          </p:val>
                                        </p:tav>
                                      </p:tavLst>
                                    </p:anim>
                                    <p:anim calcmode="lin" valueType="num">
                                      <p:cBhvr>
                                        <p:cTn id="9" dur="500" fill="hold"/>
                                        <p:tgtEl>
                                          <p:spTgt spid="243717"/>
                                        </p:tgtEl>
                                        <p:attrNameLst>
                                          <p:attrName>ppt_w</p:attrName>
                                        </p:attrNameLst>
                                      </p:cBhvr>
                                      <p:tavLst>
                                        <p:tav tm="0">
                                          <p:val>
                                            <p:fltVal val="0"/>
                                          </p:val>
                                        </p:tav>
                                        <p:tav tm="100000">
                                          <p:val>
                                            <p:strVal val="#ppt_w"/>
                                          </p:val>
                                        </p:tav>
                                      </p:tavLst>
                                    </p:anim>
                                    <p:anim calcmode="lin" valueType="num">
                                      <p:cBhvr>
                                        <p:cTn id="10" dur="500" fill="hold"/>
                                        <p:tgtEl>
                                          <p:spTgt spid="243717"/>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8" fill="hold" grpId="0" nodeType="clickEffect">
                                  <p:stCondLst>
                                    <p:cond delay="0"/>
                                  </p:stCondLst>
                                  <p:childTnLst>
                                    <p:set>
                                      <p:cBhvr>
                                        <p:cTn id="24" dur="1" fill="hold">
                                          <p:stCondLst>
                                            <p:cond delay="0"/>
                                          </p:stCondLst>
                                        </p:cTn>
                                        <p:tgtEl>
                                          <p:spTgt spid="243718"/>
                                        </p:tgtEl>
                                        <p:attrNameLst>
                                          <p:attrName>style.visibility</p:attrName>
                                        </p:attrNameLst>
                                      </p:cBhvr>
                                      <p:to>
                                        <p:strVal val="visible"/>
                                      </p:to>
                                    </p:set>
                                    <p:anim calcmode="lin" valueType="num">
                                      <p:cBhvr>
                                        <p:cTn id="25" dur="500" fill="hold"/>
                                        <p:tgtEl>
                                          <p:spTgt spid="243718"/>
                                        </p:tgtEl>
                                        <p:attrNameLst>
                                          <p:attrName>ppt_x</p:attrName>
                                        </p:attrNameLst>
                                      </p:cBhvr>
                                      <p:tavLst>
                                        <p:tav tm="0">
                                          <p:val>
                                            <p:strVal val="#ppt_x-#ppt_w/2"/>
                                          </p:val>
                                        </p:tav>
                                        <p:tav tm="100000">
                                          <p:val>
                                            <p:strVal val="#ppt_x"/>
                                          </p:val>
                                        </p:tav>
                                      </p:tavLst>
                                    </p:anim>
                                    <p:anim calcmode="lin" valueType="num">
                                      <p:cBhvr>
                                        <p:cTn id="26" dur="500" fill="hold"/>
                                        <p:tgtEl>
                                          <p:spTgt spid="243718"/>
                                        </p:tgtEl>
                                        <p:attrNameLst>
                                          <p:attrName>ppt_y</p:attrName>
                                        </p:attrNameLst>
                                      </p:cBhvr>
                                      <p:tavLst>
                                        <p:tav tm="0">
                                          <p:val>
                                            <p:strVal val="#ppt_y"/>
                                          </p:val>
                                        </p:tav>
                                        <p:tav tm="100000">
                                          <p:val>
                                            <p:strVal val="#ppt_y"/>
                                          </p:val>
                                        </p:tav>
                                      </p:tavLst>
                                    </p:anim>
                                    <p:anim calcmode="lin" valueType="num">
                                      <p:cBhvr>
                                        <p:cTn id="27" dur="500" fill="hold"/>
                                        <p:tgtEl>
                                          <p:spTgt spid="243718"/>
                                        </p:tgtEl>
                                        <p:attrNameLst>
                                          <p:attrName>ppt_w</p:attrName>
                                        </p:attrNameLst>
                                      </p:cBhvr>
                                      <p:tavLst>
                                        <p:tav tm="0">
                                          <p:val>
                                            <p:fltVal val="0"/>
                                          </p:val>
                                        </p:tav>
                                        <p:tav tm="100000">
                                          <p:val>
                                            <p:strVal val="#ppt_w"/>
                                          </p:val>
                                        </p:tav>
                                      </p:tavLst>
                                    </p:anim>
                                    <p:anim calcmode="lin" valueType="num">
                                      <p:cBhvr>
                                        <p:cTn id="28" dur="500" fill="hold"/>
                                        <p:tgtEl>
                                          <p:spTgt spid="2437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7" grpId="0" autoUpdateAnimBg="0"/>
      <p:bldP spid="243718"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ChangeArrowheads="1"/>
          </p:cNvSpPr>
          <p:nvPr/>
        </p:nvSpPr>
        <p:spPr bwMode="auto">
          <a:xfrm>
            <a:off x="2057400" y="685800"/>
            <a:ext cx="6324600" cy="5410200"/>
          </a:xfrm>
          <a:prstGeom prst="rect">
            <a:avLst/>
          </a:prstGeom>
          <a:solidFill>
            <a:schemeClr val="hlink"/>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pic>
        <p:nvPicPr>
          <p:cNvPr id="48130" name="Picture 3"/>
          <p:cNvPicPr>
            <a:picLocks noChangeArrowheads="1"/>
          </p:cNvPicPr>
          <p:nvPr/>
        </p:nvPicPr>
        <p:blipFill>
          <a:blip r:embed="rId3" cstate="screen">
            <a:extLst>
              <a:ext uri="{28A0092B-C50C-407E-A947-70E740481C1C}">
                <a14:useLocalDpi xmlns:a14="http://schemas.microsoft.com/office/drawing/2010/main"/>
              </a:ext>
            </a:extLst>
          </a:blip>
          <a:srcRect l="1541" r="1419"/>
          <a:stretch>
            <a:fillRect/>
          </a:stretch>
        </p:blipFill>
        <p:spPr bwMode="auto">
          <a:xfrm>
            <a:off x="2038350" y="685800"/>
            <a:ext cx="6191250" cy="5238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sp>
        <p:nvSpPr>
          <p:cNvPr id="48131" name="Rectangle 4"/>
          <p:cNvSpPr>
            <a:spLocks noChangeArrowheads="1"/>
          </p:cNvSpPr>
          <p:nvPr/>
        </p:nvSpPr>
        <p:spPr bwMode="auto">
          <a:xfrm>
            <a:off x="1905000" y="685800"/>
            <a:ext cx="6629400" cy="556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8132" name="Line 5"/>
          <p:cNvSpPr>
            <a:spLocks noChangeShapeType="1"/>
          </p:cNvSpPr>
          <p:nvPr/>
        </p:nvSpPr>
        <p:spPr bwMode="auto">
          <a:xfrm flipH="1" flipV="1">
            <a:off x="5486400" y="838200"/>
            <a:ext cx="533400" cy="685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8133" name="Rectangle 6"/>
          <p:cNvSpPr>
            <a:spLocks noChangeArrowheads="1"/>
          </p:cNvSpPr>
          <p:nvPr/>
        </p:nvSpPr>
        <p:spPr bwMode="auto">
          <a:xfrm>
            <a:off x="2063750" y="711200"/>
            <a:ext cx="6350000" cy="5359400"/>
          </a:xfrm>
          <a:prstGeom prst="rect">
            <a:avLst/>
          </a:prstGeom>
          <a:noFill/>
          <a:ln w="508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8134" name="Rectangle 7"/>
          <p:cNvSpPr>
            <a:spLocks noChangeArrowheads="1"/>
          </p:cNvSpPr>
          <p:nvPr/>
        </p:nvSpPr>
        <p:spPr bwMode="auto">
          <a:xfrm>
            <a:off x="3786188" y="5502275"/>
            <a:ext cx="3055937" cy="58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zh-CN" altLang="en-US" sz="3200">
                <a:solidFill>
                  <a:schemeClr val="bg2"/>
                </a:solidFill>
                <a:latin typeface="Times" charset="0"/>
              </a:rPr>
              <a:t>行动上演的场地</a:t>
            </a:r>
            <a:endParaRPr lang="en-US" sz="3200">
              <a:solidFill>
                <a:schemeClr val="bg2"/>
              </a:solidFill>
              <a:latin typeface="Times" charset="0"/>
            </a:endParaRPr>
          </a:p>
        </p:txBody>
      </p:sp>
      <p:sp>
        <p:nvSpPr>
          <p:cNvPr id="245768" name="Rectangle 8"/>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eaLnBrk="0" hangingPunct="0">
              <a:spcBef>
                <a:spcPct val="50000"/>
              </a:spcBef>
              <a:defRPr/>
            </a:pPr>
            <a:r>
              <a:rPr lang="en-US" sz="8800">
                <a:solidFill>
                  <a:schemeClr val="tx2"/>
                </a:solidFill>
                <a:latin typeface="Times" charset="0"/>
              </a:rPr>
              <a:t>7</a:t>
            </a:r>
          </a:p>
        </p:txBody>
      </p:sp>
      <p:sp>
        <p:nvSpPr>
          <p:cNvPr id="245769" name="Line 9"/>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imes New Roman" pitchFamily="-111" charset="0"/>
              <a:ea typeface="+mn-ea"/>
              <a:cs typeface="+mn-cs"/>
            </a:endParaRPr>
          </a:p>
        </p:txBody>
      </p:sp>
      <p:grpSp>
        <p:nvGrpSpPr>
          <p:cNvPr id="2" name="Group 10"/>
          <p:cNvGrpSpPr>
            <a:grpSpLocks/>
          </p:cNvGrpSpPr>
          <p:nvPr/>
        </p:nvGrpSpPr>
        <p:grpSpPr bwMode="auto">
          <a:xfrm>
            <a:off x="4025900" y="2019300"/>
            <a:ext cx="2522538" cy="1617663"/>
            <a:chOff x="2536" y="1272"/>
            <a:chExt cx="1589" cy="1019"/>
          </a:xfrm>
        </p:grpSpPr>
        <p:sp>
          <p:nvSpPr>
            <p:cNvPr id="245771" name="Line 11"/>
            <p:cNvSpPr>
              <a:spLocks noChangeShapeType="1"/>
            </p:cNvSpPr>
            <p:nvPr/>
          </p:nvSpPr>
          <p:spPr bwMode="auto">
            <a:xfrm flipH="1" flipV="1">
              <a:off x="3507" y="1843"/>
              <a:ext cx="618" cy="448"/>
            </a:xfrm>
            <a:prstGeom prst="line">
              <a:avLst/>
            </a:prstGeom>
            <a:noFill/>
            <a:ln w="76200">
              <a:solidFill>
                <a:srgbClr val="D83104"/>
              </a:solidFill>
              <a:round/>
              <a:headEnd/>
              <a:tailEnd type="triangle" w="med" len="med"/>
            </a:ln>
            <a:effectLst>
              <a:outerShdw blurRad="63500" dist="81320" dir="3080412" algn="ctr" rotWithShape="0">
                <a:schemeClr val="bg2">
                  <a:alpha val="74998"/>
                </a:schemeClr>
              </a:outerShdw>
            </a:effectLst>
          </p:spPr>
          <p:txBody>
            <a:bodyPr wrap="none" anchor="ctr"/>
            <a:lstStyle/>
            <a:p>
              <a:pPr>
                <a:defRPr/>
              </a:pPr>
              <a:endParaRPr lang="en-US">
                <a:latin typeface="Times New Roman" pitchFamily="-111" charset="0"/>
                <a:ea typeface="+mn-ea"/>
                <a:cs typeface="+mn-cs"/>
              </a:endParaRPr>
            </a:p>
          </p:txBody>
        </p:sp>
        <p:sp>
          <p:nvSpPr>
            <p:cNvPr id="245772" name="Freeform 12"/>
            <p:cNvSpPr>
              <a:spLocks/>
            </p:cNvSpPr>
            <p:nvPr/>
          </p:nvSpPr>
          <p:spPr bwMode="auto">
            <a:xfrm>
              <a:off x="2536" y="1272"/>
              <a:ext cx="1480" cy="656"/>
            </a:xfrm>
            <a:custGeom>
              <a:avLst/>
              <a:gdLst/>
              <a:ahLst/>
              <a:cxnLst>
                <a:cxn ang="0">
                  <a:pos x="1480" y="656"/>
                </a:cxn>
                <a:cxn ang="0">
                  <a:pos x="1344" y="544"/>
                </a:cxn>
                <a:cxn ang="0">
                  <a:pos x="1320" y="520"/>
                </a:cxn>
                <a:cxn ang="0">
                  <a:pos x="1296" y="504"/>
                </a:cxn>
                <a:cxn ang="0">
                  <a:pos x="1200" y="416"/>
                </a:cxn>
                <a:cxn ang="0">
                  <a:pos x="1048" y="248"/>
                </a:cxn>
                <a:cxn ang="0">
                  <a:pos x="984" y="176"/>
                </a:cxn>
                <a:cxn ang="0">
                  <a:pos x="944" y="128"/>
                </a:cxn>
                <a:cxn ang="0">
                  <a:pos x="904" y="80"/>
                </a:cxn>
                <a:cxn ang="0">
                  <a:pos x="624" y="0"/>
                </a:cxn>
                <a:cxn ang="0">
                  <a:pos x="368" y="8"/>
                </a:cxn>
                <a:cxn ang="0">
                  <a:pos x="296" y="32"/>
                </a:cxn>
                <a:cxn ang="0">
                  <a:pos x="80" y="312"/>
                </a:cxn>
                <a:cxn ang="0">
                  <a:pos x="48" y="536"/>
                </a:cxn>
                <a:cxn ang="0">
                  <a:pos x="16" y="584"/>
                </a:cxn>
                <a:cxn ang="0">
                  <a:pos x="0" y="608"/>
                </a:cxn>
              </a:cxnLst>
              <a:rect l="0" t="0" r="r" b="b"/>
              <a:pathLst>
                <a:path w="1480" h="656">
                  <a:moveTo>
                    <a:pt x="1480" y="656"/>
                  </a:moveTo>
                  <a:cubicBezTo>
                    <a:pt x="1455" y="619"/>
                    <a:pt x="1384" y="557"/>
                    <a:pt x="1344" y="544"/>
                  </a:cubicBezTo>
                  <a:cubicBezTo>
                    <a:pt x="1336" y="536"/>
                    <a:pt x="1328" y="527"/>
                    <a:pt x="1320" y="520"/>
                  </a:cubicBezTo>
                  <a:cubicBezTo>
                    <a:pt x="1312" y="513"/>
                    <a:pt x="1303" y="510"/>
                    <a:pt x="1296" y="504"/>
                  </a:cubicBezTo>
                  <a:cubicBezTo>
                    <a:pt x="1261" y="473"/>
                    <a:pt x="1237" y="440"/>
                    <a:pt x="1200" y="416"/>
                  </a:cubicBezTo>
                  <a:cubicBezTo>
                    <a:pt x="1157" y="352"/>
                    <a:pt x="1096" y="305"/>
                    <a:pt x="1048" y="248"/>
                  </a:cubicBezTo>
                  <a:cubicBezTo>
                    <a:pt x="1027" y="223"/>
                    <a:pt x="984" y="176"/>
                    <a:pt x="984" y="176"/>
                  </a:cubicBezTo>
                  <a:cubicBezTo>
                    <a:pt x="968" y="130"/>
                    <a:pt x="987" y="171"/>
                    <a:pt x="944" y="128"/>
                  </a:cubicBezTo>
                  <a:cubicBezTo>
                    <a:pt x="908" y="92"/>
                    <a:pt x="949" y="112"/>
                    <a:pt x="904" y="80"/>
                  </a:cubicBezTo>
                  <a:cubicBezTo>
                    <a:pt x="814" y="15"/>
                    <a:pt x="733" y="7"/>
                    <a:pt x="624" y="0"/>
                  </a:cubicBezTo>
                  <a:cubicBezTo>
                    <a:pt x="538" y="2"/>
                    <a:pt x="453" y="1"/>
                    <a:pt x="368" y="8"/>
                  </a:cubicBezTo>
                  <a:cubicBezTo>
                    <a:pt x="342" y="9"/>
                    <a:pt x="296" y="32"/>
                    <a:pt x="296" y="32"/>
                  </a:cubicBezTo>
                  <a:cubicBezTo>
                    <a:pt x="182" y="122"/>
                    <a:pt x="109" y="162"/>
                    <a:pt x="80" y="312"/>
                  </a:cubicBezTo>
                  <a:cubicBezTo>
                    <a:pt x="76" y="362"/>
                    <a:pt x="82" y="483"/>
                    <a:pt x="48" y="536"/>
                  </a:cubicBezTo>
                  <a:cubicBezTo>
                    <a:pt x="37" y="552"/>
                    <a:pt x="26" y="568"/>
                    <a:pt x="16" y="584"/>
                  </a:cubicBezTo>
                  <a:cubicBezTo>
                    <a:pt x="10" y="592"/>
                    <a:pt x="0" y="608"/>
                    <a:pt x="0" y="608"/>
                  </a:cubicBezTo>
                </a:path>
              </a:pathLst>
            </a:custGeom>
            <a:noFill/>
            <a:ln w="57150" cap="flat" cmpd="sng">
              <a:solidFill>
                <a:srgbClr val="D83104"/>
              </a:solidFill>
              <a:prstDash val="solid"/>
              <a:round/>
              <a:headEnd type="none" w="med" len="med"/>
              <a:tailEnd type="triangle" w="med" len="med"/>
            </a:ln>
            <a:effectLst>
              <a:outerShdw blurRad="63500" dist="63500" dir="2212194" algn="ctr" rotWithShape="0">
                <a:schemeClr val="bg2">
                  <a:alpha val="74998"/>
                </a:schemeClr>
              </a:outerShdw>
            </a:effectLst>
          </p:spPr>
          <p:txBody>
            <a:bodyPr wrap="none" anchor="ctr"/>
            <a:lstStyle/>
            <a:p>
              <a:pPr>
                <a:defRPr/>
              </a:pPr>
              <a:endParaRPr lang="en-US">
                <a:latin typeface="Times New Roman" pitchFamily="-112" charset="0"/>
                <a:ea typeface="ＭＳ Ｐゴシック" pitchFamily="-112" charset="-128"/>
                <a:cs typeface="+mn-cs"/>
              </a:endParaRPr>
            </a:p>
          </p:txBody>
        </p:sp>
      </p:grpSp>
      <p:sp>
        <p:nvSpPr>
          <p:cNvPr id="245773" name="Rectangle 13"/>
          <p:cNvSpPr>
            <a:spLocks noChangeArrowheads="1"/>
          </p:cNvSpPr>
          <p:nvPr/>
        </p:nvSpPr>
        <p:spPr bwMode="auto">
          <a:xfrm>
            <a:off x="7747000" y="6226175"/>
            <a:ext cx="184150" cy="336550"/>
          </a:xfrm>
          <a:prstGeom prst="rect">
            <a:avLst/>
          </a:prstGeom>
          <a:noFill/>
          <a:ln w="12700">
            <a:noFill/>
            <a:miter lim="800000"/>
            <a:headEnd/>
            <a:tailEnd/>
          </a:ln>
          <a:effectLst/>
        </p:spPr>
        <p:txBody>
          <a:bodyPr wrap="none">
            <a:spAutoFit/>
          </a:bodyPr>
          <a:lstStyle/>
          <a:p>
            <a:pPr eaLnBrk="0" hangingPunct="0">
              <a:defRPr/>
            </a:pPr>
            <a:endParaRPr lang="en-US" sz="1600" b="1">
              <a:solidFill>
                <a:schemeClr val="hlink"/>
              </a:solidFill>
              <a:effectLst>
                <a:outerShdw blurRad="38100" dist="38100" dir="2700000" algn="tl">
                  <a:srgbClr val="000000"/>
                </a:outerShdw>
              </a:effectLst>
              <a:latin typeface="Comic Sans MS" charset="0"/>
            </a:endParaRPr>
          </a:p>
        </p:txBody>
      </p:sp>
      <p:sp>
        <p:nvSpPr>
          <p:cNvPr id="48139" name="Text Box 14"/>
          <p:cNvSpPr txBox="1">
            <a:spLocks noChangeArrowheads="1"/>
          </p:cNvSpPr>
          <p:nvPr/>
        </p:nvSpPr>
        <p:spPr bwMode="auto">
          <a:xfrm>
            <a:off x="533400" y="6483350"/>
            <a:ext cx="19939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endParaRPr lang="en-US" sz="1600" b="1">
              <a:latin typeface="Comic Sans MS" charset="0"/>
            </a:endParaRPr>
          </a:p>
        </p:txBody>
      </p:sp>
      <p:sp>
        <p:nvSpPr>
          <p:cNvPr id="245775" name="Freeform 15"/>
          <p:cNvSpPr>
            <a:spLocks/>
          </p:cNvSpPr>
          <p:nvPr/>
        </p:nvSpPr>
        <p:spPr bwMode="auto">
          <a:xfrm>
            <a:off x="4178300" y="2171700"/>
            <a:ext cx="2349500" cy="1041400"/>
          </a:xfrm>
          <a:custGeom>
            <a:avLst/>
            <a:gdLst/>
            <a:ahLst/>
            <a:cxnLst>
              <a:cxn ang="0">
                <a:pos x="1480" y="656"/>
              </a:cxn>
              <a:cxn ang="0">
                <a:pos x="1344" y="544"/>
              </a:cxn>
              <a:cxn ang="0">
                <a:pos x="1320" y="520"/>
              </a:cxn>
              <a:cxn ang="0">
                <a:pos x="1296" y="504"/>
              </a:cxn>
              <a:cxn ang="0">
                <a:pos x="1200" y="416"/>
              </a:cxn>
              <a:cxn ang="0">
                <a:pos x="1048" y="248"/>
              </a:cxn>
              <a:cxn ang="0">
                <a:pos x="984" y="176"/>
              </a:cxn>
              <a:cxn ang="0">
                <a:pos x="944" y="128"/>
              </a:cxn>
              <a:cxn ang="0">
                <a:pos x="904" y="80"/>
              </a:cxn>
              <a:cxn ang="0">
                <a:pos x="624" y="0"/>
              </a:cxn>
              <a:cxn ang="0">
                <a:pos x="368" y="8"/>
              </a:cxn>
              <a:cxn ang="0">
                <a:pos x="296" y="32"/>
              </a:cxn>
              <a:cxn ang="0">
                <a:pos x="80" y="312"/>
              </a:cxn>
              <a:cxn ang="0">
                <a:pos x="48" y="536"/>
              </a:cxn>
              <a:cxn ang="0">
                <a:pos x="16" y="584"/>
              </a:cxn>
              <a:cxn ang="0">
                <a:pos x="0" y="608"/>
              </a:cxn>
            </a:cxnLst>
            <a:rect l="0" t="0" r="r" b="b"/>
            <a:pathLst>
              <a:path w="1480" h="656">
                <a:moveTo>
                  <a:pt x="1480" y="656"/>
                </a:moveTo>
                <a:cubicBezTo>
                  <a:pt x="1455" y="619"/>
                  <a:pt x="1384" y="557"/>
                  <a:pt x="1344" y="544"/>
                </a:cubicBezTo>
                <a:cubicBezTo>
                  <a:pt x="1336" y="536"/>
                  <a:pt x="1328" y="527"/>
                  <a:pt x="1320" y="520"/>
                </a:cubicBezTo>
                <a:cubicBezTo>
                  <a:pt x="1312" y="513"/>
                  <a:pt x="1303" y="510"/>
                  <a:pt x="1296" y="504"/>
                </a:cubicBezTo>
                <a:cubicBezTo>
                  <a:pt x="1261" y="473"/>
                  <a:pt x="1237" y="440"/>
                  <a:pt x="1200" y="416"/>
                </a:cubicBezTo>
                <a:cubicBezTo>
                  <a:pt x="1157" y="352"/>
                  <a:pt x="1096" y="305"/>
                  <a:pt x="1048" y="248"/>
                </a:cubicBezTo>
                <a:cubicBezTo>
                  <a:pt x="1027" y="223"/>
                  <a:pt x="984" y="176"/>
                  <a:pt x="984" y="176"/>
                </a:cubicBezTo>
                <a:cubicBezTo>
                  <a:pt x="968" y="130"/>
                  <a:pt x="987" y="171"/>
                  <a:pt x="944" y="128"/>
                </a:cubicBezTo>
                <a:cubicBezTo>
                  <a:pt x="908" y="92"/>
                  <a:pt x="949" y="112"/>
                  <a:pt x="904" y="80"/>
                </a:cubicBezTo>
                <a:cubicBezTo>
                  <a:pt x="814" y="15"/>
                  <a:pt x="733" y="7"/>
                  <a:pt x="624" y="0"/>
                </a:cubicBezTo>
                <a:cubicBezTo>
                  <a:pt x="538" y="2"/>
                  <a:pt x="453" y="1"/>
                  <a:pt x="368" y="8"/>
                </a:cubicBezTo>
                <a:cubicBezTo>
                  <a:pt x="342" y="9"/>
                  <a:pt x="296" y="32"/>
                  <a:pt x="296" y="32"/>
                </a:cubicBezTo>
                <a:cubicBezTo>
                  <a:pt x="182" y="122"/>
                  <a:pt x="109" y="162"/>
                  <a:pt x="80" y="312"/>
                </a:cubicBezTo>
                <a:cubicBezTo>
                  <a:pt x="76" y="362"/>
                  <a:pt x="82" y="483"/>
                  <a:pt x="48" y="536"/>
                </a:cubicBezTo>
                <a:cubicBezTo>
                  <a:pt x="37" y="552"/>
                  <a:pt x="26" y="568"/>
                  <a:pt x="16" y="584"/>
                </a:cubicBezTo>
                <a:cubicBezTo>
                  <a:pt x="10" y="592"/>
                  <a:pt x="0" y="608"/>
                  <a:pt x="0" y="608"/>
                </a:cubicBezTo>
              </a:path>
            </a:pathLst>
          </a:custGeom>
          <a:noFill/>
          <a:ln w="57150" cap="flat" cmpd="sng">
            <a:solidFill>
              <a:schemeClr val="accent1"/>
            </a:solidFill>
            <a:prstDash val="solid"/>
            <a:round/>
            <a:headEnd type="none" w="med" len="med"/>
            <a:tailEnd type="triangle" w="med" len="med"/>
          </a:ln>
          <a:effectLst>
            <a:outerShdw blurRad="63500" dist="63500" dir="2212194" algn="ctr" rotWithShape="0">
              <a:schemeClr val="bg2">
                <a:alpha val="74998"/>
              </a:schemeClr>
            </a:outerShdw>
          </a:effectLst>
        </p:spPr>
        <p:txBody>
          <a:bodyPr wrap="none" anchor="ctr"/>
          <a:lstStyle/>
          <a:p>
            <a:pPr>
              <a:defRPr/>
            </a:pPr>
            <a:endParaRPr lang="en-US">
              <a:latin typeface="Times New Roman" pitchFamily="-112" charset="0"/>
              <a:ea typeface="ＭＳ Ｐゴシック" pitchFamily="-112" charset="-128"/>
              <a:cs typeface="+mn-cs"/>
            </a:endParaRPr>
          </a:p>
        </p:txBody>
      </p:sp>
      <p:sp>
        <p:nvSpPr>
          <p:cNvPr id="245776" name="Freeform 16"/>
          <p:cNvSpPr>
            <a:spLocks/>
          </p:cNvSpPr>
          <p:nvPr/>
        </p:nvSpPr>
        <p:spPr bwMode="auto">
          <a:xfrm>
            <a:off x="4330700" y="2324100"/>
            <a:ext cx="2349500" cy="1041400"/>
          </a:xfrm>
          <a:custGeom>
            <a:avLst/>
            <a:gdLst/>
            <a:ahLst/>
            <a:cxnLst>
              <a:cxn ang="0">
                <a:pos x="1480" y="656"/>
              </a:cxn>
              <a:cxn ang="0">
                <a:pos x="1344" y="544"/>
              </a:cxn>
              <a:cxn ang="0">
                <a:pos x="1320" y="520"/>
              </a:cxn>
              <a:cxn ang="0">
                <a:pos x="1296" y="504"/>
              </a:cxn>
              <a:cxn ang="0">
                <a:pos x="1200" y="416"/>
              </a:cxn>
              <a:cxn ang="0">
                <a:pos x="1048" y="248"/>
              </a:cxn>
              <a:cxn ang="0">
                <a:pos x="984" y="176"/>
              </a:cxn>
              <a:cxn ang="0">
                <a:pos x="944" y="128"/>
              </a:cxn>
              <a:cxn ang="0">
                <a:pos x="904" y="80"/>
              </a:cxn>
              <a:cxn ang="0">
                <a:pos x="624" y="0"/>
              </a:cxn>
              <a:cxn ang="0">
                <a:pos x="368" y="8"/>
              </a:cxn>
              <a:cxn ang="0">
                <a:pos x="296" y="32"/>
              </a:cxn>
              <a:cxn ang="0">
                <a:pos x="80" y="312"/>
              </a:cxn>
              <a:cxn ang="0">
                <a:pos x="48" y="536"/>
              </a:cxn>
              <a:cxn ang="0">
                <a:pos x="16" y="584"/>
              </a:cxn>
              <a:cxn ang="0">
                <a:pos x="0" y="608"/>
              </a:cxn>
            </a:cxnLst>
            <a:rect l="0" t="0" r="r" b="b"/>
            <a:pathLst>
              <a:path w="1480" h="656">
                <a:moveTo>
                  <a:pt x="1480" y="656"/>
                </a:moveTo>
                <a:cubicBezTo>
                  <a:pt x="1455" y="619"/>
                  <a:pt x="1384" y="557"/>
                  <a:pt x="1344" y="544"/>
                </a:cubicBezTo>
                <a:cubicBezTo>
                  <a:pt x="1336" y="536"/>
                  <a:pt x="1328" y="527"/>
                  <a:pt x="1320" y="520"/>
                </a:cubicBezTo>
                <a:cubicBezTo>
                  <a:pt x="1312" y="513"/>
                  <a:pt x="1303" y="510"/>
                  <a:pt x="1296" y="504"/>
                </a:cubicBezTo>
                <a:cubicBezTo>
                  <a:pt x="1261" y="473"/>
                  <a:pt x="1237" y="440"/>
                  <a:pt x="1200" y="416"/>
                </a:cubicBezTo>
                <a:cubicBezTo>
                  <a:pt x="1157" y="352"/>
                  <a:pt x="1096" y="305"/>
                  <a:pt x="1048" y="248"/>
                </a:cubicBezTo>
                <a:cubicBezTo>
                  <a:pt x="1027" y="223"/>
                  <a:pt x="984" y="176"/>
                  <a:pt x="984" y="176"/>
                </a:cubicBezTo>
                <a:cubicBezTo>
                  <a:pt x="968" y="130"/>
                  <a:pt x="987" y="171"/>
                  <a:pt x="944" y="128"/>
                </a:cubicBezTo>
                <a:cubicBezTo>
                  <a:pt x="908" y="92"/>
                  <a:pt x="949" y="112"/>
                  <a:pt x="904" y="80"/>
                </a:cubicBezTo>
                <a:cubicBezTo>
                  <a:pt x="814" y="15"/>
                  <a:pt x="733" y="7"/>
                  <a:pt x="624" y="0"/>
                </a:cubicBezTo>
                <a:cubicBezTo>
                  <a:pt x="538" y="2"/>
                  <a:pt x="453" y="1"/>
                  <a:pt x="368" y="8"/>
                </a:cubicBezTo>
                <a:cubicBezTo>
                  <a:pt x="342" y="9"/>
                  <a:pt x="296" y="32"/>
                  <a:pt x="296" y="32"/>
                </a:cubicBezTo>
                <a:cubicBezTo>
                  <a:pt x="182" y="122"/>
                  <a:pt x="109" y="162"/>
                  <a:pt x="80" y="312"/>
                </a:cubicBezTo>
                <a:cubicBezTo>
                  <a:pt x="76" y="362"/>
                  <a:pt x="82" y="483"/>
                  <a:pt x="48" y="536"/>
                </a:cubicBezTo>
                <a:cubicBezTo>
                  <a:pt x="37" y="552"/>
                  <a:pt x="26" y="568"/>
                  <a:pt x="16" y="584"/>
                </a:cubicBezTo>
                <a:cubicBezTo>
                  <a:pt x="10" y="592"/>
                  <a:pt x="0" y="608"/>
                  <a:pt x="0" y="608"/>
                </a:cubicBezTo>
              </a:path>
            </a:pathLst>
          </a:custGeom>
          <a:noFill/>
          <a:ln w="57150" cap="flat" cmpd="sng">
            <a:solidFill>
              <a:srgbClr val="00FF00"/>
            </a:solidFill>
            <a:prstDash val="solid"/>
            <a:round/>
            <a:headEnd type="none" w="med" len="med"/>
            <a:tailEnd type="triangle" w="med" len="med"/>
          </a:ln>
          <a:effectLst>
            <a:outerShdw blurRad="63500" dist="63500" dir="2212194" algn="ctr" rotWithShape="0">
              <a:schemeClr val="bg2">
                <a:alpha val="74998"/>
              </a:schemeClr>
            </a:outerShdw>
          </a:effectLst>
        </p:spPr>
        <p:txBody>
          <a:bodyPr wrap="none" anchor="ctr"/>
          <a:lstStyle/>
          <a:p>
            <a:pPr>
              <a:defRPr/>
            </a:pPr>
            <a:endParaRPr lang="en-US">
              <a:latin typeface="Times New Roman" pitchFamily="-112" charset="0"/>
              <a:ea typeface="ＭＳ Ｐゴシック" pitchFamily="-112" charset="-128"/>
              <a:cs typeface="+mn-cs"/>
            </a:endParaRPr>
          </a:p>
        </p:txBody>
      </p:sp>
      <p:grpSp>
        <p:nvGrpSpPr>
          <p:cNvPr id="48142" name="Group 17"/>
          <p:cNvGrpSpPr>
            <a:grpSpLocks/>
          </p:cNvGrpSpPr>
          <p:nvPr/>
        </p:nvGrpSpPr>
        <p:grpSpPr bwMode="auto">
          <a:xfrm>
            <a:off x="7943850" y="3435350"/>
            <a:ext cx="1195388" cy="1098550"/>
            <a:chOff x="3544" y="2589"/>
            <a:chExt cx="753" cy="692"/>
          </a:xfrm>
        </p:grpSpPr>
        <p:sp>
          <p:nvSpPr>
            <p:cNvPr id="48147" name="Freeform 18"/>
            <p:cNvSpPr>
              <a:spLocks/>
            </p:cNvSpPr>
            <p:nvPr/>
          </p:nvSpPr>
          <p:spPr bwMode="auto">
            <a:xfrm>
              <a:off x="4054" y="2719"/>
              <a:ext cx="129" cy="41"/>
            </a:xfrm>
            <a:custGeom>
              <a:avLst/>
              <a:gdLst>
                <a:gd name="T0" fmla="*/ 128 w 129"/>
                <a:gd name="T1" fmla="*/ 40 h 41"/>
                <a:gd name="T2" fmla="*/ 0 w 129"/>
                <a:gd name="T3" fmla="*/ 40 h 41"/>
                <a:gd name="T4" fmla="*/ 0 w 129"/>
                <a:gd name="T5" fmla="*/ 0 h 41"/>
                <a:gd name="T6" fmla="*/ 128 w 129"/>
                <a:gd name="T7" fmla="*/ 40 h 41"/>
                <a:gd name="T8" fmla="*/ 0 60000 65536"/>
                <a:gd name="T9" fmla="*/ 0 60000 65536"/>
                <a:gd name="T10" fmla="*/ 0 60000 65536"/>
                <a:gd name="T11" fmla="*/ 0 60000 65536"/>
                <a:gd name="T12" fmla="*/ 0 w 129"/>
                <a:gd name="T13" fmla="*/ 0 h 41"/>
                <a:gd name="T14" fmla="*/ 129 w 129"/>
                <a:gd name="T15" fmla="*/ 41 h 41"/>
              </a:gdLst>
              <a:ahLst/>
              <a:cxnLst>
                <a:cxn ang="T8">
                  <a:pos x="T0" y="T1"/>
                </a:cxn>
                <a:cxn ang="T9">
                  <a:pos x="T2" y="T3"/>
                </a:cxn>
                <a:cxn ang="T10">
                  <a:pos x="T4" y="T5"/>
                </a:cxn>
                <a:cxn ang="T11">
                  <a:pos x="T6" y="T7"/>
                </a:cxn>
              </a:cxnLst>
              <a:rect l="T12" t="T13" r="T14" b="T15"/>
              <a:pathLst>
                <a:path w="129" h="41">
                  <a:moveTo>
                    <a:pt x="128" y="40"/>
                  </a:moveTo>
                  <a:lnTo>
                    <a:pt x="0" y="40"/>
                  </a:lnTo>
                  <a:lnTo>
                    <a:pt x="0" y="0"/>
                  </a:lnTo>
                  <a:lnTo>
                    <a:pt x="128" y="40"/>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48148" name="Freeform 19"/>
            <p:cNvSpPr>
              <a:spLocks/>
            </p:cNvSpPr>
            <p:nvPr/>
          </p:nvSpPr>
          <p:spPr bwMode="auto">
            <a:xfrm>
              <a:off x="4054" y="2711"/>
              <a:ext cx="129" cy="49"/>
            </a:xfrm>
            <a:custGeom>
              <a:avLst/>
              <a:gdLst>
                <a:gd name="T0" fmla="*/ 128 w 129"/>
                <a:gd name="T1" fmla="*/ 48 h 49"/>
                <a:gd name="T2" fmla="*/ 0 w 129"/>
                <a:gd name="T3" fmla="*/ 48 h 49"/>
                <a:gd name="T4" fmla="*/ 0 w 129"/>
                <a:gd name="T5" fmla="*/ 0 h 49"/>
                <a:gd name="T6" fmla="*/ 128 w 129"/>
                <a:gd name="T7" fmla="*/ 48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5F5F5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48149" name="AutoShape 20"/>
            <p:cNvSpPr>
              <a:spLocks noChangeArrowheads="1"/>
            </p:cNvSpPr>
            <p:nvPr/>
          </p:nvSpPr>
          <p:spPr bwMode="auto">
            <a:xfrm>
              <a:off x="3595" y="2597"/>
              <a:ext cx="460" cy="265"/>
            </a:xfrm>
            <a:prstGeom prst="roundRect">
              <a:avLst>
                <a:gd name="adj" fmla="val 16667"/>
              </a:avLst>
            </a:prstGeom>
            <a:solidFill>
              <a:srgbClr val="E7EC26"/>
            </a:solidFill>
            <a:ln w="38100">
              <a:solidFill>
                <a:schemeClr val="bg2"/>
              </a:solidFill>
              <a:round/>
              <a:headEnd/>
              <a:tailEnd/>
            </a:ln>
          </p:spPr>
          <p:txBody>
            <a:bodyPr wrap="none" anchor="ctr"/>
            <a:lstStyle/>
            <a:p>
              <a:endParaRPr lang="en-US"/>
            </a:p>
          </p:txBody>
        </p:sp>
        <p:sp>
          <p:nvSpPr>
            <p:cNvPr id="48150" name="Rectangle 21"/>
            <p:cNvSpPr>
              <a:spLocks noChangeArrowheads="1"/>
            </p:cNvSpPr>
            <p:nvPr/>
          </p:nvSpPr>
          <p:spPr bwMode="auto">
            <a:xfrm>
              <a:off x="3594" y="2710"/>
              <a:ext cx="611" cy="571"/>
            </a:xfrm>
            <a:prstGeom prst="rect">
              <a:avLst/>
            </a:prstGeom>
            <a:solidFill>
              <a:srgbClr val="FFFF00"/>
            </a:solidFill>
            <a:ln w="38100">
              <a:solidFill>
                <a:srgbClr val="000000"/>
              </a:solidFill>
              <a:miter lim="800000"/>
              <a:headEnd/>
              <a:tailEnd/>
            </a:ln>
          </p:spPr>
          <p:txBody>
            <a:bodyPr wrap="none" anchor="ctr"/>
            <a:lstStyle/>
            <a:p>
              <a:endParaRPr lang="en-US"/>
            </a:p>
          </p:txBody>
        </p:sp>
        <p:sp>
          <p:nvSpPr>
            <p:cNvPr id="48151" name="Line 22"/>
            <p:cNvSpPr>
              <a:spLocks noChangeShapeType="1"/>
            </p:cNvSpPr>
            <p:nvPr/>
          </p:nvSpPr>
          <p:spPr bwMode="auto">
            <a:xfrm>
              <a:off x="3626" y="2867"/>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8152" name="Line 23"/>
            <p:cNvSpPr>
              <a:spLocks noChangeShapeType="1"/>
            </p:cNvSpPr>
            <p:nvPr/>
          </p:nvSpPr>
          <p:spPr bwMode="auto">
            <a:xfrm>
              <a:off x="3626" y="2979"/>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8153" name="Rectangle 24"/>
            <p:cNvSpPr>
              <a:spLocks noChangeArrowheads="1"/>
            </p:cNvSpPr>
            <p:nvPr/>
          </p:nvSpPr>
          <p:spPr bwMode="auto">
            <a:xfrm>
              <a:off x="3544" y="2589"/>
              <a:ext cx="490" cy="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900" b="1">
                  <a:solidFill>
                    <a:srgbClr val="000000"/>
                  </a:solidFill>
                  <a:latin typeface="Chicago" charset="0"/>
                </a:rPr>
                <a:t>CAPTIVITY</a:t>
              </a:r>
            </a:p>
          </p:txBody>
        </p:sp>
        <p:sp>
          <p:nvSpPr>
            <p:cNvPr id="48154" name="Line 25"/>
            <p:cNvSpPr>
              <a:spLocks noChangeShapeType="1"/>
            </p:cNvSpPr>
            <p:nvPr/>
          </p:nvSpPr>
          <p:spPr bwMode="auto">
            <a:xfrm>
              <a:off x="3626" y="3227"/>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8155" name="Line 26"/>
            <p:cNvSpPr>
              <a:spLocks noChangeShapeType="1"/>
            </p:cNvSpPr>
            <p:nvPr/>
          </p:nvSpPr>
          <p:spPr bwMode="auto">
            <a:xfrm>
              <a:off x="3626" y="3103"/>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8156" name="Rectangle 27"/>
            <p:cNvSpPr>
              <a:spLocks noChangeArrowheads="1"/>
            </p:cNvSpPr>
            <p:nvPr/>
          </p:nvSpPr>
          <p:spPr bwMode="auto">
            <a:xfrm>
              <a:off x="3665" y="2752"/>
              <a:ext cx="307"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1000" b="1">
                  <a:solidFill>
                    <a:srgbClr val="000000"/>
                  </a:solidFill>
                  <a:latin typeface="Helvetica" charset="0"/>
                </a:rPr>
                <a:t>70 </a:t>
              </a:r>
              <a:r>
                <a:rPr lang="zh-CN" altLang="en-US" sz="1000" b="1">
                  <a:solidFill>
                    <a:srgbClr val="000000"/>
                  </a:solidFill>
                  <a:latin typeface="Helvetica" charset="0"/>
                </a:rPr>
                <a:t>年</a:t>
              </a:r>
              <a:endParaRPr lang="en-US" sz="1000" b="1">
                <a:solidFill>
                  <a:srgbClr val="000000"/>
                </a:solidFill>
                <a:latin typeface="Helvetica" charset="0"/>
              </a:endParaRPr>
            </a:p>
          </p:txBody>
        </p:sp>
        <p:sp>
          <p:nvSpPr>
            <p:cNvPr id="48157" name="Rectangle 28"/>
            <p:cNvSpPr>
              <a:spLocks noChangeArrowheads="1"/>
            </p:cNvSpPr>
            <p:nvPr/>
          </p:nvSpPr>
          <p:spPr bwMode="auto">
            <a:xfrm>
              <a:off x="3695" y="2864"/>
              <a:ext cx="424"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1000" b="1">
                  <a:solidFill>
                    <a:srgbClr val="000000"/>
                  </a:solidFill>
                  <a:latin typeface="Helvetica" charset="0"/>
                </a:rPr>
                <a:t>3 </a:t>
              </a:r>
              <a:r>
                <a:rPr lang="zh-CN" altLang="en-US" sz="1000" b="1">
                  <a:solidFill>
                    <a:srgbClr val="000000"/>
                  </a:solidFill>
                  <a:latin typeface="Helvetica" charset="0"/>
                </a:rPr>
                <a:t>次跋涉</a:t>
              </a:r>
              <a:endParaRPr lang="en-US" sz="1000" b="1">
                <a:solidFill>
                  <a:srgbClr val="000000"/>
                </a:solidFill>
                <a:latin typeface="Helvetica" charset="0"/>
              </a:endParaRPr>
            </a:p>
          </p:txBody>
        </p:sp>
        <p:sp>
          <p:nvSpPr>
            <p:cNvPr id="48158" name="Rectangle 29"/>
            <p:cNvSpPr>
              <a:spLocks noChangeArrowheads="1"/>
            </p:cNvSpPr>
            <p:nvPr/>
          </p:nvSpPr>
          <p:spPr bwMode="auto">
            <a:xfrm>
              <a:off x="3676" y="3115"/>
              <a:ext cx="524"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eaLnBrk="0" hangingPunct="0"/>
              <a:endParaRPr lang="en-US" sz="1000" b="1">
                <a:solidFill>
                  <a:srgbClr val="000000"/>
                </a:solidFill>
                <a:latin typeface="Helvetica" charset="0"/>
              </a:endParaRPr>
            </a:p>
          </p:txBody>
        </p:sp>
        <p:sp>
          <p:nvSpPr>
            <p:cNvPr id="48159" name="Rectangle 30"/>
            <p:cNvSpPr>
              <a:spLocks noChangeArrowheads="1"/>
            </p:cNvSpPr>
            <p:nvPr/>
          </p:nvSpPr>
          <p:spPr bwMode="auto">
            <a:xfrm>
              <a:off x="3672" y="2696"/>
              <a:ext cx="373" cy="7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8160" name="Rectangle 31"/>
            <p:cNvSpPr>
              <a:spLocks noChangeArrowheads="1"/>
            </p:cNvSpPr>
            <p:nvPr/>
          </p:nvSpPr>
          <p:spPr bwMode="auto">
            <a:xfrm>
              <a:off x="3609" y="2695"/>
              <a:ext cx="373" cy="7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8161" name="Rectangle 32"/>
            <p:cNvSpPr>
              <a:spLocks noChangeArrowheads="1"/>
            </p:cNvSpPr>
            <p:nvPr/>
          </p:nvSpPr>
          <p:spPr bwMode="auto">
            <a:xfrm>
              <a:off x="3566" y="3007"/>
              <a:ext cx="731" cy="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eaLnBrk="0" hangingPunct="0"/>
              <a:endParaRPr lang="en-US" sz="800" b="1">
                <a:solidFill>
                  <a:srgbClr val="000000"/>
                </a:solidFill>
                <a:latin typeface="Helvetica" charset="0"/>
              </a:endParaRPr>
            </a:p>
          </p:txBody>
        </p:sp>
      </p:grpSp>
      <p:sp>
        <p:nvSpPr>
          <p:cNvPr id="48143" name="Text Box 33"/>
          <p:cNvSpPr txBox="1">
            <a:spLocks noChangeArrowheads="1"/>
          </p:cNvSpPr>
          <p:nvPr/>
        </p:nvSpPr>
        <p:spPr bwMode="auto">
          <a:xfrm>
            <a:off x="8721725" y="90488"/>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000">
                <a:solidFill>
                  <a:srgbClr val="FFA27C"/>
                </a:solidFill>
                <a:latin typeface="B VAG Rounded Bold" charset="0"/>
              </a:rPr>
              <a:t> </a:t>
            </a:r>
          </a:p>
        </p:txBody>
      </p:sp>
      <p:sp>
        <p:nvSpPr>
          <p:cNvPr id="245795" name="Rectangle 35"/>
          <p:cNvSpPr>
            <a:spLocks noChangeArrowheads="1"/>
          </p:cNvSpPr>
          <p:nvPr/>
        </p:nvSpPr>
        <p:spPr bwMode="auto">
          <a:xfrm>
            <a:off x="8081963" y="6545263"/>
            <a:ext cx="339725" cy="244475"/>
          </a:xfrm>
          <a:prstGeom prst="rect">
            <a:avLst/>
          </a:prstGeom>
          <a:noFill/>
          <a:ln w="12700">
            <a:noFill/>
            <a:miter lim="800000"/>
            <a:headEnd/>
            <a:tailEnd/>
          </a:ln>
          <a:effectLst/>
        </p:spPr>
        <p:txBody>
          <a:bodyPr wrap="none" anchor="ctr">
            <a:spAutoFit/>
          </a:bodyPr>
          <a:lstStyle/>
          <a:p>
            <a:pPr algn="ctr" eaLnBrk="0" hangingPunct="0">
              <a:defRPr/>
            </a:pPr>
            <a:r>
              <a:rPr lang="en-US" sz="1000" b="1">
                <a:effectLst>
                  <a:outerShdw blurRad="38100" dist="38100" dir="2700000" algn="tl">
                    <a:srgbClr val="000000"/>
                  </a:outerShdw>
                </a:effectLst>
                <a:latin typeface="Comic Sans MS" charset="0"/>
              </a:rPr>
              <a:t>62</a:t>
            </a:r>
          </a:p>
        </p:txBody>
      </p:sp>
      <p:sp>
        <p:nvSpPr>
          <p:cNvPr id="48145" name="Text Box 36"/>
          <p:cNvSpPr txBox="1">
            <a:spLocks noChangeArrowheads="1"/>
          </p:cNvSpPr>
          <p:nvPr/>
        </p:nvSpPr>
        <p:spPr bwMode="auto">
          <a:xfrm>
            <a:off x="6994525" y="6284913"/>
            <a:ext cx="16319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200" b="1">
                <a:latin typeface="Arial" charset="0"/>
              </a:rPr>
              <a:t>Handbook pg. 37-38</a:t>
            </a:r>
          </a:p>
        </p:txBody>
      </p:sp>
      <p:sp>
        <p:nvSpPr>
          <p:cNvPr id="37" name="Title 36"/>
          <p:cNvSpPr>
            <a:spLocks noGrp="1"/>
          </p:cNvSpPr>
          <p:nvPr>
            <p:ph type="title" idx="4294967295"/>
          </p:nvPr>
        </p:nvSpPr>
        <p:spPr>
          <a:xfrm>
            <a:off x="2133600" y="1112838"/>
            <a:ext cx="6324600" cy="792162"/>
          </a:xfrm>
          <a:prstGeom prst="rect">
            <a:avLst/>
          </a:prstGeom>
        </p:spPr>
        <p:txBody>
          <a:bodyPr/>
          <a:lstStyle/>
          <a:p>
            <a:pPr algn="ctr">
              <a:defRPr/>
            </a:pPr>
            <a:r>
              <a:rPr lang="en-US" b="1" dirty="0">
                <a:solidFill>
                  <a:srgbClr val="F8131B"/>
                </a:solidFill>
                <a:latin typeface="Helvetica" pitchFamily="-112" charset="0"/>
              </a:rPr>
              <a:t>3  </a:t>
            </a:r>
            <a:r>
              <a:rPr lang="zh-CN" altLang="en-US" b="1" dirty="0">
                <a:solidFill>
                  <a:srgbClr val="F8131B"/>
                </a:solidFill>
                <a:latin typeface="Helvetica" pitchFamily="-112" charset="0"/>
              </a:rPr>
              <a:t>次跋涉归回</a:t>
            </a:r>
            <a:endParaRPr lang="en-US" dirty="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par>
                          <p:cTn id="8" fill="hold" nodeType="afterGroup">
                            <p:stCondLst>
                              <p:cond delay="500"/>
                            </p:stCondLst>
                            <p:childTnLst>
                              <p:par>
                                <p:cTn id="9" presetID="22" presetClass="entr" presetSubtype="2" fill="hold" nodeType="afterEffect">
                                  <p:stCondLst>
                                    <p:cond delay="1000"/>
                                  </p:stCondLst>
                                  <p:childTnLst>
                                    <p:set>
                                      <p:cBhvr>
                                        <p:cTn id="10" dur="1" fill="hold">
                                          <p:stCondLst>
                                            <p:cond delay="0"/>
                                          </p:stCondLst>
                                        </p:cTn>
                                        <p:tgtEl>
                                          <p:spTgt spid="245775"/>
                                        </p:tgtEl>
                                        <p:attrNameLst>
                                          <p:attrName>style.visibility</p:attrName>
                                        </p:attrNameLst>
                                      </p:cBhvr>
                                      <p:to>
                                        <p:strVal val="visible"/>
                                      </p:to>
                                    </p:set>
                                    <p:animEffect transition="in" filter="wipe(right)">
                                      <p:cBhvr>
                                        <p:cTn id="11" dur="500"/>
                                        <p:tgtEl>
                                          <p:spTgt spid="245775"/>
                                        </p:tgtEl>
                                      </p:cBhvr>
                                    </p:animEffect>
                                  </p:childTnLst>
                                </p:cTn>
                              </p:par>
                            </p:childTnLst>
                          </p:cTn>
                        </p:par>
                        <p:par>
                          <p:cTn id="12" fill="hold" nodeType="afterGroup">
                            <p:stCondLst>
                              <p:cond delay="2000"/>
                            </p:stCondLst>
                            <p:childTnLst>
                              <p:par>
                                <p:cTn id="13" presetID="22" presetClass="entr" presetSubtype="2" fill="hold" nodeType="afterEffect">
                                  <p:stCondLst>
                                    <p:cond delay="1000"/>
                                  </p:stCondLst>
                                  <p:childTnLst>
                                    <p:set>
                                      <p:cBhvr>
                                        <p:cTn id="14" dur="1" fill="hold">
                                          <p:stCondLst>
                                            <p:cond delay="0"/>
                                          </p:stCondLst>
                                        </p:cTn>
                                        <p:tgtEl>
                                          <p:spTgt spid="245776"/>
                                        </p:tgtEl>
                                        <p:attrNameLst>
                                          <p:attrName>style.visibility</p:attrName>
                                        </p:attrNameLst>
                                      </p:cBhvr>
                                      <p:to>
                                        <p:strVal val="visible"/>
                                      </p:to>
                                    </p:set>
                                    <p:animEffect transition="in" filter="wipe(right)">
                                      <p:cBhvr>
                                        <p:cTn id="15" dur="500"/>
                                        <p:tgtEl>
                                          <p:spTgt spid="245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p:cNvSpPr>
            <a:spLocks noGrp="1"/>
          </p:cNvSpPr>
          <p:nvPr>
            <p:ph type="title" idx="4294967295"/>
          </p:nvPr>
        </p:nvSpPr>
        <p:spPr>
          <a:xfrm>
            <a:off x="3200400" y="3200400"/>
            <a:ext cx="2838450" cy="458788"/>
          </a:xfrm>
          <a:prstGeom prst="rect">
            <a:avLst/>
          </a:prstGeom>
          <a:ln w="12700">
            <a:miter lim="800000"/>
            <a:headEnd/>
            <a:tailEnd/>
          </a:ln>
        </p:spPr>
        <p:txBody>
          <a:bodyPr wrap="none" lIns="90487" tIns="44450" rIns="90487" bIns="44450">
            <a:spAutoFit/>
          </a:bodyPr>
          <a:lstStyle/>
          <a:p>
            <a:pPr>
              <a:defRPr/>
            </a:pPr>
            <a:r>
              <a:rPr lang="en-US" sz="2400" b="1" kern="1200" dirty="0">
                <a:solidFill>
                  <a:schemeClr val="accent2"/>
                </a:solidFill>
                <a:effectLst/>
                <a:ea typeface="+mn-ea"/>
                <a:cs typeface="+mn-cs"/>
              </a:rPr>
              <a:t>100 YEARS / 50,000</a:t>
            </a:r>
          </a:p>
        </p:txBody>
      </p:sp>
      <p:sp>
        <p:nvSpPr>
          <p:cNvPr id="50178" name="AutoShape 2"/>
          <p:cNvSpPr>
            <a:spLocks noChangeArrowheads="1"/>
          </p:cNvSpPr>
          <p:nvPr/>
        </p:nvSpPr>
        <p:spPr bwMode="auto">
          <a:xfrm>
            <a:off x="3098800" y="1003300"/>
            <a:ext cx="1676400" cy="1066800"/>
          </a:xfrm>
          <a:prstGeom prst="roundRect">
            <a:avLst>
              <a:gd name="adj" fmla="val 12495"/>
            </a:avLst>
          </a:prstGeom>
          <a:solidFill>
            <a:schemeClr val="tx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247811" name="Rectangle 3"/>
          <p:cNvSpPr>
            <a:spLocks noChangeArrowheads="1"/>
          </p:cNvSpPr>
          <p:nvPr/>
        </p:nvSpPr>
        <p:spPr bwMode="auto">
          <a:xfrm>
            <a:off x="3098800" y="1371600"/>
            <a:ext cx="3048000" cy="2895600"/>
          </a:xfrm>
          <a:prstGeom prst="rect">
            <a:avLst/>
          </a:prstGeom>
          <a:solidFill>
            <a:schemeClr val="tx2"/>
          </a:solid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p>
        </p:txBody>
      </p:sp>
      <p:sp>
        <p:nvSpPr>
          <p:cNvPr id="50180" name="Rectangle 4"/>
          <p:cNvSpPr>
            <a:spLocks noChangeArrowheads="1"/>
          </p:cNvSpPr>
          <p:nvPr/>
        </p:nvSpPr>
        <p:spPr bwMode="auto">
          <a:xfrm>
            <a:off x="3084513" y="996950"/>
            <a:ext cx="6985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zh-CN" altLang="en-US" sz="2000" b="1">
                <a:solidFill>
                  <a:schemeClr val="accent2"/>
                </a:solidFill>
                <a:latin typeface="Times" charset="0"/>
              </a:rPr>
              <a:t>被掳</a:t>
            </a:r>
            <a:endParaRPr lang="en-US" sz="2000" b="1">
              <a:solidFill>
                <a:schemeClr val="accent2"/>
              </a:solidFill>
              <a:latin typeface="Times" charset="0"/>
            </a:endParaRPr>
          </a:p>
        </p:txBody>
      </p:sp>
      <p:sp>
        <p:nvSpPr>
          <p:cNvPr id="50181" name="Rectangle 5"/>
          <p:cNvSpPr>
            <a:spLocks noChangeArrowheads="1"/>
          </p:cNvSpPr>
          <p:nvPr/>
        </p:nvSpPr>
        <p:spPr bwMode="auto">
          <a:xfrm>
            <a:off x="3630613" y="1844675"/>
            <a:ext cx="1042987"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2800" b="1">
                <a:solidFill>
                  <a:schemeClr val="bg2"/>
                </a:solidFill>
                <a:latin typeface="Times" charset="0"/>
              </a:rPr>
              <a:t>70 </a:t>
            </a:r>
            <a:r>
              <a:rPr lang="zh-CN" altLang="en-US" sz="2800" b="1">
                <a:solidFill>
                  <a:schemeClr val="bg2"/>
                </a:solidFill>
                <a:latin typeface="Times" charset="0"/>
              </a:rPr>
              <a:t>年</a:t>
            </a:r>
            <a:endParaRPr lang="en-US" sz="2800" b="1">
              <a:solidFill>
                <a:schemeClr val="bg2"/>
              </a:solidFill>
              <a:latin typeface="Times" charset="0"/>
            </a:endParaRPr>
          </a:p>
        </p:txBody>
      </p:sp>
      <p:sp>
        <p:nvSpPr>
          <p:cNvPr id="50182" name="Rectangle 6"/>
          <p:cNvSpPr>
            <a:spLocks noChangeArrowheads="1"/>
          </p:cNvSpPr>
          <p:nvPr/>
        </p:nvSpPr>
        <p:spPr bwMode="auto">
          <a:xfrm>
            <a:off x="3706813" y="2301875"/>
            <a:ext cx="16637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2800" b="1">
                <a:solidFill>
                  <a:schemeClr val="bg2"/>
                </a:solidFill>
                <a:latin typeface="Times" charset="0"/>
              </a:rPr>
              <a:t>3  </a:t>
            </a:r>
            <a:r>
              <a:rPr lang="zh-CN" altLang="en-US" sz="2800" b="1">
                <a:solidFill>
                  <a:schemeClr val="bg2"/>
                </a:solidFill>
                <a:latin typeface="Times" charset="0"/>
              </a:rPr>
              <a:t>次跋涉</a:t>
            </a:r>
            <a:endParaRPr lang="en-US" sz="2800" b="1">
              <a:solidFill>
                <a:schemeClr val="bg2"/>
              </a:solidFill>
              <a:latin typeface="Times" charset="0"/>
            </a:endParaRPr>
          </a:p>
        </p:txBody>
      </p:sp>
      <p:sp>
        <p:nvSpPr>
          <p:cNvPr id="247815" name="Rectangle 7"/>
          <p:cNvSpPr>
            <a:spLocks noChangeArrowheads="1"/>
          </p:cNvSpPr>
          <p:nvPr/>
        </p:nvSpPr>
        <p:spPr bwMode="auto">
          <a:xfrm>
            <a:off x="3221038" y="2736850"/>
            <a:ext cx="2289175"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b="1">
                <a:solidFill>
                  <a:schemeClr val="accent2"/>
                </a:solidFill>
                <a:latin typeface="Times" charset="0"/>
              </a:rPr>
              <a:t>100 </a:t>
            </a:r>
            <a:r>
              <a:rPr lang="zh-CN" altLang="en-US" b="1">
                <a:solidFill>
                  <a:schemeClr val="accent2"/>
                </a:solidFill>
                <a:latin typeface="Times" charset="0"/>
              </a:rPr>
              <a:t>年</a:t>
            </a:r>
            <a:r>
              <a:rPr lang="en-US" altLang="ja-JP" b="1">
                <a:solidFill>
                  <a:schemeClr val="accent2"/>
                </a:solidFill>
                <a:latin typeface="Times" charset="0"/>
              </a:rPr>
              <a:t> / 50,000</a:t>
            </a:r>
            <a:endParaRPr lang="en-US" b="1">
              <a:solidFill>
                <a:schemeClr val="accent2"/>
              </a:solidFill>
              <a:latin typeface="Times" charset="0"/>
            </a:endParaRPr>
          </a:p>
        </p:txBody>
      </p:sp>
      <p:sp>
        <p:nvSpPr>
          <p:cNvPr id="247816" name="Oval 8"/>
          <p:cNvSpPr>
            <a:spLocks noChangeArrowheads="1"/>
          </p:cNvSpPr>
          <p:nvPr/>
        </p:nvSpPr>
        <p:spPr bwMode="auto">
          <a:xfrm>
            <a:off x="889000" y="2673350"/>
            <a:ext cx="1625600" cy="1606550"/>
          </a:xfrm>
          <a:prstGeom prst="ellips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p>
        </p:txBody>
      </p:sp>
      <p:sp>
        <p:nvSpPr>
          <p:cNvPr id="50185" name="Freeform 9"/>
          <p:cNvSpPr>
            <a:spLocks/>
          </p:cNvSpPr>
          <p:nvPr/>
        </p:nvSpPr>
        <p:spPr bwMode="auto">
          <a:xfrm>
            <a:off x="1720850" y="2590800"/>
            <a:ext cx="1011238" cy="954088"/>
          </a:xfrm>
          <a:custGeom>
            <a:avLst/>
            <a:gdLst>
              <a:gd name="T0" fmla="*/ 2147483647 w 637"/>
              <a:gd name="T1" fmla="*/ 2147483647 h 601"/>
              <a:gd name="T2" fmla="*/ 2147483647 w 637"/>
              <a:gd name="T3" fmla="*/ 2147483647 h 601"/>
              <a:gd name="T4" fmla="*/ 2147483647 w 637"/>
              <a:gd name="T5" fmla="*/ 2147483647 h 601"/>
              <a:gd name="T6" fmla="*/ 2147483647 w 637"/>
              <a:gd name="T7" fmla="*/ 2147483647 h 601"/>
              <a:gd name="T8" fmla="*/ 2147483647 w 637"/>
              <a:gd name="T9" fmla="*/ 2147483647 h 601"/>
              <a:gd name="T10" fmla="*/ 2147483647 w 637"/>
              <a:gd name="T11" fmla="*/ 2147483647 h 601"/>
              <a:gd name="T12" fmla="*/ 2147483647 w 637"/>
              <a:gd name="T13" fmla="*/ 2147483647 h 601"/>
              <a:gd name="T14" fmla="*/ 2147483647 w 637"/>
              <a:gd name="T15" fmla="*/ 2147483647 h 601"/>
              <a:gd name="T16" fmla="*/ 2147483647 w 637"/>
              <a:gd name="T17" fmla="*/ 2147483647 h 601"/>
              <a:gd name="T18" fmla="*/ 2147483647 w 637"/>
              <a:gd name="T19" fmla="*/ 2147483647 h 601"/>
              <a:gd name="T20" fmla="*/ 2147483647 w 637"/>
              <a:gd name="T21" fmla="*/ 2147483647 h 601"/>
              <a:gd name="T22" fmla="*/ 2147483647 w 637"/>
              <a:gd name="T23" fmla="*/ 2147483647 h 601"/>
              <a:gd name="T24" fmla="*/ 2147483647 w 637"/>
              <a:gd name="T25" fmla="*/ 2147483647 h 601"/>
              <a:gd name="T26" fmla="*/ 2147483647 w 637"/>
              <a:gd name="T27" fmla="*/ 2147483647 h 601"/>
              <a:gd name="T28" fmla="*/ 2147483647 w 637"/>
              <a:gd name="T29" fmla="*/ 2147483647 h 601"/>
              <a:gd name="T30" fmla="*/ 2147483647 w 637"/>
              <a:gd name="T31" fmla="*/ 2147483647 h 601"/>
              <a:gd name="T32" fmla="*/ 2147483647 w 637"/>
              <a:gd name="T33" fmla="*/ 2147483647 h 601"/>
              <a:gd name="T34" fmla="*/ 2147483647 w 637"/>
              <a:gd name="T35" fmla="*/ 2147483647 h 601"/>
              <a:gd name="T36" fmla="*/ 2147483647 w 637"/>
              <a:gd name="T37" fmla="*/ 2147483647 h 601"/>
              <a:gd name="T38" fmla="*/ 2147483647 w 637"/>
              <a:gd name="T39" fmla="*/ 2147483647 h 601"/>
              <a:gd name="T40" fmla="*/ 2147483647 w 637"/>
              <a:gd name="T41" fmla="*/ 2147483647 h 601"/>
              <a:gd name="T42" fmla="*/ 2147483647 w 637"/>
              <a:gd name="T43" fmla="*/ 2147483647 h 601"/>
              <a:gd name="T44" fmla="*/ 2147483647 w 637"/>
              <a:gd name="T45" fmla="*/ 2147483647 h 601"/>
              <a:gd name="T46" fmla="*/ 2147483647 w 637"/>
              <a:gd name="T47" fmla="*/ 2147483647 h 601"/>
              <a:gd name="T48" fmla="*/ 2147483647 w 637"/>
              <a:gd name="T49" fmla="*/ 2147483647 h 601"/>
              <a:gd name="T50" fmla="*/ 2147483647 w 637"/>
              <a:gd name="T51" fmla="*/ 2147483647 h 601"/>
              <a:gd name="T52" fmla="*/ 2147483647 w 637"/>
              <a:gd name="T53" fmla="*/ 2147483647 h 601"/>
              <a:gd name="T54" fmla="*/ 2147483647 w 637"/>
              <a:gd name="T55" fmla="*/ 2147483647 h 601"/>
              <a:gd name="T56" fmla="*/ 2147483647 w 637"/>
              <a:gd name="T57" fmla="*/ 2147483647 h 601"/>
              <a:gd name="T58" fmla="*/ 2147483647 w 637"/>
              <a:gd name="T59" fmla="*/ 2147483647 h 601"/>
              <a:gd name="T60" fmla="*/ 2147483647 w 637"/>
              <a:gd name="T61" fmla="*/ 2147483647 h 601"/>
              <a:gd name="T62" fmla="*/ 2147483647 w 637"/>
              <a:gd name="T63" fmla="*/ 2147483647 h 601"/>
              <a:gd name="T64" fmla="*/ 2147483647 w 637"/>
              <a:gd name="T65" fmla="*/ 2147483647 h 601"/>
              <a:gd name="T66" fmla="*/ 2147483647 w 637"/>
              <a:gd name="T67" fmla="*/ 2147483647 h 601"/>
              <a:gd name="T68" fmla="*/ 2147483647 w 637"/>
              <a:gd name="T69" fmla="*/ 2147483647 h 601"/>
              <a:gd name="T70" fmla="*/ 2147483647 w 637"/>
              <a:gd name="T71" fmla="*/ 2147483647 h 601"/>
              <a:gd name="T72" fmla="*/ 2147483647 w 637"/>
              <a:gd name="T73" fmla="*/ 0 h 601"/>
              <a:gd name="T74" fmla="*/ 2147483647 w 637"/>
              <a:gd name="T75" fmla="*/ 0 h 6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37"/>
              <a:gd name="T115" fmla="*/ 0 h 601"/>
              <a:gd name="T116" fmla="*/ 637 w 637"/>
              <a:gd name="T117" fmla="*/ 601 h 6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37" h="601">
                <a:moveTo>
                  <a:pt x="0" y="0"/>
                </a:moveTo>
                <a:lnTo>
                  <a:pt x="12" y="24"/>
                </a:lnTo>
                <a:lnTo>
                  <a:pt x="12" y="48"/>
                </a:lnTo>
                <a:lnTo>
                  <a:pt x="12" y="72"/>
                </a:lnTo>
                <a:lnTo>
                  <a:pt x="12" y="96"/>
                </a:lnTo>
                <a:lnTo>
                  <a:pt x="12" y="120"/>
                </a:lnTo>
                <a:lnTo>
                  <a:pt x="12" y="144"/>
                </a:lnTo>
                <a:lnTo>
                  <a:pt x="36" y="144"/>
                </a:lnTo>
                <a:lnTo>
                  <a:pt x="72" y="156"/>
                </a:lnTo>
                <a:lnTo>
                  <a:pt x="96" y="168"/>
                </a:lnTo>
                <a:lnTo>
                  <a:pt x="120" y="180"/>
                </a:lnTo>
                <a:lnTo>
                  <a:pt x="144" y="192"/>
                </a:lnTo>
                <a:lnTo>
                  <a:pt x="168" y="192"/>
                </a:lnTo>
                <a:lnTo>
                  <a:pt x="192" y="204"/>
                </a:lnTo>
                <a:lnTo>
                  <a:pt x="216" y="216"/>
                </a:lnTo>
                <a:lnTo>
                  <a:pt x="240" y="228"/>
                </a:lnTo>
                <a:lnTo>
                  <a:pt x="264" y="240"/>
                </a:lnTo>
                <a:lnTo>
                  <a:pt x="288" y="264"/>
                </a:lnTo>
                <a:lnTo>
                  <a:pt x="312" y="288"/>
                </a:lnTo>
                <a:lnTo>
                  <a:pt x="336" y="300"/>
                </a:lnTo>
                <a:lnTo>
                  <a:pt x="348" y="324"/>
                </a:lnTo>
                <a:lnTo>
                  <a:pt x="360" y="348"/>
                </a:lnTo>
                <a:lnTo>
                  <a:pt x="372" y="372"/>
                </a:lnTo>
                <a:lnTo>
                  <a:pt x="384" y="396"/>
                </a:lnTo>
                <a:lnTo>
                  <a:pt x="408" y="408"/>
                </a:lnTo>
                <a:lnTo>
                  <a:pt x="420" y="432"/>
                </a:lnTo>
                <a:lnTo>
                  <a:pt x="432" y="456"/>
                </a:lnTo>
                <a:lnTo>
                  <a:pt x="444" y="480"/>
                </a:lnTo>
                <a:lnTo>
                  <a:pt x="456" y="504"/>
                </a:lnTo>
                <a:lnTo>
                  <a:pt x="456" y="528"/>
                </a:lnTo>
                <a:lnTo>
                  <a:pt x="456" y="552"/>
                </a:lnTo>
                <a:lnTo>
                  <a:pt x="456" y="576"/>
                </a:lnTo>
                <a:lnTo>
                  <a:pt x="456" y="600"/>
                </a:lnTo>
                <a:lnTo>
                  <a:pt x="480" y="600"/>
                </a:lnTo>
                <a:lnTo>
                  <a:pt x="504" y="600"/>
                </a:lnTo>
                <a:lnTo>
                  <a:pt x="528" y="600"/>
                </a:lnTo>
                <a:lnTo>
                  <a:pt x="564" y="600"/>
                </a:lnTo>
                <a:lnTo>
                  <a:pt x="588" y="600"/>
                </a:lnTo>
                <a:lnTo>
                  <a:pt x="612" y="600"/>
                </a:lnTo>
                <a:lnTo>
                  <a:pt x="636" y="600"/>
                </a:lnTo>
                <a:lnTo>
                  <a:pt x="636" y="576"/>
                </a:lnTo>
                <a:lnTo>
                  <a:pt x="624" y="552"/>
                </a:lnTo>
                <a:lnTo>
                  <a:pt x="624" y="528"/>
                </a:lnTo>
                <a:lnTo>
                  <a:pt x="612" y="504"/>
                </a:lnTo>
                <a:lnTo>
                  <a:pt x="600" y="480"/>
                </a:lnTo>
                <a:lnTo>
                  <a:pt x="588" y="456"/>
                </a:lnTo>
                <a:lnTo>
                  <a:pt x="576" y="432"/>
                </a:lnTo>
                <a:lnTo>
                  <a:pt x="564" y="408"/>
                </a:lnTo>
                <a:lnTo>
                  <a:pt x="552" y="384"/>
                </a:lnTo>
                <a:lnTo>
                  <a:pt x="540" y="360"/>
                </a:lnTo>
                <a:lnTo>
                  <a:pt x="516" y="336"/>
                </a:lnTo>
                <a:lnTo>
                  <a:pt x="504" y="312"/>
                </a:lnTo>
                <a:lnTo>
                  <a:pt x="504" y="288"/>
                </a:lnTo>
                <a:lnTo>
                  <a:pt x="492" y="264"/>
                </a:lnTo>
                <a:lnTo>
                  <a:pt x="468" y="252"/>
                </a:lnTo>
                <a:lnTo>
                  <a:pt x="456" y="228"/>
                </a:lnTo>
                <a:lnTo>
                  <a:pt x="432" y="216"/>
                </a:lnTo>
                <a:lnTo>
                  <a:pt x="420" y="192"/>
                </a:lnTo>
                <a:lnTo>
                  <a:pt x="408" y="168"/>
                </a:lnTo>
                <a:lnTo>
                  <a:pt x="384" y="156"/>
                </a:lnTo>
                <a:lnTo>
                  <a:pt x="372" y="132"/>
                </a:lnTo>
                <a:lnTo>
                  <a:pt x="348" y="120"/>
                </a:lnTo>
                <a:lnTo>
                  <a:pt x="324" y="108"/>
                </a:lnTo>
                <a:lnTo>
                  <a:pt x="300" y="96"/>
                </a:lnTo>
                <a:lnTo>
                  <a:pt x="276" y="84"/>
                </a:lnTo>
                <a:lnTo>
                  <a:pt x="252" y="72"/>
                </a:lnTo>
                <a:lnTo>
                  <a:pt x="228" y="60"/>
                </a:lnTo>
                <a:lnTo>
                  <a:pt x="204" y="48"/>
                </a:lnTo>
                <a:lnTo>
                  <a:pt x="180" y="36"/>
                </a:lnTo>
                <a:lnTo>
                  <a:pt x="156" y="36"/>
                </a:lnTo>
                <a:lnTo>
                  <a:pt x="132" y="24"/>
                </a:lnTo>
                <a:lnTo>
                  <a:pt x="108" y="24"/>
                </a:lnTo>
                <a:lnTo>
                  <a:pt x="84" y="12"/>
                </a:lnTo>
                <a:lnTo>
                  <a:pt x="60" y="0"/>
                </a:lnTo>
                <a:lnTo>
                  <a:pt x="36" y="0"/>
                </a:lnTo>
                <a:lnTo>
                  <a:pt x="12" y="0"/>
                </a:lnTo>
                <a:lnTo>
                  <a:pt x="0" y="0"/>
                </a:lnTo>
              </a:path>
            </a:pathLst>
          </a:custGeom>
          <a:solidFill>
            <a:srgbClr val="50505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247818" name="Rectangle 10"/>
          <p:cNvSpPr>
            <a:spLocks noChangeArrowheads="1"/>
          </p:cNvSpPr>
          <p:nvPr/>
        </p:nvSpPr>
        <p:spPr bwMode="auto">
          <a:xfrm>
            <a:off x="1169988" y="2600325"/>
            <a:ext cx="1844675" cy="10033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eaLnBrk="0" hangingPunct="0">
              <a:defRPr/>
            </a:pPr>
            <a:r>
              <a:rPr lang="en-US" sz="3600">
                <a:solidFill>
                  <a:schemeClr val="tx2"/>
                </a:solidFill>
                <a:latin typeface="Times" pitchFamily="-111" charset="0"/>
                <a:ea typeface="+mn-ea"/>
                <a:cs typeface="+mn-cs"/>
              </a:rPr>
              <a:t>A R </a:t>
            </a:r>
            <a:r>
              <a:rPr lang="en-US" sz="6000">
                <a:solidFill>
                  <a:srgbClr val="51DC00"/>
                </a:solidFill>
                <a:latin typeface="Times" pitchFamily="-111" charset="0"/>
                <a:ea typeface="+mn-ea"/>
                <a:cs typeface="+mn-cs"/>
              </a:rPr>
              <a:t>C</a:t>
            </a:r>
          </a:p>
        </p:txBody>
      </p:sp>
      <p:sp>
        <p:nvSpPr>
          <p:cNvPr id="50187" name="Rectangle 11"/>
          <p:cNvSpPr>
            <a:spLocks noChangeArrowheads="1"/>
          </p:cNvSpPr>
          <p:nvPr/>
        </p:nvSpPr>
        <p:spPr bwMode="auto">
          <a:xfrm>
            <a:off x="7172325" y="5473700"/>
            <a:ext cx="1176338"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50188" name="Rectangle 12"/>
          <p:cNvSpPr>
            <a:spLocks noChangeArrowheads="1"/>
          </p:cNvSpPr>
          <p:nvPr/>
        </p:nvSpPr>
        <p:spPr bwMode="auto">
          <a:xfrm>
            <a:off x="3829050" y="3209925"/>
            <a:ext cx="1508125"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50189" name="Line 13"/>
          <p:cNvSpPr>
            <a:spLocks noChangeShapeType="1"/>
          </p:cNvSpPr>
          <p:nvPr/>
        </p:nvSpPr>
        <p:spPr bwMode="auto">
          <a:xfrm>
            <a:off x="3352800" y="3646488"/>
            <a:ext cx="2532063"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0190" name="Line 14"/>
          <p:cNvSpPr>
            <a:spLocks noChangeShapeType="1"/>
          </p:cNvSpPr>
          <p:nvPr/>
        </p:nvSpPr>
        <p:spPr bwMode="auto">
          <a:xfrm>
            <a:off x="3352800" y="3176588"/>
            <a:ext cx="2532063"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0191" name="Line 15"/>
          <p:cNvSpPr>
            <a:spLocks noChangeShapeType="1"/>
          </p:cNvSpPr>
          <p:nvPr/>
        </p:nvSpPr>
        <p:spPr bwMode="auto">
          <a:xfrm>
            <a:off x="3352800" y="2730500"/>
            <a:ext cx="25400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0192" name="Line 16"/>
          <p:cNvSpPr>
            <a:spLocks noChangeShapeType="1"/>
          </p:cNvSpPr>
          <p:nvPr/>
        </p:nvSpPr>
        <p:spPr bwMode="auto">
          <a:xfrm>
            <a:off x="3352800" y="2268538"/>
            <a:ext cx="2532063"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7825" name="Rectangle 17"/>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eaLnBrk="0" hangingPunct="0">
              <a:spcBef>
                <a:spcPct val="50000"/>
              </a:spcBef>
              <a:defRPr/>
            </a:pPr>
            <a:r>
              <a:rPr lang="en-US" sz="8800">
                <a:solidFill>
                  <a:schemeClr val="tx2"/>
                </a:solidFill>
                <a:latin typeface="Times" charset="0"/>
              </a:rPr>
              <a:t>7</a:t>
            </a:r>
          </a:p>
        </p:txBody>
      </p:sp>
      <p:sp>
        <p:nvSpPr>
          <p:cNvPr id="247826" name="Line 18"/>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imes New Roman" pitchFamily="-111" charset="0"/>
              <a:ea typeface="+mn-ea"/>
              <a:cs typeface="+mn-cs"/>
            </a:endParaRPr>
          </a:p>
        </p:txBody>
      </p:sp>
      <p:sp>
        <p:nvSpPr>
          <p:cNvPr id="50195" name="Rectangle 19"/>
          <p:cNvSpPr>
            <a:spLocks noChangeArrowheads="1"/>
          </p:cNvSpPr>
          <p:nvPr/>
        </p:nvSpPr>
        <p:spPr bwMode="auto">
          <a:xfrm>
            <a:off x="7499350" y="6102350"/>
            <a:ext cx="1185863"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47828" name="Rectangle 20"/>
          <p:cNvSpPr>
            <a:spLocks noChangeArrowheads="1"/>
          </p:cNvSpPr>
          <p:nvPr/>
        </p:nvSpPr>
        <p:spPr bwMode="auto">
          <a:xfrm>
            <a:off x="7759700" y="6226175"/>
            <a:ext cx="184150" cy="336550"/>
          </a:xfrm>
          <a:prstGeom prst="rect">
            <a:avLst/>
          </a:prstGeom>
          <a:noFill/>
          <a:ln w="12700">
            <a:noFill/>
            <a:miter lim="800000"/>
            <a:headEnd/>
            <a:tailEnd/>
          </a:ln>
          <a:effectLst/>
        </p:spPr>
        <p:txBody>
          <a:bodyPr wrap="none">
            <a:spAutoFit/>
          </a:bodyPr>
          <a:lstStyle/>
          <a:p>
            <a:pPr eaLnBrk="0" hangingPunct="0">
              <a:defRPr/>
            </a:pPr>
            <a:endParaRPr lang="en-US" sz="1600" b="1">
              <a:solidFill>
                <a:schemeClr val="hlink"/>
              </a:solidFill>
              <a:effectLst>
                <a:outerShdw blurRad="38100" dist="38100" dir="2700000" algn="tl">
                  <a:srgbClr val="000000"/>
                </a:outerShdw>
              </a:effectLst>
              <a:latin typeface="Comic Sans MS" charset="0"/>
            </a:endParaRPr>
          </a:p>
        </p:txBody>
      </p:sp>
      <p:sp>
        <p:nvSpPr>
          <p:cNvPr id="50197" name="Text Box 21"/>
          <p:cNvSpPr txBox="1">
            <a:spLocks noChangeArrowheads="1"/>
          </p:cNvSpPr>
          <p:nvPr/>
        </p:nvSpPr>
        <p:spPr bwMode="auto">
          <a:xfrm>
            <a:off x="1765300" y="-22225"/>
            <a:ext cx="19939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zh-CN" altLang="en-US" sz="1600" b="1">
                <a:latin typeface="Comic Sans MS" charset="0"/>
              </a:rPr>
              <a:t>以斯拉记</a:t>
            </a:r>
            <a:r>
              <a:rPr lang="en-US" altLang="ja-JP" sz="1600" b="1">
                <a:latin typeface="Comic Sans MS" charset="0"/>
              </a:rPr>
              <a:t> 1-2</a:t>
            </a:r>
            <a:endParaRPr lang="en-US" sz="1600" b="1">
              <a:latin typeface="Comic Sans MS" charset="0"/>
            </a:endParaRPr>
          </a:p>
        </p:txBody>
      </p:sp>
      <p:grpSp>
        <p:nvGrpSpPr>
          <p:cNvPr id="50198" name="Group 22"/>
          <p:cNvGrpSpPr>
            <a:grpSpLocks/>
          </p:cNvGrpSpPr>
          <p:nvPr/>
        </p:nvGrpSpPr>
        <p:grpSpPr bwMode="auto">
          <a:xfrm>
            <a:off x="7943850" y="3435350"/>
            <a:ext cx="1195388" cy="1098550"/>
            <a:chOff x="3544" y="2589"/>
            <a:chExt cx="753" cy="692"/>
          </a:xfrm>
        </p:grpSpPr>
        <p:sp>
          <p:nvSpPr>
            <p:cNvPr id="50203" name="Freeform 23"/>
            <p:cNvSpPr>
              <a:spLocks/>
            </p:cNvSpPr>
            <p:nvPr/>
          </p:nvSpPr>
          <p:spPr bwMode="auto">
            <a:xfrm>
              <a:off x="4054" y="2719"/>
              <a:ext cx="129" cy="41"/>
            </a:xfrm>
            <a:custGeom>
              <a:avLst/>
              <a:gdLst>
                <a:gd name="T0" fmla="*/ 128 w 129"/>
                <a:gd name="T1" fmla="*/ 40 h 41"/>
                <a:gd name="T2" fmla="*/ 0 w 129"/>
                <a:gd name="T3" fmla="*/ 40 h 41"/>
                <a:gd name="T4" fmla="*/ 0 w 129"/>
                <a:gd name="T5" fmla="*/ 0 h 41"/>
                <a:gd name="T6" fmla="*/ 128 w 129"/>
                <a:gd name="T7" fmla="*/ 40 h 41"/>
                <a:gd name="T8" fmla="*/ 0 60000 65536"/>
                <a:gd name="T9" fmla="*/ 0 60000 65536"/>
                <a:gd name="T10" fmla="*/ 0 60000 65536"/>
                <a:gd name="T11" fmla="*/ 0 60000 65536"/>
                <a:gd name="T12" fmla="*/ 0 w 129"/>
                <a:gd name="T13" fmla="*/ 0 h 41"/>
                <a:gd name="T14" fmla="*/ 129 w 129"/>
                <a:gd name="T15" fmla="*/ 41 h 41"/>
              </a:gdLst>
              <a:ahLst/>
              <a:cxnLst>
                <a:cxn ang="T8">
                  <a:pos x="T0" y="T1"/>
                </a:cxn>
                <a:cxn ang="T9">
                  <a:pos x="T2" y="T3"/>
                </a:cxn>
                <a:cxn ang="T10">
                  <a:pos x="T4" y="T5"/>
                </a:cxn>
                <a:cxn ang="T11">
                  <a:pos x="T6" y="T7"/>
                </a:cxn>
              </a:cxnLst>
              <a:rect l="T12" t="T13" r="T14" b="T15"/>
              <a:pathLst>
                <a:path w="129" h="41">
                  <a:moveTo>
                    <a:pt x="128" y="40"/>
                  </a:moveTo>
                  <a:lnTo>
                    <a:pt x="0" y="40"/>
                  </a:lnTo>
                  <a:lnTo>
                    <a:pt x="0" y="0"/>
                  </a:lnTo>
                  <a:lnTo>
                    <a:pt x="128" y="40"/>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0204" name="Freeform 24"/>
            <p:cNvSpPr>
              <a:spLocks/>
            </p:cNvSpPr>
            <p:nvPr/>
          </p:nvSpPr>
          <p:spPr bwMode="auto">
            <a:xfrm>
              <a:off x="4054" y="2711"/>
              <a:ext cx="129" cy="49"/>
            </a:xfrm>
            <a:custGeom>
              <a:avLst/>
              <a:gdLst>
                <a:gd name="T0" fmla="*/ 128 w 129"/>
                <a:gd name="T1" fmla="*/ 48 h 49"/>
                <a:gd name="T2" fmla="*/ 0 w 129"/>
                <a:gd name="T3" fmla="*/ 48 h 49"/>
                <a:gd name="T4" fmla="*/ 0 w 129"/>
                <a:gd name="T5" fmla="*/ 0 h 49"/>
                <a:gd name="T6" fmla="*/ 128 w 129"/>
                <a:gd name="T7" fmla="*/ 48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5F5F5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0205" name="AutoShape 25"/>
            <p:cNvSpPr>
              <a:spLocks noChangeArrowheads="1"/>
            </p:cNvSpPr>
            <p:nvPr/>
          </p:nvSpPr>
          <p:spPr bwMode="auto">
            <a:xfrm>
              <a:off x="3595" y="2597"/>
              <a:ext cx="460" cy="265"/>
            </a:xfrm>
            <a:prstGeom prst="roundRect">
              <a:avLst>
                <a:gd name="adj" fmla="val 16667"/>
              </a:avLst>
            </a:prstGeom>
            <a:solidFill>
              <a:srgbClr val="E7EC26"/>
            </a:solidFill>
            <a:ln w="38100">
              <a:solidFill>
                <a:schemeClr val="bg2"/>
              </a:solidFill>
              <a:round/>
              <a:headEnd/>
              <a:tailEnd/>
            </a:ln>
          </p:spPr>
          <p:txBody>
            <a:bodyPr wrap="none" anchor="ctr"/>
            <a:lstStyle/>
            <a:p>
              <a:endParaRPr lang="en-US"/>
            </a:p>
          </p:txBody>
        </p:sp>
        <p:sp>
          <p:nvSpPr>
            <p:cNvPr id="50206" name="Rectangle 26"/>
            <p:cNvSpPr>
              <a:spLocks noChangeArrowheads="1"/>
            </p:cNvSpPr>
            <p:nvPr/>
          </p:nvSpPr>
          <p:spPr bwMode="auto">
            <a:xfrm>
              <a:off x="3594" y="2710"/>
              <a:ext cx="611" cy="571"/>
            </a:xfrm>
            <a:prstGeom prst="rect">
              <a:avLst/>
            </a:prstGeom>
            <a:solidFill>
              <a:srgbClr val="FFFF00"/>
            </a:solidFill>
            <a:ln w="38100">
              <a:solidFill>
                <a:srgbClr val="000000"/>
              </a:solidFill>
              <a:miter lim="800000"/>
              <a:headEnd/>
              <a:tailEnd/>
            </a:ln>
          </p:spPr>
          <p:txBody>
            <a:bodyPr wrap="none" anchor="ctr"/>
            <a:lstStyle/>
            <a:p>
              <a:endParaRPr lang="en-US"/>
            </a:p>
          </p:txBody>
        </p:sp>
        <p:sp>
          <p:nvSpPr>
            <p:cNvPr id="50207" name="Line 27"/>
            <p:cNvSpPr>
              <a:spLocks noChangeShapeType="1"/>
            </p:cNvSpPr>
            <p:nvPr/>
          </p:nvSpPr>
          <p:spPr bwMode="auto">
            <a:xfrm>
              <a:off x="3626" y="2867"/>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0208" name="Line 28"/>
            <p:cNvSpPr>
              <a:spLocks noChangeShapeType="1"/>
            </p:cNvSpPr>
            <p:nvPr/>
          </p:nvSpPr>
          <p:spPr bwMode="auto">
            <a:xfrm>
              <a:off x="3626" y="2979"/>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0209" name="Rectangle 29"/>
            <p:cNvSpPr>
              <a:spLocks noChangeArrowheads="1"/>
            </p:cNvSpPr>
            <p:nvPr/>
          </p:nvSpPr>
          <p:spPr bwMode="auto">
            <a:xfrm>
              <a:off x="3544" y="2589"/>
              <a:ext cx="261"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zh-CN" altLang="en-US" sz="900" b="1">
                  <a:solidFill>
                    <a:srgbClr val="000000"/>
                  </a:solidFill>
                  <a:latin typeface="Chicago" charset="0"/>
                </a:rPr>
                <a:t>被掳</a:t>
              </a:r>
              <a:endParaRPr lang="en-US" sz="900" b="1">
                <a:solidFill>
                  <a:srgbClr val="000000"/>
                </a:solidFill>
                <a:latin typeface="Chicago" charset="0"/>
              </a:endParaRPr>
            </a:p>
          </p:txBody>
        </p:sp>
        <p:sp>
          <p:nvSpPr>
            <p:cNvPr id="50210" name="Line 30"/>
            <p:cNvSpPr>
              <a:spLocks noChangeShapeType="1"/>
            </p:cNvSpPr>
            <p:nvPr/>
          </p:nvSpPr>
          <p:spPr bwMode="auto">
            <a:xfrm>
              <a:off x="3626" y="3227"/>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0211" name="Line 31"/>
            <p:cNvSpPr>
              <a:spLocks noChangeShapeType="1"/>
            </p:cNvSpPr>
            <p:nvPr/>
          </p:nvSpPr>
          <p:spPr bwMode="auto">
            <a:xfrm>
              <a:off x="3626" y="3103"/>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0212" name="Rectangle 32"/>
            <p:cNvSpPr>
              <a:spLocks noChangeArrowheads="1"/>
            </p:cNvSpPr>
            <p:nvPr/>
          </p:nvSpPr>
          <p:spPr bwMode="auto">
            <a:xfrm>
              <a:off x="3665" y="2752"/>
              <a:ext cx="285"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1000" b="1">
                  <a:solidFill>
                    <a:srgbClr val="000000"/>
                  </a:solidFill>
                  <a:latin typeface="Helvetica" charset="0"/>
                </a:rPr>
                <a:t>70</a:t>
              </a:r>
              <a:r>
                <a:rPr lang="zh-CN" altLang="en-US" sz="1000" b="1">
                  <a:solidFill>
                    <a:srgbClr val="000000"/>
                  </a:solidFill>
                  <a:latin typeface="Helvetica" charset="0"/>
                </a:rPr>
                <a:t>年</a:t>
              </a:r>
              <a:endParaRPr lang="en-US" sz="1000" b="1">
                <a:solidFill>
                  <a:srgbClr val="000000"/>
                </a:solidFill>
                <a:latin typeface="Helvetica" charset="0"/>
              </a:endParaRPr>
            </a:p>
          </p:txBody>
        </p:sp>
        <p:sp>
          <p:nvSpPr>
            <p:cNvPr id="50213" name="Rectangle 33"/>
            <p:cNvSpPr>
              <a:spLocks noChangeArrowheads="1"/>
            </p:cNvSpPr>
            <p:nvPr/>
          </p:nvSpPr>
          <p:spPr bwMode="auto">
            <a:xfrm>
              <a:off x="3695" y="2864"/>
              <a:ext cx="424"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1000" b="1">
                  <a:solidFill>
                    <a:srgbClr val="000000"/>
                  </a:solidFill>
                  <a:latin typeface="Helvetica" charset="0"/>
                </a:rPr>
                <a:t>3 </a:t>
              </a:r>
              <a:r>
                <a:rPr lang="zh-CN" altLang="en-US" sz="1000" b="1">
                  <a:solidFill>
                    <a:srgbClr val="000000"/>
                  </a:solidFill>
                  <a:latin typeface="Helvetica" charset="0"/>
                </a:rPr>
                <a:t>次跋涉</a:t>
              </a:r>
              <a:endParaRPr lang="en-US" sz="1000" b="1">
                <a:solidFill>
                  <a:srgbClr val="000000"/>
                </a:solidFill>
                <a:latin typeface="Helvetica" charset="0"/>
              </a:endParaRPr>
            </a:p>
          </p:txBody>
        </p:sp>
        <p:sp>
          <p:nvSpPr>
            <p:cNvPr id="50214" name="Rectangle 34"/>
            <p:cNvSpPr>
              <a:spLocks noChangeArrowheads="1"/>
            </p:cNvSpPr>
            <p:nvPr/>
          </p:nvSpPr>
          <p:spPr bwMode="auto">
            <a:xfrm>
              <a:off x="3676" y="3115"/>
              <a:ext cx="524"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eaLnBrk="0" hangingPunct="0"/>
              <a:endParaRPr lang="en-US" sz="1000" b="1">
                <a:solidFill>
                  <a:srgbClr val="000000"/>
                </a:solidFill>
                <a:latin typeface="Helvetica" charset="0"/>
              </a:endParaRPr>
            </a:p>
          </p:txBody>
        </p:sp>
        <p:sp>
          <p:nvSpPr>
            <p:cNvPr id="50215" name="Rectangle 35"/>
            <p:cNvSpPr>
              <a:spLocks noChangeArrowheads="1"/>
            </p:cNvSpPr>
            <p:nvPr/>
          </p:nvSpPr>
          <p:spPr bwMode="auto">
            <a:xfrm>
              <a:off x="3672" y="2696"/>
              <a:ext cx="373" cy="7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50216" name="Rectangle 36"/>
            <p:cNvSpPr>
              <a:spLocks noChangeArrowheads="1"/>
            </p:cNvSpPr>
            <p:nvPr/>
          </p:nvSpPr>
          <p:spPr bwMode="auto">
            <a:xfrm>
              <a:off x="3609" y="2695"/>
              <a:ext cx="373" cy="7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50217" name="Rectangle 37"/>
            <p:cNvSpPr>
              <a:spLocks noChangeArrowheads="1"/>
            </p:cNvSpPr>
            <p:nvPr/>
          </p:nvSpPr>
          <p:spPr bwMode="auto">
            <a:xfrm>
              <a:off x="3566" y="3007"/>
              <a:ext cx="731"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eaLnBrk="0" hangingPunct="0"/>
              <a:r>
                <a:rPr lang="en-US" sz="800" b="1">
                  <a:solidFill>
                    <a:srgbClr val="000000"/>
                  </a:solidFill>
                  <a:latin typeface="Helvetica" charset="0"/>
                </a:rPr>
                <a:t>100 </a:t>
              </a:r>
              <a:r>
                <a:rPr lang="zh-CN" altLang="en-US" sz="800" b="1">
                  <a:solidFill>
                    <a:srgbClr val="000000"/>
                  </a:solidFill>
                  <a:latin typeface="Helvetica" charset="0"/>
                </a:rPr>
                <a:t>年</a:t>
              </a:r>
              <a:r>
                <a:rPr lang="en-US" altLang="ja-JP" sz="800" b="1">
                  <a:solidFill>
                    <a:srgbClr val="000000"/>
                  </a:solidFill>
                  <a:latin typeface="Helvetica" charset="0"/>
                </a:rPr>
                <a:t> / 50,000</a:t>
              </a:r>
              <a:endParaRPr lang="en-US" sz="800" b="1">
                <a:solidFill>
                  <a:srgbClr val="000000"/>
                </a:solidFill>
                <a:latin typeface="Helvetica" charset="0"/>
              </a:endParaRPr>
            </a:p>
          </p:txBody>
        </p:sp>
      </p:grpSp>
      <p:sp>
        <p:nvSpPr>
          <p:cNvPr id="50199" name="Text Box 38"/>
          <p:cNvSpPr txBox="1">
            <a:spLocks noChangeArrowheads="1"/>
          </p:cNvSpPr>
          <p:nvPr/>
        </p:nvSpPr>
        <p:spPr bwMode="auto">
          <a:xfrm>
            <a:off x="8721725" y="90488"/>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000">
                <a:solidFill>
                  <a:srgbClr val="FFA27C"/>
                </a:solidFill>
                <a:latin typeface="B VAG Rounded Bold" charset="0"/>
              </a:rPr>
              <a:t> </a:t>
            </a:r>
          </a:p>
        </p:txBody>
      </p:sp>
      <p:sp>
        <p:nvSpPr>
          <p:cNvPr id="247847" name="Rectangle 39"/>
          <p:cNvSpPr>
            <a:spLocks noChangeArrowheads="1"/>
          </p:cNvSpPr>
          <p:nvPr/>
        </p:nvSpPr>
        <p:spPr bwMode="auto">
          <a:xfrm>
            <a:off x="8081963" y="6545263"/>
            <a:ext cx="339725" cy="244475"/>
          </a:xfrm>
          <a:prstGeom prst="rect">
            <a:avLst/>
          </a:prstGeom>
          <a:noFill/>
          <a:ln w="12700">
            <a:noFill/>
            <a:miter lim="800000"/>
            <a:headEnd/>
            <a:tailEnd/>
          </a:ln>
          <a:effectLst/>
        </p:spPr>
        <p:txBody>
          <a:bodyPr wrap="none" anchor="ctr">
            <a:spAutoFit/>
          </a:bodyPr>
          <a:lstStyle/>
          <a:p>
            <a:pPr algn="ctr" eaLnBrk="0" hangingPunct="0">
              <a:defRPr/>
            </a:pPr>
            <a:r>
              <a:rPr lang="en-US" sz="1000" b="1">
                <a:effectLst>
                  <a:outerShdw blurRad="38100" dist="38100" dir="2700000" algn="tl">
                    <a:srgbClr val="000000"/>
                  </a:outerShdw>
                </a:effectLst>
                <a:latin typeface="Comic Sans MS" charset="0"/>
              </a:rPr>
              <a:t>63</a:t>
            </a:r>
          </a:p>
        </p:txBody>
      </p:sp>
      <p:sp>
        <p:nvSpPr>
          <p:cNvPr id="50201" name="Text Box 40"/>
          <p:cNvSpPr txBox="1">
            <a:spLocks noChangeArrowheads="1"/>
          </p:cNvSpPr>
          <p:nvPr/>
        </p:nvSpPr>
        <p:spPr bwMode="auto">
          <a:xfrm>
            <a:off x="6994525" y="6284913"/>
            <a:ext cx="16319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200" b="1">
                <a:latin typeface="Arial" charset="0"/>
              </a:rPr>
              <a:t>Handbook pg. 37-38</a:t>
            </a:r>
          </a:p>
        </p:txBody>
      </p:sp>
      <p:sp>
        <p:nvSpPr>
          <p:cNvPr id="50202" name="TextBox 41"/>
          <p:cNvSpPr txBox="1">
            <a:spLocks noChangeArrowheads="1"/>
          </p:cNvSpPr>
          <p:nvPr/>
        </p:nvSpPr>
        <p:spPr bwMode="auto">
          <a:xfrm>
            <a:off x="2386013" y="757238"/>
            <a:ext cx="1841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500"/>
                                  </p:stCondLst>
                                  <p:childTnLst>
                                    <p:set>
                                      <p:cBhvr>
                                        <p:cTn id="6" dur="1" fill="hold">
                                          <p:stCondLst>
                                            <p:cond delay="0"/>
                                          </p:stCondLst>
                                        </p:cTn>
                                        <p:tgtEl>
                                          <p:spTgt spid="247815"/>
                                        </p:tgtEl>
                                        <p:attrNameLst>
                                          <p:attrName>style.visibility</p:attrName>
                                        </p:attrNameLst>
                                      </p:cBhvr>
                                      <p:to>
                                        <p:strVal val="visible"/>
                                      </p:to>
                                    </p:set>
                                    <p:anim calcmode="lin" valueType="num">
                                      <p:cBhvr>
                                        <p:cTn id="7" dur="500" fill="hold"/>
                                        <p:tgtEl>
                                          <p:spTgt spid="247815"/>
                                        </p:tgtEl>
                                        <p:attrNameLst>
                                          <p:attrName>ppt_x</p:attrName>
                                        </p:attrNameLst>
                                      </p:cBhvr>
                                      <p:tavLst>
                                        <p:tav tm="0">
                                          <p:val>
                                            <p:strVal val="#ppt_x-#ppt_w/2"/>
                                          </p:val>
                                        </p:tav>
                                        <p:tav tm="100000">
                                          <p:val>
                                            <p:strVal val="#ppt_x"/>
                                          </p:val>
                                        </p:tav>
                                      </p:tavLst>
                                    </p:anim>
                                    <p:anim calcmode="lin" valueType="num">
                                      <p:cBhvr>
                                        <p:cTn id="8" dur="500" fill="hold"/>
                                        <p:tgtEl>
                                          <p:spTgt spid="247815"/>
                                        </p:tgtEl>
                                        <p:attrNameLst>
                                          <p:attrName>ppt_y</p:attrName>
                                        </p:attrNameLst>
                                      </p:cBhvr>
                                      <p:tavLst>
                                        <p:tav tm="0">
                                          <p:val>
                                            <p:strVal val="#ppt_y"/>
                                          </p:val>
                                        </p:tav>
                                        <p:tav tm="100000">
                                          <p:val>
                                            <p:strVal val="#ppt_y"/>
                                          </p:val>
                                        </p:tav>
                                      </p:tavLst>
                                    </p:anim>
                                    <p:anim calcmode="lin" valueType="num">
                                      <p:cBhvr>
                                        <p:cTn id="9" dur="500" fill="hold"/>
                                        <p:tgtEl>
                                          <p:spTgt spid="247815"/>
                                        </p:tgtEl>
                                        <p:attrNameLst>
                                          <p:attrName>ppt_w</p:attrName>
                                        </p:attrNameLst>
                                      </p:cBhvr>
                                      <p:tavLst>
                                        <p:tav tm="0">
                                          <p:val>
                                            <p:fltVal val="0"/>
                                          </p:val>
                                        </p:tav>
                                        <p:tav tm="100000">
                                          <p:val>
                                            <p:strVal val="#ppt_w"/>
                                          </p:val>
                                        </p:tav>
                                      </p:tavLst>
                                    </p:anim>
                                    <p:anim calcmode="lin" valueType="num">
                                      <p:cBhvr>
                                        <p:cTn id="10" dur="500" fill="hold"/>
                                        <p:tgtEl>
                                          <p:spTgt spid="2478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5"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idx="4294967295"/>
          </p:nvPr>
        </p:nvSpPr>
        <p:spPr>
          <a:xfrm>
            <a:off x="762000" y="579438"/>
            <a:ext cx="8382000" cy="487362"/>
          </a:xfrm>
          <a:prstGeom prst="rect">
            <a:avLst/>
          </a:prstGeom>
        </p:spPr>
        <p:txBody>
          <a:bodyPr/>
          <a:lstStyle/>
          <a:p>
            <a:pPr>
              <a:defRPr/>
            </a:pPr>
            <a:r>
              <a:rPr lang="en-US" sz="3200" b="1">
                <a:solidFill>
                  <a:srgbClr val="25F7FA"/>
                </a:solidFill>
                <a:latin typeface="Comic Sans MS" charset="0"/>
                <a:ea typeface="ＭＳ Ｐゴシック" charset="0"/>
                <a:cs typeface="ＭＳ Ｐゴシック" charset="0"/>
              </a:rPr>
              <a:t>50,000 RETURNED!</a:t>
            </a:r>
            <a:endParaRPr lang="en-US">
              <a:latin typeface="Times" charset="0"/>
              <a:ea typeface="ＭＳ Ｐゴシック" charset="0"/>
              <a:cs typeface="ＭＳ Ｐゴシック" charset="0"/>
            </a:endParaRPr>
          </a:p>
        </p:txBody>
      </p:sp>
      <p:sp>
        <p:nvSpPr>
          <p:cNvPr id="52226" name="Rectangle 2"/>
          <p:cNvSpPr>
            <a:spLocks noChangeArrowheads="1"/>
          </p:cNvSpPr>
          <p:nvPr/>
        </p:nvSpPr>
        <p:spPr bwMode="auto">
          <a:xfrm>
            <a:off x="6819900" y="5473700"/>
            <a:ext cx="1528763"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49859" name="Line 3"/>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imes New Roman" pitchFamily="-111" charset="0"/>
              <a:ea typeface="+mn-ea"/>
              <a:cs typeface="+mn-cs"/>
            </a:endParaRPr>
          </a:p>
        </p:txBody>
      </p:sp>
      <p:sp>
        <p:nvSpPr>
          <p:cNvPr id="249860" name="Line 4"/>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imes New Roman" pitchFamily="-111" charset="0"/>
              <a:ea typeface="+mn-ea"/>
              <a:cs typeface="+mn-cs"/>
            </a:endParaRPr>
          </a:p>
        </p:txBody>
      </p:sp>
      <p:pic>
        <p:nvPicPr>
          <p:cNvPr id="52229" name="Picture 5"/>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7538" y="565150"/>
            <a:ext cx="7908925" cy="5727700"/>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52230" name="Rectangle 6"/>
          <p:cNvSpPr>
            <a:spLocks noChangeArrowheads="1"/>
          </p:cNvSpPr>
          <p:nvPr/>
        </p:nvSpPr>
        <p:spPr bwMode="auto">
          <a:xfrm>
            <a:off x="604838" y="558800"/>
            <a:ext cx="7956550" cy="5740400"/>
          </a:xfrm>
          <a:prstGeom prst="rect">
            <a:avLst/>
          </a:prstGeom>
          <a:solidFill>
            <a:srgbClr val="022A9A">
              <a:alpha val="50195"/>
            </a:srgb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algn="ctr" eaLnBrk="0" hangingPunct="0"/>
            <a:endParaRPr lang="en-US" sz="2000">
              <a:solidFill>
                <a:srgbClr val="00DFCA"/>
              </a:solidFill>
              <a:latin typeface="Comic Sans MS" charset="0"/>
            </a:endParaRPr>
          </a:p>
        </p:txBody>
      </p:sp>
      <p:sp>
        <p:nvSpPr>
          <p:cNvPr id="249863" name="Text Box 7"/>
          <p:cNvSpPr txBox="1">
            <a:spLocks noChangeArrowheads="1"/>
          </p:cNvSpPr>
          <p:nvPr/>
        </p:nvSpPr>
        <p:spPr bwMode="auto">
          <a:xfrm>
            <a:off x="1084263" y="930275"/>
            <a:ext cx="7059612" cy="923925"/>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en-US" sz="5400" b="1">
                <a:solidFill>
                  <a:srgbClr val="25F7FA"/>
                </a:solidFill>
                <a:latin typeface="Comic Sans MS" charset="0"/>
              </a:rPr>
              <a:t>50,000 </a:t>
            </a:r>
            <a:r>
              <a:rPr lang="zh-CN" altLang="en-US" sz="5400" b="1">
                <a:solidFill>
                  <a:srgbClr val="25F7FA"/>
                </a:solidFill>
                <a:latin typeface="Comic Sans MS" charset="0"/>
              </a:rPr>
              <a:t>人归回</a:t>
            </a:r>
            <a:r>
              <a:rPr lang="en-US" sz="5400" b="1">
                <a:solidFill>
                  <a:srgbClr val="25F7FA"/>
                </a:solidFill>
                <a:latin typeface="Comic Sans MS" charset="0"/>
              </a:rPr>
              <a:t>!</a:t>
            </a:r>
          </a:p>
        </p:txBody>
      </p:sp>
      <p:sp>
        <p:nvSpPr>
          <p:cNvPr id="249864" name="Text Box 8"/>
          <p:cNvSpPr txBox="1">
            <a:spLocks noChangeArrowheads="1"/>
          </p:cNvSpPr>
          <p:nvPr/>
        </p:nvSpPr>
        <p:spPr bwMode="auto">
          <a:xfrm>
            <a:off x="1714500" y="2235200"/>
            <a:ext cx="5643563" cy="2586038"/>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zh-CN" altLang="en-US" sz="5400" b="1">
                <a:solidFill>
                  <a:srgbClr val="FFFF00"/>
                </a:solidFill>
                <a:latin typeface="Comic Sans MS" charset="0"/>
              </a:rPr>
              <a:t>但有更多人驻留原地</a:t>
            </a:r>
            <a:r>
              <a:rPr lang="en-US" altLang="zh-CN" sz="5400" b="1">
                <a:solidFill>
                  <a:srgbClr val="FFFF00"/>
                </a:solidFill>
                <a:latin typeface="Comic Sans MS" charset="0"/>
              </a:rPr>
              <a:t>,</a:t>
            </a:r>
            <a:r>
              <a:rPr lang="zh-CN" altLang="en-US" sz="5400" b="1">
                <a:solidFill>
                  <a:srgbClr val="FFFF00"/>
                </a:solidFill>
                <a:latin typeface="Comic Sans MS" charset="0"/>
              </a:rPr>
              <a:t>为归回的人</a:t>
            </a:r>
            <a:r>
              <a:rPr lang="zh-CN" altLang="en-US" sz="5400" b="1" i="1" u="sng">
                <a:solidFill>
                  <a:srgbClr val="1CFF23"/>
                </a:solidFill>
                <a:latin typeface="Comic Sans MS" charset="0"/>
              </a:rPr>
              <a:t>提供资金</a:t>
            </a:r>
            <a:r>
              <a:rPr lang="en-US" sz="5400" b="1">
                <a:solidFill>
                  <a:srgbClr val="FFFF00"/>
                </a:solidFill>
                <a:latin typeface="Comic Sans MS" charset="0"/>
              </a:rPr>
              <a:t>.</a:t>
            </a:r>
          </a:p>
        </p:txBody>
      </p:sp>
      <p:sp>
        <p:nvSpPr>
          <p:cNvPr id="249865" name="Rectangle 9"/>
          <p:cNvSpPr>
            <a:spLocks noChangeArrowheads="1"/>
          </p:cNvSpPr>
          <p:nvPr/>
        </p:nvSpPr>
        <p:spPr bwMode="auto">
          <a:xfrm>
            <a:off x="7759700" y="6226175"/>
            <a:ext cx="184150" cy="336550"/>
          </a:xfrm>
          <a:prstGeom prst="rect">
            <a:avLst/>
          </a:prstGeom>
          <a:noFill/>
          <a:ln w="12700">
            <a:noFill/>
            <a:miter lim="800000"/>
            <a:headEnd/>
            <a:tailEnd/>
          </a:ln>
          <a:effectLst/>
        </p:spPr>
        <p:txBody>
          <a:bodyPr wrap="none">
            <a:spAutoFit/>
          </a:bodyPr>
          <a:lstStyle/>
          <a:p>
            <a:pPr eaLnBrk="0" hangingPunct="0">
              <a:defRPr/>
            </a:pPr>
            <a:endParaRPr lang="en-US" sz="1600" b="1">
              <a:solidFill>
                <a:schemeClr val="hlink"/>
              </a:solidFill>
              <a:effectLst>
                <a:outerShdw blurRad="38100" dist="38100" dir="2700000" algn="tl">
                  <a:srgbClr val="000000"/>
                </a:outerShdw>
              </a:effectLst>
              <a:latin typeface="Comic Sans MS" charset="0"/>
            </a:endParaRPr>
          </a:p>
        </p:txBody>
      </p:sp>
      <p:sp>
        <p:nvSpPr>
          <p:cNvPr id="52234" name="Text Box 10"/>
          <p:cNvSpPr txBox="1">
            <a:spLocks noChangeArrowheads="1"/>
          </p:cNvSpPr>
          <p:nvPr/>
        </p:nvSpPr>
        <p:spPr bwMode="auto">
          <a:xfrm>
            <a:off x="533400" y="6483350"/>
            <a:ext cx="19939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endParaRPr lang="en-US" sz="1600" b="1">
              <a:latin typeface="Comic Sans MS" charset="0"/>
            </a:endParaRPr>
          </a:p>
        </p:txBody>
      </p:sp>
      <p:sp>
        <p:nvSpPr>
          <p:cNvPr id="52235" name="Freeform 11"/>
          <p:cNvSpPr>
            <a:spLocks/>
          </p:cNvSpPr>
          <p:nvPr/>
        </p:nvSpPr>
        <p:spPr bwMode="auto">
          <a:xfrm>
            <a:off x="8753475" y="3641725"/>
            <a:ext cx="204788" cy="65088"/>
          </a:xfrm>
          <a:custGeom>
            <a:avLst/>
            <a:gdLst>
              <a:gd name="T0" fmla="*/ 2147483647 w 129"/>
              <a:gd name="T1" fmla="*/ 2147483647 h 41"/>
              <a:gd name="T2" fmla="*/ 0 w 129"/>
              <a:gd name="T3" fmla="*/ 2147483647 h 41"/>
              <a:gd name="T4" fmla="*/ 0 w 129"/>
              <a:gd name="T5" fmla="*/ 0 h 41"/>
              <a:gd name="T6" fmla="*/ 2147483647 w 129"/>
              <a:gd name="T7" fmla="*/ 2147483647 h 41"/>
              <a:gd name="T8" fmla="*/ 0 60000 65536"/>
              <a:gd name="T9" fmla="*/ 0 60000 65536"/>
              <a:gd name="T10" fmla="*/ 0 60000 65536"/>
              <a:gd name="T11" fmla="*/ 0 60000 65536"/>
              <a:gd name="T12" fmla="*/ 0 w 129"/>
              <a:gd name="T13" fmla="*/ 0 h 41"/>
              <a:gd name="T14" fmla="*/ 129 w 129"/>
              <a:gd name="T15" fmla="*/ 41 h 41"/>
            </a:gdLst>
            <a:ahLst/>
            <a:cxnLst>
              <a:cxn ang="T8">
                <a:pos x="T0" y="T1"/>
              </a:cxn>
              <a:cxn ang="T9">
                <a:pos x="T2" y="T3"/>
              </a:cxn>
              <a:cxn ang="T10">
                <a:pos x="T4" y="T5"/>
              </a:cxn>
              <a:cxn ang="T11">
                <a:pos x="T6" y="T7"/>
              </a:cxn>
            </a:cxnLst>
            <a:rect l="T12" t="T13" r="T14" b="T15"/>
            <a:pathLst>
              <a:path w="129" h="41">
                <a:moveTo>
                  <a:pt x="128" y="40"/>
                </a:moveTo>
                <a:lnTo>
                  <a:pt x="0" y="40"/>
                </a:lnTo>
                <a:lnTo>
                  <a:pt x="0" y="0"/>
                </a:lnTo>
                <a:lnTo>
                  <a:pt x="128" y="40"/>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2236" name="Freeform 12"/>
          <p:cNvSpPr>
            <a:spLocks/>
          </p:cNvSpPr>
          <p:nvPr/>
        </p:nvSpPr>
        <p:spPr bwMode="auto">
          <a:xfrm>
            <a:off x="8753475" y="3629025"/>
            <a:ext cx="204788" cy="77788"/>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5F5F5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2237" name="AutoShape 13"/>
          <p:cNvSpPr>
            <a:spLocks noChangeArrowheads="1"/>
          </p:cNvSpPr>
          <p:nvPr/>
        </p:nvSpPr>
        <p:spPr bwMode="auto">
          <a:xfrm>
            <a:off x="8024813" y="3448050"/>
            <a:ext cx="730250" cy="420688"/>
          </a:xfrm>
          <a:prstGeom prst="roundRect">
            <a:avLst>
              <a:gd name="adj" fmla="val 16667"/>
            </a:avLst>
          </a:prstGeom>
          <a:solidFill>
            <a:srgbClr val="E7EC26"/>
          </a:solidFill>
          <a:ln w="38100">
            <a:solidFill>
              <a:schemeClr val="bg2"/>
            </a:solidFill>
            <a:round/>
            <a:headEnd/>
            <a:tailEnd/>
          </a:ln>
        </p:spPr>
        <p:txBody>
          <a:bodyPr wrap="none" anchor="ctr"/>
          <a:lstStyle/>
          <a:p>
            <a:endParaRPr lang="en-US"/>
          </a:p>
        </p:txBody>
      </p:sp>
      <p:sp>
        <p:nvSpPr>
          <p:cNvPr id="52238" name="Rectangle 14"/>
          <p:cNvSpPr>
            <a:spLocks noChangeArrowheads="1"/>
          </p:cNvSpPr>
          <p:nvPr/>
        </p:nvSpPr>
        <p:spPr bwMode="auto">
          <a:xfrm>
            <a:off x="8023225" y="3627438"/>
            <a:ext cx="969963" cy="906462"/>
          </a:xfrm>
          <a:prstGeom prst="rect">
            <a:avLst/>
          </a:prstGeom>
          <a:solidFill>
            <a:srgbClr val="FFFF00"/>
          </a:solidFill>
          <a:ln w="38100">
            <a:solidFill>
              <a:srgbClr val="000000"/>
            </a:solidFill>
            <a:miter lim="800000"/>
            <a:headEnd/>
            <a:tailEnd/>
          </a:ln>
        </p:spPr>
        <p:txBody>
          <a:bodyPr wrap="none" anchor="ctr"/>
          <a:lstStyle/>
          <a:p>
            <a:endParaRPr lang="en-US"/>
          </a:p>
        </p:txBody>
      </p:sp>
      <p:sp>
        <p:nvSpPr>
          <p:cNvPr id="52239" name="Line 15"/>
          <p:cNvSpPr>
            <a:spLocks noChangeShapeType="1"/>
          </p:cNvSpPr>
          <p:nvPr/>
        </p:nvSpPr>
        <p:spPr bwMode="auto">
          <a:xfrm>
            <a:off x="8074025" y="3876675"/>
            <a:ext cx="8636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2240" name="Line 16"/>
          <p:cNvSpPr>
            <a:spLocks noChangeShapeType="1"/>
          </p:cNvSpPr>
          <p:nvPr/>
        </p:nvSpPr>
        <p:spPr bwMode="auto">
          <a:xfrm>
            <a:off x="8074025" y="4054475"/>
            <a:ext cx="8636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2241" name="Rectangle 17"/>
          <p:cNvSpPr>
            <a:spLocks noChangeArrowheads="1"/>
          </p:cNvSpPr>
          <p:nvPr/>
        </p:nvSpPr>
        <p:spPr bwMode="auto">
          <a:xfrm>
            <a:off x="7943850" y="3435350"/>
            <a:ext cx="41433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zh-CN" altLang="en-US" sz="900" b="1">
                <a:solidFill>
                  <a:srgbClr val="000000"/>
                </a:solidFill>
                <a:latin typeface="Chicago" charset="0"/>
              </a:rPr>
              <a:t>被掳</a:t>
            </a:r>
            <a:endParaRPr lang="en-US" sz="900" b="1">
              <a:solidFill>
                <a:srgbClr val="000000"/>
              </a:solidFill>
              <a:latin typeface="Chicago" charset="0"/>
            </a:endParaRPr>
          </a:p>
        </p:txBody>
      </p:sp>
      <p:sp>
        <p:nvSpPr>
          <p:cNvPr id="52242" name="Line 18"/>
          <p:cNvSpPr>
            <a:spLocks noChangeShapeType="1"/>
          </p:cNvSpPr>
          <p:nvPr/>
        </p:nvSpPr>
        <p:spPr bwMode="auto">
          <a:xfrm>
            <a:off x="8074025" y="4448175"/>
            <a:ext cx="8636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2243" name="Line 19"/>
          <p:cNvSpPr>
            <a:spLocks noChangeShapeType="1"/>
          </p:cNvSpPr>
          <p:nvPr/>
        </p:nvSpPr>
        <p:spPr bwMode="auto">
          <a:xfrm>
            <a:off x="8074025" y="4251325"/>
            <a:ext cx="8636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2244" name="Rectangle 20"/>
          <p:cNvSpPr>
            <a:spLocks noChangeArrowheads="1"/>
          </p:cNvSpPr>
          <p:nvPr/>
        </p:nvSpPr>
        <p:spPr bwMode="auto">
          <a:xfrm>
            <a:off x="8135938" y="3694113"/>
            <a:ext cx="487362" cy="242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1000" b="1">
                <a:solidFill>
                  <a:srgbClr val="000000"/>
                </a:solidFill>
                <a:latin typeface="Helvetica" charset="0"/>
              </a:rPr>
              <a:t>70 </a:t>
            </a:r>
            <a:r>
              <a:rPr lang="zh-CN" altLang="en-US" sz="1000" b="1">
                <a:solidFill>
                  <a:srgbClr val="000000"/>
                </a:solidFill>
                <a:latin typeface="Helvetica" charset="0"/>
              </a:rPr>
              <a:t>年</a:t>
            </a:r>
            <a:endParaRPr lang="en-US" sz="1000" b="1">
              <a:solidFill>
                <a:srgbClr val="000000"/>
              </a:solidFill>
              <a:latin typeface="Helvetica" charset="0"/>
            </a:endParaRPr>
          </a:p>
        </p:txBody>
      </p:sp>
      <p:sp>
        <p:nvSpPr>
          <p:cNvPr id="52245" name="Rectangle 21"/>
          <p:cNvSpPr>
            <a:spLocks noChangeArrowheads="1"/>
          </p:cNvSpPr>
          <p:nvPr/>
        </p:nvSpPr>
        <p:spPr bwMode="auto">
          <a:xfrm>
            <a:off x="8183563" y="3871913"/>
            <a:ext cx="673100" cy="242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1000" b="1">
                <a:solidFill>
                  <a:srgbClr val="000000"/>
                </a:solidFill>
                <a:latin typeface="Helvetica" charset="0"/>
              </a:rPr>
              <a:t>3 </a:t>
            </a:r>
            <a:r>
              <a:rPr lang="zh-CN" altLang="en-US" sz="1000" b="1">
                <a:solidFill>
                  <a:srgbClr val="000000"/>
                </a:solidFill>
                <a:latin typeface="Helvetica" charset="0"/>
              </a:rPr>
              <a:t>次跋涉</a:t>
            </a:r>
            <a:endParaRPr lang="en-US" sz="1000" b="1">
              <a:solidFill>
                <a:srgbClr val="000000"/>
              </a:solidFill>
              <a:latin typeface="Helvetica" charset="0"/>
            </a:endParaRPr>
          </a:p>
        </p:txBody>
      </p:sp>
      <p:sp>
        <p:nvSpPr>
          <p:cNvPr id="52246" name="Rectangle 22"/>
          <p:cNvSpPr>
            <a:spLocks noChangeArrowheads="1"/>
          </p:cNvSpPr>
          <p:nvPr/>
        </p:nvSpPr>
        <p:spPr bwMode="auto">
          <a:xfrm>
            <a:off x="8147050" y="3605213"/>
            <a:ext cx="592138" cy="111125"/>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52247" name="Rectangle 23"/>
          <p:cNvSpPr>
            <a:spLocks noChangeArrowheads="1"/>
          </p:cNvSpPr>
          <p:nvPr/>
        </p:nvSpPr>
        <p:spPr bwMode="auto">
          <a:xfrm>
            <a:off x="8054975" y="3603625"/>
            <a:ext cx="592138" cy="111125"/>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52248" name="Rectangle 24"/>
          <p:cNvSpPr>
            <a:spLocks noChangeArrowheads="1"/>
          </p:cNvSpPr>
          <p:nvPr/>
        </p:nvSpPr>
        <p:spPr bwMode="auto">
          <a:xfrm>
            <a:off x="7978775" y="4098925"/>
            <a:ext cx="1160463"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eaLnBrk="0" hangingPunct="0"/>
            <a:r>
              <a:rPr lang="en-US" sz="800" b="1">
                <a:solidFill>
                  <a:srgbClr val="000000"/>
                </a:solidFill>
                <a:latin typeface="Helvetica" charset="0"/>
              </a:rPr>
              <a:t>100 </a:t>
            </a:r>
            <a:r>
              <a:rPr lang="zh-CN" altLang="en-US" sz="800" b="1">
                <a:solidFill>
                  <a:srgbClr val="000000"/>
                </a:solidFill>
                <a:latin typeface="Helvetica" charset="0"/>
              </a:rPr>
              <a:t>年</a:t>
            </a:r>
            <a:r>
              <a:rPr lang="en-US" altLang="ja-JP" sz="800" b="1">
                <a:solidFill>
                  <a:srgbClr val="000000"/>
                </a:solidFill>
                <a:latin typeface="Helvetica" charset="0"/>
              </a:rPr>
              <a:t> / 50,000</a:t>
            </a:r>
            <a:endParaRPr lang="en-US" sz="800" b="1">
              <a:solidFill>
                <a:srgbClr val="000000"/>
              </a:solidFill>
              <a:latin typeface="Helvetica" charset="0"/>
            </a:endParaRPr>
          </a:p>
        </p:txBody>
      </p:sp>
      <p:sp>
        <p:nvSpPr>
          <p:cNvPr id="52249" name="Text Box 25"/>
          <p:cNvSpPr txBox="1">
            <a:spLocks noChangeArrowheads="1"/>
          </p:cNvSpPr>
          <p:nvPr/>
        </p:nvSpPr>
        <p:spPr bwMode="auto">
          <a:xfrm>
            <a:off x="8721725" y="90488"/>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000">
                <a:solidFill>
                  <a:srgbClr val="FFA27C"/>
                </a:solidFill>
                <a:latin typeface="B VAG Rounded Bold" charset="0"/>
              </a:rPr>
              <a:t> </a:t>
            </a:r>
          </a:p>
        </p:txBody>
      </p:sp>
      <p:sp>
        <p:nvSpPr>
          <p:cNvPr id="249882" name="Rectangle 26"/>
          <p:cNvSpPr>
            <a:spLocks noChangeArrowheads="1"/>
          </p:cNvSpPr>
          <p:nvPr/>
        </p:nvSpPr>
        <p:spPr bwMode="auto">
          <a:xfrm>
            <a:off x="8081963" y="6542088"/>
            <a:ext cx="339725" cy="244475"/>
          </a:xfrm>
          <a:prstGeom prst="rect">
            <a:avLst/>
          </a:prstGeom>
          <a:noFill/>
          <a:ln w="12700">
            <a:noFill/>
            <a:miter lim="800000"/>
            <a:headEnd/>
            <a:tailEnd/>
          </a:ln>
          <a:effectLst/>
        </p:spPr>
        <p:txBody>
          <a:bodyPr wrap="none" anchor="ctr">
            <a:spAutoFit/>
          </a:bodyPr>
          <a:lstStyle/>
          <a:p>
            <a:pPr algn="ctr" eaLnBrk="0" hangingPunct="0">
              <a:defRPr/>
            </a:pPr>
            <a:r>
              <a:rPr lang="en-US" sz="1000" b="1">
                <a:effectLst>
                  <a:outerShdw blurRad="38100" dist="38100" dir="2700000" algn="tl">
                    <a:srgbClr val="000000"/>
                  </a:outerShdw>
                </a:effectLst>
                <a:latin typeface="Comic Sans MS" charset="0"/>
              </a:rPr>
              <a:t>64</a:t>
            </a:r>
          </a:p>
        </p:txBody>
      </p:sp>
      <p:sp>
        <p:nvSpPr>
          <p:cNvPr id="52251" name="Text Box 27"/>
          <p:cNvSpPr txBox="1">
            <a:spLocks noChangeArrowheads="1"/>
          </p:cNvSpPr>
          <p:nvPr/>
        </p:nvSpPr>
        <p:spPr bwMode="auto">
          <a:xfrm>
            <a:off x="1765300" y="0"/>
            <a:ext cx="19939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zh-CN" altLang="en-US" sz="1600" b="1">
                <a:latin typeface="Comic Sans MS" charset="0"/>
              </a:rPr>
              <a:t>以斯拉记</a:t>
            </a:r>
            <a:r>
              <a:rPr lang="en-US" altLang="ja-JP" sz="1600" b="1">
                <a:latin typeface="Comic Sans MS" charset="0"/>
              </a:rPr>
              <a:t> 1:4</a:t>
            </a:r>
            <a:endParaRPr lang="en-US" sz="1600" b="1">
              <a:latin typeface="Comic Sans MS" charset="0"/>
            </a:endParaRPr>
          </a:p>
        </p:txBody>
      </p:sp>
      <p:sp>
        <p:nvSpPr>
          <p:cNvPr id="52252" name="Text Box 28"/>
          <p:cNvSpPr txBox="1">
            <a:spLocks noChangeArrowheads="1"/>
          </p:cNvSpPr>
          <p:nvPr/>
        </p:nvSpPr>
        <p:spPr bwMode="auto">
          <a:xfrm>
            <a:off x="6994525" y="6284913"/>
            <a:ext cx="16319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200" b="1">
                <a:latin typeface="Arial" charset="0"/>
              </a:rPr>
              <a:t>Handbook pg. 37-38</a:t>
            </a:r>
          </a:p>
        </p:txBody>
      </p:sp>
      <p:sp>
        <p:nvSpPr>
          <p:cNvPr id="52253" name="Text Box 29"/>
          <p:cNvSpPr txBox="1">
            <a:spLocks noChangeArrowheads="1"/>
          </p:cNvSpPr>
          <p:nvPr/>
        </p:nvSpPr>
        <p:spPr bwMode="auto">
          <a:xfrm>
            <a:off x="8586788" y="6423025"/>
            <a:ext cx="3238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800" b="1">
                <a:latin typeface="Comic Sans MS" charset="0"/>
              </a:rPr>
              <a:t>1</a:t>
            </a:r>
            <a:endParaRPr lang="en-US" sz="2000">
              <a:solidFill>
                <a:srgbClr val="FFA27C"/>
              </a:solidFill>
              <a:latin typeface="B VAG Rounded Bold"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49863"/>
                                        </p:tgtEl>
                                        <p:attrNameLst>
                                          <p:attrName>style.visibility</p:attrName>
                                        </p:attrNameLst>
                                      </p:cBhvr>
                                      <p:to>
                                        <p:strVal val="visible"/>
                                      </p:to>
                                    </p:set>
                                    <p:animEffect transition="in" filter="dissolve">
                                      <p:cBhvr>
                                        <p:cTn id="7" dur="500"/>
                                        <p:tgtEl>
                                          <p:spTgt spid="2498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9864"/>
                                        </p:tgtEl>
                                        <p:attrNameLst>
                                          <p:attrName>style.visibility</p:attrName>
                                        </p:attrNameLst>
                                      </p:cBhvr>
                                      <p:to>
                                        <p:strVal val="visible"/>
                                      </p:to>
                                    </p:set>
                                    <p:animEffect transition="in" filter="dissolve">
                                      <p:cBhvr>
                                        <p:cTn id="12" dur="500"/>
                                        <p:tgtEl>
                                          <p:spTgt spid="2498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63" grpId="0" autoUpdateAnimBg="0"/>
      <p:bldP spid="24986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p:cNvSpPr>
            <a:spLocks noGrp="1"/>
          </p:cNvSpPr>
          <p:nvPr>
            <p:ph type="title" idx="4294967295"/>
          </p:nvPr>
        </p:nvSpPr>
        <p:spPr>
          <a:xfrm>
            <a:off x="3962400" y="3505200"/>
            <a:ext cx="3276600" cy="868363"/>
          </a:xfrm>
          <a:prstGeom prst="rect">
            <a:avLst/>
          </a:prstGeom>
        </p:spPr>
        <p:txBody>
          <a:bodyPr/>
          <a:lstStyle/>
          <a:p>
            <a:pPr>
              <a:defRPr/>
            </a:pPr>
            <a:r>
              <a:rPr lang="en-US">
                <a:latin typeface="Times" charset="0"/>
                <a:ea typeface="ＭＳ Ｐゴシック" charset="0"/>
                <a:cs typeface="ＭＳ Ｐゴシック" charset="0"/>
              </a:rPr>
              <a:t>Z- E - N</a:t>
            </a:r>
          </a:p>
        </p:txBody>
      </p:sp>
      <p:sp>
        <p:nvSpPr>
          <p:cNvPr id="54274" name="AutoShape 2"/>
          <p:cNvSpPr>
            <a:spLocks noChangeArrowheads="1"/>
          </p:cNvSpPr>
          <p:nvPr/>
        </p:nvSpPr>
        <p:spPr bwMode="auto">
          <a:xfrm>
            <a:off x="3098800" y="1003300"/>
            <a:ext cx="1676400" cy="1066800"/>
          </a:xfrm>
          <a:prstGeom prst="roundRect">
            <a:avLst>
              <a:gd name="adj" fmla="val 12495"/>
            </a:avLst>
          </a:prstGeom>
          <a:solidFill>
            <a:schemeClr val="tx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251907" name="Rectangle 3"/>
          <p:cNvSpPr>
            <a:spLocks noChangeArrowheads="1"/>
          </p:cNvSpPr>
          <p:nvPr/>
        </p:nvSpPr>
        <p:spPr bwMode="auto">
          <a:xfrm>
            <a:off x="3098800" y="1371600"/>
            <a:ext cx="3048000" cy="2895600"/>
          </a:xfrm>
          <a:prstGeom prst="rect">
            <a:avLst/>
          </a:prstGeom>
          <a:solidFill>
            <a:schemeClr val="tx2"/>
          </a:solid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p>
        </p:txBody>
      </p:sp>
      <p:sp>
        <p:nvSpPr>
          <p:cNvPr id="54276" name="Rectangle 4"/>
          <p:cNvSpPr>
            <a:spLocks noChangeArrowheads="1"/>
          </p:cNvSpPr>
          <p:nvPr/>
        </p:nvSpPr>
        <p:spPr bwMode="auto">
          <a:xfrm>
            <a:off x="3084513" y="996950"/>
            <a:ext cx="6985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zh-CN" altLang="en-US" sz="2000" b="1">
                <a:solidFill>
                  <a:schemeClr val="accent2"/>
                </a:solidFill>
                <a:latin typeface="Times" charset="0"/>
              </a:rPr>
              <a:t>被掳</a:t>
            </a:r>
            <a:endParaRPr lang="en-US" sz="2000" b="1">
              <a:solidFill>
                <a:schemeClr val="accent2"/>
              </a:solidFill>
              <a:latin typeface="Times" charset="0"/>
            </a:endParaRPr>
          </a:p>
        </p:txBody>
      </p:sp>
      <p:sp>
        <p:nvSpPr>
          <p:cNvPr id="54277" name="Rectangle 5"/>
          <p:cNvSpPr>
            <a:spLocks noChangeArrowheads="1"/>
          </p:cNvSpPr>
          <p:nvPr/>
        </p:nvSpPr>
        <p:spPr bwMode="auto">
          <a:xfrm>
            <a:off x="3630613" y="1844675"/>
            <a:ext cx="1042987"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2800" b="1">
                <a:solidFill>
                  <a:schemeClr val="bg2"/>
                </a:solidFill>
                <a:latin typeface="Times" charset="0"/>
              </a:rPr>
              <a:t>70 </a:t>
            </a:r>
            <a:r>
              <a:rPr lang="zh-CN" altLang="en-US" sz="2800" b="1">
                <a:solidFill>
                  <a:schemeClr val="bg2"/>
                </a:solidFill>
                <a:latin typeface="Times" charset="0"/>
              </a:rPr>
              <a:t>年</a:t>
            </a:r>
            <a:endParaRPr lang="en-US" sz="2800" b="1">
              <a:solidFill>
                <a:schemeClr val="bg2"/>
              </a:solidFill>
              <a:latin typeface="Times" charset="0"/>
            </a:endParaRPr>
          </a:p>
        </p:txBody>
      </p:sp>
      <p:sp>
        <p:nvSpPr>
          <p:cNvPr id="54278" name="Rectangle 6"/>
          <p:cNvSpPr>
            <a:spLocks noChangeArrowheads="1"/>
          </p:cNvSpPr>
          <p:nvPr/>
        </p:nvSpPr>
        <p:spPr bwMode="auto">
          <a:xfrm>
            <a:off x="3706813" y="2301875"/>
            <a:ext cx="16637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2800" b="1">
                <a:solidFill>
                  <a:schemeClr val="bg2"/>
                </a:solidFill>
                <a:latin typeface="Times" charset="0"/>
              </a:rPr>
              <a:t>3  </a:t>
            </a:r>
            <a:r>
              <a:rPr lang="zh-CN" altLang="en-US" sz="2800" b="1">
                <a:solidFill>
                  <a:schemeClr val="bg2"/>
                </a:solidFill>
                <a:latin typeface="Times" charset="0"/>
              </a:rPr>
              <a:t>次跋涉</a:t>
            </a:r>
            <a:endParaRPr lang="en-US" sz="2800" b="1">
              <a:solidFill>
                <a:schemeClr val="bg2"/>
              </a:solidFill>
              <a:latin typeface="Times" charset="0"/>
            </a:endParaRPr>
          </a:p>
        </p:txBody>
      </p:sp>
      <p:sp>
        <p:nvSpPr>
          <p:cNvPr id="54279" name="Rectangle 7"/>
          <p:cNvSpPr>
            <a:spLocks noChangeArrowheads="1"/>
          </p:cNvSpPr>
          <p:nvPr/>
        </p:nvSpPr>
        <p:spPr bwMode="auto">
          <a:xfrm>
            <a:off x="3221038" y="2736850"/>
            <a:ext cx="2289175"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b="1">
                <a:solidFill>
                  <a:schemeClr val="bg2"/>
                </a:solidFill>
                <a:latin typeface="Times" charset="0"/>
              </a:rPr>
              <a:t>100 </a:t>
            </a:r>
            <a:r>
              <a:rPr lang="zh-CN" altLang="en-US" b="1">
                <a:solidFill>
                  <a:schemeClr val="bg2"/>
                </a:solidFill>
                <a:latin typeface="Times" charset="0"/>
              </a:rPr>
              <a:t>年</a:t>
            </a:r>
            <a:r>
              <a:rPr lang="en-US" altLang="ja-JP" b="1">
                <a:solidFill>
                  <a:schemeClr val="bg2"/>
                </a:solidFill>
                <a:latin typeface="Times" charset="0"/>
              </a:rPr>
              <a:t> / 50,000</a:t>
            </a:r>
            <a:endParaRPr lang="en-US" b="1">
              <a:solidFill>
                <a:schemeClr val="bg2"/>
              </a:solidFill>
              <a:latin typeface="Times" charset="0"/>
            </a:endParaRPr>
          </a:p>
        </p:txBody>
      </p:sp>
      <p:sp>
        <p:nvSpPr>
          <p:cNvPr id="251912" name="Rectangle 8"/>
          <p:cNvSpPr>
            <a:spLocks noChangeArrowheads="1"/>
          </p:cNvSpPr>
          <p:nvPr/>
        </p:nvSpPr>
        <p:spPr bwMode="auto">
          <a:xfrm>
            <a:off x="3086100" y="3216275"/>
            <a:ext cx="32004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2800" b="1">
                <a:solidFill>
                  <a:schemeClr val="accent2"/>
                </a:solidFill>
                <a:latin typeface="Times" charset="0"/>
              </a:rPr>
              <a:t>Z - E - N (</a:t>
            </a:r>
            <a:r>
              <a:rPr lang="zh-CN" altLang="en-US" sz="2800" b="1">
                <a:solidFill>
                  <a:schemeClr val="accent2"/>
                </a:solidFill>
                <a:latin typeface="Times" charset="0"/>
              </a:rPr>
              <a:t>所</a:t>
            </a:r>
            <a:r>
              <a:rPr lang="en-US" altLang="zh-CN" sz="2800" b="1">
                <a:solidFill>
                  <a:schemeClr val="accent2"/>
                </a:solidFill>
                <a:latin typeface="Times" charset="0"/>
              </a:rPr>
              <a:t>-</a:t>
            </a:r>
            <a:r>
              <a:rPr lang="zh-CN" altLang="en-US" sz="2800" b="1">
                <a:solidFill>
                  <a:schemeClr val="accent2"/>
                </a:solidFill>
                <a:latin typeface="Times" charset="0"/>
              </a:rPr>
              <a:t>以</a:t>
            </a:r>
            <a:r>
              <a:rPr lang="en-US" altLang="zh-CN" sz="2800" b="1">
                <a:solidFill>
                  <a:schemeClr val="accent2"/>
                </a:solidFill>
                <a:latin typeface="Times" charset="0"/>
              </a:rPr>
              <a:t>-</a:t>
            </a:r>
            <a:r>
              <a:rPr lang="zh-CN" altLang="en-US" sz="2800" b="1">
                <a:solidFill>
                  <a:schemeClr val="accent2"/>
                </a:solidFill>
                <a:latin typeface="Times" charset="0"/>
              </a:rPr>
              <a:t>尼</a:t>
            </a:r>
            <a:r>
              <a:rPr lang="en-US" altLang="zh-CN" sz="2800" b="1">
                <a:solidFill>
                  <a:schemeClr val="accent2"/>
                </a:solidFill>
                <a:latin typeface="Times" charset="0"/>
              </a:rPr>
              <a:t>)</a:t>
            </a:r>
            <a:endParaRPr lang="en-US" sz="2800" b="1">
              <a:solidFill>
                <a:schemeClr val="accent2"/>
              </a:solidFill>
              <a:latin typeface="Times" charset="0"/>
            </a:endParaRPr>
          </a:p>
        </p:txBody>
      </p:sp>
      <p:sp>
        <p:nvSpPr>
          <p:cNvPr id="54281" name="Freeform 9"/>
          <p:cNvSpPr>
            <a:spLocks/>
          </p:cNvSpPr>
          <p:nvPr/>
        </p:nvSpPr>
        <p:spPr bwMode="auto">
          <a:xfrm>
            <a:off x="1720850" y="2590800"/>
            <a:ext cx="1011238" cy="954088"/>
          </a:xfrm>
          <a:custGeom>
            <a:avLst/>
            <a:gdLst>
              <a:gd name="T0" fmla="*/ 2147483647 w 637"/>
              <a:gd name="T1" fmla="*/ 2147483647 h 601"/>
              <a:gd name="T2" fmla="*/ 2147483647 w 637"/>
              <a:gd name="T3" fmla="*/ 2147483647 h 601"/>
              <a:gd name="T4" fmla="*/ 2147483647 w 637"/>
              <a:gd name="T5" fmla="*/ 2147483647 h 601"/>
              <a:gd name="T6" fmla="*/ 2147483647 w 637"/>
              <a:gd name="T7" fmla="*/ 2147483647 h 601"/>
              <a:gd name="T8" fmla="*/ 2147483647 w 637"/>
              <a:gd name="T9" fmla="*/ 2147483647 h 601"/>
              <a:gd name="T10" fmla="*/ 2147483647 w 637"/>
              <a:gd name="T11" fmla="*/ 2147483647 h 601"/>
              <a:gd name="T12" fmla="*/ 2147483647 w 637"/>
              <a:gd name="T13" fmla="*/ 2147483647 h 601"/>
              <a:gd name="T14" fmla="*/ 2147483647 w 637"/>
              <a:gd name="T15" fmla="*/ 2147483647 h 601"/>
              <a:gd name="T16" fmla="*/ 2147483647 w 637"/>
              <a:gd name="T17" fmla="*/ 2147483647 h 601"/>
              <a:gd name="T18" fmla="*/ 2147483647 w 637"/>
              <a:gd name="T19" fmla="*/ 2147483647 h 601"/>
              <a:gd name="T20" fmla="*/ 2147483647 w 637"/>
              <a:gd name="T21" fmla="*/ 2147483647 h 601"/>
              <a:gd name="T22" fmla="*/ 2147483647 w 637"/>
              <a:gd name="T23" fmla="*/ 2147483647 h 601"/>
              <a:gd name="T24" fmla="*/ 2147483647 w 637"/>
              <a:gd name="T25" fmla="*/ 2147483647 h 601"/>
              <a:gd name="T26" fmla="*/ 2147483647 w 637"/>
              <a:gd name="T27" fmla="*/ 2147483647 h 601"/>
              <a:gd name="T28" fmla="*/ 2147483647 w 637"/>
              <a:gd name="T29" fmla="*/ 2147483647 h 601"/>
              <a:gd name="T30" fmla="*/ 2147483647 w 637"/>
              <a:gd name="T31" fmla="*/ 2147483647 h 601"/>
              <a:gd name="T32" fmla="*/ 2147483647 w 637"/>
              <a:gd name="T33" fmla="*/ 2147483647 h 601"/>
              <a:gd name="T34" fmla="*/ 2147483647 w 637"/>
              <a:gd name="T35" fmla="*/ 2147483647 h 601"/>
              <a:gd name="T36" fmla="*/ 2147483647 w 637"/>
              <a:gd name="T37" fmla="*/ 2147483647 h 601"/>
              <a:gd name="T38" fmla="*/ 2147483647 w 637"/>
              <a:gd name="T39" fmla="*/ 2147483647 h 601"/>
              <a:gd name="T40" fmla="*/ 2147483647 w 637"/>
              <a:gd name="T41" fmla="*/ 2147483647 h 601"/>
              <a:gd name="T42" fmla="*/ 2147483647 w 637"/>
              <a:gd name="T43" fmla="*/ 2147483647 h 601"/>
              <a:gd name="T44" fmla="*/ 2147483647 w 637"/>
              <a:gd name="T45" fmla="*/ 2147483647 h 601"/>
              <a:gd name="T46" fmla="*/ 2147483647 w 637"/>
              <a:gd name="T47" fmla="*/ 2147483647 h 601"/>
              <a:gd name="T48" fmla="*/ 2147483647 w 637"/>
              <a:gd name="T49" fmla="*/ 2147483647 h 601"/>
              <a:gd name="T50" fmla="*/ 2147483647 w 637"/>
              <a:gd name="T51" fmla="*/ 2147483647 h 601"/>
              <a:gd name="T52" fmla="*/ 2147483647 w 637"/>
              <a:gd name="T53" fmla="*/ 2147483647 h 601"/>
              <a:gd name="T54" fmla="*/ 2147483647 w 637"/>
              <a:gd name="T55" fmla="*/ 2147483647 h 601"/>
              <a:gd name="T56" fmla="*/ 2147483647 w 637"/>
              <a:gd name="T57" fmla="*/ 2147483647 h 601"/>
              <a:gd name="T58" fmla="*/ 2147483647 w 637"/>
              <a:gd name="T59" fmla="*/ 2147483647 h 601"/>
              <a:gd name="T60" fmla="*/ 2147483647 w 637"/>
              <a:gd name="T61" fmla="*/ 2147483647 h 601"/>
              <a:gd name="T62" fmla="*/ 2147483647 w 637"/>
              <a:gd name="T63" fmla="*/ 2147483647 h 601"/>
              <a:gd name="T64" fmla="*/ 2147483647 w 637"/>
              <a:gd name="T65" fmla="*/ 2147483647 h 601"/>
              <a:gd name="T66" fmla="*/ 2147483647 w 637"/>
              <a:gd name="T67" fmla="*/ 2147483647 h 601"/>
              <a:gd name="T68" fmla="*/ 2147483647 w 637"/>
              <a:gd name="T69" fmla="*/ 2147483647 h 601"/>
              <a:gd name="T70" fmla="*/ 2147483647 w 637"/>
              <a:gd name="T71" fmla="*/ 2147483647 h 601"/>
              <a:gd name="T72" fmla="*/ 2147483647 w 637"/>
              <a:gd name="T73" fmla="*/ 0 h 601"/>
              <a:gd name="T74" fmla="*/ 2147483647 w 637"/>
              <a:gd name="T75" fmla="*/ 0 h 6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37"/>
              <a:gd name="T115" fmla="*/ 0 h 601"/>
              <a:gd name="T116" fmla="*/ 637 w 637"/>
              <a:gd name="T117" fmla="*/ 601 h 6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37" h="601">
                <a:moveTo>
                  <a:pt x="0" y="0"/>
                </a:moveTo>
                <a:lnTo>
                  <a:pt x="12" y="24"/>
                </a:lnTo>
                <a:lnTo>
                  <a:pt x="12" y="48"/>
                </a:lnTo>
                <a:lnTo>
                  <a:pt x="12" y="72"/>
                </a:lnTo>
                <a:lnTo>
                  <a:pt x="12" y="96"/>
                </a:lnTo>
                <a:lnTo>
                  <a:pt x="12" y="120"/>
                </a:lnTo>
                <a:lnTo>
                  <a:pt x="12" y="144"/>
                </a:lnTo>
                <a:lnTo>
                  <a:pt x="36" y="144"/>
                </a:lnTo>
                <a:lnTo>
                  <a:pt x="72" y="156"/>
                </a:lnTo>
                <a:lnTo>
                  <a:pt x="96" y="168"/>
                </a:lnTo>
                <a:lnTo>
                  <a:pt x="120" y="180"/>
                </a:lnTo>
                <a:lnTo>
                  <a:pt x="144" y="192"/>
                </a:lnTo>
                <a:lnTo>
                  <a:pt x="168" y="192"/>
                </a:lnTo>
                <a:lnTo>
                  <a:pt x="192" y="204"/>
                </a:lnTo>
                <a:lnTo>
                  <a:pt x="216" y="216"/>
                </a:lnTo>
                <a:lnTo>
                  <a:pt x="240" y="228"/>
                </a:lnTo>
                <a:lnTo>
                  <a:pt x="264" y="240"/>
                </a:lnTo>
                <a:lnTo>
                  <a:pt x="288" y="264"/>
                </a:lnTo>
                <a:lnTo>
                  <a:pt x="312" y="288"/>
                </a:lnTo>
                <a:lnTo>
                  <a:pt x="336" y="300"/>
                </a:lnTo>
                <a:lnTo>
                  <a:pt x="348" y="324"/>
                </a:lnTo>
                <a:lnTo>
                  <a:pt x="360" y="348"/>
                </a:lnTo>
                <a:lnTo>
                  <a:pt x="372" y="372"/>
                </a:lnTo>
                <a:lnTo>
                  <a:pt x="384" y="396"/>
                </a:lnTo>
                <a:lnTo>
                  <a:pt x="408" y="408"/>
                </a:lnTo>
                <a:lnTo>
                  <a:pt x="420" y="432"/>
                </a:lnTo>
                <a:lnTo>
                  <a:pt x="432" y="456"/>
                </a:lnTo>
                <a:lnTo>
                  <a:pt x="444" y="480"/>
                </a:lnTo>
                <a:lnTo>
                  <a:pt x="456" y="504"/>
                </a:lnTo>
                <a:lnTo>
                  <a:pt x="456" y="528"/>
                </a:lnTo>
                <a:lnTo>
                  <a:pt x="456" y="552"/>
                </a:lnTo>
                <a:lnTo>
                  <a:pt x="456" y="576"/>
                </a:lnTo>
                <a:lnTo>
                  <a:pt x="456" y="600"/>
                </a:lnTo>
                <a:lnTo>
                  <a:pt x="480" y="600"/>
                </a:lnTo>
                <a:lnTo>
                  <a:pt x="504" y="600"/>
                </a:lnTo>
                <a:lnTo>
                  <a:pt x="528" y="600"/>
                </a:lnTo>
                <a:lnTo>
                  <a:pt x="564" y="600"/>
                </a:lnTo>
                <a:lnTo>
                  <a:pt x="588" y="600"/>
                </a:lnTo>
                <a:lnTo>
                  <a:pt x="612" y="600"/>
                </a:lnTo>
                <a:lnTo>
                  <a:pt x="636" y="600"/>
                </a:lnTo>
                <a:lnTo>
                  <a:pt x="636" y="576"/>
                </a:lnTo>
                <a:lnTo>
                  <a:pt x="624" y="552"/>
                </a:lnTo>
                <a:lnTo>
                  <a:pt x="624" y="528"/>
                </a:lnTo>
                <a:lnTo>
                  <a:pt x="612" y="504"/>
                </a:lnTo>
                <a:lnTo>
                  <a:pt x="600" y="480"/>
                </a:lnTo>
                <a:lnTo>
                  <a:pt x="588" y="456"/>
                </a:lnTo>
                <a:lnTo>
                  <a:pt x="576" y="432"/>
                </a:lnTo>
                <a:lnTo>
                  <a:pt x="564" y="408"/>
                </a:lnTo>
                <a:lnTo>
                  <a:pt x="552" y="384"/>
                </a:lnTo>
                <a:lnTo>
                  <a:pt x="540" y="360"/>
                </a:lnTo>
                <a:lnTo>
                  <a:pt x="516" y="336"/>
                </a:lnTo>
                <a:lnTo>
                  <a:pt x="504" y="312"/>
                </a:lnTo>
                <a:lnTo>
                  <a:pt x="504" y="288"/>
                </a:lnTo>
                <a:lnTo>
                  <a:pt x="492" y="264"/>
                </a:lnTo>
                <a:lnTo>
                  <a:pt x="468" y="252"/>
                </a:lnTo>
                <a:lnTo>
                  <a:pt x="456" y="228"/>
                </a:lnTo>
                <a:lnTo>
                  <a:pt x="432" y="216"/>
                </a:lnTo>
                <a:lnTo>
                  <a:pt x="420" y="192"/>
                </a:lnTo>
                <a:lnTo>
                  <a:pt x="408" y="168"/>
                </a:lnTo>
                <a:lnTo>
                  <a:pt x="384" y="156"/>
                </a:lnTo>
                <a:lnTo>
                  <a:pt x="372" y="132"/>
                </a:lnTo>
                <a:lnTo>
                  <a:pt x="348" y="120"/>
                </a:lnTo>
                <a:lnTo>
                  <a:pt x="324" y="108"/>
                </a:lnTo>
                <a:lnTo>
                  <a:pt x="300" y="96"/>
                </a:lnTo>
                <a:lnTo>
                  <a:pt x="276" y="84"/>
                </a:lnTo>
                <a:lnTo>
                  <a:pt x="252" y="72"/>
                </a:lnTo>
                <a:lnTo>
                  <a:pt x="228" y="60"/>
                </a:lnTo>
                <a:lnTo>
                  <a:pt x="204" y="48"/>
                </a:lnTo>
                <a:lnTo>
                  <a:pt x="180" y="36"/>
                </a:lnTo>
                <a:lnTo>
                  <a:pt x="156" y="36"/>
                </a:lnTo>
                <a:lnTo>
                  <a:pt x="132" y="24"/>
                </a:lnTo>
                <a:lnTo>
                  <a:pt x="108" y="24"/>
                </a:lnTo>
                <a:lnTo>
                  <a:pt x="84" y="12"/>
                </a:lnTo>
                <a:lnTo>
                  <a:pt x="60" y="0"/>
                </a:lnTo>
                <a:lnTo>
                  <a:pt x="36" y="0"/>
                </a:lnTo>
                <a:lnTo>
                  <a:pt x="12" y="0"/>
                </a:lnTo>
                <a:lnTo>
                  <a:pt x="0" y="0"/>
                </a:lnTo>
              </a:path>
            </a:pathLst>
          </a:custGeom>
          <a:solidFill>
            <a:srgbClr val="676767"/>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4282" name="Rectangle 10"/>
          <p:cNvSpPr>
            <a:spLocks noChangeArrowheads="1"/>
          </p:cNvSpPr>
          <p:nvPr/>
        </p:nvSpPr>
        <p:spPr bwMode="auto">
          <a:xfrm>
            <a:off x="7172325" y="5473700"/>
            <a:ext cx="1176338"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54283" name="Rectangle 11"/>
          <p:cNvSpPr>
            <a:spLocks noChangeArrowheads="1"/>
          </p:cNvSpPr>
          <p:nvPr/>
        </p:nvSpPr>
        <p:spPr bwMode="auto">
          <a:xfrm>
            <a:off x="3829050" y="3209925"/>
            <a:ext cx="1508125"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54284" name="Line 12"/>
          <p:cNvSpPr>
            <a:spLocks noChangeShapeType="1"/>
          </p:cNvSpPr>
          <p:nvPr/>
        </p:nvSpPr>
        <p:spPr bwMode="auto">
          <a:xfrm>
            <a:off x="3352800" y="3646488"/>
            <a:ext cx="2532063"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4285" name="Line 13"/>
          <p:cNvSpPr>
            <a:spLocks noChangeShapeType="1"/>
          </p:cNvSpPr>
          <p:nvPr/>
        </p:nvSpPr>
        <p:spPr bwMode="auto">
          <a:xfrm>
            <a:off x="3352800" y="3176588"/>
            <a:ext cx="2532063"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4286" name="Line 14"/>
          <p:cNvSpPr>
            <a:spLocks noChangeShapeType="1"/>
          </p:cNvSpPr>
          <p:nvPr/>
        </p:nvSpPr>
        <p:spPr bwMode="auto">
          <a:xfrm>
            <a:off x="3352800" y="2730500"/>
            <a:ext cx="25400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4287" name="Line 15"/>
          <p:cNvSpPr>
            <a:spLocks noChangeShapeType="1"/>
          </p:cNvSpPr>
          <p:nvPr/>
        </p:nvSpPr>
        <p:spPr bwMode="auto">
          <a:xfrm>
            <a:off x="3352800" y="2268538"/>
            <a:ext cx="2532063"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1920" name="Rectangle 16"/>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eaLnBrk="0" hangingPunct="0">
              <a:spcBef>
                <a:spcPct val="50000"/>
              </a:spcBef>
              <a:defRPr/>
            </a:pPr>
            <a:r>
              <a:rPr lang="en-US" sz="8800">
                <a:solidFill>
                  <a:schemeClr val="tx2"/>
                </a:solidFill>
                <a:latin typeface="Times" charset="0"/>
              </a:rPr>
              <a:t>7</a:t>
            </a:r>
          </a:p>
        </p:txBody>
      </p:sp>
      <p:sp>
        <p:nvSpPr>
          <p:cNvPr id="251921" name="Line 17"/>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imes New Roman" pitchFamily="-111" charset="0"/>
              <a:ea typeface="+mn-ea"/>
              <a:cs typeface="+mn-cs"/>
            </a:endParaRPr>
          </a:p>
        </p:txBody>
      </p:sp>
      <p:sp>
        <p:nvSpPr>
          <p:cNvPr id="54290" name="Rectangle 18"/>
          <p:cNvSpPr>
            <a:spLocks noChangeArrowheads="1"/>
          </p:cNvSpPr>
          <p:nvPr/>
        </p:nvSpPr>
        <p:spPr bwMode="auto">
          <a:xfrm>
            <a:off x="7499350" y="6102350"/>
            <a:ext cx="1185863"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54291" name="Text Box 19"/>
          <p:cNvSpPr txBox="1">
            <a:spLocks noChangeArrowheads="1"/>
          </p:cNvSpPr>
          <p:nvPr/>
        </p:nvSpPr>
        <p:spPr bwMode="auto">
          <a:xfrm>
            <a:off x="533400" y="6483350"/>
            <a:ext cx="19939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endParaRPr lang="en-US" sz="1600" b="1">
              <a:latin typeface="Comic Sans MS" charset="0"/>
            </a:endParaRPr>
          </a:p>
        </p:txBody>
      </p:sp>
      <p:sp>
        <p:nvSpPr>
          <p:cNvPr id="251924" name="Text Box 20"/>
          <p:cNvSpPr txBox="1">
            <a:spLocks noChangeArrowheads="1"/>
          </p:cNvSpPr>
          <p:nvPr/>
        </p:nvSpPr>
        <p:spPr bwMode="auto">
          <a:xfrm>
            <a:off x="1754188" y="-34925"/>
            <a:ext cx="5957887" cy="336550"/>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eaLnBrk="0" hangingPunct="0">
              <a:spcBef>
                <a:spcPct val="50000"/>
              </a:spcBef>
              <a:defRPr/>
            </a:pPr>
            <a:r>
              <a:rPr lang="zh-CN" altLang="en-US" sz="1600" b="1" dirty="0">
                <a:latin typeface="Comic Sans MS" pitchFamily="-111" charset="0"/>
                <a:ea typeface="+mn-ea"/>
                <a:cs typeface="+mn-cs"/>
              </a:rPr>
              <a:t>耶</a:t>
            </a:r>
            <a:r>
              <a:rPr lang="en-US" sz="1600" b="1" dirty="0">
                <a:latin typeface="Comic Sans MS" pitchFamily="-111" charset="0"/>
                <a:ea typeface="+mn-ea"/>
                <a:cs typeface="+mn-cs"/>
              </a:rPr>
              <a:t> 29:10; </a:t>
            </a:r>
            <a:r>
              <a:rPr lang="zh-CN" altLang="en-US" sz="1600" b="1" dirty="0">
                <a:latin typeface="Comic Sans MS" pitchFamily="-111" charset="0"/>
                <a:ea typeface="+mn-ea"/>
                <a:cs typeface="+mn-cs"/>
              </a:rPr>
              <a:t>拉</a:t>
            </a:r>
            <a:r>
              <a:rPr lang="en-US" sz="1600" b="1" dirty="0">
                <a:latin typeface="Comic Sans MS" pitchFamily="-111" charset="0"/>
                <a:ea typeface="+mn-ea"/>
                <a:cs typeface="+mn-cs"/>
              </a:rPr>
              <a:t> 3:8; </a:t>
            </a:r>
            <a:r>
              <a:rPr lang="zh-CN" altLang="en-US" sz="1600" b="1" dirty="0">
                <a:latin typeface="Comic Sans MS" pitchFamily="-111" charset="0"/>
                <a:ea typeface="+mn-ea"/>
                <a:cs typeface="+mn-cs"/>
              </a:rPr>
              <a:t>尼</a:t>
            </a:r>
            <a:r>
              <a:rPr lang="en-US" sz="1600" b="1" dirty="0">
                <a:latin typeface="Comic Sans MS" pitchFamily="-111" charset="0"/>
                <a:ea typeface="+mn-ea"/>
                <a:cs typeface="+mn-cs"/>
              </a:rPr>
              <a:t> 2:5-6</a:t>
            </a:r>
          </a:p>
        </p:txBody>
      </p:sp>
      <p:sp>
        <p:nvSpPr>
          <p:cNvPr id="251925" name="Text Box 21"/>
          <p:cNvSpPr txBox="1">
            <a:spLocks noChangeArrowheads="1"/>
          </p:cNvSpPr>
          <p:nvPr/>
        </p:nvSpPr>
        <p:spPr bwMode="auto">
          <a:xfrm>
            <a:off x="2582863" y="501650"/>
            <a:ext cx="3748087" cy="58420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p>
            <a:pPr eaLnBrk="0" hangingPunct="0">
              <a:spcBef>
                <a:spcPct val="50000"/>
              </a:spcBef>
              <a:defRPr/>
            </a:pPr>
            <a:r>
              <a:rPr lang="zh-CN" altLang="en-US" sz="3200" b="1" dirty="0">
                <a:latin typeface="Comic Sans MS" pitchFamily="-111" charset="0"/>
                <a:ea typeface="+mn-ea"/>
                <a:cs typeface="+mn-cs"/>
              </a:rPr>
              <a:t>所罗巴伯</a:t>
            </a:r>
            <a:endParaRPr lang="en-US" sz="3200" b="1" dirty="0">
              <a:latin typeface="Comic Sans MS" pitchFamily="-111" charset="0"/>
              <a:ea typeface="+mn-ea"/>
              <a:cs typeface="+mn-cs"/>
            </a:endParaRPr>
          </a:p>
        </p:txBody>
      </p:sp>
      <p:sp>
        <p:nvSpPr>
          <p:cNvPr id="251926" name="Text Box 22"/>
          <p:cNvSpPr txBox="1">
            <a:spLocks noChangeArrowheads="1"/>
          </p:cNvSpPr>
          <p:nvPr/>
        </p:nvSpPr>
        <p:spPr bwMode="auto">
          <a:xfrm>
            <a:off x="1573213" y="1851025"/>
            <a:ext cx="2822575" cy="58420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p>
            <a:pPr eaLnBrk="0" hangingPunct="0">
              <a:spcBef>
                <a:spcPct val="50000"/>
              </a:spcBef>
              <a:defRPr/>
            </a:pPr>
            <a:r>
              <a:rPr lang="zh-CN" altLang="en-US" sz="3200" b="1" dirty="0">
                <a:latin typeface="Comic Sans MS" pitchFamily="-111" charset="0"/>
                <a:ea typeface="+mn-ea"/>
                <a:cs typeface="+mn-cs"/>
              </a:rPr>
              <a:t>以斯拉</a:t>
            </a:r>
            <a:endParaRPr lang="en-US" sz="3200" b="1" dirty="0">
              <a:latin typeface="Comic Sans MS" pitchFamily="-111" charset="0"/>
              <a:ea typeface="+mn-ea"/>
              <a:cs typeface="+mn-cs"/>
            </a:endParaRPr>
          </a:p>
        </p:txBody>
      </p:sp>
      <p:sp>
        <p:nvSpPr>
          <p:cNvPr id="251927" name="Text Box 23"/>
          <p:cNvSpPr txBox="1">
            <a:spLocks noChangeArrowheads="1"/>
          </p:cNvSpPr>
          <p:nvPr/>
        </p:nvSpPr>
        <p:spPr bwMode="auto">
          <a:xfrm>
            <a:off x="1603375" y="3787775"/>
            <a:ext cx="2039938" cy="579438"/>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p>
            <a:pPr eaLnBrk="0" hangingPunct="0">
              <a:spcBef>
                <a:spcPct val="50000"/>
              </a:spcBef>
              <a:defRPr/>
            </a:pPr>
            <a:r>
              <a:rPr lang="zh-CN" altLang="en-US" sz="3200" b="1" dirty="0">
                <a:latin typeface="Comic Sans MS" pitchFamily="-111" charset="0"/>
                <a:ea typeface="+mn-ea"/>
                <a:cs typeface="+mn-cs"/>
              </a:rPr>
              <a:t>尼希米</a:t>
            </a:r>
            <a:endParaRPr lang="en-US" sz="3200" b="1" dirty="0">
              <a:latin typeface="Comic Sans MS" pitchFamily="-111" charset="0"/>
              <a:ea typeface="+mn-ea"/>
              <a:cs typeface="+mn-cs"/>
            </a:endParaRPr>
          </a:p>
        </p:txBody>
      </p:sp>
      <p:sp>
        <p:nvSpPr>
          <p:cNvPr id="54296" name="Freeform 24"/>
          <p:cNvSpPr>
            <a:spLocks/>
          </p:cNvSpPr>
          <p:nvPr/>
        </p:nvSpPr>
        <p:spPr bwMode="auto">
          <a:xfrm>
            <a:off x="1816100" y="2859088"/>
            <a:ext cx="642938" cy="565150"/>
          </a:xfrm>
          <a:custGeom>
            <a:avLst/>
            <a:gdLst>
              <a:gd name="T0" fmla="*/ 2147483647 w 405"/>
              <a:gd name="T1" fmla="*/ 2147483647 h 356"/>
              <a:gd name="T2" fmla="*/ 2147483647 w 405"/>
              <a:gd name="T3" fmla="*/ 2147483647 h 356"/>
              <a:gd name="T4" fmla="*/ 2147483647 w 405"/>
              <a:gd name="T5" fmla="*/ 2147483647 h 356"/>
              <a:gd name="T6" fmla="*/ 2147483647 w 405"/>
              <a:gd name="T7" fmla="*/ 2147483647 h 356"/>
              <a:gd name="T8" fmla="*/ 2147483647 w 405"/>
              <a:gd name="T9" fmla="*/ 2147483647 h 356"/>
              <a:gd name="T10" fmla="*/ 2147483647 w 405"/>
              <a:gd name="T11" fmla="*/ 2147483647 h 356"/>
              <a:gd name="T12" fmla="*/ 2147483647 w 405"/>
              <a:gd name="T13" fmla="*/ 2147483647 h 356"/>
              <a:gd name="T14" fmla="*/ 2147483647 w 405"/>
              <a:gd name="T15" fmla="*/ 2147483647 h 356"/>
              <a:gd name="T16" fmla="*/ 2147483647 w 405"/>
              <a:gd name="T17" fmla="*/ 2147483647 h 356"/>
              <a:gd name="T18" fmla="*/ 2147483647 w 405"/>
              <a:gd name="T19" fmla="*/ 2147483647 h 356"/>
              <a:gd name="T20" fmla="*/ 2147483647 w 405"/>
              <a:gd name="T21" fmla="*/ 2147483647 h 356"/>
              <a:gd name="T22" fmla="*/ 2147483647 w 405"/>
              <a:gd name="T23" fmla="*/ 2147483647 h 356"/>
              <a:gd name="T24" fmla="*/ 2147483647 w 405"/>
              <a:gd name="T25" fmla="*/ 2147483647 h 356"/>
              <a:gd name="T26" fmla="*/ 2147483647 w 405"/>
              <a:gd name="T27" fmla="*/ 2147483647 h 356"/>
              <a:gd name="T28" fmla="*/ 2147483647 w 405"/>
              <a:gd name="T29" fmla="*/ 2147483647 h 356"/>
              <a:gd name="T30" fmla="*/ 2147483647 w 405"/>
              <a:gd name="T31" fmla="*/ 2147483647 h 356"/>
              <a:gd name="T32" fmla="*/ 2147483647 w 405"/>
              <a:gd name="T33" fmla="*/ 2147483647 h 356"/>
              <a:gd name="T34" fmla="*/ 2147483647 w 405"/>
              <a:gd name="T35" fmla="*/ 2147483647 h 356"/>
              <a:gd name="T36" fmla="*/ 2147483647 w 405"/>
              <a:gd name="T37" fmla="*/ 2147483647 h 356"/>
              <a:gd name="T38" fmla="*/ 2147483647 w 405"/>
              <a:gd name="T39" fmla="*/ 2147483647 h 356"/>
              <a:gd name="T40" fmla="*/ 2147483647 w 405"/>
              <a:gd name="T41" fmla="*/ 2147483647 h 356"/>
              <a:gd name="T42" fmla="*/ 2147483647 w 405"/>
              <a:gd name="T43" fmla="*/ 2147483647 h 356"/>
              <a:gd name="T44" fmla="*/ 2147483647 w 405"/>
              <a:gd name="T45" fmla="*/ 2147483647 h 356"/>
              <a:gd name="T46" fmla="*/ 2147483647 w 405"/>
              <a:gd name="T47" fmla="*/ 2147483647 h 356"/>
              <a:gd name="T48" fmla="*/ 2147483647 w 405"/>
              <a:gd name="T49" fmla="*/ 2147483647 h 3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5"/>
              <a:gd name="T76" fmla="*/ 0 h 356"/>
              <a:gd name="T77" fmla="*/ 405 w 405"/>
              <a:gd name="T78" fmla="*/ 356 h 3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5" h="356">
                <a:moveTo>
                  <a:pt x="101" y="199"/>
                </a:moveTo>
                <a:cubicBezTo>
                  <a:pt x="144" y="234"/>
                  <a:pt x="181" y="290"/>
                  <a:pt x="232" y="316"/>
                </a:cubicBezTo>
                <a:cubicBezTo>
                  <a:pt x="243" y="321"/>
                  <a:pt x="255" y="320"/>
                  <a:pt x="269" y="322"/>
                </a:cubicBezTo>
                <a:cubicBezTo>
                  <a:pt x="279" y="328"/>
                  <a:pt x="284" y="340"/>
                  <a:pt x="293" y="346"/>
                </a:cubicBezTo>
                <a:cubicBezTo>
                  <a:pt x="300" y="350"/>
                  <a:pt x="309" y="351"/>
                  <a:pt x="317" y="356"/>
                </a:cubicBezTo>
                <a:cubicBezTo>
                  <a:pt x="322" y="355"/>
                  <a:pt x="327" y="355"/>
                  <a:pt x="333" y="354"/>
                </a:cubicBezTo>
                <a:cubicBezTo>
                  <a:pt x="338" y="352"/>
                  <a:pt x="349" y="348"/>
                  <a:pt x="349" y="348"/>
                </a:cubicBezTo>
                <a:cubicBezTo>
                  <a:pt x="358" y="340"/>
                  <a:pt x="370" y="346"/>
                  <a:pt x="381" y="351"/>
                </a:cubicBezTo>
                <a:cubicBezTo>
                  <a:pt x="402" y="347"/>
                  <a:pt x="400" y="349"/>
                  <a:pt x="405" y="332"/>
                </a:cubicBezTo>
                <a:cubicBezTo>
                  <a:pt x="402" y="308"/>
                  <a:pt x="394" y="286"/>
                  <a:pt x="379" y="268"/>
                </a:cubicBezTo>
                <a:cubicBezTo>
                  <a:pt x="373" y="252"/>
                  <a:pt x="366" y="248"/>
                  <a:pt x="352" y="242"/>
                </a:cubicBezTo>
                <a:cubicBezTo>
                  <a:pt x="343" y="203"/>
                  <a:pt x="318" y="167"/>
                  <a:pt x="291" y="140"/>
                </a:cubicBezTo>
                <a:cubicBezTo>
                  <a:pt x="287" y="129"/>
                  <a:pt x="282" y="127"/>
                  <a:pt x="272" y="124"/>
                </a:cubicBezTo>
                <a:cubicBezTo>
                  <a:pt x="230" y="82"/>
                  <a:pt x="195" y="52"/>
                  <a:pt x="139" y="31"/>
                </a:cubicBezTo>
                <a:cubicBezTo>
                  <a:pt x="125" y="19"/>
                  <a:pt x="107" y="15"/>
                  <a:pt x="91" y="10"/>
                </a:cubicBezTo>
                <a:cubicBezTo>
                  <a:pt x="82" y="7"/>
                  <a:pt x="64" y="2"/>
                  <a:pt x="64" y="2"/>
                </a:cubicBezTo>
                <a:cubicBezTo>
                  <a:pt x="37" y="3"/>
                  <a:pt x="34" y="0"/>
                  <a:pt x="21" y="18"/>
                </a:cubicBezTo>
                <a:cubicBezTo>
                  <a:pt x="17" y="32"/>
                  <a:pt x="12" y="46"/>
                  <a:pt x="8" y="60"/>
                </a:cubicBezTo>
                <a:cubicBezTo>
                  <a:pt x="9" y="100"/>
                  <a:pt x="0" y="126"/>
                  <a:pt x="24" y="154"/>
                </a:cubicBezTo>
                <a:cubicBezTo>
                  <a:pt x="27" y="162"/>
                  <a:pt x="31" y="169"/>
                  <a:pt x="35" y="178"/>
                </a:cubicBezTo>
                <a:cubicBezTo>
                  <a:pt x="29" y="191"/>
                  <a:pt x="28" y="204"/>
                  <a:pt x="24" y="218"/>
                </a:cubicBezTo>
                <a:cubicBezTo>
                  <a:pt x="29" y="245"/>
                  <a:pt x="39" y="274"/>
                  <a:pt x="67" y="287"/>
                </a:cubicBezTo>
                <a:cubicBezTo>
                  <a:pt x="97" y="281"/>
                  <a:pt x="76" y="290"/>
                  <a:pt x="91" y="268"/>
                </a:cubicBezTo>
                <a:cubicBezTo>
                  <a:pt x="94" y="262"/>
                  <a:pt x="101" y="252"/>
                  <a:pt x="101" y="252"/>
                </a:cubicBezTo>
                <a:cubicBezTo>
                  <a:pt x="105" y="235"/>
                  <a:pt x="101" y="216"/>
                  <a:pt x="101" y="199"/>
                </a:cubicBezTo>
                <a:close/>
              </a:path>
            </a:pathLst>
          </a:custGeom>
          <a:solidFill>
            <a:srgbClr val="676767"/>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nvGrpSpPr>
          <p:cNvPr id="54297" name="Group 25"/>
          <p:cNvGrpSpPr>
            <a:grpSpLocks/>
          </p:cNvGrpSpPr>
          <p:nvPr/>
        </p:nvGrpSpPr>
        <p:grpSpPr bwMode="auto">
          <a:xfrm>
            <a:off x="7943850" y="3435350"/>
            <a:ext cx="1195388" cy="1098550"/>
            <a:chOff x="3544" y="2589"/>
            <a:chExt cx="753" cy="692"/>
          </a:xfrm>
        </p:grpSpPr>
        <p:sp>
          <p:nvSpPr>
            <p:cNvPr id="54302" name="Freeform 26"/>
            <p:cNvSpPr>
              <a:spLocks/>
            </p:cNvSpPr>
            <p:nvPr/>
          </p:nvSpPr>
          <p:spPr bwMode="auto">
            <a:xfrm>
              <a:off x="4054" y="2719"/>
              <a:ext cx="129" cy="41"/>
            </a:xfrm>
            <a:custGeom>
              <a:avLst/>
              <a:gdLst>
                <a:gd name="T0" fmla="*/ 128 w 129"/>
                <a:gd name="T1" fmla="*/ 40 h 41"/>
                <a:gd name="T2" fmla="*/ 0 w 129"/>
                <a:gd name="T3" fmla="*/ 40 h 41"/>
                <a:gd name="T4" fmla="*/ 0 w 129"/>
                <a:gd name="T5" fmla="*/ 0 h 41"/>
                <a:gd name="T6" fmla="*/ 128 w 129"/>
                <a:gd name="T7" fmla="*/ 40 h 41"/>
                <a:gd name="T8" fmla="*/ 0 60000 65536"/>
                <a:gd name="T9" fmla="*/ 0 60000 65536"/>
                <a:gd name="T10" fmla="*/ 0 60000 65536"/>
                <a:gd name="T11" fmla="*/ 0 60000 65536"/>
                <a:gd name="T12" fmla="*/ 0 w 129"/>
                <a:gd name="T13" fmla="*/ 0 h 41"/>
                <a:gd name="T14" fmla="*/ 129 w 129"/>
                <a:gd name="T15" fmla="*/ 41 h 41"/>
              </a:gdLst>
              <a:ahLst/>
              <a:cxnLst>
                <a:cxn ang="T8">
                  <a:pos x="T0" y="T1"/>
                </a:cxn>
                <a:cxn ang="T9">
                  <a:pos x="T2" y="T3"/>
                </a:cxn>
                <a:cxn ang="T10">
                  <a:pos x="T4" y="T5"/>
                </a:cxn>
                <a:cxn ang="T11">
                  <a:pos x="T6" y="T7"/>
                </a:cxn>
              </a:cxnLst>
              <a:rect l="T12" t="T13" r="T14" b="T15"/>
              <a:pathLst>
                <a:path w="129" h="41">
                  <a:moveTo>
                    <a:pt x="128" y="40"/>
                  </a:moveTo>
                  <a:lnTo>
                    <a:pt x="0" y="40"/>
                  </a:lnTo>
                  <a:lnTo>
                    <a:pt x="0" y="0"/>
                  </a:lnTo>
                  <a:lnTo>
                    <a:pt x="128" y="40"/>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4303" name="Freeform 27"/>
            <p:cNvSpPr>
              <a:spLocks/>
            </p:cNvSpPr>
            <p:nvPr/>
          </p:nvSpPr>
          <p:spPr bwMode="auto">
            <a:xfrm>
              <a:off x="4054" y="2711"/>
              <a:ext cx="129" cy="49"/>
            </a:xfrm>
            <a:custGeom>
              <a:avLst/>
              <a:gdLst>
                <a:gd name="T0" fmla="*/ 128 w 129"/>
                <a:gd name="T1" fmla="*/ 48 h 49"/>
                <a:gd name="T2" fmla="*/ 0 w 129"/>
                <a:gd name="T3" fmla="*/ 48 h 49"/>
                <a:gd name="T4" fmla="*/ 0 w 129"/>
                <a:gd name="T5" fmla="*/ 0 h 49"/>
                <a:gd name="T6" fmla="*/ 128 w 129"/>
                <a:gd name="T7" fmla="*/ 48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5F5F5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4304" name="AutoShape 28"/>
            <p:cNvSpPr>
              <a:spLocks noChangeArrowheads="1"/>
            </p:cNvSpPr>
            <p:nvPr/>
          </p:nvSpPr>
          <p:spPr bwMode="auto">
            <a:xfrm>
              <a:off x="3595" y="2597"/>
              <a:ext cx="460" cy="265"/>
            </a:xfrm>
            <a:prstGeom prst="roundRect">
              <a:avLst>
                <a:gd name="adj" fmla="val 16667"/>
              </a:avLst>
            </a:prstGeom>
            <a:solidFill>
              <a:srgbClr val="E7EC26"/>
            </a:solidFill>
            <a:ln w="38100">
              <a:solidFill>
                <a:schemeClr val="bg2"/>
              </a:solidFill>
              <a:round/>
              <a:headEnd/>
              <a:tailEnd/>
            </a:ln>
          </p:spPr>
          <p:txBody>
            <a:bodyPr wrap="none" anchor="ctr"/>
            <a:lstStyle/>
            <a:p>
              <a:endParaRPr lang="en-US"/>
            </a:p>
          </p:txBody>
        </p:sp>
        <p:sp>
          <p:nvSpPr>
            <p:cNvPr id="54305" name="Rectangle 29"/>
            <p:cNvSpPr>
              <a:spLocks noChangeArrowheads="1"/>
            </p:cNvSpPr>
            <p:nvPr/>
          </p:nvSpPr>
          <p:spPr bwMode="auto">
            <a:xfrm>
              <a:off x="3594" y="2710"/>
              <a:ext cx="611" cy="571"/>
            </a:xfrm>
            <a:prstGeom prst="rect">
              <a:avLst/>
            </a:prstGeom>
            <a:solidFill>
              <a:srgbClr val="FFFF00"/>
            </a:solidFill>
            <a:ln w="38100">
              <a:solidFill>
                <a:srgbClr val="000000"/>
              </a:solidFill>
              <a:miter lim="800000"/>
              <a:headEnd/>
              <a:tailEnd/>
            </a:ln>
          </p:spPr>
          <p:txBody>
            <a:bodyPr wrap="none" anchor="ctr"/>
            <a:lstStyle/>
            <a:p>
              <a:endParaRPr lang="en-US"/>
            </a:p>
          </p:txBody>
        </p:sp>
        <p:sp>
          <p:nvSpPr>
            <p:cNvPr id="54306" name="Line 30"/>
            <p:cNvSpPr>
              <a:spLocks noChangeShapeType="1"/>
            </p:cNvSpPr>
            <p:nvPr/>
          </p:nvSpPr>
          <p:spPr bwMode="auto">
            <a:xfrm>
              <a:off x="3626" y="2867"/>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4307" name="Line 31"/>
            <p:cNvSpPr>
              <a:spLocks noChangeShapeType="1"/>
            </p:cNvSpPr>
            <p:nvPr/>
          </p:nvSpPr>
          <p:spPr bwMode="auto">
            <a:xfrm>
              <a:off x="3626" y="2979"/>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4308" name="Rectangle 32"/>
            <p:cNvSpPr>
              <a:spLocks noChangeArrowheads="1"/>
            </p:cNvSpPr>
            <p:nvPr/>
          </p:nvSpPr>
          <p:spPr bwMode="auto">
            <a:xfrm>
              <a:off x="3544" y="2589"/>
              <a:ext cx="261"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zh-CN" altLang="en-US" sz="900" b="1">
                  <a:solidFill>
                    <a:srgbClr val="000000"/>
                  </a:solidFill>
                  <a:latin typeface="Chicago" charset="0"/>
                </a:rPr>
                <a:t>被掳</a:t>
              </a:r>
              <a:endParaRPr lang="en-US" sz="900" b="1">
                <a:solidFill>
                  <a:srgbClr val="000000"/>
                </a:solidFill>
                <a:latin typeface="Chicago" charset="0"/>
              </a:endParaRPr>
            </a:p>
          </p:txBody>
        </p:sp>
        <p:sp>
          <p:nvSpPr>
            <p:cNvPr id="54309" name="Line 33"/>
            <p:cNvSpPr>
              <a:spLocks noChangeShapeType="1"/>
            </p:cNvSpPr>
            <p:nvPr/>
          </p:nvSpPr>
          <p:spPr bwMode="auto">
            <a:xfrm>
              <a:off x="3626" y="3227"/>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4310" name="Line 34"/>
            <p:cNvSpPr>
              <a:spLocks noChangeShapeType="1"/>
            </p:cNvSpPr>
            <p:nvPr/>
          </p:nvSpPr>
          <p:spPr bwMode="auto">
            <a:xfrm>
              <a:off x="3626" y="3103"/>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4311" name="Rectangle 35"/>
            <p:cNvSpPr>
              <a:spLocks noChangeArrowheads="1"/>
            </p:cNvSpPr>
            <p:nvPr/>
          </p:nvSpPr>
          <p:spPr bwMode="auto">
            <a:xfrm>
              <a:off x="3665" y="2752"/>
              <a:ext cx="307"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1000" b="1">
                  <a:solidFill>
                    <a:srgbClr val="000000"/>
                  </a:solidFill>
                  <a:latin typeface="Helvetica" charset="0"/>
                </a:rPr>
                <a:t>70 </a:t>
              </a:r>
              <a:r>
                <a:rPr lang="zh-CN" altLang="en-US" sz="1000" b="1">
                  <a:solidFill>
                    <a:srgbClr val="000000"/>
                  </a:solidFill>
                  <a:latin typeface="Helvetica" charset="0"/>
                </a:rPr>
                <a:t>年</a:t>
              </a:r>
              <a:endParaRPr lang="en-US" sz="1000" b="1">
                <a:solidFill>
                  <a:srgbClr val="000000"/>
                </a:solidFill>
                <a:latin typeface="Helvetica" charset="0"/>
              </a:endParaRPr>
            </a:p>
          </p:txBody>
        </p:sp>
        <p:sp>
          <p:nvSpPr>
            <p:cNvPr id="54312" name="Rectangle 36"/>
            <p:cNvSpPr>
              <a:spLocks noChangeArrowheads="1"/>
            </p:cNvSpPr>
            <p:nvPr/>
          </p:nvSpPr>
          <p:spPr bwMode="auto">
            <a:xfrm>
              <a:off x="3695" y="2864"/>
              <a:ext cx="424"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1000" b="1">
                  <a:solidFill>
                    <a:srgbClr val="000000"/>
                  </a:solidFill>
                  <a:latin typeface="Helvetica" charset="0"/>
                </a:rPr>
                <a:t>3 </a:t>
              </a:r>
              <a:r>
                <a:rPr lang="zh-CN" altLang="en-US" sz="1000" b="1">
                  <a:solidFill>
                    <a:srgbClr val="000000"/>
                  </a:solidFill>
                  <a:latin typeface="Helvetica" charset="0"/>
                </a:rPr>
                <a:t>次跋涉</a:t>
              </a:r>
              <a:endParaRPr lang="en-US" sz="1000" b="1">
                <a:solidFill>
                  <a:srgbClr val="000000"/>
                </a:solidFill>
                <a:latin typeface="Helvetica" charset="0"/>
              </a:endParaRPr>
            </a:p>
          </p:txBody>
        </p:sp>
        <p:sp>
          <p:nvSpPr>
            <p:cNvPr id="54313" name="Rectangle 37"/>
            <p:cNvSpPr>
              <a:spLocks noChangeArrowheads="1"/>
            </p:cNvSpPr>
            <p:nvPr/>
          </p:nvSpPr>
          <p:spPr bwMode="auto">
            <a:xfrm>
              <a:off x="3676" y="3115"/>
              <a:ext cx="524"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eaLnBrk="0" hangingPunct="0"/>
              <a:r>
                <a:rPr lang="en-US" sz="1000" b="1">
                  <a:solidFill>
                    <a:srgbClr val="000000"/>
                  </a:solidFill>
                  <a:latin typeface="Helvetica" charset="0"/>
                </a:rPr>
                <a:t>Z - E – N</a:t>
              </a:r>
            </a:p>
          </p:txBody>
        </p:sp>
        <p:sp>
          <p:nvSpPr>
            <p:cNvPr id="54314" name="Rectangle 38"/>
            <p:cNvSpPr>
              <a:spLocks noChangeArrowheads="1"/>
            </p:cNvSpPr>
            <p:nvPr/>
          </p:nvSpPr>
          <p:spPr bwMode="auto">
            <a:xfrm>
              <a:off x="3672" y="2696"/>
              <a:ext cx="373" cy="7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54315" name="Rectangle 39"/>
            <p:cNvSpPr>
              <a:spLocks noChangeArrowheads="1"/>
            </p:cNvSpPr>
            <p:nvPr/>
          </p:nvSpPr>
          <p:spPr bwMode="auto">
            <a:xfrm>
              <a:off x="3609" y="2695"/>
              <a:ext cx="373" cy="7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54316" name="Rectangle 40"/>
            <p:cNvSpPr>
              <a:spLocks noChangeArrowheads="1"/>
            </p:cNvSpPr>
            <p:nvPr/>
          </p:nvSpPr>
          <p:spPr bwMode="auto">
            <a:xfrm>
              <a:off x="3566" y="3007"/>
              <a:ext cx="731"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eaLnBrk="0" hangingPunct="0"/>
              <a:r>
                <a:rPr lang="en-US" sz="800" b="1">
                  <a:solidFill>
                    <a:srgbClr val="000000"/>
                  </a:solidFill>
                  <a:latin typeface="Helvetica" charset="0"/>
                </a:rPr>
                <a:t>100 </a:t>
              </a:r>
              <a:r>
                <a:rPr lang="zh-CN" altLang="en-US" sz="800" b="1">
                  <a:solidFill>
                    <a:srgbClr val="000000"/>
                  </a:solidFill>
                  <a:latin typeface="Helvetica" charset="0"/>
                </a:rPr>
                <a:t>年</a:t>
              </a:r>
              <a:r>
                <a:rPr lang="en-US" altLang="ja-JP" sz="800" b="1">
                  <a:solidFill>
                    <a:srgbClr val="000000"/>
                  </a:solidFill>
                  <a:latin typeface="Helvetica" charset="0"/>
                </a:rPr>
                <a:t> / 50,000</a:t>
              </a:r>
              <a:endParaRPr lang="en-US" sz="800" b="1">
                <a:solidFill>
                  <a:srgbClr val="000000"/>
                </a:solidFill>
                <a:latin typeface="Helvetica" charset="0"/>
              </a:endParaRPr>
            </a:p>
          </p:txBody>
        </p:sp>
      </p:grpSp>
      <p:sp>
        <p:nvSpPr>
          <p:cNvPr id="54298" name="Text Box 41"/>
          <p:cNvSpPr txBox="1">
            <a:spLocks noChangeArrowheads="1"/>
          </p:cNvSpPr>
          <p:nvPr/>
        </p:nvSpPr>
        <p:spPr bwMode="auto">
          <a:xfrm>
            <a:off x="8721725" y="90488"/>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000">
                <a:solidFill>
                  <a:srgbClr val="FFA27C"/>
                </a:solidFill>
                <a:latin typeface="B VAG Rounded Bold" charset="0"/>
              </a:rPr>
              <a:t> </a:t>
            </a:r>
          </a:p>
        </p:txBody>
      </p:sp>
      <p:sp>
        <p:nvSpPr>
          <p:cNvPr id="54299" name="Text Box 42"/>
          <p:cNvSpPr txBox="1">
            <a:spLocks noChangeArrowheads="1"/>
          </p:cNvSpPr>
          <p:nvPr/>
        </p:nvSpPr>
        <p:spPr bwMode="auto">
          <a:xfrm>
            <a:off x="8594725" y="6427788"/>
            <a:ext cx="3238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800" b="1">
                <a:latin typeface="Comic Sans MS" charset="0"/>
              </a:rPr>
              <a:t>4</a:t>
            </a:r>
            <a:endParaRPr lang="en-US" sz="2000">
              <a:solidFill>
                <a:srgbClr val="FFA27C"/>
              </a:solidFill>
              <a:latin typeface="B VAG Rounded Bold" charset="0"/>
            </a:endParaRPr>
          </a:p>
        </p:txBody>
      </p:sp>
      <p:sp>
        <p:nvSpPr>
          <p:cNvPr id="251947" name="Rectangle 43"/>
          <p:cNvSpPr>
            <a:spLocks noChangeArrowheads="1"/>
          </p:cNvSpPr>
          <p:nvPr/>
        </p:nvSpPr>
        <p:spPr bwMode="auto">
          <a:xfrm>
            <a:off x="8081963" y="6538913"/>
            <a:ext cx="339725" cy="244475"/>
          </a:xfrm>
          <a:prstGeom prst="rect">
            <a:avLst/>
          </a:prstGeom>
          <a:noFill/>
          <a:ln w="12700">
            <a:noFill/>
            <a:miter lim="800000"/>
            <a:headEnd/>
            <a:tailEnd/>
          </a:ln>
          <a:effectLst/>
        </p:spPr>
        <p:txBody>
          <a:bodyPr wrap="none" anchor="ctr">
            <a:spAutoFit/>
          </a:bodyPr>
          <a:lstStyle/>
          <a:p>
            <a:pPr algn="ctr" eaLnBrk="0" hangingPunct="0">
              <a:defRPr/>
            </a:pPr>
            <a:r>
              <a:rPr lang="en-US" sz="1000" b="1">
                <a:effectLst>
                  <a:outerShdw blurRad="38100" dist="38100" dir="2700000" algn="tl">
                    <a:srgbClr val="000000"/>
                  </a:outerShdw>
                </a:effectLst>
                <a:latin typeface="Comic Sans MS" charset="0"/>
              </a:rPr>
              <a:t>65</a:t>
            </a:r>
          </a:p>
        </p:txBody>
      </p:sp>
      <p:sp>
        <p:nvSpPr>
          <p:cNvPr id="54301" name="Text Box 44"/>
          <p:cNvSpPr txBox="1">
            <a:spLocks noChangeArrowheads="1"/>
          </p:cNvSpPr>
          <p:nvPr/>
        </p:nvSpPr>
        <p:spPr bwMode="auto">
          <a:xfrm>
            <a:off x="6994525" y="6284913"/>
            <a:ext cx="16319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200" b="1">
                <a:latin typeface="Arial" charset="0"/>
              </a:rPr>
              <a:t>Handbook pg. 37-38</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51912"/>
                                        </p:tgtEl>
                                        <p:attrNameLst>
                                          <p:attrName>style.visibility</p:attrName>
                                        </p:attrNameLst>
                                      </p:cBhvr>
                                      <p:to>
                                        <p:strVal val="visible"/>
                                      </p:to>
                                    </p:set>
                                    <p:anim calcmode="lin" valueType="num">
                                      <p:cBhvr>
                                        <p:cTn id="7" dur="500" fill="hold"/>
                                        <p:tgtEl>
                                          <p:spTgt spid="251912"/>
                                        </p:tgtEl>
                                        <p:attrNameLst>
                                          <p:attrName>ppt_x</p:attrName>
                                        </p:attrNameLst>
                                      </p:cBhvr>
                                      <p:tavLst>
                                        <p:tav tm="0">
                                          <p:val>
                                            <p:strVal val="#ppt_x-#ppt_w/2"/>
                                          </p:val>
                                        </p:tav>
                                        <p:tav tm="100000">
                                          <p:val>
                                            <p:strVal val="#ppt_x"/>
                                          </p:val>
                                        </p:tav>
                                      </p:tavLst>
                                    </p:anim>
                                    <p:anim calcmode="lin" valueType="num">
                                      <p:cBhvr>
                                        <p:cTn id="8" dur="500" fill="hold"/>
                                        <p:tgtEl>
                                          <p:spTgt spid="251912"/>
                                        </p:tgtEl>
                                        <p:attrNameLst>
                                          <p:attrName>ppt_y</p:attrName>
                                        </p:attrNameLst>
                                      </p:cBhvr>
                                      <p:tavLst>
                                        <p:tav tm="0">
                                          <p:val>
                                            <p:strVal val="#ppt_y"/>
                                          </p:val>
                                        </p:tav>
                                        <p:tav tm="100000">
                                          <p:val>
                                            <p:strVal val="#ppt_y"/>
                                          </p:val>
                                        </p:tav>
                                      </p:tavLst>
                                    </p:anim>
                                    <p:anim calcmode="lin" valueType="num">
                                      <p:cBhvr>
                                        <p:cTn id="9" dur="500" fill="hold"/>
                                        <p:tgtEl>
                                          <p:spTgt spid="251912"/>
                                        </p:tgtEl>
                                        <p:attrNameLst>
                                          <p:attrName>ppt_w</p:attrName>
                                        </p:attrNameLst>
                                      </p:cBhvr>
                                      <p:tavLst>
                                        <p:tav tm="0">
                                          <p:val>
                                            <p:fltVal val="0"/>
                                          </p:val>
                                        </p:tav>
                                        <p:tav tm="100000">
                                          <p:val>
                                            <p:strVal val="#ppt_w"/>
                                          </p:val>
                                        </p:tav>
                                      </p:tavLst>
                                    </p:anim>
                                    <p:anim calcmode="lin" valueType="num">
                                      <p:cBhvr>
                                        <p:cTn id="10" dur="500" fill="hold"/>
                                        <p:tgtEl>
                                          <p:spTgt spid="251912"/>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251925"/>
                                        </p:tgtEl>
                                        <p:attrNameLst>
                                          <p:attrName>style.visibility</p:attrName>
                                        </p:attrNameLst>
                                      </p:cBhvr>
                                      <p:to>
                                        <p:strVal val="visible"/>
                                      </p:to>
                                    </p:set>
                                    <p:anim calcmode="lin" valueType="num">
                                      <p:cBhvr>
                                        <p:cTn id="15" dur="500" fill="hold"/>
                                        <p:tgtEl>
                                          <p:spTgt spid="251925"/>
                                        </p:tgtEl>
                                        <p:attrNameLst>
                                          <p:attrName>ppt_w</p:attrName>
                                        </p:attrNameLst>
                                      </p:cBhvr>
                                      <p:tavLst>
                                        <p:tav tm="0">
                                          <p:val>
                                            <p:fltVal val="0"/>
                                          </p:val>
                                        </p:tav>
                                        <p:tav tm="100000">
                                          <p:val>
                                            <p:strVal val="#ppt_w"/>
                                          </p:val>
                                        </p:tav>
                                      </p:tavLst>
                                    </p:anim>
                                    <p:anim calcmode="lin" valueType="num">
                                      <p:cBhvr>
                                        <p:cTn id="16" dur="500" fill="hold"/>
                                        <p:tgtEl>
                                          <p:spTgt spid="251925"/>
                                        </p:tgtEl>
                                        <p:attrNameLst>
                                          <p:attrName>ppt_h</p:attrName>
                                        </p:attrNameLst>
                                      </p:cBhvr>
                                      <p:tavLst>
                                        <p:tav tm="0">
                                          <p:val>
                                            <p:fltVal val="0"/>
                                          </p:val>
                                        </p:tav>
                                        <p:tav tm="100000">
                                          <p:val>
                                            <p:strVal val="#ppt_h"/>
                                          </p:val>
                                        </p:tav>
                                      </p:tavLst>
                                    </p:anim>
                                    <p:anim calcmode="lin" valueType="num">
                                      <p:cBhvr>
                                        <p:cTn id="17" dur="500" fill="hold"/>
                                        <p:tgtEl>
                                          <p:spTgt spid="251925"/>
                                        </p:tgtEl>
                                        <p:attrNameLst>
                                          <p:attrName>ppt_x</p:attrName>
                                        </p:attrNameLst>
                                      </p:cBhvr>
                                      <p:tavLst>
                                        <p:tav tm="0">
                                          <p:val>
                                            <p:fltVal val="0.5"/>
                                          </p:val>
                                        </p:tav>
                                        <p:tav tm="100000">
                                          <p:val>
                                            <p:strVal val="#ppt_x"/>
                                          </p:val>
                                        </p:tav>
                                      </p:tavLst>
                                    </p:anim>
                                    <p:anim calcmode="lin" valueType="num">
                                      <p:cBhvr>
                                        <p:cTn id="18" dur="500" fill="hold"/>
                                        <p:tgtEl>
                                          <p:spTgt spid="251925"/>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251926"/>
                                        </p:tgtEl>
                                        <p:attrNameLst>
                                          <p:attrName>style.visibility</p:attrName>
                                        </p:attrNameLst>
                                      </p:cBhvr>
                                      <p:to>
                                        <p:strVal val="visible"/>
                                      </p:to>
                                    </p:set>
                                    <p:anim calcmode="lin" valueType="num">
                                      <p:cBhvr>
                                        <p:cTn id="23" dur="500" fill="hold"/>
                                        <p:tgtEl>
                                          <p:spTgt spid="251926"/>
                                        </p:tgtEl>
                                        <p:attrNameLst>
                                          <p:attrName>ppt_w</p:attrName>
                                        </p:attrNameLst>
                                      </p:cBhvr>
                                      <p:tavLst>
                                        <p:tav tm="0">
                                          <p:val>
                                            <p:fltVal val="0"/>
                                          </p:val>
                                        </p:tav>
                                        <p:tav tm="100000">
                                          <p:val>
                                            <p:strVal val="#ppt_w"/>
                                          </p:val>
                                        </p:tav>
                                      </p:tavLst>
                                    </p:anim>
                                    <p:anim calcmode="lin" valueType="num">
                                      <p:cBhvr>
                                        <p:cTn id="24" dur="500" fill="hold"/>
                                        <p:tgtEl>
                                          <p:spTgt spid="251926"/>
                                        </p:tgtEl>
                                        <p:attrNameLst>
                                          <p:attrName>ppt_h</p:attrName>
                                        </p:attrNameLst>
                                      </p:cBhvr>
                                      <p:tavLst>
                                        <p:tav tm="0">
                                          <p:val>
                                            <p:fltVal val="0"/>
                                          </p:val>
                                        </p:tav>
                                        <p:tav tm="100000">
                                          <p:val>
                                            <p:strVal val="#ppt_h"/>
                                          </p:val>
                                        </p:tav>
                                      </p:tavLst>
                                    </p:anim>
                                    <p:anim calcmode="lin" valueType="num">
                                      <p:cBhvr>
                                        <p:cTn id="25" dur="500" fill="hold"/>
                                        <p:tgtEl>
                                          <p:spTgt spid="251926"/>
                                        </p:tgtEl>
                                        <p:attrNameLst>
                                          <p:attrName>ppt_x</p:attrName>
                                        </p:attrNameLst>
                                      </p:cBhvr>
                                      <p:tavLst>
                                        <p:tav tm="0">
                                          <p:val>
                                            <p:fltVal val="0.5"/>
                                          </p:val>
                                        </p:tav>
                                        <p:tav tm="100000">
                                          <p:val>
                                            <p:strVal val="#ppt_x"/>
                                          </p:val>
                                        </p:tav>
                                      </p:tavLst>
                                    </p:anim>
                                    <p:anim calcmode="lin" valueType="num">
                                      <p:cBhvr>
                                        <p:cTn id="26" dur="500" fill="hold"/>
                                        <p:tgtEl>
                                          <p:spTgt spid="251926"/>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251927"/>
                                        </p:tgtEl>
                                        <p:attrNameLst>
                                          <p:attrName>style.visibility</p:attrName>
                                        </p:attrNameLst>
                                      </p:cBhvr>
                                      <p:to>
                                        <p:strVal val="visible"/>
                                      </p:to>
                                    </p:set>
                                    <p:anim calcmode="lin" valueType="num">
                                      <p:cBhvr>
                                        <p:cTn id="31" dur="500" fill="hold"/>
                                        <p:tgtEl>
                                          <p:spTgt spid="251927"/>
                                        </p:tgtEl>
                                        <p:attrNameLst>
                                          <p:attrName>ppt_w</p:attrName>
                                        </p:attrNameLst>
                                      </p:cBhvr>
                                      <p:tavLst>
                                        <p:tav tm="0">
                                          <p:val>
                                            <p:fltVal val="0"/>
                                          </p:val>
                                        </p:tav>
                                        <p:tav tm="100000">
                                          <p:val>
                                            <p:strVal val="#ppt_w"/>
                                          </p:val>
                                        </p:tav>
                                      </p:tavLst>
                                    </p:anim>
                                    <p:anim calcmode="lin" valueType="num">
                                      <p:cBhvr>
                                        <p:cTn id="32" dur="500" fill="hold"/>
                                        <p:tgtEl>
                                          <p:spTgt spid="251927"/>
                                        </p:tgtEl>
                                        <p:attrNameLst>
                                          <p:attrName>ppt_h</p:attrName>
                                        </p:attrNameLst>
                                      </p:cBhvr>
                                      <p:tavLst>
                                        <p:tav tm="0">
                                          <p:val>
                                            <p:fltVal val="0"/>
                                          </p:val>
                                        </p:tav>
                                        <p:tav tm="100000">
                                          <p:val>
                                            <p:strVal val="#ppt_h"/>
                                          </p:val>
                                        </p:tav>
                                      </p:tavLst>
                                    </p:anim>
                                    <p:anim calcmode="lin" valueType="num">
                                      <p:cBhvr>
                                        <p:cTn id="33" dur="500" fill="hold"/>
                                        <p:tgtEl>
                                          <p:spTgt spid="251927"/>
                                        </p:tgtEl>
                                        <p:attrNameLst>
                                          <p:attrName>ppt_x</p:attrName>
                                        </p:attrNameLst>
                                      </p:cBhvr>
                                      <p:tavLst>
                                        <p:tav tm="0">
                                          <p:val>
                                            <p:fltVal val="0.5"/>
                                          </p:val>
                                        </p:tav>
                                        <p:tav tm="100000">
                                          <p:val>
                                            <p:strVal val="#ppt_x"/>
                                          </p:val>
                                        </p:tav>
                                      </p:tavLst>
                                    </p:anim>
                                    <p:anim calcmode="lin" valueType="num">
                                      <p:cBhvr>
                                        <p:cTn id="34" dur="500" fill="hold"/>
                                        <p:tgtEl>
                                          <p:spTgt spid="25192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12" grpId="0" autoUpdateAnimBg="0"/>
      <p:bldP spid="251925" grpId="0" autoUpdateAnimBg="0"/>
      <p:bldP spid="251926" grpId="0" autoUpdateAnimBg="0"/>
      <p:bldP spid="251927"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Freeform 2"/>
          <p:cNvSpPr>
            <a:spLocks/>
          </p:cNvSpPr>
          <p:nvPr/>
        </p:nvSpPr>
        <p:spPr bwMode="auto">
          <a:xfrm>
            <a:off x="1720850" y="2590800"/>
            <a:ext cx="1011238" cy="954088"/>
          </a:xfrm>
          <a:custGeom>
            <a:avLst/>
            <a:gdLst>
              <a:gd name="T0" fmla="*/ 2147483647 w 637"/>
              <a:gd name="T1" fmla="*/ 2147483647 h 601"/>
              <a:gd name="T2" fmla="*/ 2147483647 w 637"/>
              <a:gd name="T3" fmla="*/ 2147483647 h 601"/>
              <a:gd name="T4" fmla="*/ 2147483647 w 637"/>
              <a:gd name="T5" fmla="*/ 2147483647 h 601"/>
              <a:gd name="T6" fmla="*/ 2147483647 w 637"/>
              <a:gd name="T7" fmla="*/ 2147483647 h 601"/>
              <a:gd name="T8" fmla="*/ 2147483647 w 637"/>
              <a:gd name="T9" fmla="*/ 2147483647 h 601"/>
              <a:gd name="T10" fmla="*/ 2147483647 w 637"/>
              <a:gd name="T11" fmla="*/ 2147483647 h 601"/>
              <a:gd name="T12" fmla="*/ 2147483647 w 637"/>
              <a:gd name="T13" fmla="*/ 2147483647 h 601"/>
              <a:gd name="T14" fmla="*/ 2147483647 w 637"/>
              <a:gd name="T15" fmla="*/ 2147483647 h 601"/>
              <a:gd name="T16" fmla="*/ 2147483647 w 637"/>
              <a:gd name="T17" fmla="*/ 2147483647 h 601"/>
              <a:gd name="T18" fmla="*/ 2147483647 w 637"/>
              <a:gd name="T19" fmla="*/ 2147483647 h 601"/>
              <a:gd name="T20" fmla="*/ 2147483647 w 637"/>
              <a:gd name="T21" fmla="*/ 2147483647 h 601"/>
              <a:gd name="T22" fmla="*/ 2147483647 w 637"/>
              <a:gd name="T23" fmla="*/ 2147483647 h 601"/>
              <a:gd name="T24" fmla="*/ 2147483647 w 637"/>
              <a:gd name="T25" fmla="*/ 2147483647 h 601"/>
              <a:gd name="T26" fmla="*/ 2147483647 w 637"/>
              <a:gd name="T27" fmla="*/ 2147483647 h 601"/>
              <a:gd name="T28" fmla="*/ 2147483647 w 637"/>
              <a:gd name="T29" fmla="*/ 2147483647 h 601"/>
              <a:gd name="T30" fmla="*/ 2147483647 w 637"/>
              <a:gd name="T31" fmla="*/ 2147483647 h 601"/>
              <a:gd name="T32" fmla="*/ 2147483647 w 637"/>
              <a:gd name="T33" fmla="*/ 2147483647 h 601"/>
              <a:gd name="T34" fmla="*/ 2147483647 w 637"/>
              <a:gd name="T35" fmla="*/ 2147483647 h 601"/>
              <a:gd name="T36" fmla="*/ 2147483647 w 637"/>
              <a:gd name="T37" fmla="*/ 2147483647 h 601"/>
              <a:gd name="T38" fmla="*/ 2147483647 w 637"/>
              <a:gd name="T39" fmla="*/ 2147483647 h 601"/>
              <a:gd name="T40" fmla="*/ 2147483647 w 637"/>
              <a:gd name="T41" fmla="*/ 2147483647 h 601"/>
              <a:gd name="T42" fmla="*/ 2147483647 w 637"/>
              <a:gd name="T43" fmla="*/ 2147483647 h 601"/>
              <a:gd name="T44" fmla="*/ 2147483647 w 637"/>
              <a:gd name="T45" fmla="*/ 2147483647 h 601"/>
              <a:gd name="T46" fmla="*/ 2147483647 w 637"/>
              <a:gd name="T47" fmla="*/ 2147483647 h 601"/>
              <a:gd name="T48" fmla="*/ 2147483647 w 637"/>
              <a:gd name="T49" fmla="*/ 2147483647 h 601"/>
              <a:gd name="T50" fmla="*/ 2147483647 w 637"/>
              <a:gd name="T51" fmla="*/ 2147483647 h 601"/>
              <a:gd name="T52" fmla="*/ 2147483647 w 637"/>
              <a:gd name="T53" fmla="*/ 2147483647 h 601"/>
              <a:gd name="T54" fmla="*/ 2147483647 w 637"/>
              <a:gd name="T55" fmla="*/ 2147483647 h 601"/>
              <a:gd name="T56" fmla="*/ 2147483647 w 637"/>
              <a:gd name="T57" fmla="*/ 2147483647 h 601"/>
              <a:gd name="T58" fmla="*/ 2147483647 w 637"/>
              <a:gd name="T59" fmla="*/ 2147483647 h 601"/>
              <a:gd name="T60" fmla="*/ 2147483647 w 637"/>
              <a:gd name="T61" fmla="*/ 2147483647 h 601"/>
              <a:gd name="T62" fmla="*/ 2147483647 w 637"/>
              <a:gd name="T63" fmla="*/ 2147483647 h 601"/>
              <a:gd name="T64" fmla="*/ 2147483647 w 637"/>
              <a:gd name="T65" fmla="*/ 2147483647 h 601"/>
              <a:gd name="T66" fmla="*/ 2147483647 w 637"/>
              <a:gd name="T67" fmla="*/ 2147483647 h 601"/>
              <a:gd name="T68" fmla="*/ 2147483647 w 637"/>
              <a:gd name="T69" fmla="*/ 2147483647 h 601"/>
              <a:gd name="T70" fmla="*/ 2147483647 w 637"/>
              <a:gd name="T71" fmla="*/ 2147483647 h 601"/>
              <a:gd name="T72" fmla="*/ 2147483647 w 637"/>
              <a:gd name="T73" fmla="*/ 0 h 601"/>
              <a:gd name="T74" fmla="*/ 2147483647 w 637"/>
              <a:gd name="T75" fmla="*/ 0 h 6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37"/>
              <a:gd name="T115" fmla="*/ 0 h 601"/>
              <a:gd name="T116" fmla="*/ 637 w 637"/>
              <a:gd name="T117" fmla="*/ 601 h 6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37" h="601">
                <a:moveTo>
                  <a:pt x="0" y="0"/>
                </a:moveTo>
                <a:lnTo>
                  <a:pt x="12" y="24"/>
                </a:lnTo>
                <a:lnTo>
                  <a:pt x="12" y="48"/>
                </a:lnTo>
                <a:lnTo>
                  <a:pt x="12" y="72"/>
                </a:lnTo>
                <a:lnTo>
                  <a:pt x="12" y="96"/>
                </a:lnTo>
                <a:lnTo>
                  <a:pt x="12" y="120"/>
                </a:lnTo>
                <a:lnTo>
                  <a:pt x="12" y="144"/>
                </a:lnTo>
                <a:lnTo>
                  <a:pt x="36" y="144"/>
                </a:lnTo>
                <a:lnTo>
                  <a:pt x="72" y="156"/>
                </a:lnTo>
                <a:lnTo>
                  <a:pt x="96" y="168"/>
                </a:lnTo>
                <a:lnTo>
                  <a:pt x="120" y="180"/>
                </a:lnTo>
                <a:lnTo>
                  <a:pt x="144" y="192"/>
                </a:lnTo>
                <a:lnTo>
                  <a:pt x="168" y="192"/>
                </a:lnTo>
                <a:lnTo>
                  <a:pt x="192" y="204"/>
                </a:lnTo>
                <a:lnTo>
                  <a:pt x="216" y="216"/>
                </a:lnTo>
                <a:lnTo>
                  <a:pt x="240" y="228"/>
                </a:lnTo>
                <a:lnTo>
                  <a:pt x="264" y="240"/>
                </a:lnTo>
                <a:lnTo>
                  <a:pt x="288" y="264"/>
                </a:lnTo>
                <a:lnTo>
                  <a:pt x="312" y="288"/>
                </a:lnTo>
                <a:lnTo>
                  <a:pt x="336" y="300"/>
                </a:lnTo>
                <a:lnTo>
                  <a:pt x="348" y="324"/>
                </a:lnTo>
                <a:lnTo>
                  <a:pt x="360" y="348"/>
                </a:lnTo>
                <a:lnTo>
                  <a:pt x="372" y="372"/>
                </a:lnTo>
                <a:lnTo>
                  <a:pt x="384" y="396"/>
                </a:lnTo>
                <a:lnTo>
                  <a:pt x="408" y="408"/>
                </a:lnTo>
                <a:lnTo>
                  <a:pt x="420" y="432"/>
                </a:lnTo>
                <a:lnTo>
                  <a:pt x="432" y="456"/>
                </a:lnTo>
                <a:lnTo>
                  <a:pt x="444" y="480"/>
                </a:lnTo>
                <a:lnTo>
                  <a:pt x="456" y="504"/>
                </a:lnTo>
                <a:lnTo>
                  <a:pt x="456" y="528"/>
                </a:lnTo>
                <a:lnTo>
                  <a:pt x="456" y="552"/>
                </a:lnTo>
                <a:lnTo>
                  <a:pt x="456" y="576"/>
                </a:lnTo>
                <a:lnTo>
                  <a:pt x="456" y="600"/>
                </a:lnTo>
                <a:lnTo>
                  <a:pt x="480" y="600"/>
                </a:lnTo>
                <a:lnTo>
                  <a:pt x="504" y="600"/>
                </a:lnTo>
                <a:lnTo>
                  <a:pt x="528" y="600"/>
                </a:lnTo>
                <a:lnTo>
                  <a:pt x="564" y="600"/>
                </a:lnTo>
                <a:lnTo>
                  <a:pt x="588" y="600"/>
                </a:lnTo>
                <a:lnTo>
                  <a:pt x="612" y="600"/>
                </a:lnTo>
                <a:lnTo>
                  <a:pt x="636" y="600"/>
                </a:lnTo>
                <a:lnTo>
                  <a:pt x="636" y="576"/>
                </a:lnTo>
                <a:lnTo>
                  <a:pt x="624" y="552"/>
                </a:lnTo>
                <a:lnTo>
                  <a:pt x="624" y="528"/>
                </a:lnTo>
                <a:lnTo>
                  <a:pt x="612" y="504"/>
                </a:lnTo>
                <a:lnTo>
                  <a:pt x="600" y="480"/>
                </a:lnTo>
                <a:lnTo>
                  <a:pt x="588" y="456"/>
                </a:lnTo>
                <a:lnTo>
                  <a:pt x="576" y="432"/>
                </a:lnTo>
                <a:lnTo>
                  <a:pt x="564" y="408"/>
                </a:lnTo>
                <a:lnTo>
                  <a:pt x="552" y="384"/>
                </a:lnTo>
                <a:lnTo>
                  <a:pt x="540" y="360"/>
                </a:lnTo>
                <a:lnTo>
                  <a:pt x="516" y="336"/>
                </a:lnTo>
                <a:lnTo>
                  <a:pt x="504" y="312"/>
                </a:lnTo>
                <a:lnTo>
                  <a:pt x="504" y="288"/>
                </a:lnTo>
                <a:lnTo>
                  <a:pt x="492" y="264"/>
                </a:lnTo>
                <a:lnTo>
                  <a:pt x="468" y="252"/>
                </a:lnTo>
                <a:lnTo>
                  <a:pt x="456" y="228"/>
                </a:lnTo>
                <a:lnTo>
                  <a:pt x="432" y="216"/>
                </a:lnTo>
                <a:lnTo>
                  <a:pt x="420" y="192"/>
                </a:lnTo>
                <a:lnTo>
                  <a:pt x="408" y="168"/>
                </a:lnTo>
                <a:lnTo>
                  <a:pt x="384" y="156"/>
                </a:lnTo>
                <a:lnTo>
                  <a:pt x="372" y="132"/>
                </a:lnTo>
                <a:lnTo>
                  <a:pt x="348" y="120"/>
                </a:lnTo>
                <a:lnTo>
                  <a:pt x="324" y="108"/>
                </a:lnTo>
                <a:lnTo>
                  <a:pt x="300" y="96"/>
                </a:lnTo>
                <a:lnTo>
                  <a:pt x="276" y="84"/>
                </a:lnTo>
                <a:lnTo>
                  <a:pt x="252" y="72"/>
                </a:lnTo>
                <a:lnTo>
                  <a:pt x="228" y="60"/>
                </a:lnTo>
                <a:lnTo>
                  <a:pt x="204" y="48"/>
                </a:lnTo>
                <a:lnTo>
                  <a:pt x="180" y="36"/>
                </a:lnTo>
                <a:lnTo>
                  <a:pt x="156" y="36"/>
                </a:lnTo>
                <a:lnTo>
                  <a:pt x="132" y="24"/>
                </a:lnTo>
                <a:lnTo>
                  <a:pt x="108" y="24"/>
                </a:lnTo>
                <a:lnTo>
                  <a:pt x="84" y="12"/>
                </a:lnTo>
                <a:lnTo>
                  <a:pt x="60" y="0"/>
                </a:lnTo>
                <a:lnTo>
                  <a:pt x="36" y="0"/>
                </a:lnTo>
                <a:lnTo>
                  <a:pt x="12" y="0"/>
                </a:lnTo>
                <a:lnTo>
                  <a:pt x="0" y="0"/>
                </a:lnTo>
              </a:path>
            </a:pathLst>
          </a:custGeom>
          <a:solidFill>
            <a:srgbClr val="505050"/>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6322" name="Rectangle 3"/>
          <p:cNvSpPr>
            <a:spLocks noChangeArrowheads="1"/>
          </p:cNvSpPr>
          <p:nvPr/>
        </p:nvSpPr>
        <p:spPr bwMode="auto">
          <a:xfrm>
            <a:off x="7172325" y="5473700"/>
            <a:ext cx="1176338"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53956" name="Rectangle 4"/>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eaLnBrk="0" hangingPunct="0">
              <a:spcBef>
                <a:spcPct val="50000"/>
              </a:spcBef>
              <a:defRPr/>
            </a:pPr>
            <a:r>
              <a:rPr lang="en-US" sz="8800">
                <a:solidFill>
                  <a:schemeClr val="tx2"/>
                </a:solidFill>
                <a:latin typeface="Times" charset="0"/>
              </a:rPr>
              <a:t>7</a:t>
            </a:r>
          </a:p>
        </p:txBody>
      </p:sp>
      <p:sp>
        <p:nvSpPr>
          <p:cNvPr id="253957" name="Line 5"/>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imes New Roman" pitchFamily="-111" charset="0"/>
              <a:ea typeface="+mn-ea"/>
              <a:cs typeface="+mn-cs"/>
            </a:endParaRPr>
          </a:p>
        </p:txBody>
      </p:sp>
      <p:sp>
        <p:nvSpPr>
          <p:cNvPr id="56325" name="Rectangle 6"/>
          <p:cNvSpPr>
            <a:spLocks noChangeArrowheads="1"/>
          </p:cNvSpPr>
          <p:nvPr/>
        </p:nvSpPr>
        <p:spPr bwMode="auto">
          <a:xfrm>
            <a:off x="7499350" y="6102350"/>
            <a:ext cx="1185863"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53959" name="Rectangle 7"/>
          <p:cNvSpPr>
            <a:spLocks noChangeArrowheads="1"/>
          </p:cNvSpPr>
          <p:nvPr/>
        </p:nvSpPr>
        <p:spPr bwMode="auto">
          <a:xfrm>
            <a:off x="7759700" y="6226175"/>
            <a:ext cx="184150" cy="336550"/>
          </a:xfrm>
          <a:prstGeom prst="rect">
            <a:avLst/>
          </a:prstGeom>
          <a:noFill/>
          <a:ln w="12700">
            <a:noFill/>
            <a:miter lim="800000"/>
            <a:headEnd/>
            <a:tailEnd/>
          </a:ln>
          <a:effectLst/>
        </p:spPr>
        <p:txBody>
          <a:bodyPr wrap="none">
            <a:spAutoFit/>
          </a:bodyPr>
          <a:lstStyle/>
          <a:p>
            <a:pPr eaLnBrk="0" hangingPunct="0">
              <a:defRPr/>
            </a:pPr>
            <a:endParaRPr lang="en-US" sz="1600" b="1">
              <a:solidFill>
                <a:schemeClr val="hlink"/>
              </a:solidFill>
              <a:effectLst>
                <a:outerShdw blurRad="38100" dist="38100" dir="2700000" algn="tl">
                  <a:srgbClr val="000000"/>
                </a:outerShdw>
              </a:effectLst>
              <a:latin typeface="Comic Sans MS" charset="0"/>
            </a:endParaRPr>
          </a:p>
        </p:txBody>
      </p:sp>
      <p:sp>
        <p:nvSpPr>
          <p:cNvPr id="56327" name="Text Box 8"/>
          <p:cNvSpPr txBox="1">
            <a:spLocks noChangeArrowheads="1"/>
          </p:cNvSpPr>
          <p:nvPr/>
        </p:nvSpPr>
        <p:spPr bwMode="auto">
          <a:xfrm>
            <a:off x="533400" y="6483350"/>
            <a:ext cx="19939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endParaRPr lang="en-US" sz="1600" b="1">
              <a:latin typeface="Comic Sans MS" charset="0"/>
            </a:endParaRPr>
          </a:p>
        </p:txBody>
      </p:sp>
      <p:sp>
        <p:nvSpPr>
          <p:cNvPr id="253961" name="Text Box 9"/>
          <p:cNvSpPr txBox="1">
            <a:spLocks noChangeArrowheads="1"/>
          </p:cNvSpPr>
          <p:nvPr/>
        </p:nvSpPr>
        <p:spPr bwMode="auto">
          <a:xfrm>
            <a:off x="1573213" y="1851025"/>
            <a:ext cx="2822575" cy="579438"/>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p>
            <a:pPr eaLnBrk="0" hangingPunct="0">
              <a:spcBef>
                <a:spcPct val="50000"/>
              </a:spcBef>
              <a:defRPr/>
            </a:pPr>
            <a:r>
              <a:rPr lang="zh-CN" altLang="en-US" sz="3200" b="1" dirty="0">
                <a:solidFill>
                  <a:srgbClr val="00FF00"/>
                </a:solidFill>
                <a:latin typeface="Comic Sans MS" pitchFamily="-111" charset="0"/>
                <a:ea typeface="+mn-ea"/>
                <a:cs typeface="+mn-cs"/>
              </a:rPr>
              <a:t>以斯拉</a:t>
            </a:r>
            <a:endParaRPr lang="en-US" sz="3200" b="1" dirty="0">
              <a:solidFill>
                <a:srgbClr val="00FF00"/>
              </a:solidFill>
              <a:latin typeface="Comic Sans MS" pitchFamily="-111" charset="0"/>
              <a:ea typeface="+mn-ea"/>
              <a:cs typeface="+mn-cs"/>
            </a:endParaRPr>
          </a:p>
        </p:txBody>
      </p:sp>
      <p:sp>
        <p:nvSpPr>
          <p:cNvPr id="253962" name="Text Box 10"/>
          <p:cNvSpPr txBox="1">
            <a:spLocks noChangeArrowheads="1"/>
          </p:cNvSpPr>
          <p:nvPr/>
        </p:nvSpPr>
        <p:spPr bwMode="auto">
          <a:xfrm>
            <a:off x="673100" y="3787775"/>
            <a:ext cx="4071938" cy="579438"/>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p>
            <a:pPr eaLnBrk="0" hangingPunct="0">
              <a:spcBef>
                <a:spcPct val="50000"/>
              </a:spcBef>
              <a:defRPr/>
            </a:pPr>
            <a:r>
              <a:rPr lang="zh-CN" altLang="en-US" sz="3200" b="1" dirty="0">
                <a:solidFill>
                  <a:srgbClr val="00FF00"/>
                </a:solidFill>
                <a:latin typeface="Comic Sans MS" pitchFamily="-111" charset="0"/>
                <a:ea typeface="+mn-ea"/>
                <a:cs typeface="+mn-cs"/>
              </a:rPr>
              <a:t>尼希米</a:t>
            </a:r>
            <a:endParaRPr lang="en-US" sz="3200" b="1" dirty="0">
              <a:solidFill>
                <a:srgbClr val="00FF00"/>
              </a:solidFill>
              <a:latin typeface="Comic Sans MS" pitchFamily="-111" charset="0"/>
              <a:ea typeface="+mn-ea"/>
              <a:cs typeface="+mn-cs"/>
            </a:endParaRPr>
          </a:p>
        </p:txBody>
      </p:sp>
      <p:sp>
        <p:nvSpPr>
          <p:cNvPr id="56330" name="AutoShape 11"/>
          <p:cNvSpPr>
            <a:spLocks noChangeArrowheads="1"/>
          </p:cNvSpPr>
          <p:nvPr/>
        </p:nvSpPr>
        <p:spPr bwMode="auto">
          <a:xfrm>
            <a:off x="3098800" y="1003300"/>
            <a:ext cx="1676400" cy="1066800"/>
          </a:xfrm>
          <a:prstGeom prst="roundRect">
            <a:avLst>
              <a:gd name="adj" fmla="val 12495"/>
            </a:avLst>
          </a:prstGeom>
          <a:solidFill>
            <a:srgbClr val="022A9A"/>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253964" name="Rectangle 12"/>
          <p:cNvSpPr>
            <a:spLocks noChangeArrowheads="1"/>
          </p:cNvSpPr>
          <p:nvPr/>
        </p:nvSpPr>
        <p:spPr bwMode="auto">
          <a:xfrm>
            <a:off x="3098800" y="1371600"/>
            <a:ext cx="3048000" cy="2895600"/>
          </a:xfrm>
          <a:prstGeom prst="rect">
            <a:avLst/>
          </a:prstGeom>
          <a:solidFill>
            <a:srgbClr val="022A9A"/>
          </a:solid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p>
        </p:txBody>
      </p:sp>
      <p:sp>
        <p:nvSpPr>
          <p:cNvPr id="56332" name="Rectangle 13"/>
          <p:cNvSpPr>
            <a:spLocks noChangeArrowheads="1"/>
          </p:cNvSpPr>
          <p:nvPr/>
        </p:nvSpPr>
        <p:spPr bwMode="auto">
          <a:xfrm>
            <a:off x="3084513" y="996950"/>
            <a:ext cx="6985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zh-CN" altLang="en-US" sz="2000" b="1">
                <a:solidFill>
                  <a:schemeClr val="accent1"/>
                </a:solidFill>
                <a:latin typeface="Times" charset="0"/>
              </a:rPr>
              <a:t>被掳</a:t>
            </a:r>
            <a:endParaRPr lang="en-US" sz="2000" b="1">
              <a:solidFill>
                <a:schemeClr val="accent1"/>
              </a:solidFill>
              <a:latin typeface="Times" charset="0"/>
            </a:endParaRPr>
          </a:p>
        </p:txBody>
      </p:sp>
      <p:sp>
        <p:nvSpPr>
          <p:cNvPr id="56333" name="Rectangle 14"/>
          <p:cNvSpPr>
            <a:spLocks noChangeArrowheads="1"/>
          </p:cNvSpPr>
          <p:nvPr/>
        </p:nvSpPr>
        <p:spPr bwMode="auto">
          <a:xfrm>
            <a:off x="3630613" y="1844675"/>
            <a:ext cx="1042987"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2800" b="1">
                <a:solidFill>
                  <a:schemeClr val="accent1"/>
                </a:solidFill>
                <a:latin typeface="Times" charset="0"/>
              </a:rPr>
              <a:t>70 </a:t>
            </a:r>
            <a:r>
              <a:rPr lang="zh-CN" altLang="en-US" sz="2800" b="1">
                <a:solidFill>
                  <a:schemeClr val="accent1"/>
                </a:solidFill>
                <a:latin typeface="Times" charset="0"/>
              </a:rPr>
              <a:t>年</a:t>
            </a:r>
            <a:endParaRPr lang="en-US" sz="2800" b="1">
              <a:solidFill>
                <a:schemeClr val="accent1"/>
              </a:solidFill>
              <a:latin typeface="Times" charset="0"/>
            </a:endParaRPr>
          </a:p>
        </p:txBody>
      </p:sp>
      <p:sp>
        <p:nvSpPr>
          <p:cNvPr id="56334" name="Rectangle 15"/>
          <p:cNvSpPr>
            <a:spLocks noChangeArrowheads="1"/>
          </p:cNvSpPr>
          <p:nvPr/>
        </p:nvSpPr>
        <p:spPr bwMode="auto">
          <a:xfrm>
            <a:off x="3706813" y="2301875"/>
            <a:ext cx="16637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2800" b="1">
                <a:solidFill>
                  <a:schemeClr val="accent1"/>
                </a:solidFill>
                <a:latin typeface="Times" charset="0"/>
              </a:rPr>
              <a:t>3  </a:t>
            </a:r>
            <a:r>
              <a:rPr lang="zh-CN" altLang="en-US" sz="2800" b="1">
                <a:solidFill>
                  <a:schemeClr val="accent1"/>
                </a:solidFill>
                <a:latin typeface="Times" charset="0"/>
              </a:rPr>
              <a:t>次跋涉</a:t>
            </a:r>
            <a:endParaRPr lang="en-US" sz="2800" b="1">
              <a:solidFill>
                <a:schemeClr val="accent1"/>
              </a:solidFill>
              <a:latin typeface="Times" charset="0"/>
            </a:endParaRPr>
          </a:p>
        </p:txBody>
      </p:sp>
      <p:sp>
        <p:nvSpPr>
          <p:cNvPr id="56335" name="Rectangle 16"/>
          <p:cNvSpPr>
            <a:spLocks noChangeArrowheads="1"/>
          </p:cNvSpPr>
          <p:nvPr/>
        </p:nvSpPr>
        <p:spPr bwMode="auto">
          <a:xfrm>
            <a:off x="3221038" y="2736850"/>
            <a:ext cx="2289175" cy="45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b="1">
                <a:solidFill>
                  <a:schemeClr val="accent1"/>
                </a:solidFill>
                <a:latin typeface="Times" charset="0"/>
              </a:rPr>
              <a:t>100 </a:t>
            </a:r>
            <a:r>
              <a:rPr lang="zh-CN" altLang="en-US" b="1">
                <a:solidFill>
                  <a:schemeClr val="accent1"/>
                </a:solidFill>
                <a:latin typeface="Times" charset="0"/>
              </a:rPr>
              <a:t>年</a:t>
            </a:r>
            <a:r>
              <a:rPr lang="en-US" altLang="ja-JP" b="1">
                <a:solidFill>
                  <a:schemeClr val="accent1"/>
                </a:solidFill>
                <a:latin typeface="Times" charset="0"/>
              </a:rPr>
              <a:t> / 50,000</a:t>
            </a:r>
            <a:endParaRPr lang="en-US" b="1">
              <a:solidFill>
                <a:schemeClr val="accent1"/>
              </a:solidFill>
              <a:latin typeface="Times" charset="0"/>
            </a:endParaRPr>
          </a:p>
        </p:txBody>
      </p:sp>
      <p:sp>
        <p:nvSpPr>
          <p:cNvPr id="56336" name="Rectangle 17"/>
          <p:cNvSpPr>
            <a:spLocks noChangeArrowheads="1"/>
          </p:cNvSpPr>
          <p:nvPr/>
        </p:nvSpPr>
        <p:spPr bwMode="auto">
          <a:xfrm>
            <a:off x="3783013" y="3216275"/>
            <a:ext cx="1504950" cy="515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2800" b="1">
                <a:solidFill>
                  <a:srgbClr val="FFFF00"/>
                </a:solidFill>
                <a:latin typeface="Times" charset="0"/>
              </a:rPr>
              <a:t>Z - E - N</a:t>
            </a:r>
          </a:p>
        </p:txBody>
      </p:sp>
      <p:sp>
        <p:nvSpPr>
          <p:cNvPr id="56337" name="Rectangle 18"/>
          <p:cNvSpPr>
            <a:spLocks noChangeArrowheads="1"/>
          </p:cNvSpPr>
          <p:nvPr/>
        </p:nvSpPr>
        <p:spPr bwMode="auto">
          <a:xfrm>
            <a:off x="3829050" y="3209925"/>
            <a:ext cx="1508125"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56338" name="Line 19"/>
          <p:cNvSpPr>
            <a:spLocks noChangeShapeType="1"/>
          </p:cNvSpPr>
          <p:nvPr/>
        </p:nvSpPr>
        <p:spPr bwMode="auto">
          <a:xfrm>
            <a:off x="3352800" y="3646488"/>
            <a:ext cx="2532063"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6339" name="Line 20"/>
          <p:cNvSpPr>
            <a:spLocks noChangeShapeType="1"/>
          </p:cNvSpPr>
          <p:nvPr/>
        </p:nvSpPr>
        <p:spPr bwMode="auto">
          <a:xfrm>
            <a:off x="3352800" y="3176588"/>
            <a:ext cx="2532063"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6340" name="Line 21"/>
          <p:cNvSpPr>
            <a:spLocks noChangeShapeType="1"/>
          </p:cNvSpPr>
          <p:nvPr/>
        </p:nvSpPr>
        <p:spPr bwMode="auto">
          <a:xfrm>
            <a:off x="3352800" y="2730500"/>
            <a:ext cx="25400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6341" name="Line 22"/>
          <p:cNvSpPr>
            <a:spLocks noChangeShapeType="1"/>
          </p:cNvSpPr>
          <p:nvPr/>
        </p:nvSpPr>
        <p:spPr bwMode="auto">
          <a:xfrm>
            <a:off x="3352800" y="2268538"/>
            <a:ext cx="2532063"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3975" name="Rectangle 23"/>
          <p:cNvSpPr>
            <a:spLocks noChangeArrowheads="1"/>
          </p:cNvSpPr>
          <p:nvPr/>
        </p:nvSpPr>
        <p:spPr bwMode="auto">
          <a:xfrm>
            <a:off x="1571625" y="1846263"/>
            <a:ext cx="5837238" cy="582612"/>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eaLnBrk="0" hangingPunct="0">
              <a:defRPr/>
            </a:pPr>
            <a:r>
              <a:rPr lang="zh-CN" altLang="en-US" sz="3200" b="1">
                <a:solidFill>
                  <a:srgbClr val="33CCCC"/>
                </a:solidFill>
                <a:latin typeface="Comic Sans MS" charset="0"/>
              </a:rPr>
              <a:t>以斯拉</a:t>
            </a:r>
            <a:r>
              <a:rPr lang="en-US" sz="3200" b="1">
                <a:solidFill>
                  <a:srgbClr val="FFFF00"/>
                </a:solidFill>
                <a:latin typeface="Comic Sans MS" charset="0"/>
              </a:rPr>
              <a:t>…</a:t>
            </a:r>
            <a:r>
              <a:rPr lang="zh-CN" altLang="en-US" sz="3200" b="1">
                <a:solidFill>
                  <a:srgbClr val="FFFF00"/>
                </a:solidFill>
                <a:latin typeface="Comic Sans MS" charset="0"/>
              </a:rPr>
              <a:t>归回为教导神的律法</a:t>
            </a:r>
            <a:r>
              <a:rPr lang="en-US" sz="3200" b="1">
                <a:solidFill>
                  <a:srgbClr val="FFFF00"/>
                </a:solidFill>
                <a:latin typeface="Comic Sans MS" charset="0"/>
              </a:rPr>
              <a:t>.</a:t>
            </a:r>
          </a:p>
        </p:txBody>
      </p:sp>
      <p:sp>
        <p:nvSpPr>
          <p:cNvPr id="253976" name="Rectangle 24"/>
          <p:cNvSpPr>
            <a:spLocks noChangeArrowheads="1"/>
          </p:cNvSpPr>
          <p:nvPr/>
        </p:nvSpPr>
        <p:spPr bwMode="auto">
          <a:xfrm>
            <a:off x="654050" y="3787775"/>
            <a:ext cx="5989638" cy="1074738"/>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eaLnBrk="0" hangingPunct="0">
              <a:defRPr/>
            </a:pPr>
            <a:r>
              <a:rPr lang="zh-CN" altLang="en-US" sz="3200" b="1">
                <a:solidFill>
                  <a:srgbClr val="33CCCC"/>
                </a:solidFill>
                <a:latin typeface="Comic Sans MS" charset="0"/>
              </a:rPr>
              <a:t>尼希米</a:t>
            </a:r>
            <a:r>
              <a:rPr lang="en-US" sz="3200" b="1">
                <a:solidFill>
                  <a:srgbClr val="FFFF00"/>
                </a:solidFill>
                <a:latin typeface="Comic Sans MS" charset="0"/>
              </a:rPr>
              <a:t>…</a:t>
            </a:r>
            <a:r>
              <a:rPr lang="zh-CN" altLang="en-US" sz="3200" b="1">
                <a:solidFill>
                  <a:srgbClr val="FFFF00"/>
                </a:solidFill>
                <a:latin typeface="Comic Sans MS" charset="0"/>
              </a:rPr>
              <a:t>归回为旧约伟大领导人</a:t>
            </a:r>
            <a:r>
              <a:rPr lang="en-US" altLang="zh-CN" sz="3200" b="1">
                <a:solidFill>
                  <a:srgbClr val="FFFF00"/>
                </a:solidFill>
                <a:latin typeface="Comic Sans MS" charset="0"/>
              </a:rPr>
              <a:t>,</a:t>
            </a:r>
            <a:r>
              <a:rPr lang="zh-CN" altLang="en-US" sz="3200" b="1">
                <a:solidFill>
                  <a:srgbClr val="FFFF00"/>
                </a:solidFill>
                <a:latin typeface="Comic Sans MS" charset="0"/>
              </a:rPr>
              <a:t>并重建城门与城墙</a:t>
            </a:r>
            <a:r>
              <a:rPr lang="en-US" sz="3200" b="1">
                <a:solidFill>
                  <a:srgbClr val="FFFF00"/>
                </a:solidFill>
                <a:latin typeface="Comic Sans MS" charset="0"/>
              </a:rPr>
              <a:t>.</a:t>
            </a:r>
          </a:p>
        </p:txBody>
      </p:sp>
      <p:sp>
        <p:nvSpPr>
          <p:cNvPr id="253977" name="Text Box 25"/>
          <p:cNvSpPr txBox="1">
            <a:spLocks noChangeArrowheads="1"/>
          </p:cNvSpPr>
          <p:nvPr/>
        </p:nvSpPr>
        <p:spPr bwMode="auto">
          <a:xfrm>
            <a:off x="2582863" y="501650"/>
            <a:ext cx="3748087" cy="584200"/>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p>
            <a:pPr eaLnBrk="0" hangingPunct="0">
              <a:spcBef>
                <a:spcPct val="50000"/>
              </a:spcBef>
              <a:defRPr/>
            </a:pPr>
            <a:r>
              <a:rPr lang="zh-CN" altLang="en-US" sz="3200" b="1" dirty="0">
                <a:solidFill>
                  <a:srgbClr val="00FF00"/>
                </a:solidFill>
                <a:latin typeface="Comic Sans MS" pitchFamily="-111" charset="0"/>
                <a:ea typeface="+mn-ea"/>
                <a:cs typeface="+mn-cs"/>
              </a:rPr>
              <a:t>所罗巴伯</a:t>
            </a:r>
            <a:endParaRPr lang="en-US" sz="3200" b="1" dirty="0">
              <a:solidFill>
                <a:srgbClr val="00FF00"/>
              </a:solidFill>
              <a:latin typeface="Comic Sans MS" pitchFamily="-111" charset="0"/>
              <a:ea typeface="+mn-ea"/>
              <a:cs typeface="+mn-cs"/>
            </a:endParaRPr>
          </a:p>
        </p:txBody>
      </p:sp>
      <p:sp>
        <p:nvSpPr>
          <p:cNvPr id="253978" name="Rectangle 26"/>
          <p:cNvSpPr>
            <a:spLocks noChangeArrowheads="1"/>
          </p:cNvSpPr>
          <p:nvPr/>
        </p:nvSpPr>
        <p:spPr bwMode="auto">
          <a:xfrm>
            <a:off x="2571750" y="488950"/>
            <a:ext cx="6562725" cy="582613"/>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eaLnBrk="0" hangingPunct="0">
              <a:defRPr/>
            </a:pPr>
            <a:r>
              <a:rPr lang="zh-CN" altLang="en-US" sz="3200" b="1">
                <a:solidFill>
                  <a:srgbClr val="33CCCC"/>
                </a:solidFill>
                <a:latin typeface="Comic Sans MS" charset="0"/>
              </a:rPr>
              <a:t>所罗巴伯</a:t>
            </a:r>
            <a:r>
              <a:rPr lang="en-US" sz="3200" b="1">
                <a:solidFill>
                  <a:srgbClr val="FFFF00"/>
                </a:solidFill>
                <a:latin typeface="Comic Sans MS" charset="0"/>
              </a:rPr>
              <a:t>…</a:t>
            </a:r>
            <a:r>
              <a:rPr lang="zh-CN" altLang="en-US" sz="3200" b="1">
                <a:solidFill>
                  <a:srgbClr val="FFFF00"/>
                </a:solidFill>
                <a:latin typeface="Comic Sans MS" charset="0"/>
              </a:rPr>
              <a:t>归回为开始重建圣殿</a:t>
            </a:r>
            <a:r>
              <a:rPr lang="en-US" sz="3200" b="1">
                <a:solidFill>
                  <a:srgbClr val="FFFF00"/>
                </a:solidFill>
                <a:latin typeface="Comic Sans MS" charset="0"/>
              </a:rPr>
              <a:t>.</a:t>
            </a:r>
          </a:p>
        </p:txBody>
      </p:sp>
      <p:grpSp>
        <p:nvGrpSpPr>
          <p:cNvPr id="56346" name="Group 27"/>
          <p:cNvGrpSpPr>
            <a:grpSpLocks/>
          </p:cNvGrpSpPr>
          <p:nvPr/>
        </p:nvGrpSpPr>
        <p:grpSpPr bwMode="auto">
          <a:xfrm>
            <a:off x="7943850" y="3435350"/>
            <a:ext cx="1195388" cy="1098550"/>
            <a:chOff x="3544" y="2589"/>
            <a:chExt cx="753" cy="692"/>
          </a:xfrm>
        </p:grpSpPr>
        <p:sp>
          <p:nvSpPr>
            <p:cNvPr id="56357" name="Freeform 28"/>
            <p:cNvSpPr>
              <a:spLocks/>
            </p:cNvSpPr>
            <p:nvPr/>
          </p:nvSpPr>
          <p:spPr bwMode="auto">
            <a:xfrm>
              <a:off x="4054" y="2719"/>
              <a:ext cx="129" cy="41"/>
            </a:xfrm>
            <a:custGeom>
              <a:avLst/>
              <a:gdLst>
                <a:gd name="T0" fmla="*/ 128 w 129"/>
                <a:gd name="T1" fmla="*/ 40 h 41"/>
                <a:gd name="T2" fmla="*/ 0 w 129"/>
                <a:gd name="T3" fmla="*/ 40 h 41"/>
                <a:gd name="T4" fmla="*/ 0 w 129"/>
                <a:gd name="T5" fmla="*/ 0 h 41"/>
                <a:gd name="T6" fmla="*/ 128 w 129"/>
                <a:gd name="T7" fmla="*/ 40 h 41"/>
                <a:gd name="T8" fmla="*/ 0 60000 65536"/>
                <a:gd name="T9" fmla="*/ 0 60000 65536"/>
                <a:gd name="T10" fmla="*/ 0 60000 65536"/>
                <a:gd name="T11" fmla="*/ 0 60000 65536"/>
                <a:gd name="T12" fmla="*/ 0 w 129"/>
                <a:gd name="T13" fmla="*/ 0 h 41"/>
                <a:gd name="T14" fmla="*/ 129 w 129"/>
                <a:gd name="T15" fmla="*/ 41 h 41"/>
              </a:gdLst>
              <a:ahLst/>
              <a:cxnLst>
                <a:cxn ang="T8">
                  <a:pos x="T0" y="T1"/>
                </a:cxn>
                <a:cxn ang="T9">
                  <a:pos x="T2" y="T3"/>
                </a:cxn>
                <a:cxn ang="T10">
                  <a:pos x="T4" y="T5"/>
                </a:cxn>
                <a:cxn ang="T11">
                  <a:pos x="T6" y="T7"/>
                </a:cxn>
              </a:cxnLst>
              <a:rect l="T12" t="T13" r="T14" b="T15"/>
              <a:pathLst>
                <a:path w="129" h="41">
                  <a:moveTo>
                    <a:pt x="128" y="40"/>
                  </a:moveTo>
                  <a:lnTo>
                    <a:pt x="0" y="40"/>
                  </a:lnTo>
                  <a:lnTo>
                    <a:pt x="0" y="0"/>
                  </a:lnTo>
                  <a:lnTo>
                    <a:pt x="128" y="40"/>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6358" name="Freeform 29"/>
            <p:cNvSpPr>
              <a:spLocks/>
            </p:cNvSpPr>
            <p:nvPr/>
          </p:nvSpPr>
          <p:spPr bwMode="auto">
            <a:xfrm>
              <a:off x="4054" y="2711"/>
              <a:ext cx="129" cy="49"/>
            </a:xfrm>
            <a:custGeom>
              <a:avLst/>
              <a:gdLst>
                <a:gd name="T0" fmla="*/ 128 w 129"/>
                <a:gd name="T1" fmla="*/ 48 h 49"/>
                <a:gd name="T2" fmla="*/ 0 w 129"/>
                <a:gd name="T3" fmla="*/ 48 h 49"/>
                <a:gd name="T4" fmla="*/ 0 w 129"/>
                <a:gd name="T5" fmla="*/ 0 h 49"/>
                <a:gd name="T6" fmla="*/ 128 w 129"/>
                <a:gd name="T7" fmla="*/ 48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5F5F5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56359" name="AutoShape 30"/>
            <p:cNvSpPr>
              <a:spLocks noChangeArrowheads="1"/>
            </p:cNvSpPr>
            <p:nvPr/>
          </p:nvSpPr>
          <p:spPr bwMode="auto">
            <a:xfrm>
              <a:off x="3595" y="2597"/>
              <a:ext cx="460" cy="265"/>
            </a:xfrm>
            <a:prstGeom prst="roundRect">
              <a:avLst>
                <a:gd name="adj" fmla="val 16667"/>
              </a:avLst>
            </a:prstGeom>
            <a:solidFill>
              <a:srgbClr val="E7EC26"/>
            </a:solidFill>
            <a:ln w="38100">
              <a:solidFill>
                <a:schemeClr val="bg2"/>
              </a:solidFill>
              <a:round/>
              <a:headEnd/>
              <a:tailEnd/>
            </a:ln>
          </p:spPr>
          <p:txBody>
            <a:bodyPr wrap="none" anchor="ctr"/>
            <a:lstStyle/>
            <a:p>
              <a:endParaRPr lang="en-US"/>
            </a:p>
          </p:txBody>
        </p:sp>
        <p:sp>
          <p:nvSpPr>
            <p:cNvPr id="56360" name="Rectangle 31"/>
            <p:cNvSpPr>
              <a:spLocks noChangeArrowheads="1"/>
            </p:cNvSpPr>
            <p:nvPr/>
          </p:nvSpPr>
          <p:spPr bwMode="auto">
            <a:xfrm>
              <a:off x="3594" y="2710"/>
              <a:ext cx="611" cy="571"/>
            </a:xfrm>
            <a:prstGeom prst="rect">
              <a:avLst/>
            </a:prstGeom>
            <a:solidFill>
              <a:srgbClr val="FFFF00"/>
            </a:solidFill>
            <a:ln w="38100">
              <a:solidFill>
                <a:srgbClr val="000000"/>
              </a:solidFill>
              <a:miter lim="800000"/>
              <a:headEnd/>
              <a:tailEnd/>
            </a:ln>
          </p:spPr>
          <p:txBody>
            <a:bodyPr wrap="none" anchor="ctr"/>
            <a:lstStyle/>
            <a:p>
              <a:endParaRPr lang="en-US"/>
            </a:p>
          </p:txBody>
        </p:sp>
        <p:sp>
          <p:nvSpPr>
            <p:cNvPr id="56361" name="Line 32"/>
            <p:cNvSpPr>
              <a:spLocks noChangeShapeType="1"/>
            </p:cNvSpPr>
            <p:nvPr/>
          </p:nvSpPr>
          <p:spPr bwMode="auto">
            <a:xfrm>
              <a:off x="3626" y="2867"/>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6362" name="Line 33"/>
            <p:cNvSpPr>
              <a:spLocks noChangeShapeType="1"/>
            </p:cNvSpPr>
            <p:nvPr/>
          </p:nvSpPr>
          <p:spPr bwMode="auto">
            <a:xfrm>
              <a:off x="3626" y="2979"/>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6363" name="Rectangle 34"/>
            <p:cNvSpPr>
              <a:spLocks noChangeArrowheads="1"/>
            </p:cNvSpPr>
            <p:nvPr/>
          </p:nvSpPr>
          <p:spPr bwMode="auto">
            <a:xfrm>
              <a:off x="3544" y="2589"/>
              <a:ext cx="261"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zh-CN" altLang="en-US" sz="900" b="1">
                  <a:solidFill>
                    <a:srgbClr val="000000"/>
                  </a:solidFill>
                  <a:latin typeface="Chicago" charset="0"/>
                </a:rPr>
                <a:t>被掳</a:t>
              </a:r>
              <a:endParaRPr lang="en-US" sz="900" b="1">
                <a:solidFill>
                  <a:srgbClr val="000000"/>
                </a:solidFill>
                <a:latin typeface="Chicago" charset="0"/>
              </a:endParaRPr>
            </a:p>
          </p:txBody>
        </p:sp>
        <p:sp>
          <p:nvSpPr>
            <p:cNvPr id="56364" name="Line 35"/>
            <p:cNvSpPr>
              <a:spLocks noChangeShapeType="1"/>
            </p:cNvSpPr>
            <p:nvPr/>
          </p:nvSpPr>
          <p:spPr bwMode="auto">
            <a:xfrm>
              <a:off x="3626" y="3227"/>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6365" name="Line 36"/>
            <p:cNvSpPr>
              <a:spLocks noChangeShapeType="1"/>
            </p:cNvSpPr>
            <p:nvPr/>
          </p:nvSpPr>
          <p:spPr bwMode="auto">
            <a:xfrm>
              <a:off x="3626" y="3103"/>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6366" name="Rectangle 37"/>
            <p:cNvSpPr>
              <a:spLocks noChangeArrowheads="1"/>
            </p:cNvSpPr>
            <p:nvPr/>
          </p:nvSpPr>
          <p:spPr bwMode="auto">
            <a:xfrm>
              <a:off x="3665" y="2752"/>
              <a:ext cx="307"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1000" b="1">
                  <a:solidFill>
                    <a:srgbClr val="000000"/>
                  </a:solidFill>
                  <a:latin typeface="Helvetica" charset="0"/>
                </a:rPr>
                <a:t>70 </a:t>
              </a:r>
              <a:r>
                <a:rPr lang="zh-CN" altLang="en-US" sz="1000" b="1">
                  <a:solidFill>
                    <a:srgbClr val="000000"/>
                  </a:solidFill>
                  <a:latin typeface="Helvetica" charset="0"/>
                </a:rPr>
                <a:t>年</a:t>
              </a:r>
              <a:endParaRPr lang="en-US" sz="1000" b="1">
                <a:solidFill>
                  <a:srgbClr val="000000"/>
                </a:solidFill>
                <a:latin typeface="Helvetica" charset="0"/>
              </a:endParaRPr>
            </a:p>
          </p:txBody>
        </p:sp>
        <p:sp>
          <p:nvSpPr>
            <p:cNvPr id="56367" name="Rectangle 38"/>
            <p:cNvSpPr>
              <a:spLocks noChangeArrowheads="1"/>
            </p:cNvSpPr>
            <p:nvPr/>
          </p:nvSpPr>
          <p:spPr bwMode="auto">
            <a:xfrm>
              <a:off x="3695" y="2864"/>
              <a:ext cx="424" cy="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1000" b="1">
                  <a:solidFill>
                    <a:srgbClr val="000000"/>
                  </a:solidFill>
                  <a:latin typeface="Helvetica" charset="0"/>
                </a:rPr>
                <a:t>3 </a:t>
              </a:r>
              <a:r>
                <a:rPr lang="zh-CN" altLang="en-US" sz="1000" b="1">
                  <a:solidFill>
                    <a:srgbClr val="000000"/>
                  </a:solidFill>
                  <a:latin typeface="Helvetica" charset="0"/>
                </a:rPr>
                <a:t>次跋涉</a:t>
              </a:r>
              <a:endParaRPr lang="en-US" sz="1000" b="1">
                <a:solidFill>
                  <a:srgbClr val="000000"/>
                </a:solidFill>
                <a:latin typeface="Helvetica" charset="0"/>
              </a:endParaRPr>
            </a:p>
          </p:txBody>
        </p:sp>
        <p:sp>
          <p:nvSpPr>
            <p:cNvPr id="56368" name="Rectangle 39"/>
            <p:cNvSpPr>
              <a:spLocks noChangeArrowheads="1"/>
            </p:cNvSpPr>
            <p:nvPr/>
          </p:nvSpPr>
          <p:spPr bwMode="auto">
            <a:xfrm>
              <a:off x="3676" y="3115"/>
              <a:ext cx="524"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eaLnBrk="0" hangingPunct="0"/>
              <a:r>
                <a:rPr lang="en-US" sz="1000" b="1">
                  <a:solidFill>
                    <a:srgbClr val="000000"/>
                  </a:solidFill>
                  <a:latin typeface="Helvetica" charset="0"/>
                </a:rPr>
                <a:t>Z - E - N</a:t>
              </a:r>
            </a:p>
          </p:txBody>
        </p:sp>
        <p:sp>
          <p:nvSpPr>
            <p:cNvPr id="56369" name="Rectangle 40"/>
            <p:cNvSpPr>
              <a:spLocks noChangeArrowheads="1"/>
            </p:cNvSpPr>
            <p:nvPr/>
          </p:nvSpPr>
          <p:spPr bwMode="auto">
            <a:xfrm>
              <a:off x="3672" y="2696"/>
              <a:ext cx="373" cy="7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56370" name="Rectangle 41"/>
            <p:cNvSpPr>
              <a:spLocks noChangeArrowheads="1"/>
            </p:cNvSpPr>
            <p:nvPr/>
          </p:nvSpPr>
          <p:spPr bwMode="auto">
            <a:xfrm>
              <a:off x="3609" y="2695"/>
              <a:ext cx="373" cy="7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56371" name="Rectangle 42"/>
            <p:cNvSpPr>
              <a:spLocks noChangeArrowheads="1"/>
            </p:cNvSpPr>
            <p:nvPr/>
          </p:nvSpPr>
          <p:spPr bwMode="auto">
            <a:xfrm>
              <a:off x="3566" y="3007"/>
              <a:ext cx="731"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eaLnBrk="0" hangingPunct="0"/>
              <a:r>
                <a:rPr lang="en-US" sz="800" b="1">
                  <a:solidFill>
                    <a:srgbClr val="000000"/>
                  </a:solidFill>
                  <a:latin typeface="Helvetica" charset="0"/>
                </a:rPr>
                <a:t>100 </a:t>
              </a:r>
              <a:r>
                <a:rPr lang="zh-CN" altLang="en-US" sz="800" b="1">
                  <a:solidFill>
                    <a:srgbClr val="000000"/>
                  </a:solidFill>
                  <a:latin typeface="Helvetica" charset="0"/>
                </a:rPr>
                <a:t>年</a:t>
              </a:r>
              <a:r>
                <a:rPr lang="en-US" altLang="ja-JP" sz="800" b="1">
                  <a:solidFill>
                    <a:srgbClr val="000000"/>
                  </a:solidFill>
                  <a:latin typeface="Helvetica" charset="0"/>
                </a:rPr>
                <a:t> / 50,000</a:t>
              </a:r>
              <a:endParaRPr lang="en-US" sz="800" b="1">
                <a:solidFill>
                  <a:srgbClr val="000000"/>
                </a:solidFill>
                <a:latin typeface="Helvetica" charset="0"/>
              </a:endParaRPr>
            </a:p>
          </p:txBody>
        </p:sp>
      </p:grpSp>
      <p:sp>
        <p:nvSpPr>
          <p:cNvPr id="56347" name="Text Box 43"/>
          <p:cNvSpPr txBox="1">
            <a:spLocks noChangeArrowheads="1"/>
          </p:cNvSpPr>
          <p:nvPr/>
        </p:nvSpPr>
        <p:spPr bwMode="auto">
          <a:xfrm>
            <a:off x="8721725" y="90488"/>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000">
                <a:solidFill>
                  <a:srgbClr val="FFA27C"/>
                </a:solidFill>
                <a:latin typeface="B VAG Rounded Bold" charset="0"/>
              </a:rPr>
              <a:t> </a:t>
            </a:r>
          </a:p>
        </p:txBody>
      </p:sp>
      <p:sp>
        <p:nvSpPr>
          <p:cNvPr id="56348" name="Text Box 44"/>
          <p:cNvSpPr txBox="1">
            <a:spLocks noChangeArrowheads="1"/>
          </p:cNvSpPr>
          <p:nvPr/>
        </p:nvSpPr>
        <p:spPr bwMode="auto">
          <a:xfrm>
            <a:off x="8591550" y="6423025"/>
            <a:ext cx="3238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800" b="1">
                <a:latin typeface="Comic Sans MS" charset="0"/>
              </a:rPr>
              <a:t>3</a:t>
            </a:r>
            <a:endParaRPr lang="en-US" sz="2000">
              <a:solidFill>
                <a:srgbClr val="FFA27C"/>
              </a:solidFill>
              <a:latin typeface="B VAG Rounded Bold" charset="0"/>
            </a:endParaRPr>
          </a:p>
        </p:txBody>
      </p:sp>
      <p:grpSp>
        <p:nvGrpSpPr>
          <p:cNvPr id="3" name="Group 45"/>
          <p:cNvGrpSpPr>
            <a:grpSpLocks/>
          </p:cNvGrpSpPr>
          <p:nvPr/>
        </p:nvGrpSpPr>
        <p:grpSpPr bwMode="auto">
          <a:xfrm>
            <a:off x="2786063" y="1435100"/>
            <a:ext cx="5265737" cy="4075113"/>
            <a:chOff x="1247" y="633"/>
            <a:chExt cx="3317" cy="2567"/>
          </a:xfrm>
        </p:grpSpPr>
        <p:sp>
          <p:nvSpPr>
            <p:cNvPr id="253998" name="AutoShape 46"/>
            <p:cNvSpPr>
              <a:spLocks noChangeArrowheads="1"/>
            </p:cNvSpPr>
            <p:nvPr/>
          </p:nvSpPr>
          <p:spPr bwMode="auto">
            <a:xfrm>
              <a:off x="1467" y="633"/>
              <a:ext cx="2848" cy="2567"/>
            </a:xfrm>
            <a:prstGeom prst="roundRect">
              <a:avLst>
                <a:gd name="adj" fmla="val 16667"/>
              </a:avLst>
            </a:prstGeom>
            <a:gradFill rotWithShape="0">
              <a:gsLst>
                <a:gs pos="0">
                  <a:schemeClr val="accent1">
                    <a:gamma/>
                    <a:shade val="0"/>
                    <a:invGamma/>
                  </a:schemeClr>
                </a:gs>
                <a:gs pos="50000">
                  <a:schemeClr val="accent1"/>
                </a:gs>
                <a:gs pos="100000">
                  <a:schemeClr val="accent1">
                    <a:gamma/>
                    <a:shade val="0"/>
                    <a:invGamma/>
                  </a:schemeClr>
                </a:gs>
              </a:gsLst>
              <a:lin ang="5400000" scaled="1"/>
            </a:gradFill>
            <a:ln w="57150">
              <a:solidFill>
                <a:schemeClr val="accent2"/>
              </a:solidFill>
              <a:round/>
              <a:headEnd/>
              <a:tailEnd/>
            </a:ln>
            <a:effectLst/>
          </p:spPr>
          <p:txBody>
            <a:bodyPr wrap="none" anchor="ctr"/>
            <a:lstStyle/>
            <a:p>
              <a:pPr>
                <a:defRPr/>
              </a:pPr>
              <a:endParaRPr lang="en-US"/>
            </a:p>
          </p:txBody>
        </p:sp>
        <p:sp>
          <p:nvSpPr>
            <p:cNvPr id="253999" name="Text Box 47"/>
            <p:cNvSpPr txBox="1">
              <a:spLocks noChangeArrowheads="1"/>
            </p:cNvSpPr>
            <p:nvPr/>
          </p:nvSpPr>
          <p:spPr bwMode="auto">
            <a:xfrm>
              <a:off x="1252" y="992"/>
              <a:ext cx="3312" cy="698"/>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lgn="ctr" eaLnBrk="0" hangingPunct="0">
                <a:spcBef>
                  <a:spcPct val="50000"/>
                </a:spcBef>
                <a:defRPr/>
              </a:pPr>
              <a:r>
                <a:rPr lang="en-US" sz="6600" b="1" dirty="0">
                  <a:solidFill>
                    <a:schemeClr val="tx2"/>
                  </a:solidFill>
                  <a:latin typeface="Comic Sans MS" pitchFamily="-112" charset="0"/>
                  <a:ea typeface="ＭＳ Ｐゴシック" pitchFamily="-112" charset="-128"/>
                  <a:cs typeface="+mn-cs"/>
                </a:rPr>
                <a:t>Z-E-N</a:t>
              </a:r>
            </a:p>
          </p:txBody>
        </p:sp>
        <p:sp>
          <p:nvSpPr>
            <p:cNvPr id="254000" name="Text Box 48"/>
            <p:cNvSpPr txBox="1">
              <a:spLocks noChangeArrowheads="1"/>
            </p:cNvSpPr>
            <p:nvPr/>
          </p:nvSpPr>
          <p:spPr bwMode="auto">
            <a:xfrm>
              <a:off x="1247" y="1890"/>
              <a:ext cx="3312" cy="368"/>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lgn="ctr" eaLnBrk="0" hangingPunct="0">
                <a:spcBef>
                  <a:spcPct val="50000"/>
                </a:spcBef>
                <a:defRPr/>
              </a:pPr>
              <a:r>
                <a:rPr lang="en-US" sz="3200" b="1" dirty="0">
                  <a:solidFill>
                    <a:schemeClr val="tx2"/>
                  </a:solidFill>
                  <a:latin typeface="Comic Sans MS" pitchFamily="-111" charset="0"/>
                  <a:ea typeface="+mn-ea"/>
                  <a:cs typeface="+mn-cs"/>
                </a:rPr>
                <a:t>3</a:t>
              </a:r>
              <a:r>
                <a:rPr lang="zh-CN" altLang="en-US" sz="3200" b="1" dirty="0">
                  <a:solidFill>
                    <a:schemeClr val="tx2"/>
                  </a:solidFill>
                  <a:latin typeface="Comic Sans MS" pitchFamily="-111" charset="0"/>
                  <a:ea typeface="+mn-ea"/>
                  <a:cs typeface="+mn-cs"/>
                </a:rPr>
                <a:t>位外交官祭司</a:t>
              </a:r>
              <a:endParaRPr lang="en-US" sz="3200" b="1" dirty="0">
                <a:solidFill>
                  <a:schemeClr val="tx2"/>
                </a:solidFill>
                <a:latin typeface="Comic Sans MS" pitchFamily="-111" charset="0"/>
                <a:ea typeface="+mn-ea"/>
                <a:cs typeface="+mn-cs"/>
              </a:endParaRPr>
            </a:p>
          </p:txBody>
        </p:sp>
      </p:grpSp>
      <p:sp>
        <p:nvSpPr>
          <p:cNvPr id="254001" name="Rectangle 49"/>
          <p:cNvSpPr>
            <a:spLocks noChangeArrowheads="1"/>
          </p:cNvSpPr>
          <p:nvPr/>
        </p:nvSpPr>
        <p:spPr bwMode="auto">
          <a:xfrm>
            <a:off x="8081963" y="6542088"/>
            <a:ext cx="339725" cy="244475"/>
          </a:xfrm>
          <a:prstGeom prst="rect">
            <a:avLst/>
          </a:prstGeom>
          <a:noFill/>
          <a:ln w="12700">
            <a:noFill/>
            <a:miter lim="800000"/>
            <a:headEnd/>
            <a:tailEnd/>
          </a:ln>
          <a:effectLst/>
        </p:spPr>
        <p:txBody>
          <a:bodyPr wrap="none" anchor="ctr">
            <a:spAutoFit/>
          </a:bodyPr>
          <a:lstStyle/>
          <a:p>
            <a:pPr algn="ctr" eaLnBrk="0" hangingPunct="0">
              <a:defRPr/>
            </a:pPr>
            <a:r>
              <a:rPr lang="en-US" sz="1000" b="1">
                <a:effectLst>
                  <a:outerShdw blurRad="38100" dist="38100" dir="2700000" algn="tl">
                    <a:srgbClr val="000000"/>
                  </a:outerShdw>
                </a:effectLst>
                <a:latin typeface="Comic Sans MS" charset="0"/>
              </a:rPr>
              <a:t>66</a:t>
            </a:r>
          </a:p>
        </p:txBody>
      </p:sp>
      <p:sp>
        <p:nvSpPr>
          <p:cNvPr id="254002" name="Text Box 50"/>
          <p:cNvSpPr txBox="1">
            <a:spLocks noChangeArrowheads="1"/>
          </p:cNvSpPr>
          <p:nvPr/>
        </p:nvSpPr>
        <p:spPr bwMode="auto">
          <a:xfrm>
            <a:off x="1754188" y="0"/>
            <a:ext cx="5957887" cy="336550"/>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eaLnBrk="0" hangingPunct="0">
              <a:spcBef>
                <a:spcPct val="50000"/>
              </a:spcBef>
              <a:defRPr/>
            </a:pPr>
            <a:r>
              <a:rPr lang="zh-CN" altLang="en-US" sz="1600" b="1" dirty="0">
                <a:latin typeface="Comic Sans MS" pitchFamily="-111" charset="0"/>
                <a:ea typeface="+mn-ea"/>
                <a:cs typeface="+mn-cs"/>
              </a:rPr>
              <a:t>耶</a:t>
            </a:r>
            <a:r>
              <a:rPr lang="en-US" sz="1600" b="1" dirty="0">
                <a:latin typeface="Comic Sans MS" pitchFamily="-111" charset="0"/>
                <a:ea typeface="+mn-ea"/>
                <a:cs typeface="+mn-cs"/>
              </a:rPr>
              <a:t> 29:10; </a:t>
            </a:r>
            <a:r>
              <a:rPr lang="zh-CN" altLang="en-US" sz="1600" b="1" dirty="0">
                <a:latin typeface="Comic Sans MS" pitchFamily="-111" charset="0"/>
                <a:ea typeface="+mn-ea"/>
                <a:cs typeface="+mn-cs"/>
              </a:rPr>
              <a:t>拉</a:t>
            </a:r>
            <a:r>
              <a:rPr lang="en-US" sz="1600" b="1" dirty="0">
                <a:latin typeface="Comic Sans MS" pitchFamily="-111" charset="0"/>
                <a:ea typeface="+mn-ea"/>
                <a:cs typeface="+mn-cs"/>
              </a:rPr>
              <a:t> 3:8; </a:t>
            </a:r>
            <a:r>
              <a:rPr lang="zh-CN" altLang="en-US" sz="1600" b="1" dirty="0">
                <a:latin typeface="Comic Sans MS" pitchFamily="-111" charset="0"/>
                <a:ea typeface="+mn-ea"/>
                <a:cs typeface="+mn-cs"/>
              </a:rPr>
              <a:t>尼</a:t>
            </a:r>
            <a:r>
              <a:rPr lang="en-US" sz="1600" b="1" dirty="0">
                <a:latin typeface="Comic Sans MS" pitchFamily="-111" charset="0"/>
                <a:ea typeface="+mn-ea"/>
                <a:cs typeface="+mn-cs"/>
              </a:rPr>
              <a:t> 2:5-6</a:t>
            </a:r>
          </a:p>
        </p:txBody>
      </p:sp>
      <p:sp>
        <p:nvSpPr>
          <p:cNvPr id="56352" name="Text Box 51"/>
          <p:cNvSpPr txBox="1">
            <a:spLocks noChangeArrowheads="1"/>
          </p:cNvSpPr>
          <p:nvPr/>
        </p:nvSpPr>
        <p:spPr bwMode="auto">
          <a:xfrm>
            <a:off x="6994525" y="6284913"/>
            <a:ext cx="16319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200" b="1">
                <a:latin typeface="Arial" charset="0"/>
              </a:rPr>
              <a:t>Handbook pg. 37-38</a:t>
            </a:r>
          </a:p>
        </p:txBody>
      </p:sp>
      <p:sp>
        <p:nvSpPr>
          <p:cNvPr id="254004" name="Rectangle 52"/>
          <p:cNvSpPr>
            <a:spLocks noGrp="1" noChangeArrowheads="1"/>
          </p:cNvSpPr>
          <p:nvPr>
            <p:ph type="title" idx="4294967295"/>
          </p:nvPr>
        </p:nvSpPr>
        <p:spPr bwMode="auto">
          <a:xfrm>
            <a:off x="4191000" y="6553200"/>
            <a:ext cx="990600" cy="304800"/>
          </a:xfrm>
          <a:prstGeom prst="rect">
            <a:avLst/>
          </a:prstGeom>
          <a:ln>
            <a:miter lim="800000"/>
            <a:headEnd/>
            <a:tailEnd/>
          </a:ln>
        </p:spPr>
        <p:txBody>
          <a:bodyPr/>
          <a:lstStyle/>
          <a:p>
            <a:pPr>
              <a:defRPr/>
            </a:pPr>
            <a:r>
              <a:rPr lang="en-US" sz="1800" b="1">
                <a:effectLst/>
                <a:latin typeface="Comic Sans MS" charset="0"/>
                <a:ea typeface="ＭＳ Ｐゴシック" charset="0"/>
                <a:cs typeface="ＭＳ Ｐゴシック" charset="0"/>
              </a:rPr>
              <a:t>Z-E-N</a:t>
            </a:r>
            <a:endParaRPr lang="en-US" sz="1000">
              <a:latin typeface="Times" charset="0"/>
              <a:ea typeface="ＭＳ Ｐゴシック" charset="0"/>
              <a:cs typeface="ＭＳ Ｐゴシック"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500"/>
                                  </p:stCondLst>
                                  <p:childTnLst>
                                    <p:set>
                                      <p:cBhvr>
                                        <p:cTn id="6" dur="1" fill="hold">
                                          <p:stCondLst>
                                            <p:cond delay="0"/>
                                          </p:stCondLst>
                                        </p:cTn>
                                        <p:tgtEl>
                                          <p:spTgt spid="253978"/>
                                        </p:tgtEl>
                                        <p:attrNameLst>
                                          <p:attrName>style.visibility</p:attrName>
                                        </p:attrNameLst>
                                      </p:cBhvr>
                                      <p:to>
                                        <p:strVal val="visible"/>
                                      </p:to>
                                    </p:set>
                                    <p:anim calcmode="lin" valueType="num">
                                      <p:cBhvr>
                                        <p:cTn id="7" dur="500" fill="hold"/>
                                        <p:tgtEl>
                                          <p:spTgt spid="253978"/>
                                        </p:tgtEl>
                                        <p:attrNameLst>
                                          <p:attrName>ppt_w</p:attrName>
                                        </p:attrNameLst>
                                      </p:cBhvr>
                                      <p:tavLst>
                                        <p:tav tm="0">
                                          <p:val>
                                            <p:fltVal val="0"/>
                                          </p:val>
                                        </p:tav>
                                        <p:tav tm="100000">
                                          <p:val>
                                            <p:strVal val="#ppt_w"/>
                                          </p:val>
                                        </p:tav>
                                      </p:tavLst>
                                    </p:anim>
                                    <p:anim calcmode="lin" valueType="num">
                                      <p:cBhvr>
                                        <p:cTn id="8" dur="500" fill="hold"/>
                                        <p:tgtEl>
                                          <p:spTgt spid="253978"/>
                                        </p:tgtEl>
                                        <p:attrNameLst>
                                          <p:attrName>ppt_h</p:attrName>
                                        </p:attrNameLst>
                                      </p:cBhvr>
                                      <p:tavLst>
                                        <p:tav tm="0">
                                          <p:val>
                                            <p:fltVal val="0"/>
                                          </p:val>
                                        </p:tav>
                                        <p:tav tm="100000">
                                          <p:val>
                                            <p:strVal val="#ppt_h"/>
                                          </p:val>
                                        </p:tav>
                                      </p:tavLst>
                                    </p:anim>
                                    <p:anim calcmode="lin" valueType="num">
                                      <p:cBhvr>
                                        <p:cTn id="9" dur="500" fill="hold"/>
                                        <p:tgtEl>
                                          <p:spTgt spid="253978"/>
                                        </p:tgtEl>
                                        <p:attrNameLst>
                                          <p:attrName>ppt_x</p:attrName>
                                        </p:attrNameLst>
                                      </p:cBhvr>
                                      <p:tavLst>
                                        <p:tav tm="0">
                                          <p:val>
                                            <p:fltVal val="0.5"/>
                                          </p:val>
                                        </p:tav>
                                        <p:tav tm="100000">
                                          <p:val>
                                            <p:strVal val="#ppt_x"/>
                                          </p:val>
                                        </p:tav>
                                      </p:tavLst>
                                    </p:anim>
                                    <p:anim calcmode="lin" valueType="num">
                                      <p:cBhvr>
                                        <p:cTn id="10" dur="500" fill="hold"/>
                                        <p:tgtEl>
                                          <p:spTgt spid="253978"/>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253975"/>
                                        </p:tgtEl>
                                        <p:attrNameLst>
                                          <p:attrName>style.visibility</p:attrName>
                                        </p:attrNameLst>
                                      </p:cBhvr>
                                      <p:to>
                                        <p:strVal val="visible"/>
                                      </p:to>
                                    </p:set>
                                    <p:anim calcmode="lin" valueType="num">
                                      <p:cBhvr>
                                        <p:cTn id="15" dur="500" fill="hold"/>
                                        <p:tgtEl>
                                          <p:spTgt spid="253975"/>
                                        </p:tgtEl>
                                        <p:attrNameLst>
                                          <p:attrName>ppt_w</p:attrName>
                                        </p:attrNameLst>
                                      </p:cBhvr>
                                      <p:tavLst>
                                        <p:tav tm="0">
                                          <p:val>
                                            <p:fltVal val="0"/>
                                          </p:val>
                                        </p:tav>
                                        <p:tav tm="100000">
                                          <p:val>
                                            <p:strVal val="#ppt_w"/>
                                          </p:val>
                                        </p:tav>
                                      </p:tavLst>
                                    </p:anim>
                                    <p:anim calcmode="lin" valueType="num">
                                      <p:cBhvr>
                                        <p:cTn id="16" dur="500" fill="hold"/>
                                        <p:tgtEl>
                                          <p:spTgt spid="253975"/>
                                        </p:tgtEl>
                                        <p:attrNameLst>
                                          <p:attrName>ppt_h</p:attrName>
                                        </p:attrNameLst>
                                      </p:cBhvr>
                                      <p:tavLst>
                                        <p:tav tm="0">
                                          <p:val>
                                            <p:fltVal val="0"/>
                                          </p:val>
                                        </p:tav>
                                        <p:tav tm="100000">
                                          <p:val>
                                            <p:strVal val="#ppt_h"/>
                                          </p:val>
                                        </p:tav>
                                      </p:tavLst>
                                    </p:anim>
                                    <p:anim calcmode="lin" valueType="num">
                                      <p:cBhvr>
                                        <p:cTn id="17" dur="500" fill="hold"/>
                                        <p:tgtEl>
                                          <p:spTgt spid="253975"/>
                                        </p:tgtEl>
                                        <p:attrNameLst>
                                          <p:attrName>ppt_x</p:attrName>
                                        </p:attrNameLst>
                                      </p:cBhvr>
                                      <p:tavLst>
                                        <p:tav tm="0">
                                          <p:val>
                                            <p:fltVal val="0.5"/>
                                          </p:val>
                                        </p:tav>
                                        <p:tav tm="100000">
                                          <p:val>
                                            <p:strVal val="#ppt_x"/>
                                          </p:val>
                                        </p:tav>
                                      </p:tavLst>
                                    </p:anim>
                                    <p:anim calcmode="lin" valueType="num">
                                      <p:cBhvr>
                                        <p:cTn id="18" dur="500" fill="hold"/>
                                        <p:tgtEl>
                                          <p:spTgt spid="253975"/>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253976"/>
                                        </p:tgtEl>
                                        <p:attrNameLst>
                                          <p:attrName>style.visibility</p:attrName>
                                        </p:attrNameLst>
                                      </p:cBhvr>
                                      <p:to>
                                        <p:strVal val="visible"/>
                                      </p:to>
                                    </p:set>
                                    <p:anim calcmode="lin" valueType="num">
                                      <p:cBhvr>
                                        <p:cTn id="23" dur="500" fill="hold"/>
                                        <p:tgtEl>
                                          <p:spTgt spid="253976"/>
                                        </p:tgtEl>
                                        <p:attrNameLst>
                                          <p:attrName>ppt_w</p:attrName>
                                        </p:attrNameLst>
                                      </p:cBhvr>
                                      <p:tavLst>
                                        <p:tav tm="0">
                                          <p:val>
                                            <p:fltVal val="0"/>
                                          </p:val>
                                        </p:tav>
                                        <p:tav tm="100000">
                                          <p:val>
                                            <p:strVal val="#ppt_w"/>
                                          </p:val>
                                        </p:tav>
                                      </p:tavLst>
                                    </p:anim>
                                    <p:anim calcmode="lin" valueType="num">
                                      <p:cBhvr>
                                        <p:cTn id="24" dur="500" fill="hold"/>
                                        <p:tgtEl>
                                          <p:spTgt spid="253976"/>
                                        </p:tgtEl>
                                        <p:attrNameLst>
                                          <p:attrName>ppt_h</p:attrName>
                                        </p:attrNameLst>
                                      </p:cBhvr>
                                      <p:tavLst>
                                        <p:tav tm="0">
                                          <p:val>
                                            <p:fltVal val="0"/>
                                          </p:val>
                                        </p:tav>
                                        <p:tav tm="100000">
                                          <p:val>
                                            <p:strVal val="#ppt_h"/>
                                          </p:val>
                                        </p:tav>
                                      </p:tavLst>
                                    </p:anim>
                                    <p:anim calcmode="lin" valueType="num">
                                      <p:cBhvr>
                                        <p:cTn id="25" dur="500" fill="hold"/>
                                        <p:tgtEl>
                                          <p:spTgt spid="253976"/>
                                        </p:tgtEl>
                                        <p:attrNameLst>
                                          <p:attrName>ppt_x</p:attrName>
                                        </p:attrNameLst>
                                      </p:cBhvr>
                                      <p:tavLst>
                                        <p:tav tm="0">
                                          <p:val>
                                            <p:fltVal val="0.5"/>
                                          </p:val>
                                        </p:tav>
                                        <p:tav tm="100000">
                                          <p:val>
                                            <p:strVal val="#ppt_x"/>
                                          </p:val>
                                        </p:tav>
                                      </p:tavLst>
                                    </p:anim>
                                    <p:anim calcmode="lin" valueType="num">
                                      <p:cBhvr>
                                        <p:cTn id="26" dur="500" fill="hold"/>
                                        <p:tgtEl>
                                          <p:spTgt spid="253976"/>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dissolv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75" grpId="0" autoUpdateAnimBg="0"/>
      <p:bldP spid="253976" grpId="0" autoUpdateAnimBg="0"/>
      <p:bldP spid="253978"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folHlink"/>
        </a:solidFill>
        <a:effectLst/>
      </p:bgPr>
    </p:bg>
    <p:spTree>
      <p:nvGrpSpPr>
        <p:cNvPr id="1" name=""/>
        <p:cNvGrpSpPr/>
        <p:nvPr/>
      </p:nvGrpSpPr>
      <p:grpSpPr>
        <a:xfrm>
          <a:off x="0" y="0"/>
          <a:ext cx="0" cy="0"/>
          <a:chOff x="0" y="0"/>
          <a:chExt cx="0" cy="0"/>
        </a:xfrm>
      </p:grpSpPr>
      <p:sp>
        <p:nvSpPr>
          <p:cNvPr id="46085" name="Rectangle 5"/>
          <p:cNvSpPr>
            <a:spLocks noChangeArrowheads="1"/>
          </p:cNvSpPr>
          <p:nvPr/>
        </p:nvSpPr>
        <p:spPr bwMode="auto">
          <a:xfrm>
            <a:off x="0" y="0"/>
            <a:ext cx="9144000" cy="7086600"/>
          </a:xfrm>
          <a:prstGeom prst="rect">
            <a:avLst/>
          </a:prstGeom>
          <a:gradFill rotWithShape="0">
            <a:gsLst>
              <a:gs pos="0">
                <a:schemeClr val="hlink"/>
              </a:gs>
              <a:gs pos="100000">
                <a:schemeClr val="hlink">
                  <a:gamma/>
                  <a:shade val="94118"/>
                  <a:invGamma/>
                </a:schemeClr>
              </a:gs>
            </a:gsLst>
            <a:path path="shape">
              <a:fillToRect l="50000" t="50000" r="50000" b="50000"/>
            </a:path>
          </a:gradFill>
          <a:ln w="12700" cap="sq">
            <a:solidFill>
              <a:schemeClr val="tx1"/>
            </a:solidFill>
            <a:miter lim="800000"/>
            <a:headEnd type="none" w="sm" len="sm"/>
            <a:tailEnd type="none" w="sm" len="sm"/>
          </a:ln>
          <a:effectLst/>
        </p:spPr>
        <p:txBody>
          <a:bodyPr wrap="none" anchor="ctr"/>
          <a:lstStyle/>
          <a:p>
            <a:pPr>
              <a:defRPr/>
            </a:pPr>
            <a:endParaRPr lang="en-US"/>
          </a:p>
        </p:txBody>
      </p:sp>
      <p:sp>
        <p:nvSpPr>
          <p:cNvPr id="46082" name="Rectangle 2"/>
          <p:cNvSpPr>
            <a:spLocks noGrp="1" noChangeArrowheads="1"/>
          </p:cNvSpPr>
          <p:nvPr>
            <p:ph type="title"/>
          </p:nvPr>
        </p:nvSpPr>
        <p:spPr>
          <a:xfrm>
            <a:off x="152400" y="152400"/>
            <a:ext cx="6324600" cy="990600"/>
          </a:xfrm>
          <a:solidFill>
            <a:srgbClr val="FFFFFF"/>
          </a:solidFill>
          <a:ln>
            <a:solidFill>
              <a:srgbClr val="000000"/>
            </a:solidFill>
          </a:ln>
        </p:spPr>
        <p:txBody>
          <a:bodyPr anchor="ctr" anchorCtr="1"/>
          <a:lstStyle/>
          <a:p>
            <a:pPr algn="ctr" eaLnBrk="1" hangingPunct="1">
              <a:defRPr/>
            </a:pPr>
            <a:r>
              <a:rPr lang="zh-CN" altLang="en-US" b="1">
                <a:solidFill>
                  <a:schemeClr val="bg1"/>
                </a:solidFill>
                <a:latin typeface="Arial Black" charset="0"/>
                <a:ea typeface="ＭＳ Ｐゴシック" charset="0"/>
                <a:cs typeface="Times New Roman" charset="0"/>
              </a:rPr>
              <a:t>从被掳后归回</a:t>
            </a:r>
            <a:r>
              <a:rPr lang="en-US" altLang="zh-CN" sz="2000" b="1">
                <a:solidFill>
                  <a:schemeClr val="bg1"/>
                </a:solidFill>
                <a:latin typeface="Times" charset="0"/>
                <a:ea typeface="ＭＳ Ｐゴシック" charset="0"/>
                <a:cs typeface="Times New Roman" charset="0"/>
              </a:rPr>
              <a:t> </a:t>
            </a:r>
            <a:br>
              <a:rPr lang="en-US" altLang="zh-CN" sz="2000" b="1">
                <a:solidFill>
                  <a:schemeClr val="bg1"/>
                </a:solidFill>
                <a:latin typeface="Times" charset="0"/>
                <a:ea typeface="ＭＳ Ｐゴシック" charset="0"/>
                <a:cs typeface="Times New Roman" charset="0"/>
              </a:rPr>
            </a:br>
            <a:r>
              <a:rPr lang="en-US" altLang="zh-CN" sz="2000" b="1" i="1">
                <a:solidFill>
                  <a:schemeClr val="bg1"/>
                </a:solidFill>
                <a:latin typeface="Arial Narrow" charset="0"/>
                <a:ea typeface="ＭＳ Ｐゴシック" charset="0"/>
                <a:cs typeface="Times New Roman" charset="0"/>
              </a:rPr>
              <a:t>The Bible Visual Resource Book</a:t>
            </a:r>
            <a:r>
              <a:rPr lang="en-US" altLang="zh-CN" sz="2000" b="1">
                <a:solidFill>
                  <a:schemeClr val="bg1"/>
                </a:solidFill>
                <a:latin typeface="Arial Narrow" charset="0"/>
                <a:ea typeface="ＭＳ Ｐゴシック" charset="0"/>
                <a:cs typeface="Times New Roman" charset="0"/>
              </a:rPr>
              <a:t>, 95</a:t>
            </a:r>
            <a:endParaRPr lang="en-US" sz="2000" b="1">
              <a:solidFill>
                <a:schemeClr val="bg1"/>
              </a:solidFill>
              <a:latin typeface="Arial Narrow" charset="0"/>
              <a:ea typeface="ＭＳ Ｐゴシック" charset="0"/>
              <a:cs typeface="Times New Roman" charset="0"/>
            </a:endParaRPr>
          </a:p>
        </p:txBody>
      </p:sp>
      <p:sp>
        <p:nvSpPr>
          <p:cNvPr id="58372" name="Text Box 3"/>
          <p:cNvSpPr txBox="1">
            <a:spLocks noChangeArrowheads="1"/>
          </p:cNvSpPr>
          <p:nvPr/>
        </p:nvSpPr>
        <p:spPr bwMode="auto">
          <a:xfrm>
            <a:off x="8412163" y="0"/>
            <a:ext cx="73183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solidFill>
                  <a:srgbClr val="000000"/>
                </a:solidFill>
              </a:rPr>
              <a:t>298</a:t>
            </a:r>
          </a:p>
        </p:txBody>
      </p:sp>
      <p:pic>
        <p:nvPicPr>
          <p:cNvPr id="58373"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4775" y="1692275"/>
            <a:ext cx="8810625" cy="455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000125" y="-228600"/>
            <a:ext cx="8143875" cy="1676400"/>
          </a:xfrm>
          <a:solidFill>
            <a:srgbClr val="FFFFFF"/>
          </a:solidFill>
          <a:ln>
            <a:solidFill>
              <a:srgbClr val="000000"/>
            </a:solidFill>
          </a:ln>
        </p:spPr>
        <p:txBody>
          <a:bodyPr anchor="ctr" anchorCtr="1"/>
          <a:lstStyle/>
          <a:p>
            <a:pPr algn="ctr" eaLnBrk="1" hangingPunct="1">
              <a:defRPr/>
            </a:pPr>
            <a:r>
              <a:rPr lang="zh-CN" altLang="en-US" sz="3600" b="1" dirty="0">
                <a:solidFill>
                  <a:schemeClr val="bg1"/>
                </a:solidFill>
                <a:latin typeface="Arial Black" pitchFamily="-112" charset="0"/>
                <a:cs typeface="Times New Roman" pitchFamily="-112" charset="0"/>
              </a:rPr>
              <a:t>从被掳后归回</a:t>
            </a:r>
            <a:endParaRPr lang="en-US" sz="3600" b="1" dirty="0">
              <a:solidFill>
                <a:schemeClr val="bg1"/>
              </a:solidFill>
              <a:latin typeface="Arial Black" pitchFamily="-112" charset="0"/>
              <a:cs typeface="Times New Roman" pitchFamily="-112" charset="0"/>
            </a:endParaRPr>
          </a:p>
        </p:txBody>
      </p:sp>
      <p:sp>
        <p:nvSpPr>
          <p:cNvPr id="60419" name="Text Box 3"/>
          <p:cNvSpPr txBox="1">
            <a:spLocks noChangeArrowheads="1"/>
          </p:cNvSpPr>
          <p:nvPr/>
        </p:nvSpPr>
        <p:spPr bwMode="auto">
          <a:xfrm>
            <a:off x="8412163" y="0"/>
            <a:ext cx="73183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solidFill>
                  <a:schemeClr val="bg1"/>
                </a:solidFill>
              </a:rPr>
              <a:t>295</a:t>
            </a:r>
          </a:p>
        </p:txBody>
      </p:sp>
      <p:pic>
        <p:nvPicPr>
          <p:cNvPr id="60420" name="Picture 4"/>
          <p:cNvPicPr>
            <a:picLocks noChangeAspect="1" noChangeArrowheads="1"/>
          </p:cNvPicPr>
          <p:nvPr/>
        </p:nvPicPr>
        <p:blipFill>
          <a:blip r:embed="rId3"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1000125" y="1524000"/>
            <a:ext cx="8153400" cy="5048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421" name="Text Box 5"/>
          <p:cNvSpPr txBox="1">
            <a:spLocks noChangeArrowheads="1"/>
          </p:cNvSpPr>
          <p:nvPr/>
        </p:nvSpPr>
        <p:spPr bwMode="auto">
          <a:xfrm>
            <a:off x="1050925" y="838200"/>
            <a:ext cx="809307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sz="1800" b="1">
                <a:solidFill>
                  <a:schemeClr val="bg1"/>
                </a:solidFill>
                <a:latin typeface="Arial Narrow" charset="0"/>
                <a:cs typeface="Times New Roman" charset="0"/>
              </a:rPr>
              <a:t>John H. Walton, </a:t>
            </a:r>
            <a:r>
              <a:rPr lang="en-US" altLang="zh-CN" sz="1800" b="1" i="1">
                <a:solidFill>
                  <a:schemeClr val="bg1"/>
                </a:solidFill>
                <a:latin typeface="Arial Narrow" charset="0"/>
                <a:cs typeface="Times New Roman" charset="0"/>
              </a:rPr>
              <a:t>Chronological and Background Charts of the Old Testament</a:t>
            </a:r>
            <a:r>
              <a:rPr lang="en-US" altLang="zh-CN" sz="1800" b="1">
                <a:solidFill>
                  <a:schemeClr val="bg1"/>
                </a:solidFill>
                <a:latin typeface="Arial Narrow" charset="0"/>
                <a:cs typeface="Times New Roman" charset="0"/>
              </a:rPr>
              <a:t>, 35 &amp; John A. Martin, “Ezra,” in The</a:t>
            </a:r>
            <a:r>
              <a:rPr lang="en-US" altLang="zh-CN" sz="1800" b="1" i="1">
                <a:solidFill>
                  <a:schemeClr val="bg1"/>
                </a:solidFill>
                <a:latin typeface="Arial Narrow" charset="0"/>
                <a:cs typeface="Times New Roman" charset="0"/>
              </a:rPr>
              <a:t> Bible Knowledge Commentary</a:t>
            </a:r>
            <a:r>
              <a:rPr lang="en-US" altLang="zh-CN" sz="1800" b="1">
                <a:solidFill>
                  <a:schemeClr val="bg1"/>
                </a:solidFill>
                <a:latin typeface="Arial Narrow" charset="0"/>
                <a:cs typeface="Times New Roman" charset="0"/>
              </a:rPr>
              <a:t>, 1:652, adapted</a:t>
            </a:r>
            <a:endParaRPr lang="en-US" sz="1800" b="1">
              <a:solidFill>
                <a:schemeClr val="bg1"/>
              </a:solidFill>
              <a:latin typeface="Arial Narrow" charset="0"/>
              <a:cs typeface="Times New Roman"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0"/>
            <a:ext cx="9144000" cy="1219200"/>
          </a:xfrm>
          <a:solidFill>
            <a:srgbClr val="FFFFFF"/>
          </a:solidFill>
          <a:ln>
            <a:solidFill>
              <a:srgbClr val="000000"/>
            </a:solidFill>
          </a:ln>
        </p:spPr>
        <p:txBody>
          <a:bodyPr anchor="ctr" anchorCtr="1"/>
          <a:lstStyle/>
          <a:p>
            <a:pPr algn="ctr" eaLnBrk="1" hangingPunct="1">
              <a:defRPr/>
            </a:pPr>
            <a:r>
              <a:rPr lang="zh-CN" altLang="en-US" sz="3600" b="1">
                <a:solidFill>
                  <a:schemeClr val="bg1"/>
                </a:solidFill>
                <a:latin typeface="Arial Black" charset="0"/>
                <a:ea typeface="ＭＳ Ｐゴシック" charset="0"/>
                <a:cs typeface="Times New Roman" charset="0"/>
              </a:rPr>
              <a:t>从被掳后归回</a:t>
            </a:r>
            <a:br>
              <a:rPr lang="en-US" altLang="zh-CN" sz="3600">
                <a:solidFill>
                  <a:schemeClr val="bg1"/>
                </a:solidFill>
                <a:latin typeface="Arial Black" charset="0"/>
                <a:ea typeface="ＭＳ Ｐゴシック" charset="0"/>
                <a:cs typeface="Times New Roman" charset="0"/>
              </a:rPr>
            </a:br>
            <a:r>
              <a:rPr lang="en-US" altLang="zh-CN" sz="1800" b="1">
                <a:solidFill>
                  <a:schemeClr val="bg1"/>
                </a:solidFill>
                <a:latin typeface="Arial Narrow" charset="0"/>
                <a:ea typeface="ＭＳ Ｐゴシック" charset="0"/>
                <a:cs typeface="Times New Roman" charset="0"/>
              </a:rPr>
              <a:t>John H. Walton, </a:t>
            </a:r>
            <a:r>
              <a:rPr lang="en-US" altLang="zh-CN" sz="1800" b="1" i="1">
                <a:solidFill>
                  <a:schemeClr val="bg1"/>
                </a:solidFill>
                <a:latin typeface="Arial Narrow" charset="0"/>
                <a:ea typeface="ＭＳ Ｐゴシック" charset="0"/>
                <a:cs typeface="Times New Roman" charset="0"/>
              </a:rPr>
              <a:t>Chronological and Background Charts of the Old Testament</a:t>
            </a:r>
            <a:r>
              <a:rPr lang="en-US" altLang="zh-CN" sz="1800" b="1">
                <a:solidFill>
                  <a:schemeClr val="bg1"/>
                </a:solidFill>
                <a:latin typeface="Arial Narrow" charset="0"/>
                <a:ea typeface="ＭＳ Ｐゴシック" charset="0"/>
                <a:cs typeface="Times New Roman" charset="0"/>
              </a:rPr>
              <a:t>, 35 &amp; </a:t>
            </a:r>
            <a:br>
              <a:rPr lang="en-US" altLang="zh-CN" sz="1800" b="1">
                <a:solidFill>
                  <a:schemeClr val="bg1"/>
                </a:solidFill>
                <a:latin typeface="Arial Narrow" charset="0"/>
                <a:ea typeface="ＭＳ Ｐゴシック" charset="0"/>
                <a:cs typeface="Times New Roman" charset="0"/>
              </a:rPr>
            </a:br>
            <a:r>
              <a:rPr lang="en-US" altLang="zh-CN" sz="1800" b="1">
                <a:solidFill>
                  <a:schemeClr val="bg1"/>
                </a:solidFill>
                <a:latin typeface="Arial Narrow" charset="0"/>
                <a:ea typeface="ＭＳ Ｐゴシック" charset="0"/>
                <a:cs typeface="Times New Roman" charset="0"/>
              </a:rPr>
              <a:t>John A. Martin, “Ezra,” in </a:t>
            </a:r>
            <a:r>
              <a:rPr lang="en-US" altLang="zh-CN" sz="1800" b="1" i="1">
                <a:solidFill>
                  <a:schemeClr val="bg1"/>
                </a:solidFill>
                <a:latin typeface="Arial Narrow" charset="0"/>
                <a:ea typeface="ＭＳ Ｐゴシック" charset="0"/>
                <a:cs typeface="Times New Roman" charset="0"/>
              </a:rPr>
              <a:t>The Bible Knowledge Commentary</a:t>
            </a:r>
            <a:r>
              <a:rPr lang="en-US" altLang="zh-CN" sz="1800" b="1">
                <a:solidFill>
                  <a:schemeClr val="bg1"/>
                </a:solidFill>
                <a:latin typeface="Arial Narrow" charset="0"/>
                <a:ea typeface="ＭＳ Ｐゴシック" charset="0"/>
                <a:cs typeface="Times New Roman" charset="0"/>
              </a:rPr>
              <a:t>, 1:652, adapted</a:t>
            </a:r>
            <a:endParaRPr lang="en-US" sz="1800" b="1">
              <a:solidFill>
                <a:schemeClr val="bg1"/>
              </a:solidFill>
              <a:latin typeface="Arial Narrow" charset="0"/>
              <a:ea typeface="ＭＳ Ｐゴシック" charset="0"/>
              <a:cs typeface="Times New Roman" charset="0"/>
            </a:endParaRPr>
          </a:p>
        </p:txBody>
      </p:sp>
      <p:sp>
        <p:nvSpPr>
          <p:cNvPr id="62467" name="Text Box 3"/>
          <p:cNvSpPr txBox="1">
            <a:spLocks noChangeArrowheads="1"/>
          </p:cNvSpPr>
          <p:nvPr/>
        </p:nvSpPr>
        <p:spPr bwMode="auto">
          <a:xfrm>
            <a:off x="8412163" y="0"/>
            <a:ext cx="73183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solidFill>
                  <a:schemeClr val="bg1"/>
                </a:solidFill>
              </a:rPr>
              <a:t>295</a:t>
            </a:r>
          </a:p>
        </p:txBody>
      </p:sp>
      <p:grpSp>
        <p:nvGrpSpPr>
          <p:cNvPr id="62468" name="Group 4"/>
          <p:cNvGrpSpPr>
            <a:grpSpLocks/>
          </p:cNvGrpSpPr>
          <p:nvPr/>
        </p:nvGrpSpPr>
        <p:grpSpPr bwMode="auto">
          <a:xfrm>
            <a:off x="609600" y="1143000"/>
            <a:ext cx="8534400" cy="5715000"/>
            <a:chOff x="0" y="0"/>
            <a:chExt cx="3612" cy="3645"/>
          </a:xfrm>
        </p:grpSpPr>
        <p:grpSp>
          <p:nvGrpSpPr>
            <p:cNvPr id="62469" name="Group 5"/>
            <p:cNvGrpSpPr>
              <a:grpSpLocks/>
            </p:cNvGrpSpPr>
            <p:nvPr/>
          </p:nvGrpSpPr>
          <p:grpSpPr bwMode="auto">
            <a:xfrm>
              <a:off x="0" y="0"/>
              <a:ext cx="903" cy="384"/>
              <a:chOff x="0" y="0"/>
              <a:chExt cx="903" cy="384"/>
            </a:xfrm>
          </p:grpSpPr>
          <p:sp>
            <p:nvSpPr>
              <p:cNvPr id="62539" name="Rectangle 6"/>
              <p:cNvSpPr>
                <a:spLocks noChangeArrowheads="1"/>
              </p:cNvSpPr>
              <p:nvPr/>
            </p:nvSpPr>
            <p:spPr bwMode="auto">
              <a:xfrm>
                <a:off x="0" y="0"/>
                <a:ext cx="903" cy="384"/>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a:r>
                  <a:rPr lang="zh-CN" altLang="en-US" b="1">
                    <a:solidFill>
                      <a:srgbClr val="FFFFFF"/>
                    </a:solidFill>
                    <a:latin typeface="Arial Narrow" charset="0"/>
                  </a:rPr>
                  <a:t>归回</a:t>
                </a:r>
                <a:endParaRPr lang="en-US" b="1">
                  <a:solidFill>
                    <a:srgbClr val="FFFFFF"/>
                  </a:solidFill>
                  <a:latin typeface="Arial Narrow" charset="0"/>
                </a:endParaRPr>
              </a:p>
            </p:txBody>
          </p:sp>
          <p:sp>
            <p:nvSpPr>
              <p:cNvPr id="62540" name="Rectangle 7"/>
              <p:cNvSpPr>
                <a:spLocks noChangeArrowheads="1"/>
              </p:cNvSpPr>
              <p:nvPr/>
            </p:nvSpPr>
            <p:spPr bwMode="auto">
              <a:xfrm>
                <a:off x="0" y="0"/>
                <a:ext cx="903" cy="384"/>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62470" name="Group 8"/>
            <p:cNvGrpSpPr>
              <a:grpSpLocks/>
            </p:cNvGrpSpPr>
            <p:nvPr/>
          </p:nvGrpSpPr>
          <p:grpSpPr bwMode="auto">
            <a:xfrm>
              <a:off x="903" y="0"/>
              <a:ext cx="903" cy="384"/>
              <a:chOff x="903" y="0"/>
              <a:chExt cx="903" cy="384"/>
            </a:xfrm>
          </p:grpSpPr>
          <p:sp>
            <p:nvSpPr>
              <p:cNvPr id="62537" name="Rectangle 9"/>
              <p:cNvSpPr>
                <a:spLocks noChangeArrowheads="1"/>
              </p:cNvSpPr>
              <p:nvPr/>
            </p:nvSpPr>
            <p:spPr bwMode="auto">
              <a:xfrm>
                <a:off x="903" y="0"/>
                <a:ext cx="903" cy="384"/>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a:r>
                  <a:rPr lang="zh-CN" altLang="en-US" b="1">
                    <a:solidFill>
                      <a:srgbClr val="FFFFFF"/>
                    </a:solidFill>
                    <a:latin typeface="Arial Narrow" charset="0"/>
                  </a:rPr>
                  <a:t>第一阶段</a:t>
                </a:r>
                <a:endParaRPr lang="en-US" b="1">
                  <a:solidFill>
                    <a:srgbClr val="FFFFFF"/>
                  </a:solidFill>
                  <a:latin typeface="Arial Narrow" charset="0"/>
                </a:endParaRPr>
              </a:p>
            </p:txBody>
          </p:sp>
          <p:sp>
            <p:nvSpPr>
              <p:cNvPr id="62538" name="Rectangle 10"/>
              <p:cNvSpPr>
                <a:spLocks noChangeArrowheads="1"/>
              </p:cNvSpPr>
              <p:nvPr/>
            </p:nvSpPr>
            <p:spPr bwMode="auto">
              <a:xfrm>
                <a:off x="903" y="0"/>
                <a:ext cx="903" cy="384"/>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62471" name="Group 11"/>
            <p:cNvGrpSpPr>
              <a:grpSpLocks/>
            </p:cNvGrpSpPr>
            <p:nvPr/>
          </p:nvGrpSpPr>
          <p:grpSpPr bwMode="auto">
            <a:xfrm>
              <a:off x="1806" y="0"/>
              <a:ext cx="903" cy="384"/>
              <a:chOff x="1806" y="0"/>
              <a:chExt cx="903" cy="384"/>
            </a:xfrm>
          </p:grpSpPr>
          <p:sp>
            <p:nvSpPr>
              <p:cNvPr id="62535" name="Rectangle 12"/>
              <p:cNvSpPr>
                <a:spLocks noChangeArrowheads="1"/>
              </p:cNvSpPr>
              <p:nvPr/>
            </p:nvSpPr>
            <p:spPr bwMode="auto">
              <a:xfrm>
                <a:off x="1806" y="0"/>
                <a:ext cx="903" cy="384"/>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a:r>
                  <a:rPr lang="zh-CN" altLang="en-US" b="1">
                    <a:solidFill>
                      <a:srgbClr val="FFFFFF"/>
                    </a:solidFill>
                    <a:latin typeface="Arial Narrow" charset="0"/>
                  </a:rPr>
                  <a:t>第二阶段</a:t>
                </a:r>
                <a:endParaRPr lang="en-US" b="1">
                  <a:solidFill>
                    <a:srgbClr val="FFFFFF"/>
                  </a:solidFill>
                  <a:latin typeface="Arial Narrow" charset="0"/>
                </a:endParaRPr>
              </a:p>
            </p:txBody>
          </p:sp>
          <p:sp>
            <p:nvSpPr>
              <p:cNvPr id="62536" name="Rectangle 13"/>
              <p:cNvSpPr>
                <a:spLocks noChangeArrowheads="1"/>
              </p:cNvSpPr>
              <p:nvPr/>
            </p:nvSpPr>
            <p:spPr bwMode="auto">
              <a:xfrm>
                <a:off x="1806" y="0"/>
                <a:ext cx="903" cy="384"/>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62472" name="Group 14"/>
            <p:cNvGrpSpPr>
              <a:grpSpLocks/>
            </p:cNvGrpSpPr>
            <p:nvPr/>
          </p:nvGrpSpPr>
          <p:grpSpPr bwMode="auto">
            <a:xfrm>
              <a:off x="2709" y="0"/>
              <a:ext cx="903" cy="384"/>
              <a:chOff x="2709" y="0"/>
              <a:chExt cx="903" cy="384"/>
            </a:xfrm>
          </p:grpSpPr>
          <p:sp>
            <p:nvSpPr>
              <p:cNvPr id="62533" name="Rectangle 15"/>
              <p:cNvSpPr>
                <a:spLocks noChangeArrowheads="1"/>
              </p:cNvSpPr>
              <p:nvPr/>
            </p:nvSpPr>
            <p:spPr bwMode="auto">
              <a:xfrm>
                <a:off x="2709" y="0"/>
                <a:ext cx="903" cy="384"/>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a:r>
                  <a:rPr lang="zh-CN" altLang="en-US" b="1">
                    <a:solidFill>
                      <a:srgbClr val="FFFFFF"/>
                    </a:solidFill>
                    <a:latin typeface="Arial Narrow" charset="0"/>
                  </a:rPr>
                  <a:t>第三阶段</a:t>
                </a:r>
                <a:endParaRPr lang="en-US" b="1">
                  <a:solidFill>
                    <a:srgbClr val="FFFFFF"/>
                  </a:solidFill>
                  <a:latin typeface="Arial Narrow" charset="0"/>
                </a:endParaRPr>
              </a:p>
            </p:txBody>
          </p:sp>
          <p:sp>
            <p:nvSpPr>
              <p:cNvPr id="62534" name="Rectangle 16"/>
              <p:cNvSpPr>
                <a:spLocks noChangeArrowheads="1"/>
              </p:cNvSpPr>
              <p:nvPr/>
            </p:nvSpPr>
            <p:spPr bwMode="auto">
              <a:xfrm>
                <a:off x="2709" y="0"/>
                <a:ext cx="903" cy="384"/>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62473" name="Group 17"/>
            <p:cNvGrpSpPr>
              <a:grpSpLocks/>
            </p:cNvGrpSpPr>
            <p:nvPr/>
          </p:nvGrpSpPr>
          <p:grpSpPr bwMode="auto">
            <a:xfrm>
              <a:off x="0" y="384"/>
              <a:ext cx="903" cy="614"/>
              <a:chOff x="0" y="384"/>
              <a:chExt cx="903" cy="614"/>
            </a:xfrm>
          </p:grpSpPr>
          <p:sp>
            <p:nvSpPr>
              <p:cNvPr id="62531" name="Rectangle 18"/>
              <p:cNvSpPr>
                <a:spLocks noChangeArrowheads="1"/>
              </p:cNvSpPr>
              <p:nvPr/>
            </p:nvSpPr>
            <p:spPr bwMode="auto">
              <a:xfrm>
                <a:off x="0" y="384"/>
                <a:ext cx="903" cy="614"/>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r>
                  <a:rPr lang="zh-CN" altLang="en-US" b="1">
                    <a:solidFill>
                      <a:srgbClr val="FFFFFF"/>
                    </a:solidFill>
                    <a:latin typeface="Arial Narrow" charset="0"/>
                  </a:rPr>
                  <a:t>经文</a:t>
                </a:r>
                <a:endParaRPr lang="en-US" b="1">
                  <a:solidFill>
                    <a:srgbClr val="FFFFFF"/>
                  </a:solidFill>
                  <a:latin typeface="Arial Narrow" charset="0"/>
                </a:endParaRPr>
              </a:p>
            </p:txBody>
          </p:sp>
          <p:sp>
            <p:nvSpPr>
              <p:cNvPr id="62532" name="Rectangle 19"/>
              <p:cNvSpPr>
                <a:spLocks noChangeArrowheads="1"/>
              </p:cNvSpPr>
              <p:nvPr/>
            </p:nvSpPr>
            <p:spPr bwMode="auto">
              <a:xfrm>
                <a:off x="0" y="384"/>
                <a:ext cx="903" cy="614"/>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62474" name="Group 20"/>
            <p:cNvGrpSpPr>
              <a:grpSpLocks/>
            </p:cNvGrpSpPr>
            <p:nvPr/>
          </p:nvGrpSpPr>
          <p:grpSpPr bwMode="auto">
            <a:xfrm>
              <a:off x="903" y="384"/>
              <a:ext cx="903" cy="614"/>
              <a:chOff x="903" y="384"/>
              <a:chExt cx="903" cy="614"/>
            </a:xfrm>
          </p:grpSpPr>
          <p:sp>
            <p:nvSpPr>
              <p:cNvPr id="62529" name="Rectangle 21"/>
              <p:cNvSpPr>
                <a:spLocks noChangeArrowheads="1"/>
              </p:cNvSpPr>
              <p:nvPr/>
            </p:nvSpPr>
            <p:spPr bwMode="auto">
              <a:xfrm>
                <a:off x="903" y="384"/>
                <a:ext cx="903" cy="614"/>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r>
                  <a:rPr lang="zh-CN" altLang="en-US" b="1">
                    <a:solidFill>
                      <a:srgbClr val="FFFFFF"/>
                    </a:solidFill>
                    <a:latin typeface="Arial Narrow" charset="0"/>
                  </a:rPr>
                  <a:t>以斯拉记</a:t>
                </a:r>
                <a:r>
                  <a:rPr lang="en-US" altLang="ja-JP" b="1">
                    <a:solidFill>
                      <a:srgbClr val="FFFFFF"/>
                    </a:solidFill>
                    <a:latin typeface="Arial Narrow" charset="0"/>
                  </a:rPr>
                  <a:t> 1-6</a:t>
                </a:r>
                <a:endParaRPr lang="en-US" b="1">
                  <a:solidFill>
                    <a:srgbClr val="FFFFFF"/>
                  </a:solidFill>
                  <a:latin typeface="Arial Narrow" charset="0"/>
                </a:endParaRPr>
              </a:p>
            </p:txBody>
          </p:sp>
          <p:sp>
            <p:nvSpPr>
              <p:cNvPr id="62530" name="Rectangle 22"/>
              <p:cNvSpPr>
                <a:spLocks noChangeArrowheads="1"/>
              </p:cNvSpPr>
              <p:nvPr/>
            </p:nvSpPr>
            <p:spPr bwMode="auto">
              <a:xfrm>
                <a:off x="903" y="384"/>
                <a:ext cx="903" cy="614"/>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62475" name="Group 23"/>
            <p:cNvGrpSpPr>
              <a:grpSpLocks/>
            </p:cNvGrpSpPr>
            <p:nvPr/>
          </p:nvGrpSpPr>
          <p:grpSpPr bwMode="auto">
            <a:xfrm>
              <a:off x="1806" y="384"/>
              <a:ext cx="903" cy="614"/>
              <a:chOff x="1806" y="384"/>
              <a:chExt cx="903" cy="614"/>
            </a:xfrm>
          </p:grpSpPr>
          <p:sp>
            <p:nvSpPr>
              <p:cNvPr id="62527" name="Rectangle 24"/>
              <p:cNvSpPr>
                <a:spLocks noChangeArrowheads="1"/>
              </p:cNvSpPr>
              <p:nvPr/>
            </p:nvSpPr>
            <p:spPr bwMode="auto">
              <a:xfrm>
                <a:off x="1806" y="384"/>
                <a:ext cx="903" cy="614"/>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r>
                  <a:rPr lang="zh-CN" altLang="en-US" b="1">
                    <a:solidFill>
                      <a:srgbClr val="FFFFFF"/>
                    </a:solidFill>
                    <a:latin typeface="Arial Narrow" charset="0"/>
                  </a:rPr>
                  <a:t>以斯拉记</a:t>
                </a:r>
                <a:r>
                  <a:rPr lang="en-US" altLang="ja-JP" b="1">
                    <a:solidFill>
                      <a:srgbClr val="FFFFFF"/>
                    </a:solidFill>
                    <a:latin typeface="Arial Narrow" charset="0"/>
                  </a:rPr>
                  <a:t> 7-10</a:t>
                </a:r>
                <a:endParaRPr lang="en-US" b="1">
                  <a:solidFill>
                    <a:srgbClr val="FFFFFF"/>
                  </a:solidFill>
                  <a:latin typeface="Arial Narrow" charset="0"/>
                </a:endParaRPr>
              </a:p>
            </p:txBody>
          </p:sp>
          <p:sp>
            <p:nvSpPr>
              <p:cNvPr id="62528" name="Rectangle 25"/>
              <p:cNvSpPr>
                <a:spLocks noChangeArrowheads="1"/>
              </p:cNvSpPr>
              <p:nvPr/>
            </p:nvSpPr>
            <p:spPr bwMode="auto">
              <a:xfrm>
                <a:off x="1806" y="384"/>
                <a:ext cx="903" cy="614"/>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62476" name="Group 26"/>
            <p:cNvGrpSpPr>
              <a:grpSpLocks/>
            </p:cNvGrpSpPr>
            <p:nvPr/>
          </p:nvGrpSpPr>
          <p:grpSpPr bwMode="auto">
            <a:xfrm>
              <a:off x="2709" y="384"/>
              <a:ext cx="903" cy="614"/>
              <a:chOff x="2709" y="384"/>
              <a:chExt cx="903" cy="614"/>
            </a:xfrm>
          </p:grpSpPr>
          <p:sp>
            <p:nvSpPr>
              <p:cNvPr id="62525" name="Rectangle 27"/>
              <p:cNvSpPr>
                <a:spLocks noChangeArrowheads="1"/>
              </p:cNvSpPr>
              <p:nvPr/>
            </p:nvSpPr>
            <p:spPr bwMode="auto">
              <a:xfrm>
                <a:off x="2709" y="384"/>
                <a:ext cx="903" cy="614"/>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a:r>
                  <a:rPr lang="zh-CN" altLang="en-US" b="1">
                    <a:solidFill>
                      <a:srgbClr val="FFFFFF"/>
                    </a:solidFill>
                    <a:latin typeface="Arial Narrow" charset="0"/>
                  </a:rPr>
                  <a:t>尼希米记</a:t>
                </a:r>
                <a:r>
                  <a:rPr lang="en-US" altLang="ja-JP" b="1">
                    <a:solidFill>
                      <a:srgbClr val="FFFFFF"/>
                    </a:solidFill>
                    <a:latin typeface="Arial Narrow" charset="0"/>
                  </a:rPr>
                  <a:t> 1-13</a:t>
                </a:r>
                <a:endParaRPr lang="en-US" b="1">
                  <a:solidFill>
                    <a:srgbClr val="FFFFFF"/>
                  </a:solidFill>
                  <a:latin typeface="Arial Narrow" charset="0"/>
                </a:endParaRPr>
              </a:p>
            </p:txBody>
          </p:sp>
          <p:sp>
            <p:nvSpPr>
              <p:cNvPr id="62526" name="Rectangle 28"/>
              <p:cNvSpPr>
                <a:spLocks noChangeArrowheads="1"/>
              </p:cNvSpPr>
              <p:nvPr/>
            </p:nvSpPr>
            <p:spPr bwMode="auto">
              <a:xfrm>
                <a:off x="2709" y="384"/>
                <a:ext cx="903" cy="614"/>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62477" name="Group 29"/>
            <p:cNvGrpSpPr>
              <a:grpSpLocks/>
            </p:cNvGrpSpPr>
            <p:nvPr/>
          </p:nvGrpSpPr>
          <p:grpSpPr bwMode="auto">
            <a:xfrm>
              <a:off x="0" y="998"/>
              <a:ext cx="903" cy="403"/>
              <a:chOff x="0" y="998"/>
              <a:chExt cx="903" cy="403"/>
            </a:xfrm>
          </p:grpSpPr>
          <p:sp>
            <p:nvSpPr>
              <p:cNvPr id="62523" name="Rectangle 30"/>
              <p:cNvSpPr>
                <a:spLocks noChangeArrowheads="1"/>
              </p:cNvSpPr>
              <p:nvPr/>
            </p:nvSpPr>
            <p:spPr bwMode="auto">
              <a:xfrm>
                <a:off x="0" y="998"/>
                <a:ext cx="903" cy="403"/>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r>
                  <a:rPr lang="zh-CN" altLang="en-US" b="1">
                    <a:solidFill>
                      <a:srgbClr val="FFFFFF"/>
                    </a:solidFill>
                    <a:latin typeface="Arial Narrow" charset="0"/>
                  </a:rPr>
                  <a:t>日期</a:t>
                </a:r>
                <a:endParaRPr lang="en-US" b="1">
                  <a:solidFill>
                    <a:srgbClr val="FFFFFF"/>
                  </a:solidFill>
                  <a:latin typeface="Arial Narrow" charset="0"/>
                </a:endParaRPr>
              </a:p>
            </p:txBody>
          </p:sp>
          <p:sp>
            <p:nvSpPr>
              <p:cNvPr id="62524" name="Rectangle 31"/>
              <p:cNvSpPr>
                <a:spLocks noChangeArrowheads="1"/>
              </p:cNvSpPr>
              <p:nvPr/>
            </p:nvSpPr>
            <p:spPr bwMode="auto">
              <a:xfrm>
                <a:off x="0" y="998"/>
                <a:ext cx="903" cy="403"/>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62478" name="Group 32"/>
            <p:cNvGrpSpPr>
              <a:grpSpLocks/>
            </p:cNvGrpSpPr>
            <p:nvPr/>
          </p:nvGrpSpPr>
          <p:grpSpPr bwMode="auto">
            <a:xfrm>
              <a:off x="903" y="998"/>
              <a:ext cx="903" cy="403"/>
              <a:chOff x="903" y="998"/>
              <a:chExt cx="903" cy="403"/>
            </a:xfrm>
          </p:grpSpPr>
          <p:sp>
            <p:nvSpPr>
              <p:cNvPr id="62521" name="Rectangle 33"/>
              <p:cNvSpPr>
                <a:spLocks noChangeArrowheads="1"/>
              </p:cNvSpPr>
              <p:nvPr/>
            </p:nvSpPr>
            <p:spPr bwMode="auto">
              <a:xfrm>
                <a:off x="903" y="998"/>
                <a:ext cx="903" cy="403"/>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r>
                  <a:rPr lang="en-US" b="1">
                    <a:solidFill>
                      <a:srgbClr val="FFFFFF"/>
                    </a:solidFill>
                    <a:latin typeface="Arial Narrow" charset="0"/>
                  </a:rPr>
                  <a:t>538 B.C.</a:t>
                </a:r>
              </a:p>
            </p:txBody>
          </p:sp>
          <p:sp>
            <p:nvSpPr>
              <p:cNvPr id="62522" name="Rectangle 34"/>
              <p:cNvSpPr>
                <a:spLocks noChangeArrowheads="1"/>
              </p:cNvSpPr>
              <p:nvPr/>
            </p:nvSpPr>
            <p:spPr bwMode="auto">
              <a:xfrm>
                <a:off x="903" y="998"/>
                <a:ext cx="903" cy="403"/>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62479" name="Group 35"/>
            <p:cNvGrpSpPr>
              <a:grpSpLocks/>
            </p:cNvGrpSpPr>
            <p:nvPr/>
          </p:nvGrpSpPr>
          <p:grpSpPr bwMode="auto">
            <a:xfrm>
              <a:off x="1806" y="998"/>
              <a:ext cx="903" cy="403"/>
              <a:chOff x="1806" y="998"/>
              <a:chExt cx="903" cy="403"/>
            </a:xfrm>
          </p:grpSpPr>
          <p:sp>
            <p:nvSpPr>
              <p:cNvPr id="62519" name="Rectangle 36"/>
              <p:cNvSpPr>
                <a:spLocks noChangeArrowheads="1"/>
              </p:cNvSpPr>
              <p:nvPr/>
            </p:nvSpPr>
            <p:spPr bwMode="auto">
              <a:xfrm>
                <a:off x="1806" y="998"/>
                <a:ext cx="903" cy="403"/>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r>
                  <a:rPr lang="en-US" b="1">
                    <a:solidFill>
                      <a:srgbClr val="FFFFFF"/>
                    </a:solidFill>
                    <a:latin typeface="Arial Narrow" charset="0"/>
                  </a:rPr>
                  <a:t>458 B.C.</a:t>
                </a:r>
              </a:p>
            </p:txBody>
          </p:sp>
          <p:sp>
            <p:nvSpPr>
              <p:cNvPr id="62520" name="Rectangle 37"/>
              <p:cNvSpPr>
                <a:spLocks noChangeArrowheads="1"/>
              </p:cNvSpPr>
              <p:nvPr/>
            </p:nvSpPr>
            <p:spPr bwMode="auto">
              <a:xfrm>
                <a:off x="1806" y="998"/>
                <a:ext cx="903" cy="403"/>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62480" name="Group 38"/>
            <p:cNvGrpSpPr>
              <a:grpSpLocks/>
            </p:cNvGrpSpPr>
            <p:nvPr/>
          </p:nvGrpSpPr>
          <p:grpSpPr bwMode="auto">
            <a:xfrm>
              <a:off x="2709" y="998"/>
              <a:ext cx="903" cy="403"/>
              <a:chOff x="2709" y="998"/>
              <a:chExt cx="903" cy="403"/>
            </a:xfrm>
          </p:grpSpPr>
          <p:sp>
            <p:nvSpPr>
              <p:cNvPr id="62517" name="Rectangle 39"/>
              <p:cNvSpPr>
                <a:spLocks noChangeArrowheads="1"/>
              </p:cNvSpPr>
              <p:nvPr/>
            </p:nvSpPr>
            <p:spPr bwMode="auto">
              <a:xfrm>
                <a:off x="2709" y="998"/>
                <a:ext cx="903" cy="403"/>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tabLst>
                    <a:tab pos="2559050" algn="l"/>
                  </a:tabLst>
                </a:pPr>
                <a:r>
                  <a:rPr lang="en-US" b="1">
                    <a:solidFill>
                      <a:srgbClr val="FFFFFF"/>
                    </a:solidFill>
                    <a:latin typeface="Arial Narrow" charset="0"/>
                  </a:rPr>
                  <a:t>444 B.C.</a:t>
                </a:r>
              </a:p>
            </p:txBody>
          </p:sp>
          <p:sp>
            <p:nvSpPr>
              <p:cNvPr id="62518" name="Rectangle 40"/>
              <p:cNvSpPr>
                <a:spLocks noChangeArrowheads="1"/>
              </p:cNvSpPr>
              <p:nvPr/>
            </p:nvSpPr>
            <p:spPr bwMode="auto">
              <a:xfrm>
                <a:off x="2709" y="998"/>
                <a:ext cx="903" cy="403"/>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62481" name="Group 41"/>
            <p:cNvGrpSpPr>
              <a:grpSpLocks/>
            </p:cNvGrpSpPr>
            <p:nvPr/>
          </p:nvGrpSpPr>
          <p:grpSpPr bwMode="auto">
            <a:xfrm>
              <a:off x="0" y="1401"/>
              <a:ext cx="903" cy="633"/>
              <a:chOff x="0" y="1401"/>
              <a:chExt cx="903" cy="633"/>
            </a:xfrm>
          </p:grpSpPr>
          <p:sp>
            <p:nvSpPr>
              <p:cNvPr id="62515" name="Rectangle 42"/>
              <p:cNvSpPr>
                <a:spLocks noChangeArrowheads="1"/>
              </p:cNvSpPr>
              <p:nvPr/>
            </p:nvSpPr>
            <p:spPr bwMode="auto">
              <a:xfrm>
                <a:off x="0" y="1401"/>
                <a:ext cx="903" cy="633"/>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r>
                  <a:rPr lang="zh-CN" altLang="en-US" b="1">
                    <a:solidFill>
                      <a:srgbClr val="FFFFFF"/>
                    </a:solidFill>
                    <a:latin typeface="Arial Narrow" charset="0"/>
                  </a:rPr>
                  <a:t>领导人</a:t>
                </a:r>
                <a:endParaRPr lang="en-US" b="1">
                  <a:solidFill>
                    <a:srgbClr val="FFFFFF"/>
                  </a:solidFill>
                  <a:latin typeface="Arial Narrow" charset="0"/>
                </a:endParaRPr>
              </a:p>
            </p:txBody>
          </p:sp>
          <p:sp>
            <p:nvSpPr>
              <p:cNvPr id="62516" name="Rectangle 43"/>
              <p:cNvSpPr>
                <a:spLocks noChangeArrowheads="1"/>
              </p:cNvSpPr>
              <p:nvPr/>
            </p:nvSpPr>
            <p:spPr bwMode="auto">
              <a:xfrm>
                <a:off x="0" y="1401"/>
                <a:ext cx="903" cy="633"/>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62482" name="Group 44"/>
            <p:cNvGrpSpPr>
              <a:grpSpLocks/>
            </p:cNvGrpSpPr>
            <p:nvPr/>
          </p:nvGrpSpPr>
          <p:grpSpPr bwMode="auto">
            <a:xfrm>
              <a:off x="903" y="1401"/>
              <a:ext cx="903" cy="633"/>
              <a:chOff x="903" y="1401"/>
              <a:chExt cx="903" cy="633"/>
            </a:xfrm>
          </p:grpSpPr>
          <p:sp>
            <p:nvSpPr>
              <p:cNvPr id="62513" name="Rectangle 45"/>
              <p:cNvSpPr>
                <a:spLocks noChangeArrowheads="1"/>
              </p:cNvSpPr>
              <p:nvPr/>
            </p:nvSpPr>
            <p:spPr bwMode="auto">
              <a:xfrm>
                <a:off x="903" y="1401"/>
                <a:ext cx="903" cy="633"/>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lnSpc>
                    <a:spcPct val="80000"/>
                  </a:lnSpc>
                </a:pPr>
                <a:r>
                  <a:rPr lang="zh-CN" altLang="en-US" b="1">
                    <a:solidFill>
                      <a:srgbClr val="FFFFFF"/>
                    </a:solidFill>
                    <a:latin typeface="Arial Narrow" charset="0"/>
                  </a:rPr>
                  <a:t>设巴萨</a:t>
                </a:r>
                <a:endParaRPr lang="en-US" altLang="ja-JP" b="1">
                  <a:solidFill>
                    <a:srgbClr val="FFFFFF"/>
                  </a:solidFill>
                  <a:latin typeface="Arial Narrow" charset="0"/>
                  <a:cs typeface="Times New Roman" charset="0"/>
                </a:endParaRPr>
              </a:p>
              <a:p>
                <a:pPr algn="ctr" eaLnBrk="0" hangingPunct="0">
                  <a:lnSpc>
                    <a:spcPct val="80000"/>
                  </a:lnSpc>
                </a:pPr>
                <a:r>
                  <a:rPr lang="zh-CN" altLang="en-US" b="1">
                    <a:solidFill>
                      <a:srgbClr val="FFFFFF"/>
                    </a:solidFill>
                    <a:latin typeface="Arial Narrow" charset="0"/>
                    <a:ea typeface="Times New Roman" charset="0"/>
                    <a:cs typeface="Times New Roman" charset="0"/>
                  </a:rPr>
                  <a:t>所罗巴伯</a:t>
                </a:r>
                <a:endParaRPr lang="en-US" altLang="ja-JP" b="1">
                  <a:solidFill>
                    <a:srgbClr val="FFFFFF"/>
                  </a:solidFill>
                  <a:latin typeface="Arial Narrow" charset="0"/>
                  <a:cs typeface="Times New Roman" charset="0"/>
                </a:endParaRPr>
              </a:p>
              <a:p>
                <a:pPr algn="ctr" eaLnBrk="0" hangingPunct="0">
                  <a:lnSpc>
                    <a:spcPct val="80000"/>
                  </a:lnSpc>
                </a:pPr>
                <a:r>
                  <a:rPr lang="zh-CN" altLang="en-US" b="1">
                    <a:solidFill>
                      <a:srgbClr val="FFFFFF"/>
                    </a:solidFill>
                    <a:latin typeface="Arial Narrow" charset="0"/>
                    <a:ea typeface="Times New Roman" charset="0"/>
                    <a:cs typeface="Times New Roman" charset="0"/>
                  </a:rPr>
                  <a:t>耶书亚</a:t>
                </a:r>
                <a:endParaRPr lang="en-US" b="1">
                  <a:solidFill>
                    <a:srgbClr val="FFFFFF"/>
                  </a:solidFill>
                  <a:latin typeface="Arial Narrow" charset="0"/>
                  <a:ea typeface="Times New Roman" charset="0"/>
                  <a:cs typeface="Times New Roman" charset="0"/>
                </a:endParaRPr>
              </a:p>
            </p:txBody>
          </p:sp>
          <p:sp>
            <p:nvSpPr>
              <p:cNvPr id="62514" name="Rectangle 46"/>
              <p:cNvSpPr>
                <a:spLocks noChangeArrowheads="1"/>
              </p:cNvSpPr>
              <p:nvPr/>
            </p:nvSpPr>
            <p:spPr bwMode="auto">
              <a:xfrm>
                <a:off x="903" y="1401"/>
                <a:ext cx="903" cy="633"/>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62483" name="Group 47"/>
            <p:cNvGrpSpPr>
              <a:grpSpLocks/>
            </p:cNvGrpSpPr>
            <p:nvPr/>
          </p:nvGrpSpPr>
          <p:grpSpPr bwMode="auto">
            <a:xfrm>
              <a:off x="1806" y="1401"/>
              <a:ext cx="903" cy="633"/>
              <a:chOff x="1806" y="1401"/>
              <a:chExt cx="903" cy="633"/>
            </a:xfrm>
          </p:grpSpPr>
          <p:sp>
            <p:nvSpPr>
              <p:cNvPr id="62511" name="Rectangle 48"/>
              <p:cNvSpPr>
                <a:spLocks noChangeArrowheads="1"/>
              </p:cNvSpPr>
              <p:nvPr/>
            </p:nvSpPr>
            <p:spPr bwMode="auto">
              <a:xfrm>
                <a:off x="1806" y="1401"/>
                <a:ext cx="903" cy="633"/>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r>
                  <a:rPr lang="zh-CN" altLang="en-US" b="1">
                    <a:solidFill>
                      <a:srgbClr val="FFFFFF"/>
                    </a:solidFill>
                    <a:latin typeface="Arial Narrow" charset="0"/>
                  </a:rPr>
                  <a:t>以斯拉</a:t>
                </a:r>
                <a:endParaRPr lang="en-US" b="1">
                  <a:solidFill>
                    <a:srgbClr val="FFFFFF"/>
                  </a:solidFill>
                  <a:latin typeface="Arial Narrow" charset="0"/>
                </a:endParaRPr>
              </a:p>
            </p:txBody>
          </p:sp>
          <p:sp>
            <p:nvSpPr>
              <p:cNvPr id="62512" name="Rectangle 49"/>
              <p:cNvSpPr>
                <a:spLocks noChangeArrowheads="1"/>
              </p:cNvSpPr>
              <p:nvPr/>
            </p:nvSpPr>
            <p:spPr bwMode="auto">
              <a:xfrm>
                <a:off x="1806" y="1401"/>
                <a:ext cx="903" cy="633"/>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62484" name="Group 50"/>
            <p:cNvGrpSpPr>
              <a:grpSpLocks/>
            </p:cNvGrpSpPr>
            <p:nvPr/>
          </p:nvGrpSpPr>
          <p:grpSpPr bwMode="auto">
            <a:xfrm>
              <a:off x="2709" y="1401"/>
              <a:ext cx="903" cy="633"/>
              <a:chOff x="2709" y="1401"/>
              <a:chExt cx="903" cy="633"/>
            </a:xfrm>
          </p:grpSpPr>
          <p:sp>
            <p:nvSpPr>
              <p:cNvPr id="62509" name="Rectangle 51"/>
              <p:cNvSpPr>
                <a:spLocks noChangeArrowheads="1"/>
              </p:cNvSpPr>
              <p:nvPr/>
            </p:nvSpPr>
            <p:spPr bwMode="auto">
              <a:xfrm>
                <a:off x="2709" y="1401"/>
                <a:ext cx="903" cy="633"/>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a:r>
                  <a:rPr lang="zh-CN" altLang="en-US" b="1">
                    <a:solidFill>
                      <a:srgbClr val="FFFFFF"/>
                    </a:solidFill>
                    <a:latin typeface="Arial Narrow" charset="0"/>
                  </a:rPr>
                  <a:t>尼希米</a:t>
                </a:r>
                <a:endParaRPr lang="en-US" b="1">
                  <a:solidFill>
                    <a:srgbClr val="FFFFFF"/>
                  </a:solidFill>
                  <a:latin typeface="Arial Narrow" charset="0"/>
                </a:endParaRPr>
              </a:p>
            </p:txBody>
          </p:sp>
          <p:sp>
            <p:nvSpPr>
              <p:cNvPr id="62510" name="Rectangle 52"/>
              <p:cNvSpPr>
                <a:spLocks noChangeArrowheads="1"/>
              </p:cNvSpPr>
              <p:nvPr/>
            </p:nvSpPr>
            <p:spPr bwMode="auto">
              <a:xfrm>
                <a:off x="2709" y="1401"/>
                <a:ext cx="903" cy="633"/>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62485" name="Group 53"/>
            <p:cNvGrpSpPr>
              <a:grpSpLocks/>
            </p:cNvGrpSpPr>
            <p:nvPr/>
          </p:nvGrpSpPr>
          <p:grpSpPr bwMode="auto">
            <a:xfrm>
              <a:off x="0" y="2034"/>
              <a:ext cx="903" cy="518"/>
              <a:chOff x="0" y="2034"/>
              <a:chExt cx="903" cy="518"/>
            </a:xfrm>
          </p:grpSpPr>
          <p:sp>
            <p:nvSpPr>
              <p:cNvPr id="62507" name="Rectangle 54"/>
              <p:cNvSpPr>
                <a:spLocks noChangeArrowheads="1"/>
              </p:cNvSpPr>
              <p:nvPr/>
            </p:nvSpPr>
            <p:spPr bwMode="auto">
              <a:xfrm>
                <a:off x="0" y="2034"/>
                <a:ext cx="903" cy="518"/>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r>
                  <a:rPr lang="zh-CN" altLang="en-US" b="1">
                    <a:solidFill>
                      <a:srgbClr val="FFFFFF"/>
                    </a:solidFill>
                    <a:latin typeface="Arial Narrow" charset="0"/>
                  </a:rPr>
                  <a:t>波斯国王</a:t>
                </a:r>
                <a:endParaRPr lang="en-US" b="1">
                  <a:solidFill>
                    <a:srgbClr val="FFFFFF"/>
                  </a:solidFill>
                  <a:latin typeface="Arial Narrow" charset="0"/>
                </a:endParaRPr>
              </a:p>
            </p:txBody>
          </p:sp>
          <p:sp>
            <p:nvSpPr>
              <p:cNvPr id="62508" name="Rectangle 55"/>
              <p:cNvSpPr>
                <a:spLocks noChangeArrowheads="1"/>
              </p:cNvSpPr>
              <p:nvPr/>
            </p:nvSpPr>
            <p:spPr bwMode="auto">
              <a:xfrm>
                <a:off x="0" y="2034"/>
                <a:ext cx="903" cy="518"/>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62486" name="Group 56"/>
            <p:cNvGrpSpPr>
              <a:grpSpLocks/>
            </p:cNvGrpSpPr>
            <p:nvPr/>
          </p:nvGrpSpPr>
          <p:grpSpPr bwMode="auto">
            <a:xfrm>
              <a:off x="903" y="2034"/>
              <a:ext cx="903" cy="518"/>
              <a:chOff x="903" y="2034"/>
              <a:chExt cx="903" cy="518"/>
            </a:xfrm>
          </p:grpSpPr>
          <p:sp>
            <p:nvSpPr>
              <p:cNvPr id="62505" name="Rectangle 57"/>
              <p:cNvSpPr>
                <a:spLocks noChangeArrowheads="1"/>
              </p:cNvSpPr>
              <p:nvPr/>
            </p:nvSpPr>
            <p:spPr bwMode="auto">
              <a:xfrm>
                <a:off x="903" y="2034"/>
                <a:ext cx="903" cy="518"/>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r>
                  <a:rPr lang="zh-CN" altLang="en-US" b="1">
                    <a:solidFill>
                      <a:srgbClr val="FFFFFF"/>
                    </a:solidFill>
                    <a:latin typeface="Arial Narrow" charset="0"/>
                  </a:rPr>
                  <a:t>塞鲁士</a:t>
                </a:r>
                <a:endParaRPr lang="en-US" b="1">
                  <a:solidFill>
                    <a:srgbClr val="FFFFFF"/>
                  </a:solidFill>
                  <a:latin typeface="Arial Narrow" charset="0"/>
                </a:endParaRPr>
              </a:p>
            </p:txBody>
          </p:sp>
          <p:sp>
            <p:nvSpPr>
              <p:cNvPr id="62506" name="Rectangle 58"/>
              <p:cNvSpPr>
                <a:spLocks noChangeArrowheads="1"/>
              </p:cNvSpPr>
              <p:nvPr/>
            </p:nvSpPr>
            <p:spPr bwMode="auto">
              <a:xfrm>
                <a:off x="903" y="2034"/>
                <a:ext cx="903" cy="518"/>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62487" name="Group 59"/>
            <p:cNvGrpSpPr>
              <a:grpSpLocks/>
            </p:cNvGrpSpPr>
            <p:nvPr/>
          </p:nvGrpSpPr>
          <p:grpSpPr bwMode="auto">
            <a:xfrm>
              <a:off x="1806" y="2034"/>
              <a:ext cx="903" cy="518"/>
              <a:chOff x="1806" y="2034"/>
              <a:chExt cx="903" cy="518"/>
            </a:xfrm>
          </p:grpSpPr>
          <p:sp>
            <p:nvSpPr>
              <p:cNvPr id="62503" name="Rectangle 60"/>
              <p:cNvSpPr>
                <a:spLocks noChangeArrowheads="1"/>
              </p:cNvSpPr>
              <p:nvPr/>
            </p:nvSpPr>
            <p:spPr bwMode="auto">
              <a:xfrm>
                <a:off x="1806" y="2034"/>
                <a:ext cx="903" cy="518"/>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r>
                  <a:rPr lang="zh-CN" altLang="en-US" b="1"/>
                  <a:t>亚达薛西</a:t>
                </a:r>
                <a:endParaRPr lang="en-US" b="1">
                  <a:solidFill>
                    <a:srgbClr val="FFFFFF"/>
                  </a:solidFill>
                  <a:latin typeface="Arial Narrow" charset="0"/>
                </a:endParaRPr>
              </a:p>
            </p:txBody>
          </p:sp>
          <p:sp>
            <p:nvSpPr>
              <p:cNvPr id="62504" name="Rectangle 61"/>
              <p:cNvSpPr>
                <a:spLocks noChangeArrowheads="1"/>
              </p:cNvSpPr>
              <p:nvPr/>
            </p:nvSpPr>
            <p:spPr bwMode="auto">
              <a:xfrm>
                <a:off x="1806" y="2034"/>
                <a:ext cx="903" cy="518"/>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62488" name="Group 62"/>
            <p:cNvGrpSpPr>
              <a:grpSpLocks/>
            </p:cNvGrpSpPr>
            <p:nvPr/>
          </p:nvGrpSpPr>
          <p:grpSpPr bwMode="auto">
            <a:xfrm>
              <a:off x="2709" y="2034"/>
              <a:ext cx="903" cy="518"/>
              <a:chOff x="2709" y="2034"/>
              <a:chExt cx="903" cy="518"/>
            </a:xfrm>
          </p:grpSpPr>
          <p:sp>
            <p:nvSpPr>
              <p:cNvPr id="62501" name="Rectangle 63"/>
              <p:cNvSpPr>
                <a:spLocks noChangeArrowheads="1"/>
              </p:cNvSpPr>
              <p:nvPr/>
            </p:nvSpPr>
            <p:spPr bwMode="auto">
              <a:xfrm>
                <a:off x="2709" y="2034"/>
                <a:ext cx="903" cy="518"/>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r>
                  <a:rPr lang="zh-CN" altLang="en-US" b="1">
                    <a:solidFill>
                      <a:srgbClr val="FFFFFF"/>
                    </a:solidFill>
                    <a:latin typeface="Arial Narrow" charset="0"/>
                  </a:rPr>
                  <a:t>亚达薛西</a:t>
                </a:r>
                <a:endParaRPr lang="en-US" b="1">
                  <a:solidFill>
                    <a:srgbClr val="FFFFFF"/>
                  </a:solidFill>
                  <a:latin typeface="Arial Narrow" charset="0"/>
                  <a:cs typeface="Times New Roman" charset="0"/>
                </a:endParaRPr>
              </a:p>
            </p:txBody>
          </p:sp>
          <p:sp>
            <p:nvSpPr>
              <p:cNvPr id="62502" name="Rectangle 64"/>
              <p:cNvSpPr>
                <a:spLocks noChangeArrowheads="1"/>
              </p:cNvSpPr>
              <p:nvPr/>
            </p:nvSpPr>
            <p:spPr bwMode="auto">
              <a:xfrm>
                <a:off x="2709" y="2034"/>
                <a:ext cx="903" cy="518"/>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62489" name="Group 65"/>
            <p:cNvGrpSpPr>
              <a:grpSpLocks/>
            </p:cNvGrpSpPr>
            <p:nvPr/>
          </p:nvGrpSpPr>
          <p:grpSpPr bwMode="auto">
            <a:xfrm>
              <a:off x="0" y="2552"/>
              <a:ext cx="903" cy="1093"/>
              <a:chOff x="0" y="2552"/>
              <a:chExt cx="903" cy="1093"/>
            </a:xfrm>
          </p:grpSpPr>
          <p:sp>
            <p:nvSpPr>
              <p:cNvPr id="62499" name="Rectangle 66"/>
              <p:cNvSpPr>
                <a:spLocks noChangeArrowheads="1"/>
              </p:cNvSpPr>
              <p:nvPr/>
            </p:nvSpPr>
            <p:spPr bwMode="auto">
              <a:xfrm>
                <a:off x="0" y="2552"/>
                <a:ext cx="903" cy="1093"/>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r>
                  <a:rPr lang="zh-CN" altLang="en-US" b="1">
                    <a:solidFill>
                      <a:srgbClr val="FFFFFF"/>
                    </a:solidFill>
                    <a:latin typeface="Arial Narrow" charset="0"/>
                  </a:rPr>
                  <a:t>告示主要内容</a:t>
                </a:r>
                <a:endParaRPr lang="en-US" b="1">
                  <a:solidFill>
                    <a:srgbClr val="FFFFFF"/>
                  </a:solidFill>
                  <a:latin typeface="Arial Narrow" charset="0"/>
                </a:endParaRPr>
              </a:p>
            </p:txBody>
          </p:sp>
          <p:sp>
            <p:nvSpPr>
              <p:cNvPr id="62500" name="Rectangle 67"/>
              <p:cNvSpPr>
                <a:spLocks noChangeArrowheads="1"/>
              </p:cNvSpPr>
              <p:nvPr/>
            </p:nvSpPr>
            <p:spPr bwMode="auto">
              <a:xfrm>
                <a:off x="0" y="2552"/>
                <a:ext cx="903" cy="1093"/>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62490" name="Group 68"/>
            <p:cNvGrpSpPr>
              <a:grpSpLocks/>
            </p:cNvGrpSpPr>
            <p:nvPr/>
          </p:nvGrpSpPr>
          <p:grpSpPr bwMode="auto">
            <a:xfrm>
              <a:off x="903" y="2552"/>
              <a:ext cx="903" cy="1093"/>
              <a:chOff x="903" y="2552"/>
              <a:chExt cx="903" cy="1093"/>
            </a:xfrm>
          </p:grpSpPr>
          <p:sp>
            <p:nvSpPr>
              <p:cNvPr id="62497" name="Rectangle 69"/>
              <p:cNvSpPr>
                <a:spLocks noChangeArrowheads="1"/>
              </p:cNvSpPr>
              <p:nvPr/>
            </p:nvSpPr>
            <p:spPr bwMode="auto">
              <a:xfrm>
                <a:off x="903" y="2552"/>
                <a:ext cx="903" cy="1093"/>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lnSpc>
                    <a:spcPct val="80000"/>
                  </a:lnSpc>
                </a:pPr>
                <a:r>
                  <a:rPr lang="zh-CN" altLang="en-US" sz="2000" b="1">
                    <a:solidFill>
                      <a:srgbClr val="FFFFFF"/>
                    </a:solidFill>
                    <a:latin typeface="Arial Narrow" charset="0"/>
                  </a:rPr>
                  <a:t>自愿选择归回</a:t>
                </a:r>
                <a:r>
                  <a:rPr lang="en-US" altLang="zh-CN" sz="2000" b="1">
                    <a:solidFill>
                      <a:srgbClr val="FFFFFF"/>
                    </a:solidFill>
                    <a:latin typeface="Arial Narrow" charset="0"/>
                  </a:rPr>
                  <a:t>. </a:t>
                </a:r>
                <a:r>
                  <a:rPr lang="zh-CN" altLang="en-US" sz="2000" b="1">
                    <a:solidFill>
                      <a:srgbClr val="FFFFFF"/>
                    </a:solidFill>
                    <a:latin typeface="Arial Narrow" charset="0"/>
                  </a:rPr>
                  <a:t>可重建圣殿</a:t>
                </a:r>
                <a:r>
                  <a:rPr lang="en-US" altLang="zh-CN" sz="2000" b="1">
                    <a:solidFill>
                      <a:srgbClr val="FFFFFF"/>
                    </a:solidFill>
                    <a:latin typeface="Arial Narrow" charset="0"/>
                  </a:rPr>
                  <a:t>, </a:t>
                </a:r>
                <a:r>
                  <a:rPr lang="zh-CN" altLang="en-US" sz="2000" b="1">
                    <a:solidFill>
                      <a:srgbClr val="FFFFFF"/>
                    </a:solidFill>
                    <a:latin typeface="Arial Narrow" charset="0"/>
                  </a:rPr>
                  <a:t>由国库提供部分资金</a:t>
                </a:r>
                <a:r>
                  <a:rPr lang="en-US" altLang="ja-JP" sz="2000" b="1">
                    <a:solidFill>
                      <a:srgbClr val="FFFFFF"/>
                    </a:solidFill>
                    <a:latin typeface="Arial Narrow" charset="0"/>
                  </a:rPr>
                  <a:t>.</a:t>
                </a:r>
                <a:endParaRPr lang="en-US" altLang="ja-JP" sz="2000" b="1">
                  <a:solidFill>
                    <a:srgbClr val="FFFFFF"/>
                  </a:solidFill>
                  <a:latin typeface="Arial Narrow" charset="0"/>
                  <a:cs typeface="Times New Roman" charset="0"/>
                </a:endParaRPr>
              </a:p>
              <a:p>
                <a:pPr algn="ctr" eaLnBrk="0" hangingPunct="0">
                  <a:lnSpc>
                    <a:spcPct val="80000"/>
                  </a:lnSpc>
                </a:pPr>
                <a:r>
                  <a:rPr lang="zh-CN" altLang="en-US" sz="2000" b="1">
                    <a:solidFill>
                      <a:srgbClr val="FFFFFF"/>
                    </a:solidFill>
                    <a:latin typeface="Arial Narrow" charset="0"/>
                    <a:ea typeface="Times New Roman" charset="0"/>
                    <a:cs typeface="Times New Roman" charset="0"/>
                  </a:rPr>
                  <a:t>被掳者归回</a:t>
                </a:r>
                <a:r>
                  <a:rPr lang="en-US" altLang="ja-JP" sz="2000" b="1">
                    <a:solidFill>
                      <a:srgbClr val="FFFFFF"/>
                    </a:solidFill>
                    <a:latin typeface="Arial Narrow" charset="0"/>
                    <a:ea typeface="Times New Roman" charset="0"/>
                    <a:cs typeface="Times New Roman" charset="0"/>
                  </a:rPr>
                  <a:t>.</a:t>
                </a:r>
                <a:endParaRPr lang="en-US" sz="2000" b="1">
                  <a:solidFill>
                    <a:srgbClr val="FFFFFF"/>
                  </a:solidFill>
                  <a:latin typeface="Arial Narrow" charset="0"/>
                  <a:ea typeface="Times New Roman" charset="0"/>
                  <a:cs typeface="Times New Roman" charset="0"/>
                </a:endParaRPr>
              </a:p>
            </p:txBody>
          </p:sp>
          <p:sp>
            <p:nvSpPr>
              <p:cNvPr id="62498" name="Rectangle 70"/>
              <p:cNvSpPr>
                <a:spLocks noChangeArrowheads="1"/>
              </p:cNvSpPr>
              <p:nvPr/>
            </p:nvSpPr>
            <p:spPr bwMode="auto">
              <a:xfrm>
                <a:off x="903" y="2552"/>
                <a:ext cx="903" cy="1093"/>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62491" name="Group 71"/>
            <p:cNvGrpSpPr>
              <a:grpSpLocks/>
            </p:cNvGrpSpPr>
            <p:nvPr/>
          </p:nvGrpSpPr>
          <p:grpSpPr bwMode="auto">
            <a:xfrm>
              <a:off x="1806" y="2552"/>
              <a:ext cx="903" cy="1093"/>
              <a:chOff x="1806" y="2552"/>
              <a:chExt cx="903" cy="1093"/>
            </a:xfrm>
          </p:grpSpPr>
          <p:sp>
            <p:nvSpPr>
              <p:cNvPr id="62495" name="Rectangle 72"/>
              <p:cNvSpPr>
                <a:spLocks noChangeArrowheads="1"/>
              </p:cNvSpPr>
              <p:nvPr/>
            </p:nvSpPr>
            <p:spPr bwMode="auto">
              <a:xfrm>
                <a:off x="1806" y="2552"/>
                <a:ext cx="903" cy="1093"/>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lnSpc>
                    <a:spcPct val="80000"/>
                  </a:lnSpc>
                </a:pPr>
                <a:r>
                  <a:rPr lang="zh-CN" altLang="en-US" sz="2000" b="1">
                    <a:solidFill>
                      <a:srgbClr val="FFFFFF"/>
                    </a:solidFill>
                    <a:latin typeface="Arial Narrow" charset="0"/>
                  </a:rPr>
                  <a:t>自愿选择归回</a:t>
                </a:r>
                <a:r>
                  <a:rPr lang="en-US" altLang="zh-CN" sz="2000" b="1">
                    <a:solidFill>
                      <a:srgbClr val="FFFFFF"/>
                    </a:solidFill>
                    <a:latin typeface="Arial Narrow" charset="0"/>
                  </a:rPr>
                  <a:t>. </a:t>
                </a:r>
                <a:r>
                  <a:rPr lang="zh-CN" altLang="en-US" sz="2000" b="1">
                    <a:solidFill>
                      <a:srgbClr val="FFFFFF"/>
                    </a:solidFill>
                    <a:latin typeface="Arial Narrow" charset="0"/>
                  </a:rPr>
                  <a:t>由国库提供资金</a:t>
                </a:r>
                <a:r>
                  <a:rPr lang="en-US" altLang="ja-JP" sz="2000" b="1">
                    <a:solidFill>
                      <a:srgbClr val="FFFFFF"/>
                    </a:solidFill>
                    <a:latin typeface="Arial Narrow" charset="0"/>
                  </a:rPr>
                  <a:t>.</a:t>
                </a:r>
                <a:endParaRPr lang="en-US" altLang="ja-JP" sz="2000" b="1">
                  <a:solidFill>
                    <a:srgbClr val="FFFFFF"/>
                  </a:solidFill>
                  <a:latin typeface="Arial Narrow" charset="0"/>
                  <a:cs typeface="Times New Roman" charset="0"/>
                </a:endParaRPr>
              </a:p>
              <a:p>
                <a:pPr algn="ctr" eaLnBrk="0" hangingPunct="0">
                  <a:lnSpc>
                    <a:spcPct val="80000"/>
                  </a:lnSpc>
                </a:pPr>
                <a:r>
                  <a:rPr lang="zh-CN" altLang="en-US" sz="2000" b="1">
                    <a:solidFill>
                      <a:srgbClr val="FFFFFF"/>
                    </a:solidFill>
                    <a:latin typeface="Arial Narrow" charset="0"/>
                    <a:ea typeface="Times New Roman" charset="0"/>
                    <a:cs typeface="Times New Roman" charset="0"/>
                  </a:rPr>
                  <a:t>允许拥有民政地方行政官</a:t>
                </a:r>
                <a:r>
                  <a:rPr lang="en-US" altLang="ja-JP" sz="2000" b="1">
                    <a:solidFill>
                      <a:srgbClr val="FFFFFF"/>
                    </a:solidFill>
                    <a:latin typeface="Arial Narrow" charset="0"/>
                    <a:ea typeface="Times New Roman" charset="0"/>
                    <a:cs typeface="Times New Roman" charset="0"/>
                  </a:rPr>
                  <a:t>.</a:t>
                </a:r>
                <a:endParaRPr lang="en-US" sz="2000" b="1">
                  <a:solidFill>
                    <a:srgbClr val="FFFFFF"/>
                  </a:solidFill>
                  <a:latin typeface="Arial Narrow" charset="0"/>
                  <a:ea typeface="Times New Roman" charset="0"/>
                  <a:cs typeface="Times New Roman" charset="0"/>
                </a:endParaRPr>
              </a:p>
            </p:txBody>
          </p:sp>
          <p:sp>
            <p:nvSpPr>
              <p:cNvPr id="62496" name="Rectangle 73"/>
              <p:cNvSpPr>
                <a:spLocks noChangeArrowheads="1"/>
              </p:cNvSpPr>
              <p:nvPr/>
            </p:nvSpPr>
            <p:spPr bwMode="auto">
              <a:xfrm>
                <a:off x="1806" y="2552"/>
                <a:ext cx="903" cy="1093"/>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62492" name="Group 74"/>
            <p:cNvGrpSpPr>
              <a:grpSpLocks/>
            </p:cNvGrpSpPr>
            <p:nvPr/>
          </p:nvGrpSpPr>
          <p:grpSpPr bwMode="auto">
            <a:xfrm>
              <a:off x="2709" y="2552"/>
              <a:ext cx="903" cy="1093"/>
              <a:chOff x="2709" y="2552"/>
              <a:chExt cx="903" cy="1093"/>
            </a:xfrm>
          </p:grpSpPr>
          <p:sp>
            <p:nvSpPr>
              <p:cNvPr id="62493" name="Rectangle 75"/>
              <p:cNvSpPr>
                <a:spLocks noChangeArrowheads="1"/>
              </p:cNvSpPr>
              <p:nvPr/>
            </p:nvSpPr>
            <p:spPr bwMode="auto">
              <a:xfrm>
                <a:off x="2709" y="2552"/>
                <a:ext cx="903" cy="1093"/>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a:r>
                  <a:rPr lang="zh-CN" altLang="en-US" b="1">
                    <a:solidFill>
                      <a:srgbClr val="FFFFFF"/>
                    </a:solidFill>
                    <a:latin typeface="Arial Narrow" charset="0"/>
                  </a:rPr>
                  <a:t>允许重建城墙</a:t>
                </a:r>
                <a:endParaRPr lang="en-US" b="1">
                  <a:solidFill>
                    <a:srgbClr val="FFFFFF"/>
                  </a:solidFill>
                  <a:latin typeface="Arial Narrow" charset="0"/>
                </a:endParaRPr>
              </a:p>
            </p:txBody>
          </p:sp>
          <p:sp>
            <p:nvSpPr>
              <p:cNvPr id="62494" name="Rectangle 76"/>
              <p:cNvSpPr>
                <a:spLocks noChangeArrowheads="1"/>
              </p:cNvSpPr>
              <p:nvPr/>
            </p:nvSpPr>
            <p:spPr bwMode="auto">
              <a:xfrm>
                <a:off x="2709" y="2552"/>
                <a:ext cx="903" cy="1093"/>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2029" name="Rectangle 45"/>
          <p:cNvSpPr>
            <a:spLocks noGrp="1" noChangeArrowheads="1"/>
          </p:cNvSpPr>
          <p:nvPr>
            <p:ph type="title"/>
          </p:nvPr>
        </p:nvSpPr>
        <p:spPr>
          <a:xfrm>
            <a:off x="685800" y="457200"/>
            <a:ext cx="7772400" cy="533400"/>
          </a:xfrm>
        </p:spPr>
        <p:txBody>
          <a:bodyPr/>
          <a:lstStyle/>
          <a:p>
            <a:pPr eaLnBrk="1" hangingPunct="1">
              <a:defRPr/>
            </a:pPr>
            <a:r>
              <a:rPr lang="en-US" altLang="zh-CN" sz="3600">
                <a:solidFill>
                  <a:schemeClr val="bg1"/>
                </a:solidFill>
                <a:latin typeface="Arial Black" charset="0"/>
                <a:ea typeface="ＭＳ Ｐゴシック" charset="0"/>
                <a:cs typeface="Times New Roman" charset="0"/>
              </a:rPr>
              <a:t>Returns from Exile</a:t>
            </a:r>
            <a:endParaRPr lang="en-US">
              <a:latin typeface="Impact" charset="0"/>
              <a:ea typeface="ＭＳ Ｐゴシック" charset="0"/>
              <a:cs typeface="ＭＳ Ｐゴシック" charset="0"/>
            </a:endParaRPr>
          </a:p>
        </p:txBody>
      </p:sp>
      <p:grpSp>
        <p:nvGrpSpPr>
          <p:cNvPr id="64515" name="Group 4"/>
          <p:cNvGrpSpPr>
            <a:grpSpLocks/>
          </p:cNvGrpSpPr>
          <p:nvPr/>
        </p:nvGrpSpPr>
        <p:grpSpPr bwMode="auto">
          <a:xfrm>
            <a:off x="533400" y="1295400"/>
            <a:ext cx="8505825" cy="5486400"/>
            <a:chOff x="0" y="0"/>
            <a:chExt cx="3612" cy="3474"/>
          </a:xfrm>
        </p:grpSpPr>
        <p:grpSp>
          <p:nvGrpSpPr>
            <p:cNvPr id="64518" name="Group 5"/>
            <p:cNvGrpSpPr>
              <a:grpSpLocks/>
            </p:cNvGrpSpPr>
            <p:nvPr/>
          </p:nvGrpSpPr>
          <p:grpSpPr bwMode="auto">
            <a:xfrm>
              <a:off x="0" y="0"/>
              <a:ext cx="903" cy="384"/>
              <a:chOff x="0" y="0"/>
              <a:chExt cx="903" cy="384"/>
            </a:xfrm>
          </p:grpSpPr>
          <p:sp>
            <p:nvSpPr>
              <p:cNvPr id="64552" name="Rectangle 6"/>
              <p:cNvSpPr>
                <a:spLocks noChangeArrowheads="1"/>
              </p:cNvSpPr>
              <p:nvPr/>
            </p:nvSpPr>
            <p:spPr bwMode="auto">
              <a:xfrm>
                <a:off x="0" y="0"/>
                <a:ext cx="903" cy="384"/>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a:r>
                  <a:rPr lang="zh-CN" altLang="en-US" b="1">
                    <a:solidFill>
                      <a:srgbClr val="FFFFFF"/>
                    </a:solidFill>
                    <a:latin typeface="Arial Narrow" charset="0"/>
                  </a:rPr>
                  <a:t>归回</a:t>
                </a:r>
                <a:endParaRPr lang="en-US" b="1">
                  <a:solidFill>
                    <a:srgbClr val="FFFFFF"/>
                  </a:solidFill>
                  <a:latin typeface="Arial Narrow" charset="0"/>
                </a:endParaRPr>
              </a:p>
            </p:txBody>
          </p:sp>
          <p:sp>
            <p:nvSpPr>
              <p:cNvPr id="64553" name="Rectangle 7"/>
              <p:cNvSpPr>
                <a:spLocks noChangeArrowheads="1"/>
              </p:cNvSpPr>
              <p:nvPr/>
            </p:nvSpPr>
            <p:spPr bwMode="auto">
              <a:xfrm>
                <a:off x="0" y="0"/>
                <a:ext cx="903" cy="384"/>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64519" name="Group 8"/>
            <p:cNvGrpSpPr>
              <a:grpSpLocks/>
            </p:cNvGrpSpPr>
            <p:nvPr/>
          </p:nvGrpSpPr>
          <p:grpSpPr bwMode="auto">
            <a:xfrm>
              <a:off x="903" y="0"/>
              <a:ext cx="903" cy="384"/>
              <a:chOff x="903" y="0"/>
              <a:chExt cx="903" cy="384"/>
            </a:xfrm>
          </p:grpSpPr>
          <p:sp>
            <p:nvSpPr>
              <p:cNvPr id="64550" name="Rectangle 9"/>
              <p:cNvSpPr>
                <a:spLocks noChangeArrowheads="1"/>
              </p:cNvSpPr>
              <p:nvPr/>
            </p:nvSpPr>
            <p:spPr bwMode="auto">
              <a:xfrm>
                <a:off x="903" y="0"/>
                <a:ext cx="903" cy="384"/>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a:r>
                  <a:rPr lang="zh-CN" altLang="en-US" b="1">
                    <a:solidFill>
                      <a:srgbClr val="FFFFFF"/>
                    </a:solidFill>
                    <a:latin typeface="Arial Narrow" charset="0"/>
                  </a:rPr>
                  <a:t>第一阶段</a:t>
                </a:r>
                <a:endParaRPr lang="en-US" b="1">
                  <a:solidFill>
                    <a:srgbClr val="FFFFFF"/>
                  </a:solidFill>
                  <a:latin typeface="Arial Narrow" charset="0"/>
                </a:endParaRPr>
              </a:p>
            </p:txBody>
          </p:sp>
          <p:sp>
            <p:nvSpPr>
              <p:cNvPr id="64551" name="Rectangle 10"/>
              <p:cNvSpPr>
                <a:spLocks noChangeArrowheads="1"/>
              </p:cNvSpPr>
              <p:nvPr/>
            </p:nvSpPr>
            <p:spPr bwMode="auto">
              <a:xfrm>
                <a:off x="903" y="0"/>
                <a:ext cx="903" cy="384"/>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64520" name="Group 11"/>
            <p:cNvGrpSpPr>
              <a:grpSpLocks/>
            </p:cNvGrpSpPr>
            <p:nvPr/>
          </p:nvGrpSpPr>
          <p:grpSpPr bwMode="auto">
            <a:xfrm>
              <a:off x="1806" y="0"/>
              <a:ext cx="903" cy="384"/>
              <a:chOff x="1806" y="0"/>
              <a:chExt cx="903" cy="384"/>
            </a:xfrm>
          </p:grpSpPr>
          <p:sp>
            <p:nvSpPr>
              <p:cNvPr id="64548" name="Rectangle 12"/>
              <p:cNvSpPr>
                <a:spLocks noChangeArrowheads="1"/>
              </p:cNvSpPr>
              <p:nvPr/>
            </p:nvSpPr>
            <p:spPr bwMode="auto">
              <a:xfrm>
                <a:off x="1806" y="0"/>
                <a:ext cx="903" cy="384"/>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a:r>
                  <a:rPr lang="zh-CN" altLang="en-US" b="1">
                    <a:solidFill>
                      <a:srgbClr val="FFFFFF"/>
                    </a:solidFill>
                    <a:latin typeface="Arial Narrow" charset="0"/>
                  </a:rPr>
                  <a:t>第二阶段</a:t>
                </a:r>
                <a:endParaRPr lang="en-US" b="1">
                  <a:solidFill>
                    <a:srgbClr val="FFFFFF"/>
                  </a:solidFill>
                  <a:latin typeface="Arial Narrow" charset="0"/>
                </a:endParaRPr>
              </a:p>
            </p:txBody>
          </p:sp>
          <p:sp>
            <p:nvSpPr>
              <p:cNvPr id="64549" name="Rectangle 13"/>
              <p:cNvSpPr>
                <a:spLocks noChangeArrowheads="1"/>
              </p:cNvSpPr>
              <p:nvPr/>
            </p:nvSpPr>
            <p:spPr bwMode="auto">
              <a:xfrm>
                <a:off x="1806" y="0"/>
                <a:ext cx="903" cy="384"/>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64521" name="Group 14"/>
            <p:cNvGrpSpPr>
              <a:grpSpLocks/>
            </p:cNvGrpSpPr>
            <p:nvPr/>
          </p:nvGrpSpPr>
          <p:grpSpPr bwMode="auto">
            <a:xfrm>
              <a:off x="2709" y="0"/>
              <a:ext cx="903" cy="384"/>
              <a:chOff x="2709" y="0"/>
              <a:chExt cx="903" cy="384"/>
            </a:xfrm>
          </p:grpSpPr>
          <p:sp>
            <p:nvSpPr>
              <p:cNvPr id="64546" name="Rectangle 15"/>
              <p:cNvSpPr>
                <a:spLocks noChangeArrowheads="1"/>
              </p:cNvSpPr>
              <p:nvPr/>
            </p:nvSpPr>
            <p:spPr bwMode="auto">
              <a:xfrm>
                <a:off x="2709" y="0"/>
                <a:ext cx="903" cy="384"/>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a:r>
                  <a:rPr lang="zh-CN" altLang="en-US" b="1">
                    <a:solidFill>
                      <a:srgbClr val="FFFFFF"/>
                    </a:solidFill>
                    <a:latin typeface="Arial Narrow" charset="0"/>
                  </a:rPr>
                  <a:t>第三阶段</a:t>
                </a:r>
                <a:endParaRPr lang="en-US" b="1">
                  <a:solidFill>
                    <a:srgbClr val="FFFFFF"/>
                  </a:solidFill>
                  <a:latin typeface="Arial Narrow" charset="0"/>
                </a:endParaRPr>
              </a:p>
            </p:txBody>
          </p:sp>
          <p:sp>
            <p:nvSpPr>
              <p:cNvPr id="64547" name="Rectangle 16"/>
              <p:cNvSpPr>
                <a:spLocks noChangeArrowheads="1"/>
              </p:cNvSpPr>
              <p:nvPr/>
            </p:nvSpPr>
            <p:spPr bwMode="auto">
              <a:xfrm>
                <a:off x="2709" y="0"/>
                <a:ext cx="903" cy="384"/>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64522" name="Group 17"/>
            <p:cNvGrpSpPr>
              <a:grpSpLocks/>
            </p:cNvGrpSpPr>
            <p:nvPr/>
          </p:nvGrpSpPr>
          <p:grpSpPr bwMode="auto">
            <a:xfrm>
              <a:off x="0" y="384"/>
              <a:ext cx="903" cy="748"/>
              <a:chOff x="0" y="384"/>
              <a:chExt cx="903" cy="748"/>
            </a:xfrm>
          </p:grpSpPr>
          <p:sp>
            <p:nvSpPr>
              <p:cNvPr id="64544" name="Rectangle 18"/>
              <p:cNvSpPr>
                <a:spLocks noChangeArrowheads="1"/>
              </p:cNvSpPr>
              <p:nvPr/>
            </p:nvSpPr>
            <p:spPr bwMode="auto">
              <a:xfrm>
                <a:off x="0" y="384"/>
                <a:ext cx="903" cy="748"/>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r>
                  <a:rPr lang="zh-CN" altLang="en-US" b="1">
                    <a:solidFill>
                      <a:srgbClr val="FFFFFF"/>
                    </a:solidFill>
                    <a:latin typeface="Arial Narrow" charset="0"/>
                  </a:rPr>
                  <a:t>归回人数</a:t>
                </a:r>
                <a:endParaRPr lang="en-US" b="1">
                  <a:solidFill>
                    <a:srgbClr val="FFFFFF"/>
                  </a:solidFill>
                  <a:latin typeface="Arial Narrow" charset="0"/>
                </a:endParaRPr>
              </a:p>
            </p:txBody>
          </p:sp>
          <p:sp>
            <p:nvSpPr>
              <p:cNvPr id="64545" name="Rectangle 19"/>
              <p:cNvSpPr>
                <a:spLocks noChangeArrowheads="1"/>
              </p:cNvSpPr>
              <p:nvPr/>
            </p:nvSpPr>
            <p:spPr bwMode="auto">
              <a:xfrm>
                <a:off x="0" y="384"/>
                <a:ext cx="903" cy="748"/>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64523" name="Group 20"/>
            <p:cNvGrpSpPr>
              <a:grpSpLocks/>
            </p:cNvGrpSpPr>
            <p:nvPr/>
          </p:nvGrpSpPr>
          <p:grpSpPr bwMode="auto">
            <a:xfrm>
              <a:off x="903" y="384"/>
              <a:ext cx="903" cy="748"/>
              <a:chOff x="903" y="384"/>
              <a:chExt cx="903" cy="748"/>
            </a:xfrm>
          </p:grpSpPr>
          <p:sp>
            <p:nvSpPr>
              <p:cNvPr id="64542" name="Rectangle 21"/>
              <p:cNvSpPr>
                <a:spLocks noChangeArrowheads="1"/>
              </p:cNvSpPr>
              <p:nvPr/>
            </p:nvSpPr>
            <p:spPr bwMode="auto">
              <a:xfrm>
                <a:off x="903" y="384"/>
                <a:ext cx="903" cy="748"/>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nSpc>
                    <a:spcPct val="80000"/>
                  </a:lnSpc>
                </a:pPr>
                <a:r>
                  <a:rPr lang="en-US" b="1">
                    <a:solidFill>
                      <a:srgbClr val="FFFFFF"/>
                    </a:solidFill>
                    <a:latin typeface="Arial Narrow" charset="0"/>
                  </a:rPr>
                  <a:t>42,360</a:t>
                </a:r>
                <a:endParaRPr lang="en-US" b="1">
                  <a:solidFill>
                    <a:srgbClr val="FFFFFF"/>
                  </a:solidFill>
                  <a:latin typeface="Arial Narrow" charset="0"/>
                  <a:cs typeface="Times New Roman" charset="0"/>
                </a:endParaRPr>
              </a:p>
              <a:p>
                <a:pPr eaLnBrk="0" hangingPunct="0">
                  <a:lnSpc>
                    <a:spcPct val="80000"/>
                  </a:lnSpc>
                </a:pPr>
                <a:r>
                  <a:rPr lang="en-US" b="1" u="sng">
                    <a:solidFill>
                      <a:srgbClr val="FFFFFF"/>
                    </a:solidFill>
                    <a:latin typeface="Arial Narrow" charset="0"/>
                    <a:ea typeface="Times New Roman" charset="0"/>
                    <a:cs typeface="Times New Roman" charset="0"/>
                  </a:rPr>
                  <a:t>7,337 </a:t>
                </a:r>
                <a:r>
                  <a:rPr lang="en-US" b="1">
                    <a:solidFill>
                      <a:srgbClr val="FFFFFF"/>
                    </a:solidFill>
                    <a:latin typeface="Arial Narrow" charset="0"/>
                    <a:ea typeface="Times New Roman" charset="0"/>
                    <a:cs typeface="Times New Roman" charset="0"/>
                  </a:rPr>
                  <a:t>(</a:t>
                </a:r>
                <a:r>
                  <a:rPr lang="zh-CN" altLang="en-US" b="1">
                    <a:solidFill>
                      <a:srgbClr val="FFFFFF"/>
                    </a:solidFill>
                    <a:latin typeface="Arial Narrow" charset="0"/>
                    <a:ea typeface="Times New Roman" charset="0"/>
                    <a:cs typeface="Times New Roman" charset="0"/>
                  </a:rPr>
                  <a:t>奴仆</a:t>
                </a:r>
                <a:r>
                  <a:rPr lang="en-US" altLang="ja-JP" b="1">
                    <a:solidFill>
                      <a:srgbClr val="FFFFFF"/>
                    </a:solidFill>
                    <a:latin typeface="Arial Narrow" charset="0"/>
                    <a:ea typeface="Times New Roman" charset="0"/>
                    <a:cs typeface="Times New Roman" charset="0"/>
                  </a:rPr>
                  <a:t>)</a:t>
                </a:r>
                <a:endParaRPr lang="en-US" altLang="ja-JP" b="1">
                  <a:solidFill>
                    <a:srgbClr val="FFFFFF"/>
                  </a:solidFill>
                  <a:latin typeface="Arial Narrow" charset="0"/>
                  <a:cs typeface="Times New Roman" charset="0"/>
                </a:endParaRPr>
              </a:p>
              <a:p>
                <a:pPr eaLnBrk="0" hangingPunct="0">
                  <a:lnSpc>
                    <a:spcPct val="80000"/>
                  </a:lnSpc>
                </a:pPr>
                <a:r>
                  <a:rPr lang="en-US" b="1">
                    <a:solidFill>
                      <a:srgbClr val="FFFFFF"/>
                    </a:solidFill>
                    <a:latin typeface="Arial Narrow" charset="0"/>
                    <a:ea typeface="Times New Roman" charset="0"/>
                    <a:cs typeface="Times New Roman" charset="0"/>
                  </a:rPr>
                  <a:t>49,697</a:t>
                </a:r>
              </a:p>
            </p:txBody>
          </p:sp>
          <p:sp>
            <p:nvSpPr>
              <p:cNvPr id="64543" name="Rectangle 22"/>
              <p:cNvSpPr>
                <a:spLocks noChangeArrowheads="1"/>
              </p:cNvSpPr>
              <p:nvPr/>
            </p:nvSpPr>
            <p:spPr bwMode="auto">
              <a:xfrm>
                <a:off x="903" y="384"/>
                <a:ext cx="903" cy="748"/>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64524" name="Group 23"/>
            <p:cNvGrpSpPr>
              <a:grpSpLocks/>
            </p:cNvGrpSpPr>
            <p:nvPr/>
          </p:nvGrpSpPr>
          <p:grpSpPr bwMode="auto">
            <a:xfrm>
              <a:off x="1806" y="384"/>
              <a:ext cx="903" cy="748"/>
              <a:chOff x="1806" y="384"/>
              <a:chExt cx="903" cy="748"/>
            </a:xfrm>
          </p:grpSpPr>
          <p:sp>
            <p:nvSpPr>
              <p:cNvPr id="64540" name="Rectangle 24"/>
              <p:cNvSpPr>
                <a:spLocks noChangeArrowheads="1"/>
              </p:cNvSpPr>
              <p:nvPr/>
            </p:nvSpPr>
            <p:spPr bwMode="auto">
              <a:xfrm>
                <a:off x="1806" y="384"/>
                <a:ext cx="903" cy="748"/>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nSpc>
                    <a:spcPct val="70000"/>
                  </a:lnSpc>
                </a:pPr>
                <a:r>
                  <a:rPr lang="en-US" b="1">
                    <a:solidFill>
                      <a:srgbClr val="FFFFFF"/>
                    </a:solidFill>
                    <a:latin typeface="Arial Narrow" charset="0"/>
                  </a:rPr>
                  <a:t>1,500 </a:t>
                </a:r>
                <a:r>
                  <a:rPr lang="zh-CN" altLang="en-US" b="1">
                    <a:solidFill>
                      <a:srgbClr val="FFFFFF"/>
                    </a:solidFill>
                    <a:latin typeface="Arial Narrow" charset="0"/>
                  </a:rPr>
                  <a:t>男人</a:t>
                </a:r>
                <a:endParaRPr lang="en-US" altLang="ja-JP" b="1">
                  <a:solidFill>
                    <a:srgbClr val="FFFFFF"/>
                  </a:solidFill>
                  <a:latin typeface="Arial Narrow" charset="0"/>
                  <a:cs typeface="Times New Roman" charset="0"/>
                </a:endParaRPr>
              </a:p>
              <a:p>
                <a:pPr eaLnBrk="0" hangingPunct="0">
                  <a:lnSpc>
                    <a:spcPct val="70000"/>
                  </a:lnSpc>
                </a:pPr>
                <a:r>
                  <a:rPr lang="en-US" b="1">
                    <a:solidFill>
                      <a:srgbClr val="FFFFFF"/>
                    </a:solidFill>
                    <a:latin typeface="Arial Narrow" charset="0"/>
                    <a:ea typeface="Times New Roman" charset="0"/>
                    <a:cs typeface="Times New Roman" charset="0"/>
                  </a:rPr>
                  <a:t>     38 </a:t>
                </a:r>
                <a:r>
                  <a:rPr lang="zh-CN" altLang="en-US" b="1">
                    <a:solidFill>
                      <a:srgbClr val="FFFFFF"/>
                    </a:solidFill>
                    <a:latin typeface="Arial Narrow" charset="0"/>
                    <a:ea typeface="Times New Roman" charset="0"/>
                    <a:cs typeface="Times New Roman" charset="0"/>
                  </a:rPr>
                  <a:t>利未人</a:t>
                </a:r>
                <a:endParaRPr lang="en-US" altLang="ja-JP" b="1">
                  <a:solidFill>
                    <a:srgbClr val="FFFFFF"/>
                  </a:solidFill>
                  <a:latin typeface="Arial Narrow" charset="0"/>
                  <a:cs typeface="Times New Roman" charset="0"/>
                </a:endParaRPr>
              </a:p>
              <a:p>
                <a:pPr eaLnBrk="0" hangingPunct="0">
                  <a:lnSpc>
                    <a:spcPct val="70000"/>
                  </a:lnSpc>
                </a:pPr>
                <a:r>
                  <a:rPr lang="en-US" b="1" u="sng">
                    <a:solidFill>
                      <a:srgbClr val="FFFFFF"/>
                    </a:solidFill>
                    <a:latin typeface="Arial Narrow" charset="0"/>
                    <a:ea typeface="Times New Roman" charset="0"/>
                    <a:cs typeface="Times New Roman" charset="0"/>
                  </a:rPr>
                  <a:t>   220 </a:t>
                </a:r>
                <a:r>
                  <a:rPr lang="zh-CN" altLang="en-US" b="1">
                    <a:solidFill>
                      <a:srgbClr val="FFFFFF"/>
                    </a:solidFill>
                    <a:latin typeface="Arial Narrow" charset="0"/>
                    <a:ea typeface="Times New Roman" charset="0"/>
                    <a:cs typeface="Times New Roman" charset="0"/>
                  </a:rPr>
                  <a:t>殿役</a:t>
                </a:r>
                <a:endParaRPr lang="en-US" altLang="ja-JP" b="1">
                  <a:solidFill>
                    <a:srgbClr val="FFFFFF"/>
                  </a:solidFill>
                  <a:latin typeface="Arial Narrow" charset="0"/>
                  <a:cs typeface="Times New Roman" charset="0"/>
                </a:endParaRPr>
              </a:p>
              <a:p>
                <a:pPr eaLnBrk="0" hangingPunct="0">
                  <a:lnSpc>
                    <a:spcPct val="70000"/>
                  </a:lnSpc>
                </a:pPr>
                <a:r>
                  <a:rPr lang="en-US" b="1">
                    <a:solidFill>
                      <a:srgbClr val="FFFFFF"/>
                    </a:solidFill>
                    <a:latin typeface="Arial Narrow" charset="0"/>
                    <a:ea typeface="Times New Roman" charset="0"/>
                    <a:cs typeface="Times New Roman" charset="0"/>
                  </a:rPr>
                  <a:t>1,758 + 5000?</a:t>
                </a:r>
              </a:p>
            </p:txBody>
          </p:sp>
          <p:sp>
            <p:nvSpPr>
              <p:cNvPr id="64541" name="Rectangle 25"/>
              <p:cNvSpPr>
                <a:spLocks noChangeArrowheads="1"/>
              </p:cNvSpPr>
              <p:nvPr/>
            </p:nvSpPr>
            <p:spPr bwMode="auto">
              <a:xfrm>
                <a:off x="1806" y="384"/>
                <a:ext cx="903" cy="748"/>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64525" name="Group 26"/>
            <p:cNvGrpSpPr>
              <a:grpSpLocks/>
            </p:cNvGrpSpPr>
            <p:nvPr/>
          </p:nvGrpSpPr>
          <p:grpSpPr bwMode="auto">
            <a:xfrm>
              <a:off x="2709" y="384"/>
              <a:ext cx="903" cy="748"/>
              <a:chOff x="2709" y="384"/>
              <a:chExt cx="903" cy="748"/>
            </a:xfrm>
          </p:grpSpPr>
          <p:sp>
            <p:nvSpPr>
              <p:cNvPr id="64538" name="Rectangle 27"/>
              <p:cNvSpPr>
                <a:spLocks noChangeArrowheads="1"/>
              </p:cNvSpPr>
              <p:nvPr/>
            </p:nvSpPr>
            <p:spPr bwMode="auto">
              <a:xfrm>
                <a:off x="2709" y="384"/>
                <a:ext cx="903" cy="748"/>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a:r>
                  <a:rPr lang="zh-CN" altLang="en-US" b="1">
                    <a:solidFill>
                      <a:srgbClr val="FFFFFF"/>
                    </a:solidFill>
                    <a:latin typeface="Arial Narrow" charset="0"/>
                  </a:rPr>
                  <a:t>不详</a:t>
                </a:r>
                <a:endParaRPr lang="en-US" b="1">
                  <a:solidFill>
                    <a:srgbClr val="FFFFFF"/>
                  </a:solidFill>
                  <a:latin typeface="Arial Narrow" charset="0"/>
                </a:endParaRPr>
              </a:p>
            </p:txBody>
          </p:sp>
          <p:sp>
            <p:nvSpPr>
              <p:cNvPr id="64539" name="Rectangle 28"/>
              <p:cNvSpPr>
                <a:spLocks noChangeArrowheads="1"/>
              </p:cNvSpPr>
              <p:nvPr/>
            </p:nvSpPr>
            <p:spPr bwMode="auto">
              <a:xfrm>
                <a:off x="2709" y="384"/>
                <a:ext cx="903" cy="748"/>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64526" name="Group 29"/>
            <p:cNvGrpSpPr>
              <a:grpSpLocks/>
            </p:cNvGrpSpPr>
            <p:nvPr/>
          </p:nvGrpSpPr>
          <p:grpSpPr bwMode="auto">
            <a:xfrm>
              <a:off x="0" y="1132"/>
              <a:ext cx="903" cy="2342"/>
              <a:chOff x="0" y="1132"/>
              <a:chExt cx="903" cy="2342"/>
            </a:xfrm>
          </p:grpSpPr>
          <p:sp>
            <p:nvSpPr>
              <p:cNvPr id="64536" name="Rectangle 30"/>
              <p:cNvSpPr>
                <a:spLocks noChangeArrowheads="1"/>
              </p:cNvSpPr>
              <p:nvPr/>
            </p:nvSpPr>
            <p:spPr bwMode="auto">
              <a:xfrm>
                <a:off x="0" y="1132"/>
                <a:ext cx="903" cy="2342"/>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r>
                  <a:rPr lang="zh-CN" altLang="en-US" b="1">
                    <a:solidFill>
                      <a:srgbClr val="FFFFFF"/>
                    </a:solidFill>
                    <a:latin typeface="Arial Narrow" charset="0"/>
                  </a:rPr>
                  <a:t>事件与问题</a:t>
                </a:r>
                <a:endParaRPr lang="en-US" b="1">
                  <a:solidFill>
                    <a:srgbClr val="FFFFFF"/>
                  </a:solidFill>
                  <a:latin typeface="Arial Narrow" charset="0"/>
                </a:endParaRPr>
              </a:p>
            </p:txBody>
          </p:sp>
          <p:sp>
            <p:nvSpPr>
              <p:cNvPr id="64537" name="Rectangle 31"/>
              <p:cNvSpPr>
                <a:spLocks noChangeArrowheads="1"/>
              </p:cNvSpPr>
              <p:nvPr/>
            </p:nvSpPr>
            <p:spPr bwMode="auto">
              <a:xfrm>
                <a:off x="0" y="1132"/>
                <a:ext cx="903" cy="2342"/>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64527" name="Group 32"/>
            <p:cNvGrpSpPr>
              <a:grpSpLocks/>
            </p:cNvGrpSpPr>
            <p:nvPr/>
          </p:nvGrpSpPr>
          <p:grpSpPr bwMode="auto">
            <a:xfrm>
              <a:off x="903" y="1132"/>
              <a:ext cx="903" cy="2342"/>
              <a:chOff x="903" y="1132"/>
              <a:chExt cx="903" cy="2342"/>
            </a:xfrm>
          </p:grpSpPr>
          <p:sp>
            <p:nvSpPr>
              <p:cNvPr id="64534" name="Rectangle 33"/>
              <p:cNvSpPr>
                <a:spLocks noChangeArrowheads="1"/>
              </p:cNvSpPr>
              <p:nvPr/>
            </p:nvSpPr>
            <p:spPr bwMode="auto">
              <a:xfrm>
                <a:off x="903" y="1132"/>
                <a:ext cx="903" cy="2342"/>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lnSpc>
                    <a:spcPct val="80000"/>
                  </a:lnSpc>
                </a:pPr>
                <a:r>
                  <a:rPr lang="zh-CN" altLang="en-US" b="1">
                    <a:solidFill>
                      <a:srgbClr val="FFFFFF"/>
                    </a:solidFill>
                    <a:latin typeface="Arial Narrow" charset="0"/>
                  </a:rPr>
                  <a:t>开始重建圣殿</a:t>
                </a:r>
                <a:r>
                  <a:rPr lang="en-US" altLang="ja-JP" b="1">
                    <a:solidFill>
                      <a:srgbClr val="FFFFFF"/>
                    </a:solidFill>
                    <a:latin typeface="Arial Narrow" charset="0"/>
                  </a:rPr>
                  <a:t>; </a:t>
                </a:r>
                <a:r>
                  <a:rPr lang="zh-CN" altLang="en-US" b="1">
                    <a:solidFill>
                      <a:srgbClr val="FFFFFF"/>
                    </a:solidFill>
                    <a:latin typeface="Arial Narrow" charset="0"/>
                  </a:rPr>
                  <a:t>献祭并守棚节</a:t>
                </a:r>
                <a:r>
                  <a:rPr lang="en-US" altLang="ja-JP" b="1">
                    <a:solidFill>
                      <a:srgbClr val="FFFFFF"/>
                    </a:solidFill>
                    <a:latin typeface="Arial Narrow" charset="0"/>
                  </a:rPr>
                  <a:t>.</a:t>
                </a:r>
                <a:endParaRPr lang="en-US" altLang="ja-JP" b="1">
                  <a:solidFill>
                    <a:srgbClr val="FFFFFF"/>
                  </a:solidFill>
                  <a:latin typeface="Arial Narrow" charset="0"/>
                  <a:cs typeface="Times New Roman" charset="0"/>
                </a:endParaRPr>
              </a:p>
              <a:p>
                <a:pPr algn="ctr" eaLnBrk="0" hangingPunct="0">
                  <a:lnSpc>
                    <a:spcPct val="80000"/>
                  </a:lnSpc>
                </a:pPr>
                <a:r>
                  <a:rPr lang="zh-CN" altLang="en-US" b="1">
                    <a:solidFill>
                      <a:srgbClr val="FFFFFF"/>
                    </a:solidFill>
                    <a:latin typeface="Arial Narrow" charset="0"/>
                    <a:ea typeface="Times New Roman" charset="0"/>
                    <a:cs typeface="Times New Roman" charset="0"/>
                  </a:rPr>
                  <a:t>撒马利亚人肇事</a:t>
                </a:r>
                <a:r>
                  <a:rPr lang="en-US" altLang="ja-JP" b="1">
                    <a:solidFill>
                      <a:srgbClr val="FFFFFF"/>
                    </a:solidFill>
                    <a:latin typeface="Arial Narrow" charset="0"/>
                    <a:ea typeface="Times New Roman" charset="0"/>
                    <a:cs typeface="Times New Roman" charset="0"/>
                  </a:rPr>
                  <a:t>, </a:t>
                </a:r>
                <a:r>
                  <a:rPr lang="zh-CN" altLang="en-US" b="1">
                    <a:solidFill>
                      <a:srgbClr val="FFFFFF"/>
                    </a:solidFill>
                    <a:latin typeface="Arial Narrow" charset="0"/>
                    <a:ea typeface="Times New Roman" charset="0"/>
                    <a:cs typeface="Times New Roman" charset="0"/>
                  </a:rPr>
                  <a:t>筑殿工程停止至</a:t>
                </a:r>
                <a:r>
                  <a:rPr lang="en-US" altLang="ja-JP" b="1">
                    <a:solidFill>
                      <a:srgbClr val="FFFFFF"/>
                    </a:solidFill>
                    <a:latin typeface="Arial Narrow" charset="0"/>
                    <a:ea typeface="Times New Roman" charset="0"/>
                    <a:cs typeface="Times New Roman" charset="0"/>
                  </a:rPr>
                  <a:t>520</a:t>
                </a:r>
                <a:r>
                  <a:rPr lang="zh-CN" altLang="en-US" b="1">
                    <a:solidFill>
                      <a:srgbClr val="FFFFFF"/>
                    </a:solidFill>
                    <a:latin typeface="Arial Narrow" charset="0"/>
                    <a:ea typeface="Times New Roman" charset="0"/>
                    <a:cs typeface="Times New Roman" charset="0"/>
                  </a:rPr>
                  <a:t>年</a:t>
                </a:r>
                <a:r>
                  <a:rPr lang="en-US" altLang="ja-JP" b="1">
                    <a:solidFill>
                      <a:srgbClr val="FFFFFF"/>
                    </a:solidFill>
                    <a:latin typeface="Arial Narrow" charset="0"/>
                    <a:ea typeface="Times New Roman" charset="0"/>
                    <a:cs typeface="Times New Roman" charset="0"/>
                  </a:rPr>
                  <a:t>.</a:t>
                </a:r>
                <a:endParaRPr lang="en-US" altLang="ja-JP" b="1">
                  <a:solidFill>
                    <a:srgbClr val="FFFFFF"/>
                  </a:solidFill>
                  <a:latin typeface="Arial Narrow" charset="0"/>
                  <a:cs typeface="Times New Roman" charset="0"/>
                </a:endParaRPr>
              </a:p>
              <a:p>
                <a:pPr algn="ctr" eaLnBrk="0" hangingPunct="0">
                  <a:lnSpc>
                    <a:spcPct val="80000"/>
                  </a:lnSpc>
                </a:pPr>
                <a:r>
                  <a:rPr lang="zh-CN" altLang="en-US" b="1">
                    <a:solidFill>
                      <a:srgbClr val="FFFFFF"/>
                    </a:solidFill>
                    <a:latin typeface="Arial Narrow" charset="0"/>
                    <a:ea typeface="Times New Roman" charset="0"/>
                    <a:cs typeface="Times New Roman" charset="0"/>
                  </a:rPr>
                  <a:t>圣殿于</a:t>
                </a:r>
                <a:r>
                  <a:rPr lang="en-US" altLang="ja-JP" b="1">
                    <a:solidFill>
                      <a:srgbClr val="FFFFFF"/>
                    </a:solidFill>
                    <a:latin typeface="Arial Narrow" charset="0"/>
                    <a:ea typeface="Times New Roman" charset="0"/>
                    <a:cs typeface="Times New Roman" charset="0"/>
                  </a:rPr>
                  <a:t>516</a:t>
                </a:r>
                <a:r>
                  <a:rPr lang="zh-CN" altLang="en-US" b="1">
                    <a:solidFill>
                      <a:srgbClr val="FFFFFF"/>
                    </a:solidFill>
                    <a:latin typeface="Arial Narrow" charset="0"/>
                    <a:ea typeface="Times New Roman" charset="0"/>
                    <a:cs typeface="Times New Roman" charset="0"/>
                  </a:rPr>
                  <a:t>年完成</a:t>
                </a:r>
                <a:r>
                  <a:rPr lang="en-US" altLang="ja-JP" b="1">
                    <a:solidFill>
                      <a:srgbClr val="FFFFFF"/>
                    </a:solidFill>
                    <a:latin typeface="Arial Narrow" charset="0"/>
                    <a:ea typeface="Times New Roman" charset="0"/>
                    <a:cs typeface="Times New Roman" charset="0"/>
                  </a:rPr>
                  <a:t>.</a:t>
                </a:r>
                <a:endParaRPr lang="en-US" b="1">
                  <a:solidFill>
                    <a:srgbClr val="FFFFFF"/>
                  </a:solidFill>
                  <a:latin typeface="Arial Narrow" charset="0"/>
                  <a:ea typeface="Times New Roman" charset="0"/>
                  <a:cs typeface="Times New Roman" charset="0"/>
                </a:endParaRPr>
              </a:p>
            </p:txBody>
          </p:sp>
          <p:sp>
            <p:nvSpPr>
              <p:cNvPr id="64535" name="Rectangle 34"/>
              <p:cNvSpPr>
                <a:spLocks noChangeArrowheads="1"/>
              </p:cNvSpPr>
              <p:nvPr/>
            </p:nvSpPr>
            <p:spPr bwMode="auto">
              <a:xfrm>
                <a:off x="903" y="1132"/>
                <a:ext cx="903" cy="2342"/>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64528" name="Group 35"/>
            <p:cNvGrpSpPr>
              <a:grpSpLocks/>
            </p:cNvGrpSpPr>
            <p:nvPr/>
          </p:nvGrpSpPr>
          <p:grpSpPr bwMode="auto">
            <a:xfrm>
              <a:off x="1806" y="1132"/>
              <a:ext cx="903" cy="2342"/>
              <a:chOff x="1806" y="1132"/>
              <a:chExt cx="903" cy="2342"/>
            </a:xfrm>
          </p:grpSpPr>
          <p:sp>
            <p:nvSpPr>
              <p:cNvPr id="64532" name="Rectangle 36"/>
              <p:cNvSpPr>
                <a:spLocks noChangeArrowheads="1"/>
              </p:cNvSpPr>
              <p:nvPr/>
            </p:nvSpPr>
            <p:spPr bwMode="auto">
              <a:xfrm>
                <a:off x="1806" y="1132"/>
                <a:ext cx="903" cy="2342"/>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r>
                  <a:rPr lang="zh-CN" altLang="en-US" b="1">
                    <a:solidFill>
                      <a:srgbClr val="FFFFFF"/>
                    </a:solidFill>
                    <a:latin typeface="Arial Narrow" charset="0"/>
                  </a:rPr>
                  <a:t>通婚的问题</a:t>
                </a:r>
                <a:endParaRPr lang="en-US" b="1">
                  <a:solidFill>
                    <a:srgbClr val="FFFFFF"/>
                  </a:solidFill>
                  <a:latin typeface="Arial Narrow" charset="0"/>
                </a:endParaRPr>
              </a:p>
            </p:txBody>
          </p:sp>
          <p:sp>
            <p:nvSpPr>
              <p:cNvPr id="64533" name="Rectangle 37"/>
              <p:cNvSpPr>
                <a:spLocks noChangeArrowheads="1"/>
              </p:cNvSpPr>
              <p:nvPr/>
            </p:nvSpPr>
            <p:spPr bwMode="auto">
              <a:xfrm>
                <a:off x="1806" y="1132"/>
                <a:ext cx="903" cy="2342"/>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64529" name="Group 38"/>
            <p:cNvGrpSpPr>
              <a:grpSpLocks/>
            </p:cNvGrpSpPr>
            <p:nvPr/>
          </p:nvGrpSpPr>
          <p:grpSpPr bwMode="auto">
            <a:xfrm>
              <a:off x="2709" y="1132"/>
              <a:ext cx="903" cy="2342"/>
              <a:chOff x="2709" y="1132"/>
              <a:chExt cx="903" cy="2342"/>
            </a:xfrm>
          </p:grpSpPr>
          <p:sp>
            <p:nvSpPr>
              <p:cNvPr id="64530" name="Rectangle 39"/>
              <p:cNvSpPr>
                <a:spLocks noChangeArrowheads="1"/>
              </p:cNvSpPr>
              <p:nvPr/>
            </p:nvSpPr>
            <p:spPr bwMode="auto">
              <a:xfrm>
                <a:off x="2709" y="1132"/>
                <a:ext cx="903" cy="2342"/>
              </a:xfrm>
              <a:prstGeom prst="rect">
                <a:avLst/>
              </a:prstGeom>
              <a:noFill/>
              <a:ln w="12700"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a:r>
                  <a:rPr lang="zh-CN" altLang="en-US" b="1">
                    <a:solidFill>
                      <a:srgbClr val="FFFFFF"/>
                    </a:solidFill>
                    <a:latin typeface="Arial Narrow" charset="0"/>
                  </a:rPr>
                  <a:t>城墙</a:t>
                </a:r>
                <a:r>
                  <a:rPr lang="en-US" altLang="ja-JP" b="1">
                    <a:solidFill>
                      <a:srgbClr val="FFFFFF"/>
                    </a:solidFill>
                    <a:latin typeface="Arial Narrow" charset="0"/>
                  </a:rPr>
                  <a:t>52</a:t>
                </a:r>
                <a:r>
                  <a:rPr lang="zh-CN" altLang="en-US" b="1">
                    <a:solidFill>
                      <a:srgbClr val="FFFFFF"/>
                    </a:solidFill>
                    <a:latin typeface="Arial Narrow" charset="0"/>
                  </a:rPr>
                  <a:t>天内完成</a:t>
                </a:r>
                <a:r>
                  <a:rPr lang="en-US" altLang="ja-JP" b="1">
                    <a:solidFill>
                      <a:srgbClr val="FFFFFF"/>
                    </a:solidFill>
                    <a:latin typeface="Arial Narrow" charset="0"/>
                  </a:rPr>
                  <a:t>, </a:t>
                </a:r>
                <a:r>
                  <a:rPr lang="zh-CN" altLang="en-US" b="1">
                    <a:solidFill>
                      <a:srgbClr val="FFFFFF"/>
                    </a:solidFill>
                    <a:latin typeface="Arial Narrow" charset="0"/>
                  </a:rPr>
                  <a:t>即便</a:t>
                </a:r>
                <a:r>
                  <a:rPr lang="zh-CN" altLang="en-US" b="1" u="sng"/>
                  <a:t>参巴拉</a:t>
                </a:r>
                <a:r>
                  <a:rPr lang="en-US" altLang="ja-JP" b="1">
                    <a:solidFill>
                      <a:srgbClr val="FFFFFF"/>
                    </a:solidFill>
                    <a:latin typeface="Arial Narrow" charset="0"/>
                  </a:rPr>
                  <a:t>, </a:t>
                </a:r>
                <a:r>
                  <a:rPr lang="zh-CN" altLang="en-US" b="1" u="sng"/>
                  <a:t>多比雅</a:t>
                </a:r>
                <a:r>
                  <a:rPr lang="en-US" altLang="ja-JP" b="1">
                    <a:solidFill>
                      <a:srgbClr val="FFFFFF"/>
                    </a:solidFill>
                    <a:latin typeface="Arial Narrow" charset="0"/>
                  </a:rPr>
                  <a:t>, </a:t>
                </a:r>
                <a:r>
                  <a:rPr lang="zh-CN" altLang="en-US" b="1">
                    <a:solidFill>
                      <a:srgbClr val="FFFFFF"/>
                    </a:solidFill>
                    <a:latin typeface="Arial Narrow" charset="0"/>
                  </a:rPr>
                  <a:t>与</a:t>
                </a:r>
                <a:r>
                  <a:rPr lang="zh-CN" altLang="en-US" b="1" u="sng"/>
                  <a:t>基善</a:t>
                </a:r>
                <a:r>
                  <a:rPr lang="zh-CN" altLang="en-US" b="1"/>
                  <a:t>多翻敌对</a:t>
                </a:r>
                <a:r>
                  <a:rPr lang="en-US" altLang="ja-JP" b="1">
                    <a:solidFill>
                      <a:srgbClr val="FFFFFF"/>
                    </a:solidFill>
                    <a:latin typeface="Arial Narrow" charset="0"/>
                  </a:rPr>
                  <a:t>.</a:t>
                </a:r>
              </a:p>
              <a:p>
                <a:pPr algn="ctr"/>
                <a:r>
                  <a:rPr lang="zh-CN" altLang="en-US" b="1">
                    <a:solidFill>
                      <a:srgbClr val="FFFFFF"/>
                    </a:solidFill>
                    <a:latin typeface="Arial Narrow" charset="0"/>
                  </a:rPr>
                  <a:t>城墙奉献礼与宣读律法书</a:t>
                </a:r>
                <a:r>
                  <a:rPr lang="en-US" altLang="ja-JP" b="1">
                    <a:solidFill>
                      <a:srgbClr val="FFFFFF"/>
                    </a:solidFill>
                    <a:latin typeface="Arial Narrow" charset="0"/>
                  </a:rPr>
                  <a:t>.</a:t>
                </a:r>
                <a:endParaRPr lang="en-US" b="1">
                  <a:solidFill>
                    <a:srgbClr val="FFFFFF"/>
                  </a:solidFill>
                  <a:latin typeface="Arial Narrow" charset="0"/>
                </a:endParaRPr>
              </a:p>
            </p:txBody>
          </p:sp>
          <p:sp>
            <p:nvSpPr>
              <p:cNvPr id="64531" name="Rectangle 40"/>
              <p:cNvSpPr>
                <a:spLocks noChangeArrowheads="1"/>
              </p:cNvSpPr>
              <p:nvPr/>
            </p:nvSpPr>
            <p:spPr bwMode="auto">
              <a:xfrm>
                <a:off x="2709" y="1132"/>
                <a:ext cx="903" cy="2342"/>
              </a:xfrm>
              <a:prstGeom prst="rect">
                <a:avLst/>
              </a:prstGeom>
              <a:noFill/>
              <a:ln w="7" cap="sq">
                <a:solidFill>
                  <a:srgbClr val="FFFFFF"/>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sp>
        <p:nvSpPr>
          <p:cNvPr id="42027" name="Rectangle 43"/>
          <p:cNvSpPr>
            <a:spLocks noGrp="1" noChangeArrowheads="1"/>
          </p:cNvSpPr>
          <p:nvPr>
            <p:ph type="title"/>
          </p:nvPr>
        </p:nvSpPr>
        <p:spPr>
          <a:xfrm>
            <a:off x="0" y="0"/>
            <a:ext cx="9144000" cy="1219200"/>
          </a:xfrm>
          <a:solidFill>
            <a:srgbClr val="FFFFFF"/>
          </a:solidFill>
          <a:ln>
            <a:solidFill>
              <a:srgbClr val="000000"/>
            </a:solidFill>
          </a:ln>
        </p:spPr>
        <p:txBody>
          <a:bodyPr anchor="ctr" anchorCtr="1"/>
          <a:lstStyle/>
          <a:p>
            <a:pPr algn="ctr" eaLnBrk="1" hangingPunct="1">
              <a:defRPr/>
            </a:pPr>
            <a:r>
              <a:rPr lang="zh-CN" altLang="en-US" sz="3600" b="1">
                <a:solidFill>
                  <a:schemeClr val="bg1"/>
                </a:solidFill>
                <a:latin typeface="Arial Black" charset="0"/>
                <a:ea typeface="ＭＳ Ｐゴシック" charset="0"/>
                <a:cs typeface="Times New Roman" charset="0"/>
              </a:rPr>
              <a:t>从被掳后归回</a:t>
            </a:r>
            <a:br>
              <a:rPr lang="en-US" altLang="zh-CN" sz="3600">
                <a:solidFill>
                  <a:schemeClr val="bg1"/>
                </a:solidFill>
                <a:latin typeface="Arial Black" charset="0"/>
                <a:ea typeface="ＭＳ Ｐゴシック" charset="0"/>
                <a:cs typeface="Times New Roman" charset="0"/>
              </a:rPr>
            </a:br>
            <a:r>
              <a:rPr lang="en-US" altLang="zh-CN" sz="1800" b="1">
                <a:solidFill>
                  <a:schemeClr val="bg1"/>
                </a:solidFill>
                <a:latin typeface="Arial Narrow" charset="0"/>
                <a:ea typeface="ＭＳ Ｐゴシック" charset="0"/>
                <a:cs typeface="Times New Roman" charset="0"/>
              </a:rPr>
              <a:t>John H. Walton, </a:t>
            </a:r>
            <a:r>
              <a:rPr lang="en-US" altLang="zh-CN" sz="1800" b="1" i="1">
                <a:solidFill>
                  <a:schemeClr val="bg1"/>
                </a:solidFill>
                <a:latin typeface="Arial Narrow" charset="0"/>
                <a:ea typeface="ＭＳ Ｐゴシック" charset="0"/>
                <a:cs typeface="Times New Roman" charset="0"/>
              </a:rPr>
              <a:t>Chronological and Background Charts of the Old Testament</a:t>
            </a:r>
            <a:r>
              <a:rPr lang="en-US" altLang="zh-CN" sz="1800" b="1">
                <a:solidFill>
                  <a:schemeClr val="bg1"/>
                </a:solidFill>
                <a:latin typeface="Arial Narrow" charset="0"/>
                <a:ea typeface="ＭＳ Ｐゴシック" charset="0"/>
                <a:cs typeface="Times New Roman" charset="0"/>
              </a:rPr>
              <a:t>, 35 &amp; </a:t>
            </a:r>
            <a:br>
              <a:rPr lang="en-US" altLang="zh-CN" sz="1800" b="1">
                <a:solidFill>
                  <a:schemeClr val="bg1"/>
                </a:solidFill>
                <a:latin typeface="Arial Narrow" charset="0"/>
                <a:ea typeface="ＭＳ Ｐゴシック" charset="0"/>
                <a:cs typeface="Times New Roman" charset="0"/>
              </a:rPr>
            </a:br>
            <a:r>
              <a:rPr lang="en-US" altLang="zh-CN" sz="1800" b="1">
                <a:solidFill>
                  <a:schemeClr val="bg1"/>
                </a:solidFill>
                <a:latin typeface="Arial Narrow" charset="0"/>
                <a:ea typeface="ＭＳ Ｐゴシック" charset="0"/>
                <a:cs typeface="Times New Roman" charset="0"/>
              </a:rPr>
              <a:t>John A. Martin, “Ezra,” in </a:t>
            </a:r>
            <a:r>
              <a:rPr lang="en-US" altLang="zh-CN" sz="1800" b="1" i="1">
                <a:solidFill>
                  <a:schemeClr val="bg1"/>
                </a:solidFill>
                <a:latin typeface="Arial Narrow" charset="0"/>
                <a:ea typeface="ＭＳ Ｐゴシック" charset="0"/>
                <a:cs typeface="Times New Roman" charset="0"/>
              </a:rPr>
              <a:t>The Bible Knowledge Commentary</a:t>
            </a:r>
            <a:r>
              <a:rPr lang="en-US" altLang="zh-CN" sz="1800" b="1">
                <a:solidFill>
                  <a:schemeClr val="bg1"/>
                </a:solidFill>
                <a:latin typeface="Arial Narrow" charset="0"/>
                <a:ea typeface="ＭＳ Ｐゴシック" charset="0"/>
                <a:cs typeface="Times New Roman" charset="0"/>
              </a:rPr>
              <a:t>, 1:652, adapted</a:t>
            </a:r>
            <a:endParaRPr lang="en-US" sz="1800" b="1">
              <a:solidFill>
                <a:schemeClr val="bg1"/>
              </a:solidFill>
              <a:latin typeface="Arial Narrow" charset="0"/>
              <a:ea typeface="ＭＳ Ｐゴシック" charset="0"/>
              <a:cs typeface="Times New Roman" charset="0"/>
            </a:endParaRPr>
          </a:p>
        </p:txBody>
      </p:sp>
      <p:sp>
        <p:nvSpPr>
          <p:cNvPr id="64517" name="Text Box 44"/>
          <p:cNvSpPr txBox="1">
            <a:spLocks noChangeArrowheads="1"/>
          </p:cNvSpPr>
          <p:nvPr/>
        </p:nvSpPr>
        <p:spPr bwMode="auto">
          <a:xfrm>
            <a:off x="8412163" y="0"/>
            <a:ext cx="73183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solidFill>
                  <a:schemeClr val="bg1"/>
                </a:solidFill>
              </a:rPr>
              <a:t>295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descr="Purple mesh"/>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sp>
        <p:nvSpPr>
          <p:cNvPr id="48131" name="AutoShape 3"/>
          <p:cNvSpPr>
            <a:spLocks noChangeArrowheads="1"/>
          </p:cNvSpPr>
          <p:nvPr/>
        </p:nvSpPr>
        <p:spPr bwMode="auto">
          <a:xfrm>
            <a:off x="4876800" y="1143000"/>
            <a:ext cx="762000" cy="2105025"/>
          </a:xfrm>
          <a:prstGeom prst="downArrow">
            <a:avLst>
              <a:gd name="adj1" fmla="val 50000"/>
              <a:gd name="adj2" fmla="val 69063"/>
            </a:avLst>
          </a:prstGeom>
          <a:solidFill>
            <a:srgbClr val="FFCC00"/>
          </a:solidFill>
          <a:ln w="9525">
            <a:solidFill>
              <a:schemeClr val="tx1"/>
            </a:solidFill>
            <a:miter lim="800000"/>
            <a:headEnd/>
            <a:tailEnd/>
          </a:ln>
          <a:effectLst>
            <a:outerShdw blurRad="63500" dist="38099" dir="2700000" algn="ctr" rotWithShape="0">
              <a:schemeClr val="tx1">
                <a:alpha val="74997"/>
              </a:schemeClr>
            </a:outerShdw>
          </a:effectLst>
        </p:spPr>
        <p:txBody>
          <a:bodyPr wrap="none" anchor="ctr"/>
          <a:lstStyle/>
          <a:p>
            <a:pPr>
              <a:defRPr/>
            </a:pPr>
            <a:endParaRPr lang="en-US"/>
          </a:p>
        </p:txBody>
      </p:sp>
      <p:sp>
        <p:nvSpPr>
          <p:cNvPr id="48132" name="Oval 4"/>
          <p:cNvSpPr>
            <a:spLocks noChangeArrowheads="1"/>
          </p:cNvSpPr>
          <p:nvPr/>
        </p:nvSpPr>
        <p:spPr bwMode="auto">
          <a:xfrm>
            <a:off x="-3810000" y="1616075"/>
            <a:ext cx="4419600" cy="4267200"/>
          </a:xfrm>
          <a:prstGeom prst="ellipse">
            <a:avLst/>
          </a:prstGeom>
          <a:gradFill rotWithShape="0">
            <a:gsLst>
              <a:gs pos="0">
                <a:srgbClr val="FFFF00"/>
              </a:gs>
              <a:gs pos="50000">
                <a:schemeClr val="accent2"/>
              </a:gs>
              <a:gs pos="100000">
                <a:srgbClr val="FFFF00"/>
              </a:gs>
            </a:gsLst>
            <a:lin ang="5400000" scaled="1"/>
          </a:gradFill>
          <a:ln w="9525">
            <a:solidFill>
              <a:schemeClr val="tx1"/>
            </a:solidFill>
            <a:round/>
            <a:headEnd/>
            <a:tailEnd/>
          </a:ln>
          <a:effectLst>
            <a:outerShdw blurRad="63500" dist="38099" dir="2700000" algn="ctr" rotWithShape="0">
              <a:schemeClr val="tx1">
                <a:alpha val="74997"/>
              </a:schemeClr>
            </a:outerShdw>
          </a:effectLst>
        </p:spPr>
        <p:txBody>
          <a:bodyPr wrap="none" anchor="ctr"/>
          <a:lstStyle/>
          <a:p>
            <a:pPr>
              <a:defRPr/>
            </a:pPr>
            <a:endParaRPr lang="en-US"/>
          </a:p>
        </p:txBody>
      </p:sp>
      <p:sp>
        <p:nvSpPr>
          <p:cNvPr id="48133" name="Oval 5"/>
          <p:cNvSpPr>
            <a:spLocks noChangeArrowheads="1"/>
          </p:cNvSpPr>
          <p:nvPr/>
        </p:nvSpPr>
        <p:spPr bwMode="auto">
          <a:xfrm>
            <a:off x="8610600" y="1616075"/>
            <a:ext cx="4419600" cy="4267200"/>
          </a:xfrm>
          <a:prstGeom prst="ellipse">
            <a:avLst/>
          </a:prstGeom>
          <a:gradFill rotWithShape="0">
            <a:gsLst>
              <a:gs pos="0">
                <a:srgbClr val="FFFF00"/>
              </a:gs>
              <a:gs pos="50000">
                <a:schemeClr val="accent2"/>
              </a:gs>
              <a:gs pos="100000">
                <a:srgbClr val="FFFF00"/>
              </a:gs>
            </a:gsLst>
            <a:lin ang="5400000" scaled="1"/>
          </a:gradFill>
          <a:ln w="9525">
            <a:solidFill>
              <a:schemeClr val="tx1"/>
            </a:solidFill>
            <a:round/>
            <a:headEnd/>
            <a:tailEnd/>
          </a:ln>
          <a:effectLst>
            <a:outerShdw blurRad="63500" dist="38099" dir="2700000" algn="ctr" rotWithShape="0">
              <a:schemeClr val="tx1">
                <a:alpha val="74997"/>
              </a:schemeClr>
            </a:outerShdw>
          </a:effectLst>
        </p:spPr>
        <p:txBody>
          <a:bodyPr wrap="none" anchor="ctr"/>
          <a:lstStyle/>
          <a:p>
            <a:pPr>
              <a:defRPr/>
            </a:pPr>
            <a:endParaRPr lang="en-US"/>
          </a:p>
        </p:txBody>
      </p:sp>
      <p:sp>
        <p:nvSpPr>
          <p:cNvPr id="48134" name="Line 6"/>
          <p:cNvSpPr>
            <a:spLocks noChangeShapeType="1"/>
          </p:cNvSpPr>
          <p:nvPr/>
        </p:nvSpPr>
        <p:spPr bwMode="auto">
          <a:xfrm>
            <a:off x="1447800" y="3429000"/>
            <a:ext cx="0" cy="835025"/>
          </a:xfrm>
          <a:prstGeom prst="line">
            <a:avLst/>
          </a:prstGeom>
          <a:noFill/>
          <a:ln w="76200">
            <a:solidFill>
              <a:srgbClr val="FF0000"/>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48135" name="Line 7"/>
          <p:cNvSpPr>
            <a:spLocks noChangeShapeType="1"/>
          </p:cNvSpPr>
          <p:nvPr/>
        </p:nvSpPr>
        <p:spPr bwMode="auto">
          <a:xfrm>
            <a:off x="2486025" y="3425825"/>
            <a:ext cx="0" cy="838200"/>
          </a:xfrm>
          <a:prstGeom prst="line">
            <a:avLst/>
          </a:prstGeom>
          <a:noFill/>
          <a:ln w="76200">
            <a:solidFill>
              <a:srgbClr val="FF0000"/>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48136" name="Line 8"/>
          <p:cNvSpPr>
            <a:spLocks noChangeShapeType="1"/>
          </p:cNvSpPr>
          <p:nvPr/>
        </p:nvSpPr>
        <p:spPr bwMode="auto">
          <a:xfrm>
            <a:off x="3524250" y="3044825"/>
            <a:ext cx="0" cy="1219200"/>
          </a:xfrm>
          <a:prstGeom prst="line">
            <a:avLst/>
          </a:prstGeom>
          <a:noFill/>
          <a:ln w="76200">
            <a:solidFill>
              <a:srgbClr val="FF0000"/>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48137" name="Line 9"/>
          <p:cNvSpPr>
            <a:spLocks noChangeShapeType="1"/>
          </p:cNvSpPr>
          <p:nvPr/>
        </p:nvSpPr>
        <p:spPr bwMode="auto">
          <a:xfrm>
            <a:off x="4562475" y="2574925"/>
            <a:ext cx="0" cy="1689100"/>
          </a:xfrm>
          <a:prstGeom prst="line">
            <a:avLst/>
          </a:prstGeom>
          <a:noFill/>
          <a:ln w="76200">
            <a:solidFill>
              <a:srgbClr val="FF0000"/>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48138" name="Line 10"/>
          <p:cNvSpPr>
            <a:spLocks noChangeShapeType="1"/>
          </p:cNvSpPr>
          <p:nvPr/>
        </p:nvSpPr>
        <p:spPr bwMode="auto">
          <a:xfrm flipH="1">
            <a:off x="5600700" y="2149475"/>
            <a:ext cx="0" cy="2114550"/>
          </a:xfrm>
          <a:prstGeom prst="line">
            <a:avLst/>
          </a:prstGeom>
          <a:noFill/>
          <a:ln w="76200">
            <a:solidFill>
              <a:srgbClr val="FF0000"/>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48139" name="Line 11"/>
          <p:cNvSpPr>
            <a:spLocks noChangeShapeType="1"/>
          </p:cNvSpPr>
          <p:nvPr/>
        </p:nvSpPr>
        <p:spPr bwMode="auto">
          <a:xfrm>
            <a:off x="6638925" y="3149600"/>
            <a:ext cx="0" cy="1114425"/>
          </a:xfrm>
          <a:prstGeom prst="line">
            <a:avLst/>
          </a:prstGeom>
          <a:noFill/>
          <a:ln w="76200">
            <a:solidFill>
              <a:srgbClr val="FF0000"/>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48140" name="Line 12"/>
          <p:cNvSpPr>
            <a:spLocks noChangeShapeType="1"/>
          </p:cNvSpPr>
          <p:nvPr/>
        </p:nvSpPr>
        <p:spPr bwMode="auto">
          <a:xfrm>
            <a:off x="7677150" y="3425825"/>
            <a:ext cx="0" cy="838200"/>
          </a:xfrm>
          <a:prstGeom prst="line">
            <a:avLst/>
          </a:prstGeom>
          <a:noFill/>
          <a:ln w="76200">
            <a:solidFill>
              <a:srgbClr val="FF0000"/>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grpSp>
        <p:nvGrpSpPr>
          <p:cNvPr id="29708" name="Group 13"/>
          <p:cNvGrpSpPr>
            <a:grpSpLocks/>
          </p:cNvGrpSpPr>
          <p:nvPr/>
        </p:nvGrpSpPr>
        <p:grpSpPr bwMode="auto">
          <a:xfrm>
            <a:off x="457200" y="3825875"/>
            <a:ext cx="8229600" cy="0"/>
            <a:chOff x="288" y="2208"/>
            <a:chExt cx="5184" cy="0"/>
          </a:xfrm>
        </p:grpSpPr>
        <p:sp>
          <p:nvSpPr>
            <p:cNvPr id="48142" name="Line 14"/>
            <p:cNvSpPr>
              <a:spLocks noChangeShapeType="1"/>
            </p:cNvSpPr>
            <p:nvPr/>
          </p:nvSpPr>
          <p:spPr bwMode="auto">
            <a:xfrm>
              <a:off x="1230" y="2208"/>
              <a:ext cx="3786" cy="0"/>
            </a:xfrm>
            <a:prstGeom prst="line">
              <a:avLst/>
            </a:prstGeom>
            <a:noFill/>
            <a:ln w="76200">
              <a:solidFill>
                <a:srgbClr val="FF0000"/>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29728" name="Line 15"/>
            <p:cNvSpPr>
              <a:spLocks noChangeShapeType="1"/>
            </p:cNvSpPr>
            <p:nvPr/>
          </p:nvSpPr>
          <p:spPr bwMode="auto">
            <a:xfrm>
              <a:off x="288" y="2208"/>
              <a:ext cx="5184" cy="0"/>
            </a:xfrm>
            <a:prstGeom prst="line">
              <a:avLst/>
            </a:prstGeom>
            <a:noFill/>
            <a:ln w="76200">
              <a:solidFill>
                <a:srgbClr val="FF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9709" name="Group 16"/>
          <p:cNvGrpSpPr>
            <a:grpSpLocks/>
          </p:cNvGrpSpPr>
          <p:nvPr/>
        </p:nvGrpSpPr>
        <p:grpSpPr bwMode="auto">
          <a:xfrm>
            <a:off x="2286000" y="4435475"/>
            <a:ext cx="5581650" cy="1800225"/>
            <a:chOff x="1440" y="2794"/>
            <a:chExt cx="3516" cy="1134"/>
          </a:xfrm>
        </p:grpSpPr>
        <p:sp>
          <p:nvSpPr>
            <p:cNvPr id="48145" name="Text Box 17"/>
            <p:cNvSpPr txBox="1">
              <a:spLocks noChangeArrowheads="1"/>
            </p:cNvSpPr>
            <p:nvPr/>
          </p:nvSpPr>
          <p:spPr bwMode="auto">
            <a:xfrm>
              <a:off x="4044" y="2794"/>
              <a:ext cx="240" cy="1134"/>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50000"/>
                </a:spcBef>
                <a:defRPr/>
              </a:pPr>
              <a:r>
                <a:rPr lang="en-US" sz="2800" b="1">
                  <a:latin typeface="Times New Roman" pitchFamily="-111" charset="0"/>
                  <a:ea typeface="+mn-ea"/>
                  <a:cs typeface="+mn-cs"/>
                </a:rPr>
                <a:t>1000</a:t>
              </a:r>
            </a:p>
          </p:txBody>
        </p:sp>
        <p:sp>
          <p:nvSpPr>
            <p:cNvPr id="48146" name="Text Box 18"/>
            <p:cNvSpPr txBox="1">
              <a:spLocks noChangeArrowheads="1"/>
            </p:cNvSpPr>
            <p:nvPr/>
          </p:nvSpPr>
          <p:spPr bwMode="auto">
            <a:xfrm>
              <a:off x="4716" y="2794"/>
              <a:ext cx="240" cy="1134"/>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50000"/>
                </a:spcBef>
                <a:defRPr/>
              </a:pPr>
              <a:r>
                <a:rPr lang="en-US" sz="2800" b="1">
                  <a:latin typeface="Times New Roman" pitchFamily="-111" charset="0"/>
                  <a:ea typeface="+mn-ea"/>
                  <a:cs typeface="+mn-cs"/>
                </a:rPr>
                <a:t>2000</a:t>
              </a:r>
            </a:p>
          </p:txBody>
        </p:sp>
        <p:sp>
          <p:nvSpPr>
            <p:cNvPr id="48147" name="Text Box 19"/>
            <p:cNvSpPr txBox="1">
              <a:spLocks noChangeArrowheads="1"/>
            </p:cNvSpPr>
            <p:nvPr/>
          </p:nvSpPr>
          <p:spPr bwMode="auto">
            <a:xfrm>
              <a:off x="3420" y="2794"/>
              <a:ext cx="240" cy="327"/>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sz="2800" b="1"/>
                <a:t>0</a:t>
              </a:r>
            </a:p>
          </p:txBody>
        </p:sp>
        <p:sp>
          <p:nvSpPr>
            <p:cNvPr id="48148" name="Text Box 20"/>
            <p:cNvSpPr txBox="1">
              <a:spLocks noChangeArrowheads="1"/>
            </p:cNvSpPr>
            <p:nvPr/>
          </p:nvSpPr>
          <p:spPr bwMode="auto">
            <a:xfrm>
              <a:off x="2748" y="2794"/>
              <a:ext cx="240" cy="1134"/>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50000"/>
                </a:spcBef>
                <a:defRPr/>
              </a:pPr>
              <a:r>
                <a:rPr lang="en-US" sz="2800" b="1">
                  <a:latin typeface="Times New Roman" pitchFamily="-111" charset="0"/>
                  <a:ea typeface="+mn-ea"/>
                  <a:cs typeface="+mn-cs"/>
                </a:rPr>
                <a:t>1000</a:t>
              </a:r>
            </a:p>
          </p:txBody>
        </p:sp>
        <p:sp>
          <p:nvSpPr>
            <p:cNvPr id="48149" name="Text Box 21"/>
            <p:cNvSpPr txBox="1">
              <a:spLocks noChangeArrowheads="1"/>
            </p:cNvSpPr>
            <p:nvPr/>
          </p:nvSpPr>
          <p:spPr bwMode="auto">
            <a:xfrm>
              <a:off x="2124" y="2794"/>
              <a:ext cx="240" cy="1134"/>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50000"/>
                </a:spcBef>
                <a:defRPr/>
              </a:pPr>
              <a:r>
                <a:rPr lang="en-US" sz="2800" b="1">
                  <a:latin typeface="Times New Roman" pitchFamily="-111" charset="0"/>
                  <a:ea typeface="+mn-ea"/>
                  <a:cs typeface="+mn-cs"/>
                </a:rPr>
                <a:t>2000</a:t>
              </a:r>
            </a:p>
          </p:txBody>
        </p:sp>
        <p:sp>
          <p:nvSpPr>
            <p:cNvPr id="48150" name="Text Box 22"/>
            <p:cNvSpPr txBox="1">
              <a:spLocks noChangeArrowheads="1"/>
            </p:cNvSpPr>
            <p:nvPr/>
          </p:nvSpPr>
          <p:spPr bwMode="auto">
            <a:xfrm>
              <a:off x="1440" y="2794"/>
              <a:ext cx="240" cy="1134"/>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50000"/>
                </a:spcBef>
                <a:defRPr/>
              </a:pPr>
              <a:r>
                <a:rPr lang="en-US" sz="2800" b="1">
                  <a:latin typeface="Times New Roman" pitchFamily="-111" charset="0"/>
                  <a:ea typeface="+mn-ea"/>
                  <a:cs typeface="+mn-cs"/>
                </a:rPr>
                <a:t>3000</a:t>
              </a:r>
            </a:p>
          </p:txBody>
        </p:sp>
      </p:grpSp>
      <p:sp>
        <p:nvSpPr>
          <p:cNvPr id="48151" name="Text Box 23"/>
          <p:cNvSpPr txBox="1">
            <a:spLocks noChangeArrowheads="1"/>
          </p:cNvSpPr>
          <p:nvPr/>
        </p:nvSpPr>
        <p:spPr bwMode="auto">
          <a:xfrm>
            <a:off x="381000" y="2743200"/>
            <a:ext cx="2438400" cy="64135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zh-CN" altLang="en-US" sz="3600" b="1" dirty="0">
                <a:latin typeface="Times New Roman" pitchFamily="-111" charset="0"/>
                <a:ea typeface="+mn-ea"/>
                <a:cs typeface="+mn-cs"/>
              </a:rPr>
              <a:t>洪水</a:t>
            </a:r>
            <a:endParaRPr lang="en-US" sz="3600" b="1" dirty="0">
              <a:latin typeface="Times New Roman" pitchFamily="-111" charset="0"/>
              <a:ea typeface="+mn-ea"/>
              <a:cs typeface="+mn-cs"/>
            </a:endParaRPr>
          </a:p>
        </p:txBody>
      </p:sp>
      <p:sp>
        <p:nvSpPr>
          <p:cNvPr id="48152" name="Text Box 24"/>
          <p:cNvSpPr txBox="1">
            <a:spLocks noChangeArrowheads="1"/>
          </p:cNvSpPr>
          <p:nvPr/>
        </p:nvSpPr>
        <p:spPr bwMode="auto">
          <a:xfrm>
            <a:off x="-609600" y="5591175"/>
            <a:ext cx="3276600" cy="6461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zh-CN" altLang="en-US" sz="3600" b="1" dirty="0">
                <a:solidFill>
                  <a:srgbClr val="FF9933"/>
                </a:solidFill>
                <a:latin typeface="Times New Roman" pitchFamily="-111" charset="0"/>
                <a:ea typeface="+mn-ea"/>
                <a:cs typeface="+mn-cs"/>
              </a:rPr>
              <a:t>创世</a:t>
            </a:r>
            <a:endParaRPr lang="en-US" sz="3600" b="1" dirty="0">
              <a:solidFill>
                <a:srgbClr val="FF9933"/>
              </a:solidFill>
              <a:latin typeface="Times New Roman" pitchFamily="-111" charset="0"/>
              <a:ea typeface="+mn-ea"/>
              <a:cs typeface="+mn-cs"/>
            </a:endParaRPr>
          </a:p>
        </p:txBody>
      </p:sp>
      <p:sp>
        <p:nvSpPr>
          <p:cNvPr id="48153" name="Text Box 25"/>
          <p:cNvSpPr txBox="1">
            <a:spLocks noChangeArrowheads="1"/>
          </p:cNvSpPr>
          <p:nvPr/>
        </p:nvSpPr>
        <p:spPr bwMode="auto">
          <a:xfrm>
            <a:off x="2362200" y="2438400"/>
            <a:ext cx="2362200" cy="646113"/>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zh-CN" altLang="en-US" sz="3600" b="1" dirty="0">
                <a:latin typeface="Times New Roman" pitchFamily="-111" charset="0"/>
                <a:ea typeface="+mn-ea"/>
                <a:cs typeface="+mn-cs"/>
              </a:rPr>
              <a:t>亚伯拉罕</a:t>
            </a:r>
            <a:endParaRPr lang="en-US" sz="3600" b="1" dirty="0">
              <a:latin typeface="Times New Roman" pitchFamily="-111" charset="0"/>
              <a:ea typeface="+mn-ea"/>
              <a:cs typeface="+mn-cs"/>
            </a:endParaRPr>
          </a:p>
        </p:txBody>
      </p:sp>
      <p:sp>
        <p:nvSpPr>
          <p:cNvPr id="48154" name="Text Box 26"/>
          <p:cNvSpPr txBox="1">
            <a:spLocks noChangeArrowheads="1"/>
          </p:cNvSpPr>
          <p:nvPr/>
        </p:nvSpPr>
        <p:spPr bwMode="auto">
          <a:xfrm>
            <a:off x="4572000" y="1568450"/>
            <a:ext cx="2057400" cy="646113"/>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zh-CN" altLang="en-US" sz="3600" b="1" dirty="0">
                <a:latin typeface="Times New Roman" pitchFamily="-111" charset="0"/>
                <a:ea typeface="+mn-ea"/>
                <a:cs typeface="+mn-cs"/>
              </a:rPr>
              <a:t>耶稣</a:t>
            </a:r>
            <a:endParaRPr lang="en-US" sz="3600" b="1" dirty="0">
              <a:latin typeface="Times New Roman" pitchFamily="-111" charset="0"/>
              <a:ea typeface="+mn-ea"/>
              <a:cs typeface="+mn-cs"/>
            </a:endParaRPr>
          </a:p>
        </p:txBody>
      </p:sp>
      <p:sp>
        <p:nvSpPr>
          <p:cNvPr id="48155" name="Text Box 27"/>
          <p:cNvSpPr txBox="1">
            <a:spLocks noChangeArrowheads="1"/>
          </p:cNvSpPr>
          <p:nvPr/>
        </p:nvSpPr>
        <p:spPr bwMode="auto">
          <a:xfrm>
            <a:off x="6781800" y="2667000"/>
            <a:ext cx="1752600" cy="646113"/>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zh-CN" altLang="en-US" sz="3600" b="1" dirty="0">
                <a:latin typeface="Times New Roman" pitchFamily="-111" charset="0"/>
                <a:ea typeface="+mn-ea"/>
                <a:cs typeface="+mn-cs"/>
              </a:rPr>
              <a:t>当今</a:t>
            </a:r>
            <a:endParaRPr lang="en-US" sz="3600" b="1" dirty="0">
              <a:latin typeface="Times New Roman" pitchFamily="-111" charset="0"/>
              <a:ea typeface="+mn-ea"/>
              <a:cs typeface="+mn-cs"/>
            </a:endParaRPr>
          </a:p>
        </p:txBody>
      </p:sp>
      <p:sp>
        <p:nvSpPr>
          <p:cNvPr id="48156" name="Text Box 28"/>
          <p:cNvSpPr txBox="1">
            <a:spLocks noChangeArrowheads="1"/>
          </p:cNvSpPr>
          <p:nvPr/>
        </p:nvSpPr>
        <p:spPr bwMode="auto">
          <a:xfrm>
            <a:off x="8001000" y="5572125"/>
            <a:ext cx="1143000" cy="12001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a:spcBef>
                <a:spcPct val="50000"/>
              </a:spcBef>
              <a:defRPr/>
            </a:pPr>
            <a:r>
              <a:rPr lang="zh-CN" altLang="en-US" sz="3600" b="1" dirty="0">
                <a:solidFill>
                  <a:srgbClr val="FF9933"/>
                </a:solidFill>
                <a:latin typeface="Times New Roman" pitchFamily="-111" charset="0"/>
                <a:ea typeface="+mn-ea"/>
                <a:cs typeface="+mn-cs"/>
              </a:rPr>
              <a:t>新造的人</a:t>
            </a:r>
            <a:endParaRPr lang="en-US" sz="3600" b="1" dirty="0">
              <a:solidFill>
                <a:srgbClr val="FF9933"/>
              </a:solidFill>
              <a:latin typeface="Times New Roman" pitchFamily="-111" charset="0"/>
              <a:ea typeface="+mn-ea"/>
              <a:cs typeface="+mn-cs"/>
            </a:endParaRPr>
          </a:p>
        </p:txBody>
      </p:sp>
      <p:grpSp>
        <p:nvGrpSpPr>
          <p:cNvPr id="6165" name="Group 29"/>
          <p:cNvGrpSpPr>
            <a:grpSpLocks/>
          </p:cNvGrpSpPr>
          <p:nvPr/>
        </p:nvGrpSpPr>
        <p:grpSpPr bwMode="auto">
          <a:xfrm>
            <a:off x="5715000" y="3429000"/>
            <a:ext cx="1828800" cy="762000"/>
            <a:chOff x="3648" y="1824"/>
            <a:chExt cx="1152" cy="480"/>
          </a:xfrm>
          <a:solidFill>
            <a:srgbClr val="0000FF"/>
          </a:solidFill>
        </p:grpSpPr>
        <p:sp>
          <p:nvSpPr>
            <p:cNvPr id="48158" name="Oval 30"/>
            <p:cNvSpPr>
              <a:spLocks noChangeArrowheads="1"/>
            </p:cNvSpPr>
            <p:nvPr/>
          </p:nvSpPr>
          <p:spPr bwMode="auto">
            <a:xfrm>
              <a:off x="3648" y="1824"/>
              <a:ext cx="1152" cy="480"/>
            </a:xfrm>
            <a:prstGeom prst="ellipse">
              <a:avLst/>
            </a:prstGeom>
            <a:grpFill/>
            <a:ln w="9525">
              <a:solidFill>
                <a:schemeClr val="tx1"/>
              </a:solidFill>
              <a:round/>
              <a:headEnd/>
              <a:tailEnd/>
            </a:ln>
            <a:effectLst>
              <a:outerShdw blurRad="63500" dist="38099" dir="2700000" algn="ctr" rotWithShape="0">
                <a:schemeClr val="bg2">
                  <a:alpha val="74997"/>
                </a:schemeClr>
              </a:outerShdw>
            </a:effectLst>
          </p:spPr>
          <p:txBody>
            <a:bodyPr wrap="none" anchor="ctr"/>
            <a:lstStyle/>
            <a:p>
              <a:pPr>
                <a:defRPr/>
              </a:pPr>
              <a:endParaRPr lang="en-US"/>
            </a:p>
          </p:txBody>
        </p:sp>
        <p:sp>
          <p:nvSpPr>
            <p:cNvPr id="48159" name="Text Box 31"/>
            <p:cNvSpPr txBox="1">
              <a:spLocks noChangeArrowheads="1"/>
            </p:cNvSpPr>
            <p:nvPr/>
          </p:nvSpPr>
          <p:spPr bwMode="auto">
            <a:xfrm>
              <a:off x="3720" y="1872"/>
              <a:ext cx="1008" cy="368"/>
            </a:xfrm>
            <a:prstGeom prst="rect">
              <a:avLst/>
            </a:prstGeom>
            <a:noFill/>
            <a:ln>
              <a:noFill/>
            </a:ln>
            <a:effectLst>
              <a:outerShdw blurRad="63500" dist="38099" dir="2700000" algn="ctr" rotWithShape="0">
                <a:schemeClr val="bg2">
                  <a:alpha val="74997"/>
                </a:scheme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zh-CN" altLang="en-US" sz="3200" b="1" dirty="0">
                  <a:latin typeface="Times New Roman" pitchFamily="-111" charset="0"/>
                  <a:ea typeface="+mn-ea"/>
                  <a:cs typeface="+mn-cs"/>
                </a:rPr>
                <a:t>教会</a:t>
              </a:r>
              <a:endParaRPr lang="en-US" sz="3200" b="1" dirty="0">
                <a:latin typeface="Times New Roman" pitchFamily="-111" charset="0"/>
                <a:ea typeface="+mn-ea"/>
                <a:cs typeface="+mn-cs"/>
              </a:endParaRPr>
            </a:p>
          </p:txBody>
        </p:sp>
      </p:grpSp>
      <p:grpSp>
        <p:nvGrpSpPr>
          <p:cNvPr id="6166" name="Group 32"/>
          <p:cNvGrpSpPr>
            <a:grpSpLocks/>
          </p:cNvGrpSpPr>
          <p:nvPr/>
        </p:nvGrpSpPr>
        <p:grpSpPr bwMode="auto">
          <a:xfrm>
            <a:off x="4491038" y="3200400"/>
            <a:ext cx="1219200" cy="609600"/>
            <a:chOff x="2829" y="2016"/>
            <a:chExt cx="768" cy="384"/>
          </a:xfrm>
          <a:solidFill>
            <a:srgbClr val="0000FF"/>
          </a:solidFill>
        </p:grpSpPr>
        <p:sp>
          <p:nvSpPr>
            <p:cNvPr id="48161" name="Oval 33"/>
            <p:cNvSpPr>
              <a:spLocks noChangeArrowheads="1"/>
            </p:cNvSpPr>
            <p:nvPr/>
          </p:nvSpPr>
          <p:spPr bwMode="auto">
            <a:xfrm>
              <a:off x="2850" y="2016"/>
              <a:ext cx="726" cy="384"/>
            </a:xfrm>
            <a:prstGeom prst="ellipse">
              <a:avLst/>
            </a:prstGeom>
            <a:grpFill/>
            <a:ln w="9525">
              <a:solidFill>
                <a:schemeClr val="tx1"/>
              </a:solidFill>
              <a:round/>
              <a:headEnd/>
              <a:tailEnd/>
            </a:ln>
            <a:effectLst>
              <a:outerShdw blurRad="63500" dist="38099" dir="2700000" algn="ctr" rotWithShape="0">
                <a:schemeClr val="bg2">
                  <a:alpha val="74997"/>
                </a:schemeClr>
              </a:outerShdw>
            </a:effectLst>
          </p:spPr>
          <p:txBody>
            <a:bodyPr wrap="none" anchor="ctr"/>
            <a:lstStyle/>
            <a:p>
              <a:pPr>
                <a:defRPr/>
              </a:pPr>
              <a:endParaRPr lang="en-US"/>
            </a:p>
          </p:txBody>
        </p:sp>
        <p:sp>
          <p:nvSpPr>
            <p:cNvPr id="48162" name="Text Box 34"/>
            <p:cNvSpPr txBox="1">
              <a:spLocks noChangeArrowheads="1"/>
            </p:cNvSpPr>
            <p:nvPr/>
          </p:nvSpPr>
          <p:spPr bwMode="auto">
            <a:xfrm>
              <a:off x="2829" y="2016"/>
              <a:ext cx="768" cy="368"/>
            </a:xfrm>
            <a:prstGeom prst="rect">
              <a:avLst/>
            </a:prstGeom>
            <a:noFill/>
            <a:ln>
              <a:noFill/>
            </a:ln>
            <a:effectLst>
              <a:outerShdw blurRad="63500" dist="38099" dir="2700000" algn="ctr" rotWithShape="0">
                <a:schemeClr val="bg2">
                  <a:alpha val="74997"/>
                </a:scheme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zh-CN" altLang="en-US" sz="3200" b="1" dirty="0">
                  <a:latin typeface="Times New Roman" pitchFamily="-111" charset="0"/>
                  <a:ea typeface="+mn-ea"/>
                  <a:cs typeface="+mn-cs"/>
                </a:rPr>
                <a:t>列王</a:t>
              </a:r>
              <a:endParaRPr lang="en-US" sz="3200" b="1" dirty="0">
                <a:latin typeface="Times New Roman" pitchFamily="-111" charset="0"/>
                <a:ea typeface="+mn-ea"/>
                <a:cs typeface="+mn-cs"/>
              </a:endParaRPr>
            </a:p>
          </p:txBody>
        </p:sp>
      </p:grpSp>
      <p:grpSp>
        <p:nvGrpSpPr>
          <p:cNvPr id="6167" name="Group 35"/>
          <p:cNvGrpSpPr>
            <a:grpSpLocks/>
          </p:cNvGrpSpPr>
          <p:nvPr/>
        </p:nvGrpSpPr>
        <p:grpSpPr bwMode="auto">
          <a:xfrm>
            <a:off x="3352800" y="3781422"/>
            <a:ext cx="1371600" cy="638174"/>
            <a:chOff x="2112" y="2382"/>
            <a:chExt cx="864" cy="402"/>
          </a:xfrm>
          <a:solidFill>
            <a:srgbClr val="0000FF"/>
          </a:solidFill>
        </p:grpSpPr>
        <p:sp>
          <p:nvSpPr>
            <p:cNvPr id="48164" name="Oval 36"/>
            <p:cNvSpPr>
              <a:spLocks noChangeArrowheads="1"/>
            </p:cNvSpPr>
            <p:nvPr/>
          </p:nvSpPr>
          <p:spPr bwMode="auto">
            <a:xfrm>
              <a:off x="2181" y="2400"/>
              <a:ext cx="726" cy="384"/>
            </a:xfrm>
            <a:prstGeom prst="ellipse">
              <a:avLst/>
            </a:prstGeom>
            <a:grpFill/>
            <a:ln w="9525">
              <a:solidFill>
                <a:schemeClr val="tx1"/>
              </a:solidFill>
              <a:round/>
              <a:headEnd/>
              <a:tailEnd/>
            </a:ln>
            <a:effectLst>
              <a:outerShdw blurRad="63500" dist="38099" dir="2700000" algn="ctr" rotWithShape="0">
                <a:schemeClr val="bg2">
                  <a:alpha val="74997"/>
                </a:schemeClr>
              </a:outerShdw>
            </a:effectLst>
          </p:spPr>
          <p:txBody>
            <a:bodyPr wrap="none" anchor="ctr"/>
            <a:lstStyle/>
            <a:p>
              <a:pPr>
                <a:defRPr/>
              </a:pPr>
              <a:endParaRPr lang="en-US"/>
            </a:p>
          </p:txBody>
        </p:sp>
        <p:sp>
          <p:nvSpPr>
            <p:cNvPr id="48165" name="Text Box 37"/>
            <p:cNvSpPr txBox="1">
              <a:spLocks noChangeArrowheads="1"/>
            </p:cNvSpPr>
            <p:nvPr/>
          </p:nvSpPr>
          <p:spPr bwMode="auto">
            <a:xfrm>
              <a:off x="2112" y="2382"/>
              <a:ext cx="864" cy="368"/>
            </a:xfrm>
            <a:prstGeom prst="rect">
              <a:avLst/>
            </a:prstGeom>
            <a:noFill/>
            <a:ln>
              <a:noFill/>
            </a:ln>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zh-CN" altLang="en-US" sz="3200" b="1" dirty="0">
                  <a:latin typeface="Times New Roman" pitchFamily="-111" charset="0"/>
                  <a:ea typeface="+mn-ea"/>
                  <a:cs typeface="+mn-cs"/>
                </a:rPr>
                <a:t>支派</a:t>
              </a:r>
              <a:endParaRPr lang="en-US" sz="3200" b="1" dirty="0">
                <a:latin typeface="Times New Roman" pitchFamily="-111" charset="0"/>
                <a:ea typeface="+mn-ea"/>
                <a:cs typeface="+mn-cs"/>
              </a:endParaRPr>
            </a:p>
          </p:txBody>
        </p:sp>
      </p:grpSp>
      <p:sp>
        <p:nvSpPr>
          <p:cNvPr id="48167" name="Text Box 39"/>
          <p:cNvSpPr txBox="1">
            <a:spLocks noChangeArrowheads="1"/>
          </p:cNvSpPr>
          <p:nvPr/>
        </p:nvSpPr>
        <p:spPr bwMode="auto">
          <a:xfrm>
            <a:off x="3429000" y="1981200"/>
            <a:ext cx="2209800" cy="646113"/>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zh-CN" altLang="en-US" sz="3600" b="1" dirty="0">
                <a:latin typeface="Times New Roman" pitchFamily="-111" charset="0"/>
                <a:ea typeface="+mn-ea"/>
                <a:cs typeface="+mn-cs"/>
              </a:rPr>
              <a:t>大卫</a:t>
            </a:r>
            <a:endParaRPr lang="en-US" sz="3600" b="1" dirty="0">
              <a:latin typeface="Times New Roman" pitchFamily="-111" charset="0"/>
              <a:ea typeface="+mn-ea"/>
              <a:cs typeface="+mn-cs"/>
            </a:endParaRPr>
          </a:p>
        </p:txBody>
      </p:sp>
      <p:sp>
        <p:nvSpPr>
          <p:cNvPr id="48168" name="Rectangle 40"/>
          <p:cNvSpPr>
            <a:spLocks noGrp="1" noChangeArrowheads="1"/>
          </p:cNvSpPr>
          <p:nvPr>
            <p:ph type="title" idx="4294967295"/>
          </p:nvPr>
        </p:nvSpPr>
        <p:spPr>
          <a:xfrm>
            <a:off x="685800" y="381000"/>
            <a:ext cx="7772400" cy="685800"/>
          </a:xfrm>
        </p:spPr>
        <p:txBody>
          <a:bodyPr/>
          <a:lstStyle/>
          <a:p>
            <a:pPr algn="ctr" eaLnBrk="1" hangingPunct="1">
              <a:defRPr/>
            </a:pPr>
            <a:r>
              <a:rPr lang="zh-CN" altLang="en-US" dirty="0">
                <a:ea typeface="+mj-ea"/>
                <a:cs typeface="+mj-cs"/>
              </a:rPr>
              <a:t>以斯拉记</a:t>
            </a:r>
            <a:r>
              <a:rPr lang="en-US" altLang="zh-CN" dirty="0">
                <a:ea typeface="+mj-ea"/>
                <a:cs typeface="+mj-cs"/>
              </a:rPr>
              <a:t>-</a:t>
            </a:r>
            <a:r>
              <a:rPr lang="zh-CN" altLang="en-US" dirty="0">
                <a:ea typeface="+mj-ea"/>
                <a:cs typeface="+mj-cs"/>
              </a:rPr>
              <a:t>尼希米记</a:t>
            </a:r>
            <a:endParaRPr lang="en-US" dirty="0">
              <a:ea typeface="+mj-ea"/>
              <a:cs typeface="+mj-cs"/>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48131"/>
                                        </p:tgtEl>
                                        <p:attrNameLst>
                                          <p:attrName>style.visibility</p:attrName>
                                        </p:attrNameLst>
                                      </p:cBhvr>
                                      <p:to>
                                        <p:strVal val="visible"/>
                                      </p:to>
                                    </p:set>
                                    <p:animEffect transition="in" filter="wipe(up)">
                                      <p:cBhvr>
                                        <p:cTn id="7" dur="500"/>
                                        <p:tgtEl>
                                          <p:spTgt spid="48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200" y="457200"/>
            <a:ext cx="8915400" cy="914400"/>
          </a:xfrm>
          <a:solidFill>
            <a:srgbClr val="FFFFFF"/>
          </a:solidFill>
          <a:ln>
            <a:solidFill>
              <a:srgbClr val="000000"/>
            </a:solidFill>
          </a:ln>
        </p:spPr>
        <p:txBody>
          <a:bodyPr anchor="ctr" anchorCtr="1"/>
          <a:lstStyle/>
          <a:p>
            <a:pPr algn="ctr" eaLnBrk="1" hangingPunct="1">
              <a:defRPr/>
            </a:pPr>
            <a:r>
              <a:rPr lang="zh-CN" altLang="en-US" sz="2800" b="1">
                <a:solidFill>
                  <a:schemeClr val="bg1"/>
                </a:solidFill>
                <a:latin typeface="Arial Black" charset="0"/>
                <a:ea typeface="ＭＳ Ｐゴシック" charset="0"/>
                <a:cs typeface="Times New Roman" charset="0"/>
              </a:rPr>
              <a:t>以斯拉记的年代顺序</a:t>
            </a:r>
            <a:r>
              <a:rPr lang="en-US" altLang="zh-CN" sz="2000" b="1">
                <a:solidFill>
                  <a:schemeClr val="bg1"/>
                </a:solidFill>
                <a:latin typeface="Arial Black" charset="0"/>
                <a:ea typeface="ＭＳ Ｐゴシック" charset="0"/>
                <a:cs typeface="Times New Roman" charset="0"/>
              </a:rPr>
              <a:t>  </a:t>
            </a:r>
            <a:endParaRPr lang="en-US" sz="2000" b="1">
              <a:solidFill>
                <a:schemeClr val="bg1"/>
              </a:solidFill>
              <a:latin typeface="Arial Narrow" charset="0"/>
              <a:ea typeface="ＭＳ Ｐゴシック" charset="0"/>
              <a:cs typeface="Times New Roman" charset="0"/>
            </a:endParaRPr>
          </a:p>
        </p:txBody>
      </p:sp>
      <p:sp>
        <p:nvSpPr>
          <p:cNvPr id="66563" name="Text Box 3"/>
          <p:cNvSpPr txBox="1">
            <a:spLocks noChangeArrowheads="1"/>
          </p:cNvSpPr>
          <p:nvPr/>
        </p:nvSpPr>
        <p:spPr bwMode="auto">
          <a:xfrm>
            <a:off x="8412163" y="0"/>
            <a:ext cx="73183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solidFill>
                  <a:srgbClr val="FFFFFF"/>
                </a:solidFill>
              </a:rPr>
              <a:t>296</a:t>
            </a:r>
          </a:p>
        </p:txBody>
      </p:sp>
      <p:pic>
        <p:nvPicPr>
          <p:cNvPr id="66564" name="Picture 4"/>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533400" y="1419225"/>
            <a:ext cx="8153400" cy="532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565" name="Rectangle 5"/>
          <p:cNvSpPr>
            <a:spLocks noChangeArrowheads="1"/>
          </p:cNvSpPr>
          <p:nvPr/>
        </p:nvSpPr>
        <p:spPr bwMode="auto">
          <a:xfrm>
            <a:off x="457200" y="990600"/>
            <a:ext cx="767238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p>
            <a:r>
              <a:rPr lang="en-US" altLang="zh-CN" sz="2000" b="1">
                <a:solidFill>
                  <a:schemeClr val="bg1"/>
                </a:solidFill>
                <a:latin typeface="Arial Narrow" charset="0"/>
                <a:cs typeface="Times New Roman" charset="0"/>
              </a:rPr>
              <a:t>John H. Walton, </a:t>
            </a:r>
            <a:r>
              <a:rPr lang="en-US" altLang="zh-CN" sz="2000" b="1" i="1">
                <a:solidFill>
                  <a:schemeClr val="bg1"/>
                </a:solidFill>
                <a:latin typeface="Arial Narrow" charset="0"/>
                <a:cs typeface="Times New Roman" charset="0"/>
              </a:rPr>
              <a:t>Chronological and Background Charts of the OT</a:t>
            </a:r>
            <a:r>
              <a:rPr lang="en-US" altLang="zh-CN" sz="2000" b="1">
                <a:solidFill>
                  <a:schemeClr val="bg1"/>
                </a:solidFill>
                <a:latin typeface="Arial Narrow" charset="0"/>
                <a:cs typeface="Times New Roman" charset="0"/>
              </a:rPr>
              <a:t>, 2d ed., 36</a:t>
            </a:r>
            <a:endParaRPr lang="en-US" sz="2000" b="1">
              <a:solidFill>
                <a:schemeClr val="bg1"/>
              </a:solidFill>
              <a:latin typeface="Arial Narrow" charset="0"/>
              <a:cs typeface="Times New Roman"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folHlink"/>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flipH="1">
            <a:off x="6400800" y="2286000"/>
            <a:ext cx="2667000" cy="2209800"/>
          </a:xfrm>
          <a:solidFill>
            <a:srgbClr val="FFFFFF"/>
          </a:solidFill>
          <a:ln>
            <a:solidFill>
              <a:srgbClr val="000000"/>
            </a:solidFill>
          </a:ln>
        </p:spPr>
        <p:txBody>
          <a:bodyPr anchor="ctr" anchorCtr="1"/>
          <a:lstStyle/>
          <a:p>
            <a:pPr algn="ctr" eaLnBrk="1" hangingPunct="1">
              <a:defRPr/>
            </a:pPr>
            <a:r>
              <a:rPr lang="zh-CN" altLang="en-US" sz="3000" b="1">
                <a:solidFill>
                  <a:schemeClr val="bg1"/>
                </a:solidFill>
                <a:latin typeface="Arial Black" charset="0"/>
                <a:ea typeface="ＭＳ Ｐゴシック" charset="0"/>
                <a:cs typeface="Times New Roman" charset="0"/>
              </a:rPr>
              <a:t>  以斯拉记</a:t>
            </a:r>
            <a:r>
              <a:rPr lang="en-US" altLang="zh-CN" sz="3000" b="1">
                <a:solidFill>
                  <a:schemeClr val="bg1"/>
                </a:solidFill>
                <a:latin typeface="Arial Black" charset="0"/>
                <a:ea typeface="ＭＳ Ｐゴシック" charset="0"/>
                <a:cs typeface="Times New Roman" charset="0"/>
              </a:rPr>
              <a:t>—</a:t>
            </a:r>
            <a:r>
              <a:rPr lang="zh-CN" altLang="en-US" sz="3000" b="1">
                <a:solidFill>
                  <a:schemeClr val="bg1"/>
                </a:solidFill>
                <a:latin typeface="Arial Black" charset="0"/>
                <a:ea typeface="ＭＳ Ｐゴシック" charset="0"/>
                <a:cs typeface="Times New Roman" charset="0"/>
              </a:rPr>
              <a:t>尼希米记     年代表</a:t>
            </a:r>
            <a:br>
              <a:rPr lang="en-US" altLang="zh-CN" sz="2000" b="1">
                <a:solidFill>
                  <a:schemeClr val="bg1"/>
                </a:solidFill>
                <a:latin typeface="Arial Narrow" charset="0"/>
                <a:ea typeface="ＭＳ Ｐゴシック" charset="0"/>
                <a:cs typeface="Times New Roman" charset="0"/>
              </a:rPr>
            </a:br>
            <a:r>
              <a:rPr lang="en-US" altLang="zh-CN" sz="2000" b="1" i="1">
                <a:solidFill>
                  <a:schemeClr val="bg1"/>
                </a:solidFill>
                <a:latin typeface="Arial Narrow" charset="0"/>
                <a:ea typeface="ＭＳ Ｐゴシック" charset="0"/>
                <a:cs typeface="Times New Roman" charset="0"/>
              </a:rPr>
              <a:t>The Bible Visual Resource Book</a:t>
            </a:r>
            <a:r>
              <a:rPr lang="en-US" altLang="zh-CN" sz="2000" b="1">
                <a:solidFill>
                  <a:schemeClr val="bg1"/>
                </a:solidFill>
                <a:latin typeface="Arial Narrow" charset="0"/>
                <a:ea typeface="ＭＳ Ｐゴシック" charset="0"/>
                <a:cs typeface="Times New Roman" charset="0"/>
              </a:rPr>
              <a:t>, 93 </a:t>
            </a:r>
            <a:endParaRPr lang="en-US" sz="2000" b="1">
              <a:solidFill>
                <a:schemeClr val="bg1"/>
              </a:solidFill>
              <a:latin typeface="Arial Narrow" charset="0"/>
              <a:ea typeface="ＭＳ Ｐゴシック" charset="0"/>
              <a:cs typeface="Times New Roman" charset="0"/>
            </a:endParaRPr>
          </a:p>
        </p:txBody>
      </p:sp>
      <p:sp>
        <p:nvSpPr>
          <p:cNvPr id="68611" name="Text Box 3"/>
          <p:cNvSpPr txBox="1">
            <a:spLocks noChangeArrowheads="1"/>
          </p:cNvSpPr>
          <p:nvPr/>
        </p:nvSpPr>
        <p:spPr bwMode="auto">
          <a:xfrm>
            <a:off x="8412163" y="0"/>
            <a:ext cx="73183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solidFill>
                  <a:schemeClr val="bg1"/>
                </a:solidFill>
              </a:rPr>
              <a:t>297</a:t>
            </a:r>
          </a:p>
        </p:txBody>
      </p:sp>
      <p:pic>
        <p:nvPicPr>
          <p:cNvPr id="68612" name="Picture 4"/>
          <p:cNvPicPr>
            <a:picLocks noChangeAspect="1" noChangeArrowheads="1"/>
          </p:cNvPicPr>
          <p:nvPr/>
        </p:nvPicPr>
        <p:blipFill>
          <a:blip r:embed="rId3" cstate="screen">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79375" y="76200"/>
            <a:ext cx="6245225" cy="6719888"/>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descr="Green marble"/>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sz="3200" b="1">
              <a:solidFill>
                <a:srgbClr val="FFFFFF"/>
              </a:solidFill>
            </a:endParaRPr>
          </a:p>
        </p:txBody>
      </p:sp>
      <p:sp>
        <p:nvSpPr>
          <p:cNvPr id="50179" name="Text Box 3"/>
          <p:cNvSpPr txBox="1">
            <a:spLocks noChangeArrowheads="1"/>
          </p:cNvSpPr>
          <p:nvPr/>
        </p:nvSpPr>
        <p:spPr bwMode="auto">
          <a:xfrm>
            <a:off x="6172200" y="4067175"/>
            <a:ext cx="381000" cy="1373188"/>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en-US" sz="2800" b="1">
                <a:solidFill>
                  <a:srgbClr val="FFFFFF"/>
                </a:solidFill>
                <a:latin typeface="Times New Roman" pitchFamily="-111" charset="0"/>
                <a:ea typeface="+mn-ea"/>
                <a:cs typeface="+mn-cs"/>
              </a:rPr>
              <a:t>530</a:t>
            </a:r>
          </a:p>
        </p:txBody>
      </p:sp>
      <p:sp>
        <p:nvSpPr>
          <p:cNvPr id="50180" name="Text Box 4"/>
          <p:cNvSpPr txBox="1">
            <a:spLocks noChangeArrowheads="1"/>
          </p:cNvSpPr>
          <p:nvPr/>
        </p:nvSpPr>
        <p:spPr bwMode="auto">
          <a:xfrm>
            <a:off x="5343525" y="4067175"/>
            <a:ext cx="600075" cy="1373188"/>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en-US" sz="2800" b="1">
                <a:solidFill>
                  <a:srgbClr val="FFFFFF"/>
                </a:solidFill>
                <a:latin typeface="Times New Roman" pitchFamily="-111" charset="0"/>
                <a:ea typeface="+mn-ea"/>
                <a:cs typeface="+mn-cs"/>
              </a:rPr>
              <a:t> 5 4 0</a:t>
            </a:r>
          </a:p>
        </p:txBody>
      </p:sp>
      <p:sp>
        <p:nvSpPr>
          <p:cNvPr id="50181" name="Text Box 5"/>
          <p:cNvSpPr txBox="1">
            <a:spLocks noChangeArrowheads="1"/>
          </p:cNvSpPr>
          <p:nvPr/>
        </p:nvSpPr>
        <p:spPr bwMode="auto">
          <a:xfrm>
            <a:off x="4114800" y="4067175"/>
            <a:ext cx="381000" cy="1373188"/>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en-US" sz="2800" b="1">
                <a:solidFill>
                  <a:srgbClr val="FFFFFF"/>
                </a:solidFill>
                <a:latin typeface="Times New Roman" pitchFamily="-111" charset="0"/>
                <a:ea typeface="+mn-ea"/>
                <a:cs typeface="+mn-cs"/>
              </a:rPr>
              <a:t>560</a:t>
            </a:r>
          </a:p>
        </p:txBody>
      </p:sp>
      <p:sp>
        <p:nvSpPr>
          <p:cNvPr id="50182" name="Text Box 6"/>
          <p:cNvSpPr txBox="1">
            <a:spLocks noChangeArrowheads="1"/>
          </p:cNvSpPr>
          <p:nvPr/>
        </p:nvSpPr>
        <p:spPr bwMode="auto">
          <a:xfrm>
            <a:off x="2743200" y="4067175"/>
            <a:ext cx="381000" cy="1373188"/>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en-US" sz="2800" b="1">
                <a:solidFill>
                  <a:srgbClr val="FFFFFF"/>
                </a:solidFill>
                <a:latin typeface="Times New Roman" pitchFamily="-111" charset="0"/>
                <a:ea typeface="+mn-ea"/>
                <a:cs typeface="+mn-cs"/>
              </a:rPr>
              <a:t>580</a:t>
            </a:r>
          </a:p>
        </p:txBody>
      </p:sp>
      <p:sp>
        <p:nvSpPr>
          <p:cNvPr id="50183" name="Text Box 7"/>
          <p:cNvSpPr txBox="1">
            <a:spLocks noChangeArrowheads="1"/>
          </p:cNvSpPr>
          <p:nvPr/>
        </p:nvSpPr>
        <p:spPr bwMode="auto">
          <a:xfrm>
            <a:off x="2057400" y="4067175"/>
            <a:ext cx="381000" cy="1373188"/>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en-US" sz="2800" b="1">
                <a:solidFill>
                  <a:srgbClr val="FFFFFF"/>
                </a:solidFill>
                <a:latin typeface="Times New Roman" pitchFamily="-111" charset="0"/>
                <a:ea typeface="+mn-ea"/>
                <a:cs typeface="+mn-cs"/>
              </a:rPr>
              <a:t>590</a:t>
            </a:r>
          </a:p>
        </p:txBody>
      </p:sp>
      <p:sp>
        <p:nvSpPr>
          <p:cNvPr id="50184" name="Text Box 8"/>
          <p:cNvSpPr txBox="1">
            <a:spLocks noChangeArrowheads="1"/>
          </p:cNvSpPr>
          <p:nvPr/>
        </p:nvSpPr>
        <p:spPr bwMode="auto">
          <a:xfrm>
            <a:off x="1371600" y="4067175"/>
            <a:ext cx="381000" cy="1373188"/>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en-US" sz="2800" b="1">
                <a:solidFill>
                  <a:srgbClr val="FFFFFF"/>
                </a:solidFill>
                <a:latin typeface="Times New Roman" pitchFamily="-111" charset="0"/>
                <a:ea typeface="+mn-ea"/>
                <a:cs typeface="+mn-cs"/>
              </a:rPr>
              <a:t>600</a:t>
            </a:r>
          </a:p>
        </p:txBody>
      </p:sp>
      <p:sp>
        <p:nvSpPr>
          <p:cNvPr id="50185" name="Text Box 9"/>
          <p:cNvSpPr txBox="1">
            <a:spLocks noChangeArrowheads="1"/>
          </p:cNvSpPr>
          <p:nvPr/>
        </p:nvSpPr>
        <p:spPr bwMode="auto">
          <a:xfrm>
            <a:off x="6858000" y="4067175"/>
            <a:ext cx="381000" cy="1373188"/>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en-US" sz="2800" b="1">
                <a:solidFill>
                  <a:srgbClr val="FFFFFF"/>
                </a:solidFill>
                <a:latin typeface="Times New Roman" pitchFamily="-111" charset="0"/>
                <a:ea typeface="+mn-ea"/>
                <a:cs typeface="+mn-cs"/>
              </a:rPr>
              <a:t>520</a:t>
            </a:r>
          </a:p>
        </p:txBody>
      </p:sp>
      <p:sp>
        <p:nvSpPr>
          <p:cNvPr id="50186" name="Text Box 10"/>
          <p:cNvSpPr txBox="1">
            <a:spLocks noChangeArrowheads="1"/>
          </p:cNvSpPr>
          <p:nvPr/>
        </p:nvSpPr>
        <p:spPr bwMode="auto">
          <a:xfrm>
            <a:off x="8153400" y="4067175"/>
            <a:ext cx="381000" cy="1373188"/>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en-US" sz="2800" b="1">
                <a:solidFill>
                  <a:srgbClr val="FFFFFF"/>
                </a:solidFill>
                <a:latin typeface="Times New Roman" pitchFamily="-111" charset="0"/>
                <a:ea typeface="+mn-ea"/>
                <a:cs typeface="+mn-cs"/>
              </a:rPr>
              <a:t>500</a:t>
            </a:r>
          </a:p>
        </p:txBody>
      </p:sp>
      <p:grpSp>
        <p:nvGrpSpPr>
          <p:cNvPr id="70666" name="Group 11"/>
          <p:cNvGrpSpPr>
            <a:grpSpLocks/>
          </p:cNvGrpSpPr>
          <p:nvPr/>
        </p:nvGrpSpPr>
        <p:grpSpPr bwMode="auto">
          <a:xfrm>
            <a:off x="66675" y="3044825"/>
            <a:ext cx="9534525" cy="844550"/>
            <a:chOff x="42" y="1918"/>
            <a:chExt cx="6006" cy="532"/>
          </a:xfrm>
        </p:grpSpPr>
        <p:grpSp>
          <p:nvGrpSpPr>
            <p:cNvPr id="70684" name="Group 12"/>
            <p:cNvGrpSpPr>
              <a:grpSpLocks/>
            </p:cNvGrpSpPr>
            <p:nvPr/>
          </p:nvGrpSpPr>
          <p:grpSpPr bwMode="auto">
            <a:xfrm>
              <a:off x="96" y="1918"/>
              <a:ext cx="1296" cy="530"/>
              <a:chOff x="96" y="1918"/>
              <a:chExt cx="1296" cy="530"/>
            </a:xfrm>
          </p:grpSpPr>
          <p:sp>
            <p:nvSpPr>
              <p:cNvPr id="50189" name="Line 13"/>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50190" name="Line 14"/>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50191" name="Line 15"/>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50192" name="Line 16"/>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grpSp>
        <p:grpSp>
          <p:nvGrpSpPr>
            <p:cNvPr id="70685" name="Group 17"/>
            <p:cNvGrpSpPr>
              <a:grpSpLocks/>
            </p:cNvGrpSpPr>
            <p:nvPr/>
          </p:nvGrpSpPr>
          <p:grpSpPr bwMode="auto">
            <a:xfrm>
              <a:off x="1824" y="1920"/>
              <a:ext cx="1296" cy="530"/>
              <a:chOff x="96" y="1918"/>
              <a:chExt cx="1296" cy="530"/>
            </a:xfrm>
          </p:grpSpPr>
          <p:sp>
            <p:nvSpPr>
              <p:cNvPr id="50194" name="Line 18"/>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50195" name="Line 19"/>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50196" name="Line 20"/>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50197" name="Line 21"/>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grpSp>
        <p:grpSp>
          <p:nvGrpSpPr>
            <p:cNvPr id="70686" name="Group 22"/>
            <p:cNvGrpSpPr>
              <a:grpSpLocks/>
            </p:cNvGrpSpPr>
            <p:nvPr/>
          </p:nvGrpSpPr>
          <p:grpSpPr bwMode="auto">
            <a:xfrm>
              <a:off x="3552" y="1920"/>
              <a:ext cx="1296" cy="530"/>
              <a:chOff x="96" y="1918"/>
              <a:chExt cx="1296" cy="530"/>
            </a:xfrm>
          </p:grpSpPr>
          <p:sp>
            <p:nvSpPr>
              <p:cNvPr id="50199" name="Line 23"/>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50200" name="Line 24"/>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50201" name="Line 25"/>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50202" name="Line 26"/>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grpSp>
        <p:sp>
          <p:nvSpPr>
            <p:cNvPr id="50203" name="Line 27"/>
            <p:cNvSpPr>
              <a:spLocks noChangeShapeType="1"/>
            </p:cNvSpPr>
            <p:nvPr/>
          </p:nvSpPr>
          <p:spPr bwMode="auto">
            <a:xfrm>
              <a:off x="5616" y="1922"/>
              <a:ext cx="0" cy="526"/>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50204" name="Line 28"/>
            <p:cNvSpPr>
              <a:spLocks noChangeShapeType="1"/>
            </p:cNvSpPr>
            <p:nvPr/>
          </p:nvSpPr>
          <p:spPr bwMode="auto">
            <a:xfrm>
              <a:off x="5232" y="1922"/>
              <a:ext cx="0" cy="526"/>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50205" name="Line 29"/>
            <p:cNvSpPr>
              <a:spLocks noChangeShapeType="1"/>
            </p:cNvSpPr>
            <p:nvPr/>
          </p:nvSpPr>
          <p:spPr bwMode="auto">
            <a:xfrm>
              <a:off x="42" y="2448"/>
              <a:ext cx="6006" cy="0"/>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grpSp>
      <p:sp>
        <p:nvSpPr>
          <p:cNvPr id="50206" name="Text Box 30"/>
          <p:cNvSpPr txBox="1">
            <a:spLocks noChangeArrowheads="1"/>
          </p:cNvSpPr>
          <p:nvPr/>
        </p:nvSpPr>
        <p:spPr bwMode="auto">
          <a:xfrm>
            <a:off x="7543800" y="4067175"/>
            <a:ext cx="381000" cy="1373188"/>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en-US" sz="2800" b="1">
                <a:solidFill>
                  <a:srgbClr val="FFFFFF"/>
                </a:solidFill>
                <a:latin typeface="Times New Roman" pitchFamily="-111" charset="0"/>
                <a:ea typeface="+mn-ea"/>
                <a:cs typeface="+mn-cs"/>
              </a:rPr>
              <a:t>510</a:t>
            </a:r>
          </a:p>
        </p:txBody>
      </p:sp>
      <p:sp>
        <p:nvSpPr>
          <p:cNvPr id="50207" name="Text Box 31"/>
          <p:cNvSpPr txBox="1">
            <a:spLocks noChangeArrowheads="1"/>
          </p:cNvSpPr>
          <p:nvPr/>
        </p:nvSpPr>
        <p:spPr bwMode="auto">
          <a:xfrm>
            <a:off x="4724400" y="4067175"/>
            <a:ext cx="600075" cy="1373188"/>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en-US" sz="2800" b="1">
                <a:solidFill>
                  <a:srgbClr val="FFFFFF"/>
                </a:solidFill>
                <a:latin typeface="Times New Roman" pitchFamily="-111" charset="0"/>
                <a:ea typeface="+mn-ea"/>
                <a:cs typeface="+mn-cs"/>
              </a:rPr>
              <a:t>5 5 0</a:t>
            </a:r>
          </a:p>
        </p:txBody>
      </p:sp>
      <p:sp>
        <p:nvSpPr>
          <p:cNvPr id="50208" name="Text Box 32"/>
          <p:cNvSpPr txBox="1">
            <a:spLocks noChangeArrowheads="1"/>
          </p:cNvSpPr>
          <p:nvPr/>
        </p:nvSpPr>
        <p:spPr bwMode="auto">
          <a:xfrm>
            <a:off x="3429000" y="4067175"/>
            <a:ext cx="381000" cy="1373188"/>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en-US" sz="2800" b="1">
                <a:solidFill>
                  <a:srgbClr val="FFFFFF"/>
                </a:solidFill>
                <a:latin typeface="Times New Roman" pitchFamily="-111" charset="0"/>
                <a:ea typeface="+mn-ea"/>
                <a:cs typeface="+mn-cs"/>
              </a:rPr>
              <a:t>570</a:t>
            </a:r>
          </a:p>
        </p:txBody>
      </p:sp>
      <p:sp>
        <p:nvSpPr>
          <p:cNvPr id="50209" name="Text Box 33"/>
          <p:cNvSpPr txBox="1">
            <a:spLocks noChangeArrowheads="1"/>
          </p:cNvSpPr>
          <p:nvPr/>
        </p:nvSpPr>
        <p:spPr bwMode="auto">
          <a:xfrm>
            <a:off x="685800" y="4067175"/>
            <a:ext cx="381000" cy="1373188"/>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en-US" sz="2800" b="1">
                <a:solidFill>
                  <a:srgbClr val="FFFFFF"/>
                </a:solidFill>
                <a:latin typeface="Times New Roman" pitchFamily="-111" charset="0"/>
                <a:ea typeface="+mn-ea"/>
                <a:cs typeface="+mn-cs"/>
              </a:rPr>
              <a:t>610</a:t>
            </a:r>
          </a:p>
        </p:txBody>
      </p:sp>
      <p:sp>
        <p:nvSpPr>
          <p:cNvPr id="50210" name="Text Box 34"/>
          <p:cNvSpPr txBox="1">
            <a:spLocks noChangeArrowheads="1"/>
          </p:cNvSpPr>
          <p:nvPr/>
        </p:nvSpPr>
        <p:spPr bwMode="auto">
          <a:xfrm>
            <a:off x="0" y="4067175"/>
            <a:ext cx="381000" cy="1373188"/>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en-US" sz="2800" b="1">
                <a:solidFill>
                  <a:srgbClr val="FFFFFF"/>
                </a:solidFill>
                <a:latin typeface="Times New Roman" pitchFamily="-111" charset="0"/>
                <a:ea typeface="+mn-ea"/>
                <a:cs typeface="+mn-cs"/>
              </a:rPr>
              <a:t>620</a:t>
            </a:r>
          </a:p>
        </p:txBody>
      </p:sp>
      <p:sp>
        <p:nvSpPr>
          <p:cNvPr id="50211" name="Text Box 35"/>
          <p:cNvSpPr txBox="1">
            <a:spLocks noChangeArrowheads="1"/>
          </p:cNvSpPr>
          <p:nvPr/>
        </p:nvSpPr>
        <p:spPr bwMode="auto">
          <a:xfrm>
            <a:off x="8763000" y="4067175"/>
            <a:ext cx="381000" cy="1373188"/>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en-US" sz="2800" b="1">
                <a:solidFill>
                  <a:srgbClr val="FFFFFF"/>
                </a:solidFill>
                <a:latin typeface="Times New Roman" pitchFamily="-111" charset="0"/>
                <a:ea typeface="+mn-ea"/>
                <a:cs typeface="+mn-cs"/>
              </a:rPr>
              <a:t>490</a:t>
            </a:r>
          </a:p>
        </p:txBody>
      </p:sp>
      <p:sp>
        <p:nvSpPr>
          <p:cNvPr id="50212" name="Text Box 36"/>
          <p:cNvSpPr txBox="1">
            <a:spLocks noChangeArrowheads="1"/>
          </p:cNvSpPr>
          <p:nvPr/>
        </p:nvSpPr>
        <p:spPr bwMode="auto">
          <a:xfrm>
            <a:off x="914400" y="800100"/>
            <a:ext cx="2514600" cy="120015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zh-CN" altLang="en-US" sz="3600" b="1">
                <a:solidFill>
                  <a:srgbClr val="00FF00"/>
                </a:solidFill>
              </a:rPr>
              <a:t>犹大被掳</a:t>
            </a:r>
            <a:r>
              <a:rPr lang="en-US" sz="3600" b="1">
                <a:solidFill>
                  <a:srgbClr val="00FF00"/>
                </a:solidFill>
              </a:rPr>
              <a:t> 605-536</a:t>
            </a:r>
            <a:endParaRPr lang="en-US" sz="3200" b="1">
              <a:solidFill>
                <a:srgbClr val="00FF00"/>
              </a:solidFill>
            </a:endParaRPr>
          </a:p>
        </p:txBody>
      </p:sp>
      <p:sp>
        <p:nvSpPr>
          <p:cNvPr id="50213" name="Text Box 37"/>
          <p:cNvSpPr txBox="1">
            <a:spLocks noChangeArrowheads="1"/>
          </p:cNvSpPr>
          <p:nvPr/>
        </p:nvSpPr>
        <p:spPr bwMode="auto">
          <a:xfrm>
            <a:off x="1752600" y="5410200"/>
            <a:ext cx="7391400" cy="64135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50000"/>
              </a:spcBef>
              <a:defRPr/>
            </a:pPr>
            <a:r>
              <a:rPr lang="zh-CN" altLang="en-US" sz="3600" b="1" dirty="0">
                <a:solidFill>
                  <a:srgbClr val="FFFFFF"/>
                </a:solidFill>
                <a:latin typeface="Times New Roman" pitchFamily="-111" charset="0"/>
                <a:ea typeface="+mn-ea"/>
                <a:cs typeface="+mn-cs"/>
              </a:rPr>
              <a:t>审判</a:t>
            </a:r>
            <a:r>
              <a:rPr lang="en-US" sz="3600" b="1" dirty="0">
                <a:solidFill>
                  <a:srgbClr val="FFFFFF"/>
                </a:solidFill>
                <a:latin typeface="Times New Roman" pitchFamily="-111" charset="0"/>
                <a:ea typeface="+mn-ea"/>
                <a:cs typeface="+mn-cs"/>
              </a:rPr>
              <a:t> = </a:t>
            </a:r>
            <a:r>
              <a:rPr lang="en-US" sz="3200" b="1" dirty="0">
                <a:solidFill>
                  <a:srgbClr val="FFFFFF"/>
                </a:solidFill>
                <a:latin typeface="Times New Roman" pitchFamily="-111" charset="0"/>
                <a:ea typeface="+mn-ea"/>
                <a:cs typeface="+mn-cs"/>
              </a:rPr>
              <a:t>70 </a:t>
            </a:r>
            <a:r>
              <a:rPr lang="zh-CN" altLang="en-US" sz="3200" b="1" dirty="0">
                <a:solidFill>
                  <a:srgbClr val="FFFFFF"/>
                </a:solidFill>
                <a:latin typeface="Times New Roman" pitchFamily="-111" charset="0"/>
                <a:ea typeface="+mn-ea"/>
                <a:cs typeface="+mn-cs"/>
              </a:rPr>
              <a:t>年</a:t>
            </a:r>
            <a:endParaRPr lang="en-US" sz="3200" b="1" dirty="0">
              <a:solidFill>
                <a:srgbClr val="FFFFFF"/>
              </a:solidFill>
              <a:latin typeface="Times New Roman" pitchFamily="-111" charset="0"/>
              <a:ea typeface="+mn-ea"/>
              <a:cs typeface="+mn-cs"/>
            </a:endParaRPr>
          </a:p>
        </p:txBody>
      </p:sp>
      <p:sp>
        <p:nvSpPr>
          <p:cNvPr id="50214" name="Text Box 38"/>
          <p:cNvSpPr txBox="1">
            <a:spLocks noChangeArrowheads="1"/>
          </p:cNvSpPr>
          <p:nvPr/>
        </p:nvSpPr>
        <p:spPr bwMode="auto">
          <a:xfrm>
            <a:off x="3276600" y="800100"/>
            <a:ext cx="2514600" cy="120015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zh-CN" altLang="en-US" sz="3600" b="1">
                <a:solidFill>
                  <a:srgbClr val="FFFF00"/>
                </a:solidFill>
              </a:rPr>
              <a:t>圣殿荒废</a:t>
            </a:r>
            <a:r>
              <a:rPr lang="en-US" sz="3600" b="1">
                <a:solidFill>
                  <a:srgbClr val="FFFF00"/>
                </a:solidFill>
              </a:rPr>
              <a:t> 586-516</a:t>
            </a:r>
            <a:endParaRPr lang="en-US" sz="3200" b="1">
              <a:solidFill>
                <a:srgbClr val="FFFF00"/>
              </a:solidFill>
            </a:endParaRPr>
          </a:p>
        </p:txBody>
      </p:sp>
      <p:sp>
        <p:nvSpPr>
          <p:cNvPr id="50215" name="AutoShape 39"/>
          <p:cNvSpPr>
            <a:spLocks noChangeArrowheads="1"/>
          </p:cNvSpPr>
          <p:nvPr/>
        </p:nvSpPr>
        <p:spPr bwMode="auto">
          <a:xfrm>
            <a:off x="2466975" y="3609975"/>
            <a:ext cx="4924425" cy="657225"/>
          </a:xfrm>
          <a:prstGeom prst="rightArrow">
            <a:avLst>
              <a:gd name="adj1" fmla="val 50000"/>
              <a:gd name="adj2" fmla="val 187319"/>
            </a:avLst>
          </a:prstGeom>
          <a:solidFill>
            <a:srgbClr val="FFFF00"/>
          </a:solidFill>
          <a:ln w="9525">
            <a:solidFill>
              <a:schemeClr val="tx1"/>
            </a:solidFill>
            <a:miter lim="800000"/>
            <a:headEnd/>
            <a:tailEnd/>
          </a:ln>
          <a:effectLst>
            <a:outerShdw blurRad="63500" dist="38099" dir="2700000" algn="ctr" rotWithShape="0">
              <a:schemeClr val="tx1">
                <a:alpha val="74997"/>
              </a:schemeClr>
            </a:outerShdw>
          </a:effectLst>
        </p:spPr>
        <p:txBody>
          <a:bodyPr wrap="none" anchor="ctr"/>
          <a:lstStyle/>
          <a:p>
            <a:pPr>
              <a:defRPr/>
            </a:pPr>
            <a:endParaRPr lang="en-US"/>
          </a:p>
        </p:txBody>
      </p:sp>
      <p:sp>
        <p:nvSpPr>
          <p:cNvPr id="50216" name="AutoShape 40"/>
          <p:cNvSpPr>
            <a:spLocks noChangeArrowheads="1"/>
          </p:cNvSpPr>
          <p:nvPr/>
        </p:nvSpPr>
        <p:spPr bwMode="auto">
          <a:xfrm>
            <a:off x="1247775" y="2286000"/>
            <a:ext cx="4772025" cy="657225"/>
          </a:xfrm>
          <a:prstGeom prst="rightArrow">
            <a:avLst>
              <a:gd name="adj1" fmla="val 50000"/>
              <a:gd name="adj2" fmla="val 181522"/>
            </a:avLst>
          </a:prstGeom>
          <a:solidFill>
            <a:srgbClr val="00FF00"/>
          </a:solidFill>
          <a:ln w="9525">
            <a:solidFill>
              <a:schemeClr val="tx1"/>
            </a:solidFill>
            <a:miter lim="800000"/>
            <a:headEnd/>
            <a:tailEnd/>
          </a:ln>
          <a:effectLst>
            <a:outerShdw blurRad="63500" dist="38099" dir="2700000" algn="ctr" rotWithShape="0">
              <a:schemeClr val="tx1">
                <a:alpha val="74997"/>
              </a:schemeClr>
            </a:outerShdw>
          </a:effectLst>
        </p:spPr>
        <p:txBody>
          <a:bodyPr wrap="none" anchor="ctr"/>
          <a:lstStyle/>
          <a:p>
            <a:pPr>
              <a:defRPr/>
            </a:pPr>
            <a:endParaRPr lang="en-US"/>
          </a:p>
        </p:txBody>
      </p:sp>
      <p:sp>
        <p:nvSpPr>
          <p:cNvPr id="50217" name="Text Box 41"/>
          <p:cNvSpPr txBox="1">
            <a:spLocks noChangeArrowheads="1"/>
          </p:cNvSpPr>
          <p:nvPr/>
        </p:nvSpPr>
        <p:spPr bwMode="auto">
          <a:xfrm>
            <a:off x="1752600" y="6064250"/>
            <a:ext cx="7391400" cy="64135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50000"/>
              </a:spcBef>
              <a:defRPr/>
            </a:pPr>
            <a:r>
              <a:rPr lang="zh-CN" altLang="en-US" sz="3600" b="1" dirty="0">
                <a:solidFill>
                  <a:srgbClr val="00FFFF"/>
                </a:solidFill>
                <a:latin typeface="Times New Roman" pitchFamily="-111" charset="0"/>
                <a:ea typeface="+mn-ea"/>
                <a:cs typeface="+mn-cs"/>
              </a:rPr>
              <a:t>奴役</a:t>
            </a:r>
            <a:r>
              <a:rPr lang="en-US" sz="3600" b="1" dirty="0">
                <a:solidFill>
                  <a:srgbClr val="00FFFF"/>
                </a:solidFill>
                <a:latin typeface="Times New Roman" pitchFamily="-111" charset="0"/>
                <a:ea typeface="+mn-ea"/>
                <a:cs typeface="+mn-cs"/>
              </a:rPr>
              <a:t> = </a:t>
            </a:r>
            <a:r>
              <a:rPr lang="en-US" sz="3200" b="1" dirty="0">
                <a:solidFill>
                  <a:srgbClr val="00FFFF"/>
                </a:solidFill>
                <a:latin typeface="Times New Roman" pitchFamily="-111" charset="0"/>
                <a:ea typeface="+mn-ea"/>
                <a:cs typeface="+mn-cs"/>
              </a:rPr>
              <a:t>50 </a:t>
            </a:r>
            <a:r>
              <a:rPr lang="zh-CN" altLang="en-US" sz="3200" b="1" dirty="0">
                <a:solidFill>
                  <a:srgbClr val="00FFFF"/>
                </a:solidFill>
                <a:latin typeface="Times New Roman" pitchFamily="-111" charset="0"/>
                <a:ea typeface="+mn-ea"/>
                <a:cs typeface="+mn-cs"/>
              </a:rPr>
              <a:t>年</a:t>
            </a:r>
            <a:r>
              <a:rPr lang="en-US" sz="3200" b="1" dirty="0">
                <a:solidFill>
                  <a:srgbClr val="00FFFF"/>
                </a:solidFill>
                <a:latin typeface="Times New Roman" pitchFamily="-111" charset="0"/>
                <a:ea typeface="+mn-ea"/>
                <a:cs typeface="+mn-cs"/>
              </a:rPr>
              <a:t> (586-536)</a:t>
            </a:r>
          </a:p>
        </p:txBody>
      </p:sp>
      <p:sp>
        <p:nvSpPr>
          <p:cNvPr id="50219" name="AutoShape 43"/>
          <p:cNvSpPr>
            <a:spLocks noChangeArrowheads="1"/>
          </p:cNvSpPr>
          <p:nvPr/>
        </p:nvSpPr>
        <p:spPr bwMode="auto">
          <a:xfrm>
            <a:off x="2409825" y="2819400"/>
            <a:ext cx="3533775" cy="838200"/>
          </a:xfrm>
          <a:prstGeom prst="leftRightArrow">
            <a:avLst>
              <a:gd name="adj1" fmla="val 50000"/>
              <a:gd name="adj2" fmla="val 84318"/>
            </a:avLst>
          </a:prstGeom>
          <a:solidFill>
            <a:srgbClr val="00FFFF"/>
          </a:solidFill>
          <a:ln w="9525">
            <a:solidFill>
              <a:schemeClr val="tx1"/>
            </a:solidFill>
            <a:miter lim="800000"/>
            <a:headEnd/>
            <a:tailEnd/>
          </a:ln>
          <a:effectLst>
            <a:outerShdw blurRad="63500" dist="38099" dir="2700000" algn="ctr" rotWithShape="0">
              <a:schemeClr val="tx1">
                <a:alpha val="74997"/>
              </a:schemeClr>
            </a:outerShdw>
          </a:effectLst>
        </p:spPr>
        <p:txBody>
          <a:bodyPr wrap="none" anchor="ctr"/>
          <a:lstStyle/>
          <a:p>
            <a:pPr>
              <a:defRPr/>
            </a:pPr>
            <a:endParaRPr lang="en-US"/>
          </a:p>
        </p:txBody>
      </p:sp>
      <p:sp>
        <p:nvSpPr>
          <p:cNvPr id="70680" name="Rectangle 45"/>
          <p:cNvSpPr>
            <a:spLocks noChangeArrowheads="1"/>
          </p:cNvSpPr>
          <p:nvPr/>
        </p:nvSpPr>
        <p:spPr bwMode="auto">
          <a:xfrm>
            <a:off x="3819525" y="3673475"/>
            <a:ext cx="1617663"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p>
            <a:r>
              <a:rPr lang="en-US" sz="3200" b="1">
                <a:solidFill>
                  <a:srgbClr val="000000"/>
                </a:solidFill>
              </a:rPr>
              <a:t>70 years</a:t>
            </a:r>
          </a:p>
        </p:txBody>
      </p:sp>
      <p:sp>
        <p:nvSpPr>
          <p:cNvPr id="70681" name="Text Box 47"/>
          <p:cNvSpPr txBox="1">
            <a:spLocks noChangeArrowheads="1"/>
          </p:cNvSpPr>
          <p:nvPr/>
        </p:nvSpPr>
        <p:spPr bwMode="auto">
          <a:xfrm>
            <a:off x="2590800" y="2316163"/>
            <a:ext cx="17526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200" b="1">
                <a:solidFill>
                  <a:srgbClr val="000000"/>
                </a:solidFill>
              </a:rPr>
              <a:t>70 years</a:t>
            </a:r>
          </a:p>
        </p:txBody>
      </p:sp>
      <p:sp>
        <p:nvSpPr>
          <p:cNvPr id="70682" name="Rectangle 48"/>
          <p:cNvSpPr>
            <a:spLocks noChangeArrowheads="1"/>
          </p:cNvSpPr>
          <p:nvPr/>
        </p:nvSpPr>
        <p:spPr bwMode="auto">
          <a:xfrm>
            <a:off x="3200400" y="2971800"/>
            <a:ext cx="1617663"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p>
            <a:r>
              <a:rPr lang="en-US" sz="3200" b="1">
                <a:solidFill>
                  <a:srgbClr val="000000"/>
                </a:solidFill>
              </a:rPr>
              <a:t>50 years</a:t>
            </a:r>
          </a:p>
        </p:txBody>
      </p:sp>
      <p:sp>
        <p:nvSpPr>
          <p:cNvPr id="47" name="Title 46"/>
          <p:cNvSpPr>
            <a:spLocks noGrp="1"/>
          </p:cNvSpPr>
          <p:nvPr>
            <p:ph type="title" idx="4294967295"/>
          </p:nvPr>
        </p:nvSpPr>
        <p:spPr>
          <a:xfrm>
            <a:off x="76200" y="0"/>
            <a:ext cx="7772400" cy="762000"/>
          </a:xfrm>
        </p:spPr>
        <p:txBody>
          <a:bodyPr/>
          <a:lstStyle/>
          <a:p>
            <a:pPr>
              <a:defRPr/>
            </a:pPr>
            <a:r>
              <a:rPr lang="zh-CN" altLang="en-US" sz="4000" b="1" dirty="0">
                <a:solidFill>
                  <a:srgbClr val="FFFFFF"/>
                </a:solidFill>
                <a:latin typeface="Times New Roman" pitchFamily="-112" charset="0"/>
              </a:rPr>
              <a:t>被掳时期的年代表</a:t>
            </a:r>
            <a:endParaRPr lang="en-US" dirty="0"/>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50212"/>
                                        </p:tgtEl>
                                        <p:attrNameLst>
                                          <p:attrName>style.visibility</p:attrName>
                                        </p:attrNameLst>
                                      </p:cBhvr>
                                      <p:to>
                                        <p:strVal val="visible"/>
                                      </p:to>
                                    </p:set>
                                    <p:animEffect transition="in" filter="dissolve">
                                      <p:cBhvr>
                                        <p:cTn id="7" dur="500"/>
                                        <p:tgtEl>
                                          <p:spTgt spid="50212"/>
                                        </p:tgtEl>
                                      </p:cBhvr>
                                    </p:animEffect>
                                  </p:childTnLst>
                                </p:cTn>
                              </p:par>
                            </p:childTnLst>
                          </p:cTn>
                        </p:par>
                        <p:par>
                          <p:cTn id="8" fill="hold" nodeType="afterGroup">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50216"/>
                                        </p:tgtEl>
                                        <p:attrNameLst>
                                          <p:attrName>style.visibility</p:attrName>
                                        </p:attrNameLst>
                                      </p:cBhvr>
                                      <p:to>
                                        <p:strVal val="visible"/>
                                      </p:to>
                                    </p:set>
                                    <p:animEffect transition="in" filter="wipe(left)">
                                      <p:cBhvr>
                                        <p:cTn id="11" dur="500"/>
                                        <p:tgtEl>
                                          <p:spTgt spid="50216"/>
                                        </p:tgtEl>
                                      </p:cBhvr>
                                    </p:animEffect>
                                  </p:childTnLst>
                                </p:cTn>
                              </p:par>
                            </p:childTnLst>
                          </p:cTn>
                        </p:par>
                        <p:par>
                          <p:cTn id="12" fill="hold" nodeType="afterGroup">
                            <p:stCondLst>
                              <p:cond delay="3000"/>
                            </p:stCondLst>
                            <p:childTnLst>
                              <p:par>
                                <p:cTn id="13" presetID="9" presetClass="entr" presetSubtype="0" fill="hold" grpId="0" nodeType="afterEffect">
                                  <p:stCondLst>
                                    <p:cond delay="4000"/>
                                  </p:stCondLst>
                                  <p:childTnLst>
                                    <p:set>
                                      <p:cBhvr>
                                        <p:cTn id="14" dur="1" fill="hold">
                                          <p:stCondLst>
                                            <p:cond delay="0"/>
                                          </p:stCondLst>
                                        </p:cTn>
                                        <p:tgtEl>
                                          <p:spTgt spid="50214"/>
                                        </p:tgtEl>
                                        <p:attrNameLst>
                                          <p:attrName>style.visibility</p:attrName>
                                        </p:attrNameLst>
                                      </p:cBhvr>
                                      <p:to>
                                        <p:strVal val="visible"/>
                                      </p:to>
                                    </p:set>
                                    <p:animEffect transition="in" filter="dissolve">
                                      <p:cBhvr>
                                        <p:cTn id="15" dur="500"/>
                                        <p:tgtEl>
                                          <p:spTgt spid="50214"/>
                                        </p:tgtEl>
                                      </p:cBhvr>
                                    </p:animEffect>
                                  </p:childTnLst>
                                </p:cTn>
                              </p:par>
                            </p:childTnLst>
                          </p:cTn>
                        </p:par>
                        <p:par>
                          <p:cTn id="16" fill="hold" nodeType="afterGroup">
                            <p:stCondLst>
                              <p:cond delay="7500"/>
                            </p:stCondLst>
                            <p:childTnLst>
                              <p:par>
                                <p:cTn id="17" presetID="22" presetClass="entr" presetSubtype="8" fill="hold" grpId="0" nodeType="afterEffect">
                                  <p:stCondLst>
                                    <p:cond delay="1000"/>
                                  </p:stCondLst>
                                  <p:childTnLst>
                                    <p:set>
                                      <p:cBhvr>
                                        <p:cTn id="18" dur="1" fill="hold">
                                          <p:stCondLst>
                                            <p:cond delay="0"/>
                                          </p:stCondLst>
                                        </p:cTn>
                                        <p:tgtEl>
                                          <p:spTgt spid="50215"/>
                                        </p:tgtEl>
                                        <p:attrNameLst>
                                          <p:attrName>style.visibility</p:attrName>
                                        </p:attrNameLst>
                                      </p:cBhvr>
                                      <p:to>
                                        <p:strVal val="visible"/>
                                      </p:to>
                                    </p:set>
                                    <p:animEffect transition="in" filter="wipe(left)">
                                      <p:cBhvr>
                                        <p:cTn id="19" dur="500"/>
                                        <p:tgtEl>
                                          <p:spTgt spid="50215"/>
                                        </p:tgtEl>
                                      </p:cBhvr>
                                    </p:animEffect>
                                  </p:childTnLst>
                                </p:cTn>
                              </p:par>
                            </p:childTnLst>
                          </p:cTn>
                        </p:par>
                        <p:par>
                          <p:cTn id="20" fill="hold" nodeType="afterGroup">
                            <p:stCondLst>
                              <p:cond delay="9000"/>
                            </p:stCondLst>
                            <p:childTnLst>
                              <p:par>
                                <p:cTn id="21" presetID="9" presetClass="entr" presetSubtype="0" fill="hold" grpId="0" nodeType="afterEffect">
                                  <p:stCondLst>
                                    <p:cond delay="5000"/>
                                  </p:stCondLst>
                                  <p:childTnLst>
                                    <p:set>
                                      <p:cBhvr>
                                        <p:cTn id="22" dur="1" fill="hold">
                                          <p:stCondLst>
                                            <p:cond delay="0"/>
                                          </p:stCondLst>
                                        </p:cTn>
                                        <p:tgtEl>
                                          <p:spTgt spid="50213"/>
                                        </p:tgtEl>
                                        <p:attrNameLst>
                                          <p:attrName>style.visibility</p:attrName>
                                        </p:attrNameLst>
                                      </p:cBhvr>
                                      <p:to>
                                        <p:strVal val="visible"/>
                                      </p:to>
                                    </p:set>
                                    <p:animEffect transition="in" filter="dissolve">
                                      <p:cBhvr>
                                        <p:cTn id="23" dur="500"/>
                                        <p:tgtEl>
                                          <p:spTgt spid="50213"/>
                                        </p:tgtEl>
                                      </p:cBhvr>
                                    </p:animEffect>
                                  </p:childTnLst>
                                </p:cTn>
                              </p:par>
                            </p:childTnLst>
                          </p:cTn>
                        </p:par>
                        <p:par>
                          <p:cTn id="24" fill="hold" nodeType="afterGroup">
                            <p:stCondLst>
                              <p:cond delay="14500"/>
                            </p:stCondLst>
                            <p:childTnLst>
                              <p:par>
                                <p:cTn id="25" presetID="9" presetClass="entr" presetSubtype="0" fill="hold" grpId="0" nodeType="afterEffect">
                                  <p:stCondLst>
                                    <p:cond delay="3000"/>
                                  </p:stCondLst>
                                  <p:childTnLst>
                                    <p:set>
                                      <p:cBhvr>
                                        <p:cTn id="26" dur="1" fill="hold">
                                          <p:stCondLst>
                                            <p:cond delay="0"/>
                                          </p:stCondLst>
                                        </p:cTn>
                                        <p:tgtEl>
                                          <p:spTgt spid="50217"/>
                                        </p:tgtEl>
                                        <p:attrNameLst>
                                          <p:attrName>style.visibility</p:attrName>
                                        </p:attrNameLst>
                                      </p:cBhvr>
                                      <p:to>
                                        <p:strVal val="visible"/>
                                      </p:to>
                                    </p:set>
                                    <p:animEffect transition="in" filter="dissolve">
                                      <p:cBhvr>
                                        <p:cTn id="27" dur="500"/>
                                        <p:tgtEl>
                                          <p:spTgt spid="50217"/>
                                        </p:tgtEl>
                                      </p:cBhvr>
                                    </p:animEffect>
                                  </p:childTnLst>
                                </p:cTn>
                              </p:par>
                            </p:childTnLst>
                          </p:cTn>
                        </p:par>
                        <p:par>
                          <p:cTn id="28" fill="hold" nodeType="afterGroup">
                            <p:stCondLst>
                              <p:cond delay="18000"/>
                            </p:stCondLst>
                            <p:childTnLst>
                              <p:par>
                                <p:cTn id="29" presetID="17" presetClass="entr" presetSubtype="10" fill="hold" grpId="0" nodeType="afterEffect">
                                  <p:stCondLst>
                                    <p:cond delay="2000"/>
                                  </p:stCondLst>
                                  <p:childTnLst>
                                    <p:set>
                                      <p:cBhvr>
                                        <p:cTn id="30" dur="1" fill="hold">
                                          <p:stCondLst>
                                            <p:cond delay="0"/>
                                          </p:stCondLst>
                                        </p:cTn>
                                        <p:tgtEl>
                                          <p:spTgt spid="50219"/>
                                        </p:tgtEl>
                                        <p:attrNameLst>
                                          <p:attrName>style.visibility</p:attrName>
                                        </p:attrNameLst>
                                      </p:cBhvr>
                                      <p:to>
                                        <p:strVal val="visible"/>
                                      </p:to>
                                    </p:set>
                                    <p:anim calcmode="lin" valueType="num">
                                      <p:cBhvr>
                                        <p:cTn id="31" dur="500" fill="hold"/>
                                        <p:tgtEl>
                                          <p:spTgt spid="50219"/>
                                        </p:tgtEl>
                                        <p:attrNameLst>
                                          <p:attrName>ppt_w</p:attrName>
                                        </p:attrNameLst>
                                      </p:cBhvr>
                                      <p:tavLst>
                                        <p:tav tm="0">
                                          <p:val>
                                            <p:fltVal val="0"/>
                                          </p:val>
                                        </p:tav>
                                        <p:tav tm="100000">
                                          <p:val>
                                            <p:strVal val="#ppt_w"/>
                                          </p:val>
                                        </p:tav>
                                      </p:tavLst>
                                    </p:anim>
                                    <p:anim calcmode="lin" valueType="num">
                                      <p:cBhvr>
                                        <p:cTn id="32" dur="500" fill="hold"/>
                                        <p:tgtEl>
                                          <p:spTgt spid="502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12" grpId="0" autoUpdateAnimBg="0"/>
      <p:bldP spid="50213" grpId="0" autoUpdateAnimBg="0"/>
      <p:bldP spid="50214" grpId="0" autoUpdateAnimBg="0"/>
      <p:bldP spid="50215" grpId="0" animBg="1"/>
      <p:bldP spid="50216" grpId="0" animBg="1"/>
      <p:bldP spid="50217" grpId="0" autoUpdateAnimBg="0"/>
      <p:bldP spid="502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descr="Green marble"/>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sp>
        <p:nvSpPr>
          <p:cNvPr id="51203" name="Text Box 3"/>
          <p:cNvSpPr txBox="1">
            <a:spLocks noChangeArrowheads="1"/>
          </p:cNvSpPr>
          <p:nvPr/>
        </p:nvSpPr>
        <p:spPr bwMode="auto">
          <a:xfrm>
            <a:off x="6172200" y="4067175"/>
            <a:ext cx="381000" cy="137318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en-US" sz="2800" b="1">
                <a:solidFill>
                  <a:srgbClr val="FFFFFF"/>
                </a:solidFill>
                <a:latin typeface="Times New Roman" pitchFamily="-111" charset="0"/>
                <a:ea typeface="+mn-ea"/>
                <a:cs typeface="+mn-cs"/>
              </a:rPr>
              <a:t>530</a:t>
            </a:r>
          </a:p>
        </p:txBody>
      </p:sp>
      <p:sp>
        <p:nvSpPr>
          <p:cNvPr id="51204" name="Text Box 4"/>
          <p:cNvSpPr txBox="1">
            <a:spLocks noChangeArrowheads="1"/>
          </p:cNvSpPr>
          <p:nvPr/>
        </p:nvSpPr>
        <p:spPr bwMode="auto">
          <a:xfrm>
            <a:off x="5343525" y="4067175"/>
            <a:ext cx="600075" cy="137318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en-US" sz="2800" b="1">
                <a:solidFill>
                  <a:srgbClr val="FFFFFF"/>
                </a:solidFill>
                <a:latin typeface="Times New Roman" pitchFamily="-111" charset="0"/>
                <a:ea typeface="+mn-ea"/>
                <a:cs typeface="+mn-cs"/>
              </a:rPr>
              <a:t> 5 4 0</a:t>
            </a:r>
          </a:p>
        </p:txBody>
      </p:sp>
      <p:sp>
        <p:nvSpPr>
          <p:cNvPr id="51205" name="Text Box 5"/>
          <p:cNvSpPr txBox="1">
            <a:spLocks noChangeArrowheads="1"/>
          </p:cNvSpPr>
          <p:nvPr/>
        </p:nvSpPr>
        <p:spPr bwMode="auto">
          <a:xfrm>
            <a:off x="4114800" y="4067175"/>
            <a:ext cx="381000" cy="137318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en-US" sz="2800" b="1">
                <a:solidFill>
                  <a:srgbClr val="FFFFFF"/>
                </a:solidFill>
                <a:latin typeface="Times New Roman" pitchFamily="-111" charset="0"/>
                <a:ea typeface="+mn-ea"/>
                <a:cs typeface="+mn-cs"/>
              </a:rPr>
              <a:t>560</a:t>
            </a:r>
          </a:p>
        </p:txBody>
      </p:sp>
      <p:sp>
        <p:nvSpPr>
          <p:cNvPr id="51206" name="Text Box 6"/>
          <p:cNvSpPr txBox="1">
            <a:spLocks noChangeArrowheads="1"/>
          </p:cNvSpPr>
          <p:nvPr/>
        </p:nvSpPr>
        <p:spPr bwMode="auto">
          <a:xfrm>
            <a:off x="2743200" y="4067175"/>
            <a:ext cx="381000" cy="137318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en-US" sz="2800" b="1">
                <a:solidFill>
                  <a:srgbClr val="FFFFFF"/>
                </a:solidFill>
                <a:latin typeface="Times New Roman" pitchFamily="-111" charset="0"/>
                <a:ea typeface="+mn-ea"/>
                <a:cs typeface="+mn-cs"/>
              </a:rPr>
              <a:t>580</a:t>
            </a:r>
          </a:p>
        </p:txBody>
      </p:sp>
      <p:sp>
        <p:nvSpPr>
          <p:cNvPr id="51207" name="Text Box 7"/>
          <p:cNvSpPr txBox="1">
            <a:spLocks noChangeArrowheads="1"/>
          </p:cNvSpPr>
          <p:nvPr/>
        </p:nvSpPr>
        <p:spPr bwMode="auto">
          <a:xfrm>
            <a:off x="2057400" y="4067175"/>
            <a:ext cx="381000" cy="137318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en-US" sz="2800" b="1">
                <a:solidFill>
                  <a:srgbClr val="FFFFFF"/>
                </a:solidFill>
                <a:latin typeface="Times New Roman" pitchFamily="-111" charset="0"/>
                <a:ea typeface="+mn-ea"/>
                <a:cs typeface="+mn-cs"/>
              </a:rPr>
              <a:t>590</a:t>
            </a:r>
          </a:p>
        </p:txBody>
      </p:sp>
      <p:sp>
        <p:nvSpPr>
          <p:cNvPr id="51208" name="Text Box 8"/>
          <p:cNvSpPr txBox="1">
            <a:spLocks noChangeArrowheads="1"/>
          </p:cNvSpPr>
          <p:nvPr/>
        </p:nvSpPr>
        <p:spPr bwMode="auto">
          <a:xfrm>
            <a:off x="1371600" y="4067175"/>
            <a:ext cx="381000" cy="137318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en-US" sz="2800" b="1">
                <a:solidFill>
                  <a:srgbClr val="FFFFFF"/>
                </a:solidFill>
                <a:latin typeface="Times New Roman" pitchFamily="-111" charset="0"/>
                <a:ea typeface="+mn-ea"/>
                <a:cs typeface="+mn-cs"/>
              </a:rPr>
              <a:t>600</a:t>
            </a:r>
          </a:p>
        </p:txBody>
      </p:sp>
      <p:sp>
        <p:nvSpPr>
          <p:cNvPr id="51209" name="Text Box 9"/>
          <p:cNvSpPr txBox="1">
            <a:spLocks noChangeArrowheads="1"/>
          </p:cNvSpPr>
          <p:nvPr/>
        </p:nvSpPr>
        <p:spPr bwMode="auto">
          <a:xfrm>
            <a:off x="6858000" y="4067175"/>
            <a:ext cx="381000" cy="137318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en-US" sz="2800" b="1">
                <a:solidFill>
                  <a:srgbClr val="FFFFFF"/>
                </a:solidFill>
                <a:latin typeface="Times New Roman" pitchFamily="-111" charset="0"/>
                <a:ea typeface="+mn-ea"/>
                <a:cs typeface="+mn-cs"/>
              </a:rPr>
              <a:t>520</a:t>
            </a:r>
          </a:p>
        </p:txBody>
      </p:sp>
      <p:sp>
        <p:nvSpPr>
          <p:cNvPr id="51210" name="Text Box 10"/>
          <p:cNvSpPr txBox="1">
            <a:spLocks noChangeArrowheads="1"/>
          </p:cNvSpPr>
          <p:nvPr/>
        </p:nvSpPr>
        <p:spPr bwMode="auto">
          <a:xfrm>
            <a:off x="8153400" y="4067175"/>
            <a:ext cx="381000" cy="137318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en-US" sz="2800" b="1">
                <a:solidFill>
                  <a:srgbClr val="FFFFFF"/>
                </a:solidFill>
                <a:latin typeface="Times New Roman" pitchFamily="-111" charset="0"/>
                <a:ea typeface="+mn-ea"/>
                <a:cs typeface="+mn-cs"/>
              </a:rPr>
              <a:t>500</a:t>
            </a:r>
          </a:p>
        </p:txBody>
      </p:sp>
      <p:grpSp>
        <p:nvGrpSpPr>
          <p:cNvPr id="72714" name="Group 11"/>
          <p:cNvGrpSpPr>
            <a:grpSpLocks/>
          </p:cNvGrpSpPr>
          <p:nvPr/>
        </p:nvGrpSpPr>
        <p:grpSpPr bwMode="auto">
          <a:xfrm>
            <a:off x="66675" y="3044825"/>
            <a:ext cx="9534525" cy="844550"/>
            <a:chOff x="42" y="1918"/>
            <a:chExt cx="6006" cy="532"/>
          </a:xfrm>
        </p:grpSpPr>
        <p:grpSp>
          <p:nvGrpSpPr>
            <p:cNvPr id="72730" name="Group 12"/>
            <p:cNvGrpSpPr>
              <a:grpSpLocks/>
            </p:cNvGrpSpPr>
            <p:nvPr/>
          </p:nvGrpSpPr>
          <p:grpSpPr bwMode="auto">
            <a:xfrm>
              <a:off x="96" y="1918"/>
              <a:ext cx="1296" cy="530"/>
              <a:chOff x="96" y="1918"/>
              <a:chExt cx="1296" cy="530"/>
            </a:xfrm>
          </p:grpSpPr>
          <p:sp>
            <p:nvSpPr>
              <p:cNvPr id="51213" name="Line 13"/>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51214" name="Line 14"/>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51215" name="Line 15"/>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51216" name="Line 16"/>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grpSp>
        <p:grpSp>
          <p:nvGrpSpPr>
            <p:cNvPr id="72731" name="Group 17"/>
            <p:cNvGrpSpPr>
              <a:grpSpLocks/>
            </p:cNvGrpSpPr>
            <p:nvPr/>
          </p:nvGrpSpPr>
          <p:grpSpPr bwMode="auto">
            <a:xfrm>
              <a:off x="1824" y="1920"/>
              <a:ext cx="1296" cy="530"/>
              <a:chOff x="96" y="1918"/>
              <a:chExt cx="1296" cy="530"/>
            </a:xfrm>
          </p:grpSpPr>
          <p:sp>
            <p:nvSpPr>
              <p:cNvPr id="51218" name="Line 18"/>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51219" name="Line 19"/>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51220" name="Line 20"/>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51221" name="Line 21"/>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grpSp>
        <p:grpSp>
          <p:nvGrpSpPr>
            <p:cNvPr id="72732" name="Group 22"/>
            <p:cNvGrpSpPr>
              <a:grpSpLocks/>
            </p:cNvGrpSpPr>
            <p:nvPr/>
          </p:nvGrpSpPr>
          <p:grpSpPr bwMode="auto">
            <a:xfrm>
              <a:off x="3552" y="1920"/>
              <a:ext cx="1296" cy="530"/>
              <a:chOff x="96" y="1918"/>
              <a:chExt cx="1296" cy="530"/>
            </a:xfrm>
          </p:grpSpPr>
          <p:sp>
            <p:nvSpPr>
              <p:cNvPr id="51223" name="Line 23"/>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51224" name="Line 24"/>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51225" name="Line 25"/>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51226" name="Line 26"/>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grpSp>
        <p:sp>
          <p:nvSpPr>
            <p:cNvPr id="51227" name="Line 27"/>
            <p:cNvSpPr>
              <a:spLocks noChangeShapeType="1"/>
            </p:cNvSpPr>
            <p:nvPr/>
          </p:nvSpPr>
          <p:spPr bwMode="auto">
            <a:xfrm>
              <a:off x="5616" y="1922"/>
              <a:ext cx="0" cy="526"/>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51228" name="Line 28"/>
            <p:cNvSpPr>
              <a:spLocks noChangeShapeType="1"/>
            </p:cNvSpPr>
            <p:nvPr/>
          </p:nvSpPr>
          <p:spPr bwMode="auto">
            <a:xfrm>
              <a:off x="5232" y="1922"/>
              <a:ext cx="0" cy="526"/>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51229" name="Line 29"/>
            <p:cNvSpPr>
              <a:spLocks noChangeShapeType="1"/>
            </p:cNvSpPr>
            <p:nvPr/>
          </p:nvSpPr>
          <p:spPr bwMode="auto">
            <a:xfrm>
              <a:off x="42" y="2448"/>
              <a:ext cx="6006" cy="0"/>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grpSp>
      <p:sp>
        <p:nvSpPr>
          <p:cNvPr id="51230" name="Text Box 30"/>
          <p:cNvSpPr txBox="1">
            <a:spLocks noChangeArrowheads="1"/>
          </p:cNvSpPr>
          <p:nvPr/>
        </p:nvSpPr>
        <p:spPr bwMode="auto">
          <a:xfrm>
            <a:off x="7543800" y="4067175"/>
            <a:ext cx="381000" cy="137318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en-US" sz="2800" b="1">
                <a:solidFill>
                  <a:srgbClr val="FFFFFF"/>
                </a:solidFill>
                <a:latin typeface="Times New Roman" pitchFamily="-111" charset="0"/>
                <a:ea typeface="+mn-ea"/>
                <a:cs typeface="+mn-cs"/>
              </a:rPr>
              <a:t>510</a:t>
            </a:r>
          </a:p>
        </p:txBody>
      </p:sp>
      <p:sp>
        <p:nvSpPr>
          <p:cNvPr id="51231" name="Text Box 31"/>
          <p:cNvSpPr txBox="1">
            <a:spLocks noChangeArrowheads="1"/>
          </p:cNvSpPr>
          <p:nvPr/>
        </p:nvSpPr>
        <p:spPr bwMode="auto">
          <a:xfrm>
            <a:off x="4724400" y="4067175"/>
            <a:ext cx="600075" cy="137318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en-US" sz="2800" b="1">
                <a:solidFill>
                  <a:srgbClr val="FFFFFF"/>
                </a:solidFill>
                <a:latin typeface="Times New Roman" pitchFamily="-111" charset="0"/>
                <a:ea typeface="+mn-ea"/>
                <a:cs typeface="+mn-cs"/>
              </a:rPr>
              <a:t>5 5 0</a:t>
            </a:r>
          </a:p>
        </p:txBody>
      </p:sp>
      <p:sp>
        <p:nvSpPr>
          <p:cNvPr id="51232" name="Text Box 32"/>
          <p:cNvSpPr txBox="1">
            <a:spLocks noChangeArrowheads="1"/>
          </p:cNvSpPr>
          <p:nvPr/>
        </p:nvSpPr>
        <p:spPr bwMode="auto">
          <a:xfrm>
            <a:off x="3429000" y="4067175"/>
            <a:ext cx="381000" cy="137318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en-US" sz="2800" b="1">
                <a:solidFill>
                  <a:srgbClr val="FFFFFF"/>
                </a:solidFill>
                <a:latin typeface="Times New Roman" pitchFamily="-111" charset="0"/>
                <a:ea typeface="+mn-ea"/>
                <a:cs typeface="+mn-cs"/>
              </a:rPr>
              <a:t>570</a:t>
            </a:r>
          </a:p>
        </p:txBody>
      </p:sp>
      <p:sp>
        <p:nvSpPr>
          <p:cNvPr id="51233" name="Text Box 33"/>
          <p:cNvSpPr txBox="1">
            <a:spLocks noChangeArrowheads="1"/>
          </p:cNvSpPr>
          <p:nvPr/>
        </p:nvSpPr>
        <p:spPr bwMode="auto">
          <a:xfrm>
            <a:off x="685800" y="4067175"/>
            <a:ext cx="381000" cy="137318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en-US" sz="2800" b="1">
                <a:solidFill>
                  <a:srgbClr val="FFFFFF"/>
                </a:solidFill>
                <a:latin typeface="Times New Roman" pitchFamily="-111" charset="0"/>
                <a:ea typeface="+mn-ea"/>
                <a:cs typeface="+mn-cs"/>
              </a:rPr>
              <a:t>610</a:t>
            </a:r>
          </a:p>
        </p:txBody>
      </p:sp>
      <p:sp>
        <p:nvSpPr>
          <p:cNvPr id="51234" name="Text Box 34"/>
          <p:cNvSpPr txBox="1">
            <a:spLocks noChangeArrowheads="1"/>
          </p:cNvSpPr>
          <p:nvPr/>
        </p:nvSpPr>
        <p:spPr bwMode="auto">
          <a:xfrm>
            <a:off x="0" y="4067175"/>
            <a:ext cx="381000" cy="137318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en-US" sz="2800" b="1">
                <a:solidFill>
                  <a:srgbClr val="FFFFFF"/>
                </a:solidFill>
                <a:latin typeface="Times New Roman" pitchFamily="-111" charset="0"/>
                <a:ea typeface="+mn-ea"/>
                <a:cs typeface="+mn-cs"/>
              </a:rPr>
              <a:t>620</a:t>
            </a:r>
          </a:p>
        </p:txBody>
      </p:sp>
      <p:sp>
        <p:nvSpPr>
          <p:cNvPr id="51235" name="Text Box 35"/>
          <p:cNvSpPr txBox="1">
            <a:spLocks noChangeArrowheads="1"/>
          </p:cNvSpPr>
          <p:nvPr/>
        </p:nvSpPr>
        <p:spPr bwMode="auto">
          <a:xfrm>
            <a:off x="8763000" y="4067175"/>
            <a:ext cx="381000" cy="137318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en-US" sz="2800" b="1">
                <a:solidFill>
                  <a:srgbClr val="FFFFFF"/>
                </a:solidFill>
                <a:latin typeface="Times New Roman" pitchFamily="-111" charset="0"/>
                <a:ea typeface="+mn-ea"/>
                <a:cs typeface="+mn-cs"/>
              </a:rPr>
              <a:t>490</a:t>
            </a:r>
          </a:p>
        </p:txBody>
      </p:sp>
      <p:sp>
        <p:nvSpPr>
          <p:cNvPr id="51236" name="Text Box 36"/>
          <p:cNvSpPr txBox="1">
            <a:spLocks noChangeArrowheads="1"/>
          </p:cNvSpPr>
          <p:nvPr/>
        </p:nvSpPr>
        <p:spPr bwMode="auto">
          <a:xfrm>
            <a:off x="914400" y="1157288"/>
            <a:ext cx="2514600" cy="120015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zh-CN" altLang="en-US" sz="3600" b="1">
                <a:solidFill>
                  <a:srgbClr val="00FF00"/>
                </a:solidFill>
              </a:rPr>
              <a:t>犹大被掳</a:t>
            </a:r>
            <a:r>
              <a:rPr lang="en-US" sz="3600" b="1">
                <a:solidFill>
                  <a:srgbClr val="00FF00"/>
                </a:solidFill>
              </a:rPr>
              <a:t> 606-536</a:t>
            </a:r>
            <a:endParaRPr lang="en-US" sz="3200" b="1">
              <a:solidFill>
                <a:srgbClr val="00FF00"/>
              </a:solidFill>
            </a:endParaRPr>
          </a:p>
        </p:txBody>
      </p:sp>
      <p:sp>
        <p:nvSpPr>
          <p:cNvPr id="51237" name="Text Box 37"/>
          <p:cNvSpPr txBox="1">
            <a:spLocks noChangeArrowheads="1"/>
          </p:cNvSpPr>
          <p:nvPr/>
        </p:nvSpPr>
        <p:spPr bwMode="auto">
          <a:xfrm>
            <a:off x="1143000" y="5911850"/>
            <a:ext cx="4038600" cy="646113"/>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zh-CN" altLang="en-US" sz="3600" b="1">
                <a:solidFill>
                  <a:srgbClr val="FF00FF"/>
                </a:solidFill>
              </a:rPr>
              <a:t>但以理</a:t>
            </a:r>
            <a:r>
              <a:rPr lang="en-US" sz="3600" b="1">
                <a:solidFill>
                  <a:srgbClr val="FF00FF"/>
                </a:solidFill>
              </a:rPr>
              <a:t>:  606-536</a:t>
            </a:r>
            <a:endParaRPr lang="en-US" sz="3200" b="1">
              <a:solidFill>
                <a:srgbClr val="FF00FF"/>
              </a:solidFill>
            </a:endParaRPr>
          </a:p>
        </p:txBody>
      </p:sp>
      <p:sp>
        <p:nvSpPr>
          <p:cNvPr id="51238" name="Text Box 38"/>
          <p:cNvSpPr txBox="1">
            <a:spLocks noChangeArrowheads="1"/>
          </p:cNvSpPr>
          <p:nvPr/>
        </p:nvSpPr>
        <p:spPr bwMode="auto">
          <a:xfrm>
            <a:off x="3276600" y="1157288"/>
            <a:ext cx="2514600" cy="120015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zh-CN" altLang="en-US" sz="3600" b="1">
                <a:solidFill>
                  <a:srgbClr val="FFFF00"/>
                </a:solidFill>
              </a:rPr>
              <a:t>圣殿荒废</a:t>
            </a:r>
            <a:r>
              <a:rPr lang="en-US" sz="3600" b="1">
                <a:solidFill>
                  <a:srgbClr val="FFFF00"/>
                </a:solidFill>
              </a:rPr>
              <a:t>586-516</a:t>
            </a:r>
            <a:endParaRPr lang="en-US" sz="3200" b="1">
              <a:solidFill>
                <a:srgbClr val="FFFF00"/>
              </a:solidFill>
            </a:endParaRPr>
          </a:p>
        </p:txBody>
      </p:sp>
      <p:sp>
        <p:nvSpPr>
          <p:cNvPr id="51239" name="AutoShape 39"/>
          <p:cNvSpPr>
            <a:spLocks noChangeArrowheads="1"/>
          </p:cNvSpPr>
          <p:nvPr/>
        </p:nvSpPr>
        <p:spPr bwMode="auto">
          <a:xfrm>
            <a:off x="2409825" y="3076575"/>
            <a:ext cx="4924425" cy="657225"/>
          </a:xfrm>
          <a:prstGeom prst="rightArrow">
            <a:avLst>
              <a:gd name="adj1" fmla="val 50000"/>
              <a:gd name="adj2" fmla="val 187319"/>
            </a:avLst>
          </a:prstGeom>
          <a:solidFill>
            <a:srgbClr val="FFFF00"/>
          </a:solidFill>
          <a:ln w="9525">
            <a:solidFill>
              <a:schemeClr val="tx1"/>
            </a:solidFill>
            <a:miter lim="800000"/>
            <a:headEnd/>
            <a:tailEnd/>
          </a:ln>
          <a:effectLst>
            <a:outerShdw blurRad="63500" dist="38099" dir="2700000" algn="ctr" rotWithShape="0">
              <a:schemeClr val="tx1">
                <a:alpha val="74997"/>
              </a:schemeClr>
            </a:outerShdw>
          </a:effectLst>
        </p:spPr>
        <p:txBody>
          <a:bodyPr wrap="none" anchor="ctr"/>
          <a:lstStyle/>
          <a:p>
            <a:pPr>
              <a:defRPr/>
            </a:pPr>
            <a:endParaRPr lang="en-US"/>
          </a:p>
        </p:txBody>
      </p:sp>
      <p:sp>
        <p:nvSpPr>
          <p:cNvPr id="51240" name="AutoShape 40"/>
          <p:cNvSpPr>
            <a:spLocks noChangeArrowheads="1"/>
          </p:cNvSpPr>
          <p:nvPr/>
        </p:nvSpPr>
        <p:spPr bwMode="auto">
          <a:xfrm>
            <a:off x="1066800" y="2514600"/>
            <a:ext cx="4924425" cy="657225"/>
          </a:xfrm>
          <a:prstGeom prst="rightArrow">
            <a:avLst>
              <a:gd name="adj1" fmla="val 50000"/>
              <a:gd name="adj2" fmla="val 187319"/>
            </a:avLst>
          </a:prstGeom>
          <a:solidFill>
            <a:srgbClr val="00FF00"/>
          </a:solidFill>
          <a:ln w="9525">
            <a:solidFill>
              <a:schemeClr val="tx1"/>
            </a:solidFill>
            <a:miter lim="800000"/>
            <a:headEnd/>
            <a:tailEnd/>
          </a:ln>
          <a:effectLst>
            <a:outerShdw blurRad="63500" dist="38099" dir="2700000" algn="ctr" rotWithShape="0">
              <a:schemeClr val="tx1">
                <a:alpha val="74997"/>
              </a:schemeClr>
            </a:outerShdw>
          </a:effectLst>
        </p:spPr>
        <p:txBody>
          <a:bodyPr wrap="none" anchor="ctr"/>
          <a:lstStyle/>
          <a:p>
            <a:pPr>
              <a:defRPr/>
            </a:pPr>
            <a:endParaRPr lang="en-US"/>
          </a:p>
        </p:txBody>
      </p:sp>
      <p:sp>
        <p:nvSpPr>
          <p:cNvPr id="51242" name="Text Box 42"/>
          <p:cNvSpPr txBox="1">
            <a:spLocks noChangeArrowheads="1"/>
          </p:cNvSpPr>
          <p:nvPr/>
        </p:nvSpPr>
        <p:spPr bwMode="auto">
          <a:xfrm>
            <a:off x="914400" y="2819400"/>
            <a:ext cx="3657600" cy="646113"/>
          </a:xfrm>
          <a:prstGeom prst="rect">
            <a:avLst/>
          </a:prstGeom>
          <a:gradFill rotWithShape="0">
            <a:gsLst>
              <a:gs pos="0">
                <a:srgbClr val="FF0000"/>
              </a:gs>
              <a:gs pos="100000">
                <a:srgbClr val="760000"/>
              </a:gs>
            </a:gsLst>
            <a:lin ang="5400000" scaled="1"/>
          </a:gradFill>
          <a:ln>
            <a:noFill/>
          </a:ln>
          <a:effectLst>
            <a:outerShdw blurRad="63500" dist="38099" dir="2700000" algn="ctr" rotWithShape="0">
              <a:srgbClr val="000000">
                <a:alpha val="74997"/>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zh-CN" altLang="en-US" sz="3600" b="1">
                <a:solidFill>
                  <a:srgbClr val="FFFFFF"/>
                </a:solidFill>
              </a:rPr>
              <a:t>以西结</a:t>
            </a:r>
            <a:r>
              <a:rPr lang="en-US" sz="3600" b="1">
                <a:solidFill>
                  <a:srgbClr val="FFFFFF"/>
                </a:solidFill>
              </a:rPr>
              <a:t> 592-572</a:t>
            </a:r>
            <a:endParaRPr lang="en-US" sz="3200" b="1">
              <a:solidFill>
                <a:srgbClr val="FFFFFF"/>
              </a:solidFill>
            </a:endParaRPr>
          </a:p>
        </p:txBody>
      </p:sp>
      <p:sp>
        <p:nvSpPr>
          <p:cNvPr id="51243" name="AutoShape 43"/>
          <p:cNvSpPr>
            <a:spLocks noChangeArrowheads="1"/>
          </p:cNvSpPr>
          <p:nvPr/>
        </p:nvSpPr>
        <p:spPr bwMode="auto">
          <a:xfrm>
            <a:off x="1219200" y="5286375"/>
            <a:ext cx="4924425" cy="657225"/>
          </a:xfrm>
          <a:prstGeom prst="rightArrow">
            <a:avLst>
              <a:gd name="adj1" fmla="val 50000"/>
              <a:gd name="adj2" fmla="val 187319"/>
            </a:avLst>
          </a:prstGeom>
          <a:solidFill>
            <a:srgbClr val="FF00FF"/>
          </a:solidFill>
          <a:ln w="9525">
            <a:solidFill>
              <a:schemeClr val="tx1"/>
            </a:solidFill>
            <a:miter lim="800000"/>
            <a:headEnd/>
            <a:tailEnd/>
          </a:ln>
          <a:effectLst>
            <a:outerShdw blurRad="63500" dist="38099" dir="2700000" algn="ctr" rotWithShape="0">
              <a:schemeClr val="tx1">
                <a:alpha val="74997"/>
              </a:schemeClr>
            </a:outerShdw>
          </a:effectLst>
        </p:spPr>
        <p:txBody>
          <a:bodyPr wrap="none" anchor="ctr"/>
          <a:lstStyle/>
          <a:p>
            <a:pPr>
              <a:defRPr/>
            </a:pPr>
            <a:endParaRPr lang="en-US"/>
          </a:p>
        </p:txBody>
      </p:sp>
      <p:sp>
        <p:nvSpPr>
          <p:cNvPr id="51244" name="AutoShape 44"/>
          <p:cNvSpPr>
            <a:spLocks noChangeArrowheads="1"/>
          </p:cNvSpPr>
          <p:nvPr/>
        </p:nvSpPr>
        <p:spPr bwMode="auto">
          <a:xfrm>
            <a:off x="2038350" y="3590925"/>
            <a:ext cx="1428750" cy="523875"/>
          </a:xfrm>
          <a:prstGeom prst="rightArrow">
            <a:avLst>
              <a:gd name="adj1" fmla="val 50000"/>
              <a:gd name="adj2" fmla="val 68182"/>
            </a:avLst>
          </a:prstGeom>
          <a:gradFill rotWithShape="0">
            <a:gsLst>
              <a:gs pos="0">
                <a:srgbClr val="FF0000"/>
              </a:gs>
              <a:gs pos="100000">
                <a:srgbClr val="760000"/>
              </a:gs>
            </a:gsLst>
            <a:lin ang="5400000" scaled="1"/>
          </a:gradFill>
          <a:ln w="9525">
            <a:solidFill>
              <a:schemeClr val="tx1"/>
            </a:solidFill>
            <a:miter lim="800000"/>
            <a:headEnd/>
            <a:tailEnd/>
          </a:ln>
          <a:effectLst>
            <a:outerShdw blurRad="63500" dist="38099" dir="2700000" algn="ctr" rotWithShape="0">
              <a:srgbClr val="FF3300">
                <a:alpha val="74997"/>
              </a:srgbClr>
            </a:outerShdw>
          </a:effectLst>
        </p:spPr>
        <p:txBody>
          <a:bodyPr wrap="none" anchor="ctr"/>
          <a:lstStyle/>
          <a:p>
            <a:pPr>
              <a:defRPr/>
            </a:pPr>
            <a:endParaRPr lang="en-US"/>
          </a:p>
        </p:txBody>
      </p:sp>
      <p:sp>
        <p:nvSpPr>
          <p:cNvPr id="45" name="Title 44"/>
          <p:cNvSpPr>
            <a:spLocks noGrp="1"/>
          </p:cNvSpPr>
          <p:nvPr>
            <p:ph type="title" idx="4294967295"/>
          </p:nvPr>
        </p:nvSpPr>
        <p:spPr>
          <a:xfrm>
            <a:off x="381000" y="0"/>
            <a:ext cx="7772400" cy="762000"/>
          </a:xfrm>
        </p:spPr>
        <p:txBody>
          <a:bodyPr/>
          <a:lstStyle/>
          <a:p>
            <a:pPr>
              <a:defRPr/>
            </a:pPr>
            <a:r>
              <a:rPr lang="zh-CN" altLang="en-US" sz="4000" b="1" dirty="0">
                <a:solidFill>
                  <a:srgbClr val="FFFFFF"/>
                </a:solidFill>
                <a:latin typeface="Times New Roman" pitchFamily="-112" charset="0"/>
              </a:rPr>
              <a:t>被掳时期的年代表</a:t>
            </a:r>
            <a:endParaRPr lang="en-US" dirty="0"/>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51237"/>
                                        </p:tgtEl>
                                        <p:attrNameLst>
                                          <p:attrName>style.visibility</p:attrName>
                                        </p:attrNameLst>
                                      </p:cBhvr>
                                      <p:to>
                                        <p:strVal val="visible"/>
                                      </p:to>
                                    </p:set>
                                    <p:animEffect transition="in" filter="dissolve">
                                      <p:cBhvr>
                                        <p:cTn id="7" dur="500"/>
                                        <p:tgtEl>
                                          <p:spTgt spid="51237"/>
                                        </p:tgtEl>
                                      </p:cBhvr>
                                    </p:animEffect>
                                  </p:childTnLst>
                                </p:cTn>
                              </p:par>
                            </p:childTnLst>
                          </p:cTn>
                        </p:par>
                        <p:par>
                          <p:cTn id="8" fill="hold" nodeType="afterGroup">
                            <p:stCondLst>
                              <p:cond delay="2500"/>
                            </p:stCondLst>
                            <p:childTnLst>
                              <p:par>
                                <p:cTn id="9" presetID="22" presetClass="entr" presetSubtype="8" fill="hold" grpId="0" nodeType="afterEffect">
                                  <p:stCondLst>
                                    <p:cond delay="1000"/>
                                  </p:stCondLst>
                                  <p:childTnLst>
                                    <p:set>
                                      <p:cBhvr>
                                        <p:cTn id="10" dur="1" fill="hold">
                                          <p:stCondLst>
                                            <p:cond delay="0"/>
                                          </p:stCondLst>
                                        </p:cTn>
                                        <p:tgtEl>
                                          <p:spTgt spid="51243"/>
                                        </p:tgtEl>
                                        <p:attrNameLst>
                                          <p:attrName>style.visibility</p:attrName>
                                        </p:attrNameLst>
                                      </p:cBhvr>
                                      <p:to>
                                        <p:strVal val="visible"/>
                                      </p:to>
                                    </p:set>
                                    <p:animEffect transition="in" filter="wipe(left)">
                                      <p:cBhvr>
                                        <p:cTn id="11" dur="500"/>
                                        <p:tgtEl>
                                          <p:spTgt spid="51243"/>
                                        </p:tgtEl>
                                      </p:cBhvr>
                                    </p:animEffect>
                                  </p:childTnLst>
                                </p:cTn>
                              </p:par>
                            </p:childTnLst>
                          </p:cTn>
                        </p:par>
                        <p:par>
                          <p:cTn id="12" fill="hold" nodeType="afterGroup">
                            <p:stCondLst>
                              <p:cond delay="4000"/>
                            </p:stCondLst>
                            <p:childTnLst>
                              <p:par>
                                <p:cTn id="13" presetID="9" presetClass="entr" presetSubtype="0" fill="hold" grpId="0" nodeType="afterEffect">
                                  <p:stCondLst>
                                    <p:cond delay="3000"/>
                                  </p:stCondLst>
                                  <p:childTnLst>
                                    <p:set>
                                      <p:cBhvr>
                                        <p:cTn id="14" dur="1" fill="hold">
                                          <p:stCondLst>
                                            <p:cond delay="0"/>
                                          </p:stCondLst>
                                        </p:cTn>
                                        <p:tgtEl>
                                          <p:spTgt spid="51242"/>
                                        </p:tgtEl>
                                        <p:attrNameLst>
                                          <p:attrName>style.visibility</p:attrName>
                                        </p:attrNameLst>
                                      </p:cBhvr>
                                      <p:to>
                                        <p:strVal val="visible"/>
                                      </p:to>
                                    </p:set>
                                    <p:animEffect transition="in" filter="dissolve">
                                      <p:cBhvr>
                                        <p:cTn id="15" dur="500"/>
                                        <p:tgtEl>
                                          <p:spTgt spid="51242"/>
                                        </p:tgtEl>
                                      </p:cBhvr>
                                    </p:animEffect>
                                  </p:childTnLst>
                                </p:cTn>
                              </p:par>
                            </p:childTnLst>
                          </p:cTn>
                        </p:par>
                        <p:par>
                          <p:cTn id="16" fill="hold" nodeType="afterGroup">
                            <p:stCondLst>
                              <p:cond delay="7500"/>
                            </p:stCondLst>
                            <p:childTnLst>
                              <p:par>
                                <p:cTn id="17" presetID="22" presetClass="entr" presetSubtype="8" fill="hold" grpId="0" nodeType="afterEffect">
                                  <p:stCondLst>
                                    <p:cond delay="1000"/>
                                  </p:stCondLst>
                                  <p:childTnLst>
                                    <p:set>
                                      <p:cBhvr>
                                        <p:cTn id="18" dur="1" fill="hold">
                                          <p:stCondLst>
                                            <p:cond delay="0"/>
                                          </p:stCondLst>
                                        </p:cTn>
                                        <p:tgtEl>
                                          <p:spTgt spid="51244"/>
                                        </p:tgtEl>
                                        <p:attrNameLst>
                                          <p:attrName>style.visibility</p:attrName>
                                        </p:attrNameLst>
                                      </p:cBhvr>
                                      <p:to>
                                        <p:strVal val="visible"/>
                                      </p:to>
                                    </p:set>
                                    <p:animEffect transition="in" filter="wipe(left)">
                                      <p:cBhvr>
                                        <p:cTn id="19" dur="500"/>
                                        <p:tgtEl>
                                          <p:spTgt spid="51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7" grpId="0" autoUpdateAnimBg="0"/>
      <p:bldP spid="51242" grpId="0" animBg="1" autoUpdateAnimBg="0"/>
      <p:bldP spid="51243" grpId="0" animBg="1"/>
      <p:bldP spid="5124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descr="Green marble"/>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w="9525">
            <a:solidFill>
              <a:schemeClr val="tx1"/>
            </a:solidFill>
            <a:miter lim="800000"/>
            <a:headEnd/>
            <a:tailEnd/>
          </a:ln>
          <a:effectLst>
            <a:outerShdw blurRad="63500" dist="38099" dir="2700000" algn="ctr" rotWithShape="0">
              <a:srgbClr val="FFFFFF">
                <a:alpha val="74997"/>
              </a:srgbClr>
            </a:outerShdw>
          </a:effectLst>
        </p:spPr>
        <p:txBody>
          <a:bodyPr wrap="none" anchor="ctr"/>
          <a:lstStyle/>
          <a:p>
            <a:pPr>
              <a:defRPr/>
            </a:pPr>
            <a:endParaRPr lang="en-US"/>
          </a:p>
        </p:txBody>
      </p:sp>
      <p:sp>
        <p:nvSpPr>
          <p:cNvPr id="52227" name="Text Box 3"/>
          <p:cNvSpPr txBox="1">
            <a:spLocks noChangeArrowheads="1"/>
          </p:cNvSpPr>
          <p:nvPr/>
        </p:nvSpPr>
        <p:spPr bwMode="auto">
          <a:xfrm>
            <a:off x="6172200" y="4067175"/>
            <a:ext cx="381000" cy="1373188"/>
          </a:xfrm>
          <a:prstGeom prst="rect">
            <a:avLst/>
          </a:prstGeom>
          <a:noFill/>
          <a:ln>
            <a:noFill/>
          </a:ln>
          <a:effectLst>
            <a:outerShdw blurRad="63500" dist="38099" dir="2700000" algn="ctr" rotWithShape="0">
              <a:srgbClr val="FFFFFF">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2800" b="1">
                <a:solidFill>
                  <a:srgbClr val="E2E2E2"/>
                </a:solidFill>
                <a:effectLst>
                  <a:outerShdw blurRad="38100" dist="38100" dir="2700000" algn="tl">
                    <a:srgbClr val="000000"/>
                  </a:outerShdw>
                </a:effectLst>
              </a:rPr>
              <a:t>450</a:t>
            </a:r>
          </a:p>
        </p:txBody>
      </p:sp>
      <p:sp>
        <p:nvSpPr>
          <p:cNvPr id="52228" name="Text Box 4"/>
          <p:cNvSpPr txBox="1">
            <a:spLocks noChangeArrowheads="1"/>
          </p:cNvSpPr>
          <p:nvPr/>
        </p:nvSpPr>
        <p:spPr bwMode="auto">
          <a:xfrm>
            <a:off x="5343525" y="4067175"/>
            <a:ext cx="523875" cy="1373188"/>
          </a:xfrm>
          <a:prstGeom prst="rect">
            <a:avLst/>
          </a:prstGeom>
          <a:noFill/>
          <a:ln>
            <a:noFill/>
          </a:ln>
          <a:effectLst>
            <a:outerShdw blurRad="63500" dist="38099" dir="2700000" algn="ctr" rotWithShape="0">
              <a:srgbClr val="FFFFFF">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2800" b="1">
                <a:solidFill>
                  <a:srgbClr val="E2E2E2"/>
                </a:solidFill>
                <a:effectLst>
                  <a:outerShdw blurRad="38100" dist="38100" dir="2700000" algn="tl">
                    <a:srgbClr val="000000"/>
                  </a:outerShdw>
                </a:effectLst>
              </a:rPr>
              <a:t>460</a:t>
            </a:r>
          </a:p>
        </p:txBody>
      </p:sp>
      <p:sp>
        <p:nvSpPr>
          <p:cNvPr id="52229" name="Text Box 5"/>
          <p:cNvSpPr txBox="1">
            <a:spLocks noChangeArrowheads="1"/>
          </p:cNvSpPr>
          <p:nvPr/>
        </p:nvSpPr>
        <p:spPr bwMode="auto">
          <a:xfrm>
            <a:off x="4114800" y="4067175"/>
            <a:ext cx="381000" cy="1373188"/>
          </a:xfrm>
          <a:prstGeom prst="rect">
            <a:avLst/>
          </a:prstGeom>
          <a:noFill/>
          <a:ln>
            <a:noFill/>
          </a:ln>
          <a:effectLst>
            <a:outerShdw blurRad="63500" dist="38099" dir="2700000" algn="ctr" rotWithShape="0">
              <a:srgbClr val="FFFFFF">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2800" b="1">
                <a:solidFill>
                  <a:srgbClr val="E2E2E2"/>
                </a:solidFill>
                <a:effectLst>
                  <a:outerShdw blurRad="38100" dist="38100" dir="2700000" algn="tl">
                    <a:srgbClr val="000000"/>
                  </a:outerShdw>
                </a:effectLst>
              </a:rPr>
              <a:t>480</a:t>
            </a:r>
          </a:p>
        </p:txBody>
      </p:sp>
      <p:sp>
        <p:nvSpPr>
          <p:cNvPr id="52230" name="Text Box 6"/>
          <p:cNvSpPr txBox="1">
            <a:spLocks noChangeArrowheads="1"/>
          </p:cNvSpPr>
          <p:nvPr/>
        </p:nvSpPr>
        <p:spPr bwMode="auto">
          <a:xfrm>
            <a:off x="2743200" y="4067175"/>
            <a:ext cx="381000" cy="1373188"/>
          </a:xfrm>
          <a:prstGeom prst="rect">
            <a:avLst/>
          </a:prstGeom>
          <a:noFill/>
          <a:ln>
            <a:noFill/>
          </a:ln>
          <a:effectLst>
            <a:outerShdw blurRad="63500" dist="38099" dir="2700000" algn="ctr" rotWithShape="0">
              <a:srgbClr val="FFFFFF">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2800" b="1">
                <a:solidFill>
                  <a:srgbClr val="E2E2E2"/>
                </a:solidFill>
                <a:effectLst>
                  <a:outerShdw blurRad="38100" dist="38100" dir="2700000" algn="tl">
                    <a:srgbClr val="000000"/>
                  </a:outerShdw>
                </a:effectLst>
              </a:rPr>
              <a:t>500</a:t>
            </a:r>
          </a:p>
        </p:txBody>
      </p:sp>
      <p:sp>
        <p:nvSpPr>
          <p:cNvPr id="52231" name="Text Box 7"/>
          <p:cNvSpPr txBox="1">
            <a:spLocks noChangeArrowheads="1"/>
          </p:cNvSpPr>
          <p:nvPr/>
        </p:nvSpPr>
        <p:spPr bwMode="auto">
          <a:xfrm>
            <a:off x="2057400" y="4067175"/>
            <a:ext cx="381000" cy="1373188"/>
          </a:xfrm>
          <a:prstGeom prst="rect">
            <a:avLst/>
          </a:prstGeom>
          <a:noFill/>
          <a:ln>
            <a:noFill/>
          </a:ln>
          <a:effectLst>
            <a:outerShdw blurRad="63500" dist="38099" dir="2700000" algn="ctr" rotWithShape="0">
              <a:srgbClr val="FFFFFF">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2800" b="1">
                <a:solidFill>
                  <a:srgbClr val="E2E2E2"/>
                </a:solidFill>
                <a:effectLst>
                  <a:outerShdw blurRad="38100" dist="38100" dir="2700000" algn="tl">
                    <a:srgbClr val="000000"/>
                  </a:outerShdw>
                </a:effectLst>
              </a:rPr>
              <a:t>510</a:t>
            </a:r>
          </a:p>
        </p:txBody>
      </p:sp>
      <p:sp>
        <p:nvSpPr>
          <p:cNvPr id="52232" name="Text Box 8"/>
          <p:cNvSpPr txBox="1">
            <a:spLocks noChangeArrowheads="1"/>
          </p:cNvSpPr>
          <p:nvPr/>
        </p:nvSpPr>
        <p:spPr bwMode="auto">
          <a:xfrm>
            <a:off x="1371600" y="4067175"/>
            <a:ext cx="381000" cy="1373188"/>
          </a:xfrm>
          <a:prstGeom prst="rect">
            <a:avLst/>
          </a:prstGeom>
          <a:noFill/>
          <a:ln>
            <a:noFill/>
          </a:ln>
          <a:effectLst>
            <a:outerShdw blurRad="63500" dist="38099" dir="2700000" algn="ctr" rotWithShape="0">
              <a:srgbClr val="FFFFFF">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2800" b="1">
                <a:solidFill>
                  <a:srgbClr val="E2E2E2"/>
                </a:solidFill>
                <a:effectLst>
                  <a:outerShdw blurRad="38100" dist="38100" dir="2700000" algn="tl">
                    <a:srgbClr val="000000"/>
                  </a:outerShdw>
                </a:effectLst>
              </a:rPr>
              <a:t>520</a:t>
            </a:r>
          </a:p>
        </p:txBody>
      </p:sp>
      <p:sp>
        <p:nvSpPr>
          <p:cNvPr id="52233" name="Text Box 9"/>
          <p:cNvSpPr txBox="1">
            <a:spLocks noChangeArrowheads="1"/>
          </p:cNvSpPr>
          <p:nvPr/>
        </p:nvSpPr>
        <p:spPr bwMode="auto">
          <a:xfrm>
            <a:off x="6858000" y="4067175"/>
            <a:ext cx="381000" cy="1373188"/>
          </a:xfrm>
          <a:prstGeom prst="rect">
            <a:avLst/>
          </a:prstGeom>
          <a:noFill/>
          <a:ln>
            <a:noFill/>
          </a:ln>
          <a:effectLst>
            <a:outerShdw blurRad="63500" dist="38099" dir="2700000" algn="ctr" rotWithShape="0">
              <a:srgbClr val="FFFFFF">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2800" b="1">
                <a:solidFill>
                  <a:srgbClr val="E2E2E2"/>
                </a:solidFill>
                <a:effectLst>
                  <a:outerShdw blurRad="38100" dist="38100" dir="2700000" algn="tl">
                    <a:srgbClr val="000000"/>
                  </a:outerShdw>
                </a:effectLst>
              </a:rPr>
              <a:t>440</a:t>
            </a:r>
          </a:p>
        </p:txBody>
      </p:sp>
      <p:sp>
        <p:nvSpPr>
          <p:cNvPr id="52234" name="Text Box 10"/>
          <p:cNvSpPr txBox="1">
            <a:spLocks noChangeArrowheads="1"/>
          </p:cNvSpPr>
          <p:nvPr/>
        </p:nvSpPr>
        <p:spPr bwMode="auto">
          <a:xfrm>
            <a:off x="8153400" y="4067175"/>
            <a:ext cx="381000" cy="1373188"/>
          </a:xfrm>
          <a:prstGeom prst="rect">
            <a:avLst/>
          </a:prstGeom>
          <a:noFill/>
          <a:ln>
            <a:noFill/>
          </a:ln>
          <a:effectLst>
            <a:outerShdw blurRad="63500" dist="38099" dir="2700000" algn="ctr" rotWithShape="0">
              <a:srgbClr val="FFFFFF">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2800" b="1">
                <a:solidFill>
                  <a:srgbClr val="E2E2E2"/>
                </a:solidFill>
                <a:effectLst>
                  <a:outerShdw blurRad="38100" dist="38100" dir="2700000" algn="tl">
                    <a:srgbClr val="000000"/>
                  </a:outerShdw>
                </a:effectLst>
              </a:rPr>
              <a:t>420</a:t>
            </a:r>
          </a:p>
        </p:txBody>
      </p:sp>
      <p:grpSp>
        <p:nvGrpSpPr>
          <p:cNvPr id="74762" name="Group 11"/>
          <p:cNvGrpSpPr>
            <a:grpSpLocks/>
          </p:cNvGrpSpPr>
          <p:nvPr/>
        </p:nvGrpSpPr>
        <p:grpSpPr bwMode="auto">
          <a:xfrm>
            <a:off x="66675" y="3044825"/>
            <a:ext cx="9534525" cy="844550"/>
            <a:chOff x="42" y="1918"/>
            <a:chExt cx="6006" cy="532"/>
          </a:xfrm>
        </p:grpSpPr>
        <p:grpSp>
          <p:nvGrpSpPr>
            <p:cNvPr id="74787" name="Group 12"/>
            <p:cNvGrpSpPr>
              <a:grpSpLocks/>
            </p:cNvGrpSpPr>
            <p:nvPr/>
          </p:nvGrpSpPr>
          <p:grpSpPr bwMode="auto">
            <a:xfrm>
              <a:off x="96" y="1918"/>
              <a:ext cx="1296" cy="530"/>
              <a:chOff x="96" y="1918"/>
              <a:chExt cx="1296" cy="530"/>
            </a:xfrm>
          </p:grpSpPr>
          <p:sp>
            <p:nvSpPr>
              <p:cNvPr id="52237" name="Line 13"/>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8099" dir="2700000" algn="ctr" rotWithShape="0">
                  <a:srgbClr val="FFFFFF">
                    <a:alpha val="74997"/>
                  </a:srgb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52238" name="Line 14"/>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8099" dir="2700000" algn="ctr" rotWithShape="0">
                  <a:srgbClr val="FFFFFF">
                    <a:alpha val="74997"/>
                  </a:srgb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52239" name="Line 15"/>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8099" dir="2700000" algn="ctr" rotWithShape="0">
                  <a:srgbClr val="FFFFFF">
                    <a:alpha val="74997"/>
                  </a:srgb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52240" name="Line 16"/>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8099" dir="2700000" algn="ctr" rotWithShape="0">
                  <a:srgbClr val="FFFFFF">
                    <a:alpha val="74997"/>
                  </a:srgbClr>
                </a:outerShdw>
              </a:effectLst>
              <a:extLst>
                <a:ext uri="{909E8E84-426E-40dd-AFC4-6F175D3DCCD1}">
                  <a14:hiddenFill xmlns:a14="http://schemas.microsoft.com/office/drawing/2010/main" xmlns="">
                    <a:noFill/>
                  </a14:hiddenFill>
                </a:ext>
              </a:extLst>
            </p:spPr>
            <p:txBody>
              <a:bodyPr/>
              <a:lstStyle/>
              <a:p>
                <a:pPr>
                  <a:defRPr/>
                </a:pPr>
                <a:endParaRPr lang="en-US"/>
              </a:p>
            </p:txBody>
          </p:sp>
        </p:grpSp>
        <p:grpSp>
          <p:nvGrpSpPr>
            <p:cNvPr id="74788" name="Group 17"/>
            <p:cNvGrpSpPr>
              <a:grpSpLocks/>
            </p:cNvGrpSpPr>
            <p:nvPr/>
          </p:nvGrpSpPr>
          <p:grpSpPr bwMode="auto">
            <a:xfrm>
              <a:off x="1824" y="1920"/>
              <a:ext cx="1296" cy="530"/>
              <a:chOff x="96" y="1918"/>
              <a:chExt cx="1296" cy="530"/>
            </a:xfrm>
          </p:grpSpPr>
          <p:sp>
            <p:nvSpPr>
              <p:cNvPr id="52242" name="Line 18"/>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8099" dir="2700000" algn="ctr" rotWithShape="0">
                  <a:srgbClr val="FFFFFF">
                    <a:alpha val="74997"/>
                  </a:srgb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52243" name="Line 19"/>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8099" dir="2700000" algn="ctr" rotWithShape="0">
                  <a:srgbClr val="FFFFFF">
                    <a:alpha val="74997"/>
                  </a:srgb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52244" name="Line 20"/>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8099" dir="2700000" algn="ctr" rotWithShape="0">
                  <a:srgbClr val="FFFFFF">
                    <a:alpha val="74997"/>
                  </a:srgb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52245" name="Line 21"/>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8099" dir="2700000" algn="ctr" rotWithShape="0">
                  <a:srgbClr val="FFFFFF">
                    <a:alpha val="74997"/>
                  </a:srgbClr>
                </a:outerShdw>
              </a:effectLst>
              <a:extLst>
                <a:ext uri="{909E8E84-426E-40dd-AFC4-6F175D3DCCD1}">
                  <a14:hiddenFill xmlns:a14="http://schemas.microsoft.com/office/drawing/2010/main" xmlns="">
                    <a:noFill/>
                  </a14:hiddenFill>
                </a:ext>
              </a:extLst>
            </p:spPr>
            <p:txBody>
              <a:bodyPr/>
              <a:lstStyle/>
              <a:p>
                <a:pPr>
                  <a:defRPr/>
                </a:pPr>
                <a:endParaRPr lang="en-US"/>
              </a:p>
            </p:txBody>
          </p:sp>
        </p:grpSp>
        <p:grpSp>
          <p:nvGrpSpPr>
            <p:cNvPr id="74789" name="Group 22"/>
            <p:cNvGrpSpPr>
              <a:grpSpLocks/>
            </p:cNvGrpSpPr>
            <p:nvPr/>
          </p:nvGrpSpPr>
          <p:grpSpPr bwMode="auto">
            <a:xfrm>
              <a:off x="3552" y="1920"/>
              <a:ext cx="1296" cy="530"/>
              <a:chOff x="96" y="1918"/>
              <a:chExt cx="1296" cy="530"/>
            </a:xfrm>
          </p:grpSpPr>
          <p:sp>
            <p:nvSpPr>
              <p:cNvPr id="52247" name="Line 23"/>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8099" dir="2700000" algn="ctr" rotWithShape="0">
                  <a:srgbClr val="FFFFFF">
                    <a:alpha val="74997"/>
                  </a:srgb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52248" name="Line 24"/>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8099" dir="2700000" algn="ctr" rotWithShape="0">
                  <a:srgbClr val="FFFFFF">
                    <a:alpha val="74997"/>
                  </a:srgb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52249" name="Line 25"/>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8099" dir="2700000" algn="ctr" rotWithShape="0">
                  <a:srgbClr val="FFFFFF">
                    <a:alpha val="74997"/>
                  </a:srgb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52250" name="Line 26"/>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8099" dir="2700000" algn="ctr" rotWithShape="0">
                  <a:srgbClr val="FFFFFF">
                    <a:alpha val="74997"/>
                  </a:srgbClr>
                </a:outerShdw>
              </a:effectLst>
              <a:extLst>
                <a:ext uri="{909E8E84-426E-40dd-AFC4-6F175D3DCCD1}">
                  <a14:hiddenFill xmlns:a14="http://schemas.microsoft.com/office/drawing/2010/main" xmlns="">
                    <a:noFill/>
                  </a14:hiddenFill>
                </a:ext>
              </a:extLst>
            </p:spPr>
            <p:txBody>
              <a:bodyPr/>
              <a:lstStyle/>
              <a:p>
                <a:pPr>
                  <a:defRPr/>
                </a:pPr>
                <a:endParaRPr lang="en-US"/>
              </a:p>
            </p:txBody>
          </p:sp>
        </p:grpSp>
        <p:sp>
          <p:nvSpPr>
            <p:cNvPr id="52251" name="Line 27"/>
            <p:cNvSpPr>
              <a:spLocks noChangeShapeType="1"/>
            </p:cNvSpPr>
            <p:nvPr/>
          </p:nvSpPr>
          <p:spPr bwMode="auto">
            <a:xfrm>
              <a:off x="5616" y="1922"/>
              <a:ext cx="0" cy="526"/>
            </a:xfrm>
            <a:prstGeom prst="line">
              <a:avLst/>
            </a:prstGeom>
            <a:noFill/>
            <a:ln w="76200">
              <a:solidFill>
                <a:schemeClr val="hlink"/>
              </a:solidFill>
              <a:round/>
              <a:headEnd/>
              <a:tailEnd/>
            </a:ln>
            <a:effectLst>
              <a:outerShdw blurRad="63500" dist="38099" dir="2700000" algn="ctr" rotWithShape="0">
                <a:srgbClr val="FFFFFF">
                  <a:alpha val="74997"/>
                </a:srgb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52252" name="Line 28"/>
            <p:cNvSpPr>
              <a:spLocks noChangeShapeType="1"/>
            </p:cNvSpPr>
            <p:nvPr/>
          </p:nvSpPr>
          <p:spPr bwMode="auto">
            <a:xfrm>
              <a:off x="5232" y="1922"/>
              <a:ext cx="0" cy="526"/>
            </a:xfrm>
            <a:prstGeom prst="line">
              <a:avLst/>
            </a:prstGeom>
            <a:noFill/>
            <a:ln w="76200">
              <a:solidFill>
                <a:schemeClr val="hlink"/>
              </a:solidFill>
              <a:round/>
              <a:headEnd/>
              <a:tailEnd/>
            </a:ln>
            <a:effectLst>
              <a:outerShdw blurRad="63500" dist="38099" dir="2700000" algn="ctr" rotWithShape="0">
                <a:srgbClr val="FFFFFF">
                  <a:alpha val="74997"/>
                </a:srgb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52253" name="Line 29"/>
            <p:cNvSpPr>
              <a:spLocks noChangeShapeType="1"/>
            </p:cNvSpPr>
            <p:nvPr/>
          </p:nvSpPr>
          <p:spPr bwMode="auto">
            <a:xfrm>
              <a:off x="42" y="2448"/>
              <a:ext cx="6006" cy="0"/>
            </a:xfrm>
            <a:prstGeom prst="line">
              <a:avLst/>
            </a:prstGeom>
            <a:noFill/>
            <a:ln w="76200">
              <a:solidFill>
                <a:schemeClr val="hlink"/>
              </a:solidFill>
              <a:round/>
              <a:headEnd/>
              <a:tailEnd/>
            </a:ln>
            <a:effectLst>
              <a:outerShdw blurRad="63500" dist="38099" dir="2700000" algn="ctr" rotWithShape="0">
                <a:srgbClr val="FFFFFF">
                  <a:alpha val="74997"/>
                </a:srgbClr>
              </a:outerShdw>
            </a:effectLst>
            <a:extLst>
              <a:ext uri="{909E8E84-426E-40dd-AFC4-6F175D3DCCD1}">
                <a14:hiddenFill xmlns:a14="http://schemas.microsoft.com/office/drawing/2010/main" xmlns="">
                  <a:noFill/>
                </a14:hiddenFill>
              </a:ext>
            </a:extLst>
          </p:spPr>
          <p:txBody>
            <a:bodyPr/>
            <a:lstStyle/>
            <a:p>
              <a:pPr>
                <a:defRPr/>
              </a:pPr>
              <a:endParaRPr lang="en-US"/>
            </a:p>
          </p:txBody>
        </p:sp>
      </p:grpSp>
      <p:sp>
        <p:nvSpPr>
          <p:cNvPr id="52254" name="Text Box 30"/>
          <p:cNvSpPr txBox="1">
            <a:spLocks noChangeArrowheads="1"/>
          </p:cNvSpPr>
          <p:nvPr/>
        </p:nvSpPr>
        <p:spPr bwMode="auto">
          <a:xfrm>
            <a:off x="7543800" y="4067175"/>
            <a:ext cx="381000" cy="1373188"/>
          </a:xfrm>
          <a:prstGeom prst="rect">
            <a:avLst/>
          </a:prstGeom>
          <a:noFill/>
          <a:ln>
            <a:noFill/>
          </a:ln>
          <a:effectLst>
            <a:outerShdw blurRad="63500" dist="38099" dir="2700000" algn="ctr" rotWithShape="0">
              <a:srgbClr val="FFFFFF">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2800" b="1">
                <a:solidFill>
                  <a:srgbClr val="E2E2E2"/>
                </a:solidFill>
                <a:effectLst>
                  <a:outerShdw blurRad="38100" dist="38100" dir="2700000" algn="tl">
                    <a:srgbClr val="000000"/>
                  </a:outerShdw>
                </a:effectLst>
              </a:rPr>
              <a:t>430</a:t>
            </a:r>
          </a:p>
        </p:txBody>
      </p:sp>
      <p:sp>
        <p:nvSpPr>
          <p:cNvPr id="52255" name="Text Box 31"/>
          <p:cNvSpPr txBox="1">
            <a:spLocks noChangeArrowheads="1"/>
          </p:cNvSpPr>
          <p:nvPr/>
        </p:nvSpPr>
        <p:spPr bwMode="auto">
          <a:xfrm>
            <a:off x="4724400" y="4067175"/>
            <a:ext cx="533400" cy="1384300"/>
          </a:xfrm>
          <a:prstGeom prst="rect">
            <a:avLst/>
          </a:prstGeom>
          <a:noFill/>
          <a:ln>
            <a:noFill/>
          </a:ln>
          <a:effectLst>
            <a:outerShdw blurRad="63500" dist="38099" dir="2700000" algn="ctr" rotWithShape="0">
              <a:srgbClr val="FFFFFF">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2800" b="1">
                <a:solidFill>
                  <a:srgbClr val="E2E2E2"/>
                </a:solidFill>
                <a:effectLst>
                  <a:outerShdw blurRad="38100" dist="38100" dir="2700000" algn="tl">
                    <a:srgbClr val="000000"/>
                  </a:outerShdw>
                </a:effectLst>
              </a:rPr>
              <a:t>4</a:t>
            </a:r>
            <a:br>
              <a:rPr lang="en-US" sz="2800" b="1">
                <a:solidFill>
                  <a:srgbClr val="E2E2E2"/>
                </a:solidFill>
                <a:effectLst>
                  <a:outerShdw blurRad="38100" dist="38100" dir="2700000" algn="tl">
                    <a:srgbClr val="000000"/>
                  </a:outerShdw>
                </a:effectLst>
              </a:rPr>
            </a:br>
            <a:r>
              <a:rPr lang="en-US" sz="2800" b="1">
                <a:solidFill>
                  <a:srgbClr val="E2E2E2"/>
                </a:solidFill>
                <a:effectLst>
                  <a:outerShdw blurRad="38100" dist="38100" dir="2700000" algn="tl">
                    <a:srgbClr val="000000"/>
                  </a:outerShdw>
                </a:effectLst>
              </a:rPr>
              <a:t>7</a:t>
            </a:r>
            <a:br>
              <a:rPr lang="en-US" sz="2800" b="1">
                <a:solidFill>
                  <a:srgbClr val="E2E2E2"/>
                </a:solidFill>
                <a:effectLst>
                  <a:outerShdw blurRad="38100" dist="38100" dir="2700000" algn="tl">
                    <a:srgbClr val="000000"/>
                  </a:outerShdw>
                </a:effectLst>
              </a:rPr>
            </a:br>
            <a:r>
              <a:rPr lang="en-US" sz="2800" b="1">
                <a:solidFill>
                  <a:srgbClr val="E2E2E2"/>
                </a:solidFill>
                <a:effectLst>
                  <a:outerShdw blurRad="38100" dist="38100" dir="2700000" algn="tl">
                    <a:srgbClr val="000000"/>
                  </a:outerShdw>
                </a:effectLst>
              </a:rPr>
              <a:t>0</a:t>
            </a:r>
          </a:p>
        </p:txBody>
      </p:sp>
      <p:sp>
        <p:nvSpPr>
          <p:cNvPr id="52256" name="Text Box 32"/>
          <p:cNvSpPr txBox="1">
            <a:spLocks noChangeArrowheads="1"/>
          </p:cNvSpPr>
          <p:nvPr/>
        </p:nvSpPr>
        <p:spPr bwMode="auto">
          <a:xfrm>
            <a:off x="3429000" y="4067175"/>
            <a:ext cx="381000" cy="1373188"/>
          </a:xfrm>
          <a:prstGeom prst="rect">
            <a:avLst/>
          </a:prstGeom>
          <a:noFill/>
          <a:ln>
            <a:noFill/>
          </a:ln>
          <a:effectLst>
            <a:outerShdw blurRad="63500" dist="38099" dir="2700000" algn="ctr" rotWithShape="0">
              <a:srgbClr val="FFFFFF">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2800" b="1">
                <a:solidFill>
                  <a:srgbClr val="E2E2E2"/>
                </a:solidFill>
                <a:effectLst>
                  <a:outerShdw blurRad="38100" dist="38100" dir="2700000" algn="tl">
                    <a:srgbClr val="000000"/>
                  </a:outerShdw>
                </a:effectLst>
              </a:rPr>
              <a:t>490</a:t>
            </a:r>
          </a:p>
        </p:txBody>
      </p:sp>
      <p:sp>
        <p:nvSpPr>
          <p:cNvPr id="52257" name="Text Box 33"/>
          <p:cNvSpPr txBox="1">
            <a:spLocks noChangeArrowheads="1"/>
          </p:cNvSpPr>
          <p:nvPr/>
        </p:nvSpPr>
        <p:spPr bwMode="auto">
          <a:xfrm>
            <a:off x="685800" y="4067175"/>
            <a:ext cx="381000" cy="1373188"/>
          </a:xfrm>
          <a:prstGeom prst="rect">
            <a:avLst/>
          </a:prstGeom>
          <a:noFill/>
          <a:ln>
            <a:noFill/>
          </a:ln>
          <a:effectLst>
            <a:outerShdw blurRad="63500" dist="38099" dir="2700000" algn="ctr" rotWithShape="0">
              <a:srgbClr val="FFFFFF">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2800" b="1">
                <a:solidFill>
                  <a:srgbClr val="E2E2E2"/>
                </a:solidFill>
                <a:effectLst>
                  <a:outerShdw blurRad="38100" dist="38100" dir="2700000" algn="tl">
                    <a:srgbClr val="000000"/>
                  </a:outerShdw>
                </a:effectLst>
              </a:rPr>
              <a:t>530</a:t>
            </a:r>
          </a:p>
        </p:txBody>
      </p:sp>
      <p:sp>
        <p:nvSpPr>
          <p:cNvPr id="52258" name="Text Box 34"/>
          <p:cNvSpPr txBox="1">
            <a:spLocks noChangeArrowheads="1"/>
          </p:cNvSpPr>
          <p:nvPr/>
        </p:nvSpPr>
        <p:spPr bwMode="auto">
          <a:xfrm>
            <a:off x="0" y="4067175"/>
            <a:ext cx="381000" cy="1373188"/>
          </a:xfrm>
          <a:prstGeom prst="rect">
            <a:avLst/>
          </a:prstGeom>
          <a:noFill/>
          <a:ln>
            <a:noFill/>
          </a:ln>
          <a:effectLst>
            <a:outerShdw blurRad="63500" dist="38099" dir="2700000" algn="ctr" rotWithShape="0">
              <a:srgbClr val="FFFFFF">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2800" b="1">
                <a:solidFill>
                  <a:srgbClr val="E2E2E2"/>
                </a:solidFill>
                <a:effectLst>
                  <a:outerShdw blurRad="38100" dist="38100" dir="2700000" algn="tl">
                    <a:srgbClr val="000000"/>
                  </a:outerShdw>
                </a:effectLst>
              </a:rPr>
              <a:t>540</a:t>
            </a:r>
          </a:p>
        </p:txBody>
      </p:sp>
      <p:sp>
        <p:nvSpPr>
          <p:cNvPr id="52259" name="Text Box 35"/>
          <p:cNvSpPr txBox="1">
            <a:spLocks noChangeArrowheads="1"/>
          </p:cNvSpPr>
          <p:nvPr/>
        </p:nvSpPr>
        <p:spPr bwMode="auto">
          <a:xfrm>
            <a:off x="8763000" y="4067175"/>
            <a:ext cx="381000" cy="1373188"/>
          </a:xfrm>
          <a:prstGeom prst="rect">
            <a:avLst/>
          </a:prstGeom>
          <a:noFill/>
          <a:ln>
            <a:noFill/>
          </a:ln>
          <a:effectLst>
            <a:outerShdw blurRad="63500" dist="38099" dir="2700000" algn="ctr" rotWithShape="0">
              <a:srgbClr val="FFFFFF">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2800" b="1">
                <a:solidFill>
                  <a:srgbClr val="E2E2E2"/>
                </a:solidFill>
                <a:effectLst>
                  <a:outerShdw blurRad="38100" dist="38100" dir="2700000" algn="tl">
                    <a:srgbClr val="000000"/>
                  </a:outerShdw>
                </a:effectLst>
              </a:rPr>
              <a:t>410</a:t>
            </a:r>
          </a:p>
        </p:txBody>
      </p:sp>
      <p:sp>
        <p:nvSpPr>
          <p:cNvPr id="52260" name="Text Box 36"/>
          <p:cNvSpPr txBox="1">
            <a:spLocks noChangeArrowheads="1"/>
          </p:cNvSpPr>
          <p:nvPr/>
        </p:nvSpPr>
        <p:spPr bwMode="auto">
          <a:xfrm>
            <a:off x="357188" y="1263650"/>
            <a:ext cx="2414587" cy="120015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zh-CN" altLang="en-US" sz="3600" b="1">
                <a:solidFill>
                  <a:srgbClr val="00FF00"/>
                </a:solidFill>
                <a:effectLst>
                  <a:outerShdw blurRad="38100" dist="38100" dir="2700000" algn="tl">
                    <a:srgbClr val="000000"/>
                  </a:outerShdw>
                </a:effectLst>
              </a:rPr>
              <a:t>所罗巴伯</a:t>
            </a:r>
            <a:r>
              <a:rPr lang="en-US" sz="3600" b="1">
                <a:solidFill>
                  <a:srgbClr val="00FF00"/>
                </a:solidFill>
                <a:effectLst>
                  <a:outerShdw blurRad="38100" dist="38100" dir="2700000" algn="tl">
                    <a:srgbClr val="000000"/>
                  </a:outerShdw>
                </a:effectLst>
              </a:rPr>
              <a:t> (537-516)</a:t>
            </a:r>
            <a:endParaRPr lang="en-US" sz="3200" b="1">
              <a:solidFill>
                <a:srgbClr val="00FF00"/>
              </a:solidFill>
              <a:effectLst>
                <a:outerShdw blurRad="38100" dist="38100" dir="2700000" algn="tl">
                  <a:srgbClr val="000000"/>
                </a:outerShdw>
              </a:effectLst>
            </a:endParaRPr>
          </a:p>
        </p:txBody>
      </p:sp>
      <p:sp>
        <p:nvSpPr>
          <p:cNvPr id="52261" name="Text Box 37"/>
          <p:cNvSpPr txBox="1">
            <a:spLocks noChangeArrowheads="1"/>
          </p:cNvSpPr>
          <p:nvPr/>
        </p:nvSpPr>
        <p:spPr bwMode="auto">
          <a:xfrm>
            <a:off x="3429000" y="1873250"/>
            <a:ext cx="2209800" cy="120015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spcBef>
                <a:spcPct val="50000"/>
              </a:spcBef>
              <a:defRPr/>
            </a:pPr>
            <a:r>
              <a:rPr lang="zh-CN" altLang="en-US" sz="3600" b="1">
                <a:solidFill>
                  <a:srgbClr val="FFCC00"/>
                </a:solidFill>
                <a:effectLst>
                  <a:outerShdw blurRad="38100" dist="38100" dir="2700000" algn="tl">
                    <a:srgbClr val="000000"/>
                  </a:outerShdw>
                </a:effectLst>
              </a:rPr>
              <a:t>以斯拉</a:t>
            </a:r>
            <a:r>
              <a:rPr lang="en-US" sz="3600" b="1">
                <a:solidFill>
                  <a:srgbClr val="FFCC00"/>
                </a:solidFill>
                <a:effectLst>
                  <a:outerShdw blurRad="38100" dist="38100" dir="2700000" algn="tl">
                    <a:srgbClr val="000000"/>
                  </a:outerShdw>
                </a:effectLst>
              </a:rPr>
              <a:t> (457-444)</a:t>
            </a:r>
            <a:endParaRPr lang="en-US" sz="3200" b="1">
              <a:solidFill>
                <a:srgbClr val="FFCC00"/>
              </a:solidFill>
              <a:effectLst>
                <a:outerShdw blurRad="38100" dist="38100" dir="2700000" algn="tl">
                  <a:srgbClr val="000000"/>
                </a:outerShdw>
              </a:effectLst>
            </a:endParaRPr>
          </a:p>
        </p:txBody>
      </p:sp>
      <p:sp>
        <p:nvSpPr>
          <p:cNvPr id="52262" name="AutoShape 38"/>
          <p:cNvSpPr>
            <a:spLocks noChangeArrowheads="1"/>
          </p:cNvSpPr>
          <p:nvPr/>
        </p:nvSpPr>
        <p:spPr bwMode="auto">
          <a:xfrm rot="5400000">
            <a:off x="-559594" y="2693194"/>
            <a:ext cx="1776413" cy="657225"/>
          </a:xfrm>
          <a:prstGeom prst="rightArrow">
            <a:avLst>
              <a:gd name="adj1" fmla="val 50000"/>
              <a:gd name="adj2" fmla="val 67572"/>
            </a:avLst>
          </a:prstGeom>
          <a:solidFill>
            <a:srgbClr val="00FF00"/>
          </a:solidFill>
          <a:ln w="9525">
            <a:solidFill>
              <a:schemeClr val="tx1"/>
            </a:solidFill>
            <a:miter lim="800000"/>
            <a:headEnd/>
            <a:tailEnd/>
          </a:ln>
          <a:effectLst>
            <a:outerShdw blurRad="63500" dist="38099" dir="2700000" algn="ctr" rotWithShape="0">
              <a:srgbClr val="FFFFFF">
                <a:alpha val="74997"/>
              </a:srgbClr>
            </a:outerShdw>
          </a:effectLst>
        </p:spPr>
        <p:txBody>
          <a:bodyPr wrap="none" anchor="ctr"/>
          <a:lstStyle/>
          <a:p>
            <a:pPr>
              <a:defRPr/>
            </a:pPr>
            <a:endParaRPr lang="en-US"/>
          </a:p>
        </p:txBody>
      </p:sp>
      <p:sp>
        <p:nvSpPr>
          <p:cNvPr id="52264" name="Text Box 40"/>
          <p:cNvSpPr txBox="1">
            <a:spLocks noChangeArrowheads="1"/>
          </p:cNvSpPr>
          <p:nvPr/>
        </p:nvSpPr>
        <p:spPr bwMode="auto">
          <a:xfrm>
            <a:off x="5934075" y="990600"/>
            <a:ext cx="2566988" cy="120015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zh-CN" altLang="en-US" sz="3600" b="1">
                <a:solidFill>
                  <a:srgbClr val="FFFF00"/>
                </a:solidFill>
                <a:effectLst>
                  <a:outerShdw blurRad="38100" dist="38100" dir="2700000" algn="tl">
                    <a:srgbClr val="000000"/>
                  </a:outerShdw>
                </a:effectLst>
              </a:rPr>
              <a:t>尼希米</a:t>
            </a:r>
            <a:r>
              <a:rPr lang="en-US" sz="3600" b="1">
                <a:solidFill>
                  <a:srgbClr val="FFFF00"/>
                </a:solidFill>
                <a:effectLst>
                  <a:outerShdw blurRad="38100" dist="38100" dir="2700000" algn="tl">
                    <a:srgbClr val="000000"/>
                  </a:outerShdw>
                </a:effectLst>
              </a:rPr>
              <a:t> (444-430)</a:t>
            </a:r>
            <a:endParaRPr lang="en-US" sz="3200" b="1">
              <a:solidFill>
                <a:srgbClr val="FFFF00"/>
              </a:solidFill>
              <a:effectLst>
                <a:outerShdw blurRad="38100" dist="38100" dir="2700000" algn="tl">
                  <a:srgbClr val="000000"/>
                </a:outerShdw>
              </a:effectLst>
            </a:endParaRPr>
          </a:p>
        </p:txBody>
      </p:sp>
      <p:sp>
        <p:nvSpPr>
          <p:cNvPr id="52265" name="Text Box 41"/>
          <p:cNvSpPr txBox="1">
            <a:spLocks noChangeArrowheads="1"/>
          </p:cNvSpPr>
          <p:nvPr/>
        </p:nvSpPr>
        <p:spPr bwMode="auto">
          <a:xfrm>
            <a:off x="6324600" y="5257800"/>
            <a:ext cx="990600" cy="641350"/>
          </a:xfrm>
          <a:prstGeom prst="rect">
            <a:avLst/>
          </a:prstGeom>
          <a:noFill/>
          <a:ln>
            <a:noFill/>
          </a:ln>
          <a:effectLst>
            <a:outerShdw blurRad="63500" dist="38099" dir="2700000" algn="ctr" rotWithShape="0">
              <a:srgbClr val="FFFFFF">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3600" b="1">
                <a:solidFill>
                  <a:srgbClr val="FFFF00"/>
                </a:solidFill>
                <a:effectLst>
                  <a:outerShdw blurRad="38100" dist="38100" dir="2700000" algn="tl">
                    <a:srgbClr val="000000"/>
                  </a:outerShdw>
                </a:effectLst>
              </a:rPr>
              <a:t>444</a:t>
            </a:r>
          </a:p>
        </p:txBody>
      </p:sp>
      <p:sp>
        <p:nvSpPr>
          <p:cNvPr id="52266" name="Text Box 42"/>
          <p:cNvSpPr txBox="1">
            <a:spLocks noChangeArrowheads="1"/>
          </p:cNvSpPr>
          <p:nvPr/>
        </p:nvSpPr>
        <p:spPr bwMode="auto">
          <a:xfrm>
            <a:off x="7391400" y="5257800"/>
            <a:ext cx="990600" cy="641350"/>
          </a:xfrm>
          <a:prstGeom prst="rect">
            <a:avLst/>
          </a:prstGeom>
          <a:noFill/>
          <a:ln>
            <a:noFill/>
          </a:ln>
          <a:effectLst>
            <a:outerShdw blurRad="63500" dist="38099" dir="2700000" algn="ctr" rotWithShape="0">
              <a:srgbClr val="FFFFFF">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3600" b="1">
                <a:solidFill>
                  <a:srgbClr val="FFFF00"/>
                </a:solidFill>
                <a:effectLst>
                  <a:outerShdw blurRad="38100" dist="38100" dir="2700000" algn="tl">
                    <a:srgbClr val="000000"/>
                  </a:outerShdw>
                </a:effectLst>
              </a:rPr>
              <a:t>430</a:t>
            </a:r>
          </a:p>
        </p:txBody>
      </p:sp>
      <p:sp>
        <p:nvSpPr>
          <p:cNvPr id="52267" name="Text Box 43"/>
          <p:cNvSpPr txBox="1">
            <a:spLocks noChangeArrowheads="1"/>
          </p:cNvSpPr>
          <p:nvPr/>
        </p:nvSpPr>
        <p:spPr bwMode="auto">
          <a:xfrm>
            <a:off x="5486400" y="5257800"/>
            <a:ext cx="990600" cy="641350"/>
          </a:xfrm>
          <a:prstGeom prst="rect">
            <a:avLst/>
          </a:prstGeom>
          <a:noFill/>
          <a:ln>
            <a:noFill/>
          </a:ln>
          <a:effectLst>
            <a:outerShdw blurRad="63500" dist="38099" dir="2700000" algn="ctr" rotWithShape="0">
              <a:srgbClr val="FFFFFF">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3600" b="1">
                <a:solidFill>
                  <a:srgbClr val="FFCC00"/>
                </a:solidFill>
                <a:effectLst>
                  <a:outerShdw blurRad="38100" dist="38100" dir="2700000" algn="tl">
                    <a:srgbClr val="000000"/>
                  </a:outerShdw>
                </a:effectLst>
              </a:rPr>
              <a:t>457</a:t>
            </a:r>
          </a:p>
        </p:txBody>
      </p:sp>
      <p:sp>
        <p:nvSpPr>
          <p:cNvPr id="52268" name="Text Box 44"/>
          <p:cNvSpPr txBox="1">
            <a:spLocks noChangeArrowheads="1"/>
          </p:cNvSpPr>
          <p:nvPr/>
        </p:nvSpPr>
        <p:spPr bwMode="auto">
          <a:xfrm>
            <a:off x="0" y="5257800"/>
            <a:ext cx="990600" cy="641350"/>
          </a:xfrm>
          <a:prstGeom prst="rect">
            <a:avLst/>
          </a:prstGeom>
          <a:noFill/>
          <a:ln>
            <a:noFill/>
          </a:ln>
          <a:effectLst>
            <a:outerShdw blurRad="63500" dist="38099" dir="2700000" algn="ctr" rotWithShape="0">
              <a:srgbClr val="FFFFFF">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3600" b="1">
                <a:solidFill>
                  <a:srgbClr val="66FF33"/>
                </a:solidFill>
                <a:effectLst>
                  <a:outerShdw blurRad="38100" dist="38100" dir="2700000" algn="tl">
                    <a:srgbClr val="000000"/>
                  </a:outerShdw>
                </a:effectLst>
              </a:rPr>
              <a:t>537</a:t>
            </a:r>
          </a:p>
        </p:txBody>
      </p:sp>
      <p:sp>
        <p:nvSpPr>
          <p:cNvPr id="52269" name="AutoShape 45"/>
          <p:cNvSpPr>
            <a:spLocks noChangeArrowheads="1"/>
          </p:cNvSpPr>
          <p:nvPr/>
        </p:nvSpPr>
        <p:spPr bwMode="auto">
          <a:xfrm rot="5400000">
            <a:off x="5031581" y="2693194"/>
            <a:ext cx="1776413" cy="657225"/>
          </a:xfrm>
          <a:prstGeom prst="rightArrow">
            <a:avLst>
              <a:gd name="adj1" fmla="val 50000"/>
              <a:gd name="adj2" fmla="val 67572"/>
            </a:avLst>
          </a:prstGeom>
          <a:solidFill>
            <a:srgbClr val="FFCC00"/>
          </a:solidFill>
          <a:ln w="9525">
            <a:solidFill>
              <a:schemeClr val="tx1"/>
            </a:solidFill>
            <a:miter lim="800000"/>
            <a:headEnd/>
            <a:tailEnd/>
          </a:ln>
          <a:effectLst>
            <a:outerShdw blurRad="63500" dist="38099" dir="2700000" algn="ctr" rotWithShape="0">
              <a:srgbClr val="FFFFFF">
                <a:alpha val="74997"/>
              </a:srgbClr>
            </a:outerShdw>
          </a:effectLst>
        </p:spPr>
        <p:txBody>
          <a:bodyPr wrap="none" anchor="ctr"/>
          <a:lstStyle/>
          <a:p>
            <a:pPr>
              <a:defRPr/>
            </a:pPr>
            <a:endParaRPr lang="en-US"/>
          </a:p>
        </p:txBody>
      </p:sp>
      <p:sp>
        <p:nvSpPr>
          <p:cNvPr id="52270" name="AutoShape 46"/>
          <p:cNvSpPr>
            <a:spLocks noChangeArrowheads="1"/>
          </p:cNvSpPr>
          <p:nvPr/>
        </p:nvSpPr>
        <p:spPr bwMode="auto">
          <a:xfrm rot="5400000">
            <a:off x="5793581" y="2693194"/>
            <a:ext cx="1776413" cy="657225"/>
          </a:xfrm>
          <a:prstGeom prst="rightArrow">
            <a:avLst>
              <a:gd name="adj1" fmla="val 50000"/>
              <a:gd name="adj2" fmla="val 67572"/>
            </a:avLst>
          </a:prstGeom>
          <a:solidFill>
            <a:srgbClr val="FFFF00"/>
          </a:solidFill>
          <a:ln w="9525">
            <a:solidFill>
              <a:schemeClr val="tx1"/>
            </a:solidFill>
            <a:miter lim="800000"/>
            <a:headEnd/>
            <a:tailEnd/>
          </a:ln>
          <a:effectLst>
            <a:outerShdw blurRad="63500" dist="38099" dir="2700000" algn="ctr" rotWithShape="0">
              <a:srgbClr val="FFFFFF">
                <a:alpha val="74997"/>
              </a:srgbClr>
            </a:outerShdw>
          </a:effectLst>
        </p:spPr>
        <p:txBody>
          <a:bodyPr wrap="none" anchor="ctr"/>
          <a:lstStyle/>
          <a:p>
            <a:pPr>
              <a:defRPr/>
            </a:pPr>
            <a:endParaRPr lang="en-US"/>
          </a:p>
        </p:txBody>
      </p:sp>
      <p:sp>
        <p:nvSpPr>
          <p:cNvPr id="52271" name="AutoShape 47"/>
          <p:cNvSpPr>
            <a:spLocks noChangeArrowheads="1"/>
          </p:cNvSpPr>
          <p:nvPr/>
        </p:nvSpPr>
        <p:spPr bwMode="auto">
          <a:xfrm rot="5400000">
            <a:off x="6784181" y="2693194"/>
            <a:ext cx="1776413" cy="657225"/>
          </a:xfrm>
          <a:prstGeom prst="rightArrow">
            <a:avLst>
              <a:gd name="adj1" fmla="val 50000"/>
              <a:gd name="adj2" fmla="val 67572"/>
            </a:avLst>
          </a:prstGeom>
          <a:solidFill>
            <a:srgbClr val="FFFF00"/>
          </a:solidFill>
          <a:ln w="9525">
            <a:solidFill>
              <a:schemeClr val="tx1"/>
            </a:solidFill>
            <a:miter lim="800000"/>
            <a:headEnd/>
            <a:tailEnd/>
          </a:ln>
          <a:effectLst>
            <a:outerShdw blurRad="63500" dist="38099" dir="2700000" algn="ctr" rotWithShape="0">
              <a:srgbClr val="FFFFFF">
                <a:alpha val="74997"/>
              </a:srgbClr>
            </a:outerShdw>
          </a:effectLst>
        </p:spPr>
        <p:txBody>
          <a:bodyPr wrap="none" anchor="ctr"/>
          <a:lstStyle/>
          <a:p>
            <a:pPr>
              <a:defRPr/>
            </a:pPr>
            <a:endParaRPr lang="en-US"/>
          </a:p>
        </p:txBody>
      </p:sp>
      <p:sp>
        <p:nvSpPr>
          <p:cNvPr id="52272" name="Text Box 48"/>
          <p:cNvSpPr txBox="1">
            <a:spLocks noChangeArrowheads="1"/>
          </p:cNvSpPr>
          <p:nvPr/>
        </p:nvSpPr>
        <p:spPr bwMode="auto">
          <a:xfrm>
            <a:off x="3581400" y="5667375"/>
            <a:ext cx="2209800" cy="1077913"/>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zh-CN" altLang="en-US" sz="3200" b="1">
                <a:solidFill>
                  <a:srgbClr val="00FFFF"/>
                </a:solidFill>
                <a:effectLst>
                  <a:outerShdw blurRad="38100" dist="38100" dir="2700000" algn="tl">
                    <a:srgbClr val="000000"/>
                  </a:outerShdw>
                </a:effectLst>
              </a:rPr>
              <a:t>以斯帖</a:t>
            </a:r>
            <a:r>
              <a:rPr lang="en-US" sz="3200" b="1">
                <a:solidFill>
                  <a:srgbClr val="00FFFF"/>
                </a:solidFill>
                <a:effectLst>
                  <a:outerShdw blurRad="38100" dist="38100" dir="2700000" algn="tl">
                    <a:srgbClr val="000000"/>
                  </a:outerShdw>
                </a:effectLst>
              </a:rPr>
              <a:t>  479-473</a:t>
            </a:r>
          </a:p>
        </p:txBody>
      </p:sp>
      <p:sp>
        <p:nvSpPr>
          <p:cNvPr id="52273" name="AutoShape 49"/>
          <p:cNvSpPr>
            <a:spLocks noChangeArrowheads="1"/>
          </p:cNvSpPr>
          <p:nvPr/>
        </p:nvSpPr>
        <p:spPr bwMode="auto">
          <a:xfrm rot="16200000" flipV="1">
            <a:off x="3736182" y="4498181"/>
            <a:ext cx="1776412" cy="657225"/>
          </a:xfrm>
          <a:prstGeom prst="rightArrow">
            <a:avLst>
              <a:gd name="adj1" fmla="val 50000"/>
              <a:gd name="adj2" fmla="val 67572"/>
            </a:avLst>
          </a:prstGeom>
          <a:solidFill>
            <a:srgbClr val="00FFFF"/>
          </a:solidFill>
          <a:ln w="9525">
            <a:solidFill>
              <a:schemeClr val="tx1"/>
            </a:solidFill>
            <a:miter lim="800000"/>
            <a:headEnd/>
            <a:tailEnd/>
          </a:ln>
          <a:effectLst>
            <a:outerShdw blurRad="63500" dist="38099" dir="2700000" algn="ctr" rotWithShape="0">
              <a:srgbClr val="FFFFFF">
                <a:alpha val="74997"/>
              </a:srgbClr>
            </a:outerShdw>
          </a:effectLst>
        </p:spPr>
        <p:txBody>
          <a:bodyPr wrap="none" anchor="ctr"/>
          <a:lstStyle/>
          <a:p>
            <a:pPr>
              <a:defRPr/>
            </a:pPr>
            <a:endParaRPr lang="en-US"/>
          </a:p>
        </p:txBody>
      </p:sp>
      <p:sp>
        <p:nvSpPr>
          <p:cNvPr id="52274" name="Text Box 50"/>
          <p:cNvSpPr txBox="1">
            <a:spLocks noChangeArrowheads="1"/>
          </p:cNvSpPr>
          <p:nvPr/>
        </p:nvSpPr>
        <p:spPr bwMode="auto">
          <a:xfrm>
            <a:off x="0" y="5667375"/>
            <a:ext cx="3505200" cy="10668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zh-CN" altLang="en-US" sz="3200" b="1">
                <a:solidFill>
                  <a:srgbClr val="FF3300"/>
                </a:solidFill>
                <a:effectLst>
                  <a:outerShdw blurRad="38100" dist="38100" dir="2700000" algn="tl">
                    <a:srgbClr val="000000"/>
                  </a:outerShdw>
                </a:effectLst>
              </a:rPr>
              <a:t>哈该</a:t>
            </a:r>
            <a:r>
              <a:rPr lang="en-US" sz="3200" b="1">
                <a:solidFill>
                  <a:srgbClr val="FF3300"/>
                </a:solidFill>
                <a:effectLst>
                  <a:outerShdw blurRad="38100" dist="38100" dir="2700000" algn="tl">
                    <a:srgbClr val="000000"/>
                  </a:outerShdw>
                </a:effectLst>
              </a:rPr>
              <a:t> </a:t>
            </a:r>
            <a:r>
              <a:rPr lang="zh-CN" altLang="en-US" sz="3200" b="1">
                <a:solidFill>
                  <a:srgbClr val="FF3300"/>
                </a:solidFill>
                <a:effectLst>
                  <a:outerShdw blurRad="38100" dist="38100" dir="2700000" algn="tl">
                    <a:srgbClr val="000000"/>
                  </a:outerShdw>
                </a:effectLst>
              </a:rPr>
              <a:t>与</a:t>
            </a:r>
            <a:r>
              <a:rPr lang="en-US" sz="3200" b="1">
                <a:solidFill>
                  <a:srgbClr val="FF3300"/>
                </a:solidFill>
                <a:effectLst>
                  <a:outerShdw blurRad="38100" dist="38100" dir="2700000" algn="tl">
                    <a:srgbClr val="000000"/>
                  </a:outerShdw>
                </a:effectLst>
              </a:rPr>
              <a:t> </a:t>
            </a:r>
            <a:r>
              <a:rPr lang="zh-CN" altLang="en-US" sz="3200" b="1">
                <a:solidFill>
                  <a:srgbClr val="FF3300"/>
                </a:solidFill>
                <a:effectLst>
                  <a:outerShdw blurRad="38100" dist="38100" dir="2700000" algn="tl">
                    <a:srgbClr val="000000"/>
                  </a:outerShdw>
                </a:effectLst>
              </a:rPr>
              <a:t>撒迦利亚</a:t>
            </a:r>
            <a:r>
              <a:rPr lang="en-US" sz="3200" b="1">
                <a:solidFill>
                  <a:srgbClr val="FF3300"/>
                </a:solidFill>
                <a:effectLst>
                  <a:outerShdw blurRad="38100" dist="38100" dir="2700000" algn="tl">
                    <a:srgbClr val="000000"/>
                  </a:outerShdw>
                </a:effectLst>
              </a:rPr>
              <a:t> 520</a:t>
            </a:r>
          </a:p>
        </p:txBody>
      </p:sp>
      <p:sp>
        <p:nvSpPr>
          <p:cNvPr id="52275" name="AutoShape 51"/>
          <p:cNvSpPr>
            <a:spLocks noChangeArrowheads="1"/>
          </p:cNvSpPr>
          <p:nvPr/>
        </p:nvSpPr>
        <p:spPr bwMode="auto">
          <a:xfrm rot="16200000" flipV="1">
            <a:off x="637382" y="4498181"/>
            <a:ext cx="1776412" cy="657225"/>
          </a:xfrm>
          <a:prstGeom prst="rightArrow">
            <a:avLst>
              <a:gd name="adj1" fmla="val 50000"/>
              <a:gd name="adj2" fmla="val 67572"/>
            </a:avLst>
          </a:prstGeom>
          <a:solidFill>
            <a:srgbClr val="FF3300"/>
          </a:solidFill>
          <a:ln w="9525">
            <a:solidFill>
              <a:schemeClr val="tx1"/>
            </a:solidFill>
            <a:miter lim="800000"/>
            <a:headEnd/>
            <a:tailEnd/>
          </a:ln>
          <a:effectLst>
            <a:outerShdw blurRad="63500" dist="38099" dir="2700000" algn="ctr" rotWithShape="0">
              <a:srgbClr val="FFFFFF">
                <a:alpha val="74997"/>
              </a:srgbClr>
            </a:outerShdw>
          </a:effectLst>
        </p:spPr>
        <p:txBody>
          <a:bodyPr wrap="none" anchor="ctr"/>
          <a:lstStyle/>
          <a:p>
            <a:pPr>
              <a:defRPr/>
            </a:pPr>
            <a:endParaRPr lang="en-US"/>
          </a:p>
        </p:txBody>
      </p:sp>
      <p:sp>
        <p:nvSpPr>
          <p:cNvPr id="52276" name="Text Box 52"/>
          <p:cNvSpPr txBox="1">
            <a:spLocks noChangeArrowheads="1"/>
          </p:cNvSpPr>
          <p:nvPr/>
        </p:nvSpPr>
        <p:spPr bwMode="auto">
          <a:xfrm>
            <a:off x="6357938" y="5691188"/>
            <a:ext cx="2071687" cy="1077912"/>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zh-CN" altLang="en-US" sz="3200" b="1">
                <a:solidFill>
                  <a:srgbClr val="FF3300"/>
                </a:solidFill>
                <a:effectLst>
                  <a:outerShdw blurRad="38100" dist="38100" dir="2700000" algn="tl">
                    <a:srgbClr val="000000"/>
                  </a:outerShdw>
                </a:effectLst>
              </a:rPr>
              <a:t>玛拉基</a:t>
            </a:r>
            <a:r>
              <a:rPr lang="en-US" sz="3200" b="1">
                <a:solidFill>
                  <a:srgbClr val="FF3300"/>
                </a:solidFill>
                <a:effectLst>
                  <a:outerShdw blurRad="38100" dist="38100" dir="2700000" algn="tl">
                    <a:srgbClr val="000000"/>
                  </a:outerShdw>
                </a:effectLst>
              </a:rPr>
              <a:t> 432</a:t>
            </a:r>
          </a:p>
        </p:txBody>
      </p:sp>
      <p:sp>
        <p:nvSpPr>
          <p:cNvPr id="52277" name="AutoShape 53"/>
          <p:cNvSpPr>
            <a:spLocks noChangeArrowheads="1"/>
          </p:cNvSpPr>
          <p:nvPr/>
        </p:nvSpPr>
        <p:spPr bwMode="auto">
          <a:xfrm rot="16200000" flipV="1">
            <a:off x="6504781" y="4521994"/>
            <a:ext cx="1776413" cy="657225"/>
          </a:xfrm>
          <a:prstGeom prst="rightArrow">
            <a:avLst>
              <a:gd name="adj1" fmla="val 50000"/>
              <a:gd name="adj2" fmla="val 67572"/>
            </a:avLst>
          </a:prstGeom>
          <a:solidFill>
            <a:srgbClr val="FF3300"/>
          </a:solidFill>
          <a:ln w="9525">
            <a:solidFill>
              <a:schemeClr val="tx1"/>
            </a:solidFill>
            <a:miter lim="800000"/>
            <a:headEnd/>
            <a:tailEnd/>
          </a:ln>
          <a:effectLst>
            <a:outerShdw blurRad="63500" dist="38099" dir="2700000" algn="ctr" rotWithShape="0">
              <a:srgbClr val="FFFFFF">
                <a:alpha val="74997"/>
              </a:srgbClr>
            </a:outerShdw>
          </a:effectLst>
        </p:spPr>
        <p:txBody>
          <a:bodyPr wrap="none" anchor="ctr"/>
          <a:lstStyle/>
          <a:p>
            <a:pPr>
              <a:defRPr/>
            </a:pPr>
            <a:endParaRPr lang="en-US"/>
          </a:p>
        </p:txBody>
      </p:sp>
      <p:sp>
        <p:nvSpPr>
          <p:cNvPr id="54" name="Title 53"/>
          <p:cNvSpPr>
            <a:spLocks noGrp="1"/>
          </p:cNvSpPr>
          <p:nvPr>
            <p:ph type="title" idx="4294967295"/>
          </p:nvPr>
        </p:nvSpPr>
        <p:spPr>
          <a:xfrm>
            <a:off x="685800" y="76200"/>
            <a:ext cx="7772400" cy="685800"/>
          </a:xfrm>
        </p:spPr>
        <p:txBody>
          <a:bodyPr/>
          <a:lstStyle/>
          <a:p>
            <a:pPr algn="ctr">
              <a:defRPr/>
            </a:pPr>
            <a:r>
              <a:rPr lang="zh-CN" altLang="en-US" sz="4000" b="1">
                <a:solidFill>
                  <a:srgbClr val="FFFFFF"/>
                </a:solidFill>
                <a:effectLst>
                  <a:outerShdw blurRad="38100" dist="38100" dir="2700000" algn="tl">
                    <a:srgbClr val="000000"/>
                  </a:outerShdw>
                </a:effectLst>
                <a:latin typeface="Times New Roman" charset="0"/>
                <a:ea typeface="ＭＳ Ｐゴシック" charset="0"/>
                <a:cs typeface="ＭＳ Ｐゴシック" charset="0"/>
              </a:rPr>
              <a:t>以斯拉记</a:t>
            </a:r>
            <a:r>
              <a:rPr lang="en-US" altLang="zh-CN" sz="4000" b="1">
                <a:solidFill>
                  <a:srgbClr val="FFFFFF"/>
                </a:solidFill>
                <a:effectLst>
                  <a:outerShdw blurRad="38100" dist="38100" dir="2700000" algn="tl">
                    <a:srgbClr val="000000"/>
                  </a:outerShdw>
                </a:effectLst>
                <a:latin typeface="Times New Roman" charset="0"/>
                <a:ea typeface="ＭＳ Ｐゴシック" charset="0"/>
                <a:cs typeface="ＭＳ Ｐゴシック" charset="0"/>
              </a:rPr>
              <a:t>—</a:t>
            </a:r>
            <a:r>
              <a:rPr lang="zh-CN" altLang="en-US" sz="4000" b="1">
                <a:solidFill>
                  <a:srgbClr val="FFFFFF"/>
                </a:solidFill>
                <a:effectLst>
                  <a:outerShdw blurRad="38100" dist="38100" dir="2700000" algn="tl">
                    <a:srgbClr val="000000"/>
                  </a:outerShdw>
                </a:effectLst>
                <a:latin typeface="Times New Roman" charset="0"/>
                <a:ea typeface="ＭＳ Ｐゴシック" charset="0"/>
                <a:cs typeface="ＭＳ Ｐゴシック" charset="0"/>
              </a:rPr>
              <a:t>尼希米记年代表</a:t>
            </a:r>
            <a:endParaRPr lang="en-US">
              <a:latin typeface="Impact" charset="0"/>
              <a:ea typeface="ＭＳ Ｐゴシック" charset="0"/>
              <a:cs typeface="ＭＳ Ｐゴシック"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4000"/>
                                  </p:stCondLst>
                                  <p:childTnLst>
                                    <p:set>
                                      <p:cBhvr>
                                        <p:cTn id="6" dur="1" fill="hold">
                                          <p:stCondLst>
                                            <p:cond delay="0"/>
                                          </p:stCondLst>
                                        </p:cTn>
                                        <p:tgtEl>
                                          <p:spTgt spid="52260"/>
                                        </p:tgtEl>
                                        <p:attrNameLst>
                                          <p:attrName>style.visibility</p:attrName>
                                        </p:attrNameLst>
                                      </p:cBhvr>
                                      <p:to>
                                        <p:strVal val="visible"/>
                                      </p:to>
                                    </p:set>
                                    <p:animEffect transition="in" filter="dissolve">
                                      <p:cBhvr>
                                        <p:cTn id="7" dur="500"/>
                                        <p:tgtEl>
                                          <p:spTgt spid="52260"/>
                                        </p:tgtEl>
                                      </p:cBhvr>
                                    </p:animEffect>
                                  </p:childTnLst>
                                </p:cTn>
                              </p:par>
                            </p:childTnLst>
                          </p:cTn>
                        </p:par>
                        <p:par>
                          <p:cTn id="8" fill="hold" nodeType="afterGroup">
                            <p:stCondLst>
                              <p:cond delay="4500"/>
                            </p:stCondLst>
                            <p:childTnLst>
                              <p:par>
                                <p:cTn id="9" presetID="22" presetClass="entr" presetSubtype="1" fill="hold" grpId="0" nodeType="afterEffect">
                                  <p:stCondLst>
                                    <p:cond delay="1000"/>
                                  </p:stCondLst>
                                  <p:childTnLst>
                                    <p:set>
                                      <p:cBhvr>
                                        <p:cTn id="10" dur="1" fill="hold">
                                          <p:stCondLst>
                                            <p:cond delay="0"/>
                                          </p:stCondLst>
                                        </p:cTn>
                                        <p:tgtEl>
                                          <p:spTgt spid="52262"/>
                                        </p:tgtEl>
                                        <p:attrNameLst>
                                          <p:attrName>style.visibility</p:attrName>
                                        </p:attrNameLst>
                                      </p:cBhvr>
                                      <p:to>
                                        <p:strVal val="visible"/>
                                      </p:to>
                                    </p:set>
                                    <p:animEffect transition="in" filter="wipe(up)">
                                      <p:cBhvr>
                                        <p:cTn id="11" dur="500"/>
                                        <p:tgtEl>
                                          <p:spTgt spid="52262"/>
                                        </p:tgtEl>
                                      </p:cBhvr>
                                    </p:animEffect>
                                  </p:childTnLst>
                                </p:cTn>
                              </p:par>
                            </p:childTnLst>
                          </p:cTn>
                        </p:par>
                        <p:par>
                          <p:cTn id="12" fill="hold" nodeType="afterGroup">
                            <p:stCondLst>
                              <p:cond delay="6000"/>
                            </p:stCondLst>
                            <p:childTnLst>
                              <p:par>
                                <p:cTn id="13" presetID="9" presetClass="entr" presetSubtype="0" fill="hold" grpId="0" nodeType="afterEffect">
                                  <p:stCondLst>
                                    <p:cond delay="4000"/>
                                  </p:stCondLst>
                                  <p:childTnLst>
                                    <p:set>
                                      <p:cBhvr>
                                        <p:cTn id="14" dur="1" fill="hold">
                                          <p:stCondLst>
                                            <p:cond delay="0"/>
                                          </p:stCondLst>
                                        </p:cTn>
                                        <p:tgtEl>
                                          <p:spTgt spid="52274"/>
                                        </p:tgtEl>
                                        <p:attrNameLst>
                                          <p:attrName>style.visibility</p:attrName>
                                        </p:attrNameLst>
                                      </p:cBhvr>
                                      <p:to>
                                        <p:strVal val="visible"/>
                                      </p:to>
                                    </p:set>
                                    <p:animEffect transition="in" filter="dissolve">
                                      <p:cBhvr>
                                        <p:cTn id="15" dur="500"/>
                                        <p:tgtEl>
                                          <p:spTgt spid="52274"/>
                                        </p:tgtEl>
                                      </p:cBhvr>
                                    </p:animEffect>
                                  </p:childTnLst>
                                </p:cTn>
                              </p:par>
                            </p:childTnLst>
                          </p:cTn>
                        </p:par>
                        <p:par>
                          <p:cTn id="16" fill="hold" nodeType="afterGroup">
                            <p:stCondLst>
                              <p:cond delay="10500"/>
                            </p:stCondLst>
                            <p:childTnLst>
                              <p:par>
                                <p:cTn id="17" presetID="22" presetClass="entr" presetSubtype="4" fill="hold" grpId="0" nodeType="afterEffect">
                                  <p:stCondLst>
                                    <p:cond delay="1000"/>
                                  </p:stCondLst>
                                  <p:childTnLst>
                                    <p:set>
                                      <p:cBhvr>
                                        <p:cTn id="18" dur="1" fill="hold">
                                          <p:stCondLst>
                                            <p:cond delay="0"/>
                                          </p:stCondLst>
                                        </p:cTn>
                                        <p:tgtEl>
                                          <p:spTgt spid="52275"/>
                                        </p:tgtEl>
                                        <p:attrNameLst>
                                          <p:attrName>style.visibility</p:attrName>
                                        </p:attrNameLst>
                                      </p:cBhvr>
                                      <p:to>
                                        <p:strVal val="visible"/>
                                      </p:to>
                                    </p:set>
                                    <p:animEffect transition="in" filter="wipe(down)">
                                      <p:cBhvr>
                                        <p:cTn id="19" dur="500"/>
                                        <p:tgtEl>
                                          <p:spTgt spid="52275"/>
                                        </p:tgtEl>
                                      </p:cBhvr>
                                    </p:animEffect>
                                  </p:childTnLst>
                                </p:cTn>
                              </p:par>
                            </p:childTnLst>
                          </p:cTn>
                        </p:par>
                        <p:par>
                          <p:cTn id="20" fill="hold" nodeType="afterGroup">
                            <p:stCondLst>
                              <p:cond delay="12000"/>
                            </p:stCondLst>
                            <p:childTnLst>
                              <p:par>
                                <p:cTn id="21" presetID="9" presetClass="entr" presetSubtype="0" fill="hold" grpId="0" nodeType="afterEffect">
                                  <p:stCondLst>
                                    <p:cond delay="4000"/>
                                  </p:stCondLst>
                                  <p:childTnLst>
                                    <p:set>
                                      <p:cBhvr>
                                        <p:cTn id="22" dur="1" fill="hold">
                                          <p:stCondLst>
                                            <p:cond delay="0"/>
                                          </p:stCondLst>
                                        </p:cTn>
                                        <p:tgtEl>
                                          <p:spTgt spid="52272"/>
                                        </p:tgtEl>
                                        <p:attrNameLst>
                                          <p:attrName>style.visibility</p:attrName>
                                        </p:attrNameLst>
                                      </p:cBhvr>
                                      <p:to>
                                        <p:strVal val="visible"/>
                                      </p:to>
                                    </p:set>
                                    <p:animEffect transition="in" filter="dissolve">
                                      <p:cBhvr>
                                        <p:cTn id="23" dur="500"/>
                                        <p:tgtEl>
                                          <p:spTgt spid="52272"/>
                                        </p:tgtEl>
                                      </p:cBhvr>
                                    </p:animEffect>
                                  </p:childTnLst>
                                </p:cTn>
                              </p:par>
                            </p:childTnLst>
                          </p:cTn>
                        </p:par>
                        <p:par>
                          <p:cTn id="24" fill="hold" nodeType="afterGroup">
                            <p:stCondLst>
                              <p:cond delay="16500"/>
                            </p:stCondLst>
                            <p:childTnLst>
                              <p:par>
                                <p:cTn id="25" presetID="22" presetClass="entr" presetSubtype="4" fill="hold" grpId="0" nodeType="afterEffect">
                                  <p:stCondLst>
                                    <p:cond delay="1000"/>
                                  </p:stCondLst>
                                  <p:childTnLst>
                                    <p:set>
                                      <p:cBhvr>
                                        <p:cTn id="26" dur="1" fill="hold">
                                          <p:stCondLst>
                                            <p:cond delay="0"/>
                                          </p:stCondLst>
                                        </p:cTn>
                                        <p:tgtEl>
                                          <p:spTgt spid="52273"/>
                                        </p:tgtEl>
                                        <p:attrNameLst>
                                          <p:attrName>style.visibility</p:attrName>
                                        </p:attrNameLst>
                                      </p:cBhvr>
                                      <p:to>
                                        <p:strVal val="visible"/>
                                      </p:to>
                                    </p:set>
                                    <p:animEffect transition="in" filter="wipe(down)">
                                      <p:cBhvr>
                                        <p:cTn id="27" dur="500"/>
                                        <p:tgtEl>
                                          <p:spTgt spid="52273"/>
                                        </p:tgtEl>
                                      </p:cBhvr>
                                    </p:animEffect>
                                  </p:childTnLst>
                                </p:cTn>
                              </p:par>
                            </p:childTnLst>
                          </p:cTn>
                        </p:par>
                        <p:par>
                          <p:cTn id="28" fill="hold" nodeType="afterGroup">
                            <p:stCondLst>
                              <p:cond delay="18000"/>
                            </p:stCondLst>
                            <p:childTnLst>
                              <p:par>
                                <p:cTn id="29" presetID="9" presetClass="entr" presetSubtype="0" fill="hold" grpId="0" nodeType="afterEffect">
                                  <p:stCondLst>
                                    <p:cond delay="4000"/>
                                  </p:stCondLst>
                                  <p:childTnLst>
                                    <p:set>
                                      <p:cBhvr>
                                        <p:cTn id="30" dur="1" fill="hold">
                                          <p:stCondLst>
                                            <p:cond delay="0"/>
                                          </p:stCondLst>
                                        </p:cTn>
                                        <p:tgtEl>
                                          <p:spTgt spid="52261"/>
                                        </p:tgtEl>
                                        <p:attrNameLst>
                                          <p:attrName>style.visibility</p:attrName>
                                        </p:attrNameLst>
                                      </p:cBhvr>
                                      <p:to>
                                        <p:strVal val="visible"/>
                                      </p:to>
                                    </p:set>
                                    <p:animEffect transition="in" filter="dissolve">
                                      <p:cBhvr>
                                        <p:cTn id="31" dur="500"/>
                                        <p:tgtEl>
                                          <p:spTgt spid="52261"/>
                                        </p:tgtEl>
                                      </p:cBhvr>
                                    </p:animEffect>
                                  </p:childTnLst>
                                </p:cTn>
                              </p:par>
                            </p:childTnLst>
                          </p:cTn>
                        </p:par>
                        <p:par>
                          <p:cTn id="32" fill="hold" nodeType="afterGroup">
                            <p:stCondLst>
                              <p:cond delay="22500"/>
                            </p:stCondLst>
                            <p:childTnLst>
                              <p:par>
                                <p:cTn id="33" presetID="22" presetClass="entr" presetSubtype="1" fill="hold" grpId="0" nodeType="afterEffect">
                                  <p:stCondLst>
                                    <p:cond delay="1000"/>
                                  </p:stCondLst>
                                  <p:childTnLst>
                                    <p:set>
                                      <p:cBhvr>
                                        <p:cTn id="34" dur="1" fill="hold">
                                          <p:stCondLst>
                                            <p:cond delay="0"/>
                                          </p:stCondLst>
                                        </p:cTn>
                                        <p:tgtEl>
                                          <p:spTgt spid="52269"/>
                                        </p:tgtEl>
                                        <p:attrNameLst>
                                          <p:attrName>style.visibility</p:attrName>
                                        </p:attrNameLst>
                                      </p:cBhvr>
                                      <p:to>
                                        <p:strVal val="visible"/>
                                      </p:to>
                                    </p:set>
                                    <p:animEffect transition="in" filter="wipe(up)">
                                      <p:cBhvr>
                                        <p:cTn id="35" dur="500"/>
                                        <p:tgtEl>
                                          <p:spTgt spid="52269"/>
                                        </p:tgtEl>
                                      </p:cBhvr>
                                    </p:animEffect>
                                  </p:childTnLst>
                                </p:cTn>
                              </p:par>
                            </p:childTnLst>
                          </p:cTn>
                        </p:par>
                        <p:par>
                          <p:cTn id="36" fill="hold" nodeType="afterGroup">
                            <p:stCondLst>
                              <p:cond delay="24000"/>
                            </p:stCondLst>
                            <p:childTnLst>
                              <p:par>
                                <p:cTn id="37" presetID="9" presetClass="entr" presetSubtype="0" fill="hold" grpId="0" nodeType="afterEffect">
                                  <p:stCondLst>
                                    <p:cond delay="4000"/>
                                  </p:stCondLst>
                                  <p:childTnLst>
                                    <p:set>
                                      <p:cBhvr>
                                        <p:cTn id="38" dur="1" fill="hold">
                                          <p:stCondLst>
                                            <p:cond delay="0"/>
                                          </p:stCondLst>
                                        </p:cTn>
                                        <p:tgtEl>
                                          <p:spTgt spid="52264"/>
                                        </p:tgtEl>
                                        <p:attrNameLst>
                                          <p:attrName>style.visibility</p:attrName>
                                        </p:attrNameLst>
                                      </p:cBhvr>
                                      <p:to>
                                        <p:strVal val="visible"/>
                                      </p:to>
                                    </p:set>
                                    <p:animEffect transition="in" filter="dissolve">
                                      <p:cBhvr>
                                        <p:cTn id="39" dur="500"/>
                                        <p:tgtEl>
                                          <p:spTgt spid="52264"/>
                                        </p:tgtEl>
                                      </p:cBhvr>
                                    </p:animEffect>
                                  </p:childTnLst>
                                </p:cTn>
                              </p:par>
                            </p:childTnLst>
                          </p:cTn>
                        </p:par>
                        <p:par>
                          <p:cTn id="40" fill="hold" nodeType="afterGroup">
                            <p:stCondLst>
                              <p:cond delay="28500"/>
                            </p:stCondLst>
                            <p:childTnLst>
                              <p:par>
                                <p:cTn id="41" presetID="22" presetClass="entr" presetSubtype="1" fill="hold" grpId="0" nodeType="afterEffect">
                                  <p:stCondLst>
                                    <p:cond delay="1000"/>
                                  </p:stCondLst>
                                  <p:childTnLst>
                                    <p:set>
                                      <p:cBhvr>
                                        <p:cTn id="42" dur="1" fill="hold">
                                          <p:stCondLst>
                                            <p:cond delay="0"/>
                                          </p:stCondLst>
                                        </p:cTn>
                                        <p:tgtEl>
                                          <p:spTgt spid="52270"/>
                                        </p:tgtEl>
                                        <p:attrNameLst>
                                          <p:attrName>style.visibility</p:attrName>
                                        </p:attrNameLst>
                                      </p:cBhvr>
                                      <p:to>
                                        <p:strVal val="visible"/>
                                      </p:to>
                                    </p:set>
                                    <p:animEffect transition="in" filter="wipe(up)">
                                      <p:cBhvr>
                                        <p:cTn id="43" dur="500"/>
                                        <p:tgtEl>
                                          <p:spTgt spid="52270"/>
                                        </p:tgtEl>
                                      </p:cBhvr>
                                    </p:animEffect>
                                  </p:childTnLst>
                                </p:cTn>
                              </p:par>
                            </p:childTnLst>
                          </p:cTn>
                        </p:par>
                        <p:par>
                          <p:cTn id="44" fill="hold" nodeType="afterGroup">
                            <p:stCondLst>
                              <p:cond delay="30000"/>
                            </p:stCondLst>
                            <p:childTnLst>
                              <p:par>
                                <p:cTn id="45" presetID="9" presetClass="entr" presetSubtype="0" fill="hold" grpId="0" nodeType="afterEffect">
                                  <p:stCondLst>
                                    <p:cond delay="4000"/>
                                  </p:stCondLst>
                                  <p:childTnLst>
                                    <p:set>
                                      <p:cBhvr>
                                        <p:cTn id="46" dur="1" fill="hold">
                                          <p:stCondLst>
                                            <p:cond delay="0"/>
                                          </p:stCondLst>
                                        </p:cTn>
                                        <p:tgtEl>
                                          <p:spTgt spid="52276"/>
                                        </p:tgtEl>
                                        <p:attrNameLst>
                                          <p:attrName>style.visibility</p:attrName>
                                        </p:attrNameLst>
                                      </p:cBhvr>
                                      <p:to>
                                        <p:strVal val="visible"/>
                                      </p:to>
                                    </p:set>
                                    <p:animEffect transition="in" filter="dissolve">
                                      <p:cBhvr>
                                        <p:cTn id="47" dur="500"/>
                                        <p:tgtEl>
                                          <p:spTgt spid="52276"/>
                                        </p:tgtEl>
                                      </p:cBhvr>
                                    </p:animEffect>
                                  </p:childTnLst>
                                </p:cTn>
                              </p:par>
                            </p:childTnLst>
                          </p:cTn>
                        </p:par>
                        <p:par>
                          <p:cTn id="48" fill="hold" nodeType="afterGroup">
                            <p:stCondLst>
                              <p:cond delay="34500"/>
                            </p:stCondLst>
                            <p:childTnLst>
                              <p:par>
                                <p:cTn id="49" presetID="22" presetClass="entr" presetSubtype="4" fill="hold" grpId="0" nodeType="afterEffect">
                                  <p:stCondLst>
                                    <p:cond delay="1000"/>
                                  </p:stCondLst>
                                  <p:childTnLst>
                                    <p:set>
                                      <p:cBhvr>
                                        <p:cTn id="50" dur="1" fill="hold">
                                          <p:stCondLst>
                                            <p:cond delay="0"/>
                                          </p:stCondLst>
                                        </p:cTn>
                                        <p:tgtEl>
                                          <p:spTgt spid="52277"/>
                                        </p:tgtEl>
                                        <p:attrNameLst>
                                          <p:attrName>style.visibility</p:attrName>
                                        </p:attrNameLst>
                                      </p:cBhvr>
                                      <p:to>
                                        <p:strVal val="visible"/>
                                      </p:to>
                                    </p:set>
                                    <p:animEffect transition="in" filter="wipe(down)">
                                      <p:cBhvr>
                                        <p:cTn id="51" dur="500"/>
                                        <p:tgtEl>
                                          <p:spTgt spid="52277"/>
                                        </p:tgtEl>
                                      </p:cBhvr>
                                    </p:animEffect>
                                  </p:childTnLst>
                                </p:cTn>
                              </p:par>
                            </p:childTnLst>
                          </p:cTn>
                        </p:par>
                        <p:par>
                          <p:cTn id="52" fill="hold" nodeType="afterGroup">
                            <p:stCondLst>
                              <p:cond delay="36000"/>
                            </p:stCondLst>
                            <p:childTnLst>
                              <p:par>
                                <p:cTn id="53" presetID="22" presetClass="entr" presetSubtype="1" fill="hold" grpId="0" nodeType="afterEffect">
                                  <p:stCondLst>
                                    <p:cond delay="3000"/>
                                  </p:stCondLst>
                                  <p:childTnLst>
                                    <p:set>
                                      <p:cBhvr>
                                        <p:cTn id="54" dur="1" fill="hold">
                                          <p:stCondLst>
                                            <p:cond delay="0"/>
                                          </p:stCondLst>
                                        </p:cTn>
                                        <p:tgtEl>
                                          <p:spTgt spid="52271"/>
                                        </p:tgtEl>
                                        <p:attrNameLst>
                                          <p:attrName>style.visibility</p:attrName>
                                        </p:attrNameLst>
                                      </p:cBhvr>
                                      <p:to>
                                        <p:strVal val="visible"/>
                                      </p:to>
                                    </p:set>
                                    <p:animEffect transition="in" filter="wipe(up)">
                                      <p:cBhvr>
                                        <p:cTn id="55" dur="500"/>
                                        <p:tgtEl>
                                          <p:spTgt spid="52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60" grpId="0" autoUpdateAnimBg="0"/>
      <p:bldP spid="52261" grpId="0" autoUpdateAnimBg="0"/>
      <p:bldP spid="52262" grpId="0" animBg="1"/>
      <p:bldP spid="52264" grpId="0" autoUpdateAnimBg="0"/>
      <p:bldP spid="52269" grpId="0" animBg="1"/>
      <p:bldP spid="52270" grpId="0" animBg="1"/>
      <p:bldP spid="52271" grpId="0" animBg="1"/>
      <p:bldP spid="52272" grpId="0" autoUpdateAnimBg="0"/>
      <p:bldP spid="52273" grpId="0" animBg="1"/>
      <p:bldP spid="52274" grpId="0" autoUpdateAnimBg="0"/>
      <p:bldP spid="52275" grpId="0" animBg="1"/>
      <p:bldP spid="52276" grpId="0" autoUpdateAnimBg="0"/>
      <p:bldP spid="52277"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folHlink"/>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0"/>
            <a:ext cx="8001000" cy="685800"/>
          </a:xfrm>
          <a:solidFill>
            <a:srgbClr val="000000"/>
          </a:solidFill>
        </p:spPr>
        <p:txBody>
          <a:bodyPr/>
          <a:lstStyle/>
          <a:p>
            <a:pPr algn="ctr" eaLnBrk="1" hangingPunct="1">
              <a:defRPr/>
            </a:pPr>
            <a:r>
              <a:rPr lang="zh-CN" altLang="en-US" sz="3600" b="1" dirty="0">
                <a:solidFill>
                  <a:srgbClr val="FFFFFF"/>
                </a:solidFill>
                <a:latin typeface="Arial Black" pitchFamily="-112" charset="0"/>
              </a:rPr>
              <a:t>以斯拉记与以斯帖记的相互关系</a:t>
            </a:r>
            <a:endParaRPr lang="en-US" sz="3600" b="1" dirty="0">
              <a:solidFill>
                <a:srgbClr val="FFFFFF"/>
              </a:solidFill>
              <a:latin typeface="Arial Black" pitchFamily="-112" charset="0"/>
            </a:endParaRPr>
          </a:p>
        </p:txBody>
      </p:sp>
      <p:sp>
        <p:nvSpPr>
          <p:cNvPr id="76803" name="Text Box 3"/>
          <p:cNvSpPr txBox="1">
            <a:spLocks noChangeArrowheads="1"/>
          </p:cNvSpPr>
          <p:nvPr/>
        </p:nvSpPr>
        <p:spPr bwMode="auto">
          <a:xfrm>
            <a:off x="8412163" y="0"/>
            <a:ext cx="73183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solidFill>
                  <a:srgbClr val="000000"/>
                </a:solidFill>
                <a:cs typeface="Times New Roman" charset="0"/>
              </a:rPr>
              <a:t>289</a:t>
            </a:r>
          </a:p>
        </p:txBody>
      </p:sp>
      <p:grpSp>
        <p:nvGrpSpPr>
          <p:cNvPr id="76804" name="Group 106"/>
          <p:cNvGrpSpPr>
            <a:grpSpLocks/>
          </p:cNvGrpSpPr>
          <p:nvPr/>
        </p:nvGrpSpPr>
        <p:grpSpPr bwMode="auto">
          <a:xfrm>
            <a:off x="0" y="762000"/>
            <a:ext cx="9144000" cy="6019800"/>
            <a:chOff x="0" y="480"/>
            <a:chExt cx="5760" cy="3792"/>
          </a:xfrm>
        </p:grpSpPr>
        <p:grpSp>
          <p:nvGrpSpPr>
            <p:cNvPr id="76805" name="Group 37"/>
            <p:cNvGrpSpPr>
              <a:grpSpLocks/>
            </p:cNvGrpSpPr>
            <p:nvPr/>
          </p:nvGrpSpPr>
          <p:grpSpPr bwMode="auto">
            <a:xfrm>
              <a:off x="0" y="480"/>
              <a:ext cx="5760" cy="336"/>
              <a:chOff x="0" y="0"/>
              <a:chExt cx="4539" cy="671"/>
            </a:xfrm>
          </p:grpSpPr>
          <p:sp>
            <p:nvSpPr>
              <p:cNvPr id="76899" name="Rectangle 4"/>
              <p:cNvSpPr>
                <a:spLocks noChangeArrowheads="1"/>
              </p:cNvSpPr>
              <p:nvPr/>
            </p:nvSpPr>
            <p:spPr bwMode="auto">
              <a:xfrm>
                <a:off x="32" y="0"/>
                <a:ext cx="4475" cy="6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solidFill>
                      <a:srgbClr val="000000"/>
                    </a:solidFill>
                    <a:latin typeface="Arial Narrow" charset="0"/>
                    <a:cs typeface="Times New Roman" charset="0"/>
                  </a:rPr>
                  <a:t> </a:t>
                </a:r>
                <a:r>
                  <a:rPr lang="zh-CN" altLang="en-US" sz="3200" b="1">
                    <a:solidFill>
                      <a:srgbClr val="000000"/>
                    </a:solidFill>
                    <a:latin typeface="Arial Narrow" charset="0"/>
                    <a:cs typeface="Times New Roman" charset="0"/>
                  </a:rPr>
                  <a:t>重建圣殿与圣民</a:t>
                </a:r>
                <a:endParaRPr lang="en-US" altLang="zh-CN" sz="3200" b="1">
                  <a:solidFill>
                    <a:srgbClr val="000000"/>
                  </a:solidFill>
                  <a:latin typeface="Arial Narrow" charset="0"/>
                  <a:cs typeface="SimSun" charset="0"/>
                </a:endParaRPr>
              </a:p>
            </p:txBody>
          </p:sp>
          <p:sp>
            <p:nvSpPr>
              <p:cNvPr id="76900" name="Rectangle 36"/>
              <p:cNvSpPr>
                <a:spLocks noChangeArrowheads="1"/>
              </p:cNvSpPr>
              <p:nvPr/>
            </p:nvSpPr>
            <p:spPr bwMode="auto">
              <a:xfrm>
                <a:off x="0" y="0"/>
                <a:ext cx="4539" cy="671"/>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solidFill>
                    <a:srgbClr val="EAE8E2"/>
                  </a:solidFill>
                  <a:cs typeface="Times New Roman" charset="0"/>
                </a:endParaRPr>
              </a:p>
            </p:txBody>
          </p:sp>
        </p:grpSp>
        <p:grpSp>
          <p:nvGrpSpPr>
            <p:cNvPr id="76806" name="Group 39"/>
            <p:cNvGrpSpPr>
              <a:grpSpLocks/>
            </p:cNvGrpSpPr>
            <p:nvPr/>
          </p:nvGrpSpPr>
          <p:grpSpPr bwMode="auto">
            <a:xfrm>
              <a:off x="0" y="816"/>
              <a:ext cx="2731" cy="423"/>
              <a:chOff x="0" y="671"/>
              <a:chExt cx="2152" cy="845"/>
            </a:xfrm>
          </p:grpSpPr>
          <p:sp>
            <p:nvSpPr>
              <p:cNvPr id="76897" name="Rectangle 5"/>
              <p:cNvSpPr>
                <a:spLocks noChangeArrowheads="1"/>
              </p:cNvSpPr>
              <p:nvPr/>
            </p:nvSpPr>
            <p:spPr bwMode="auto">
              <a:xfrm>
                <a:off x="32" y="671"/>
                <a:ext cx="2088" cy="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solidFill>
                      <a:srgbClr val="000000"/>
                    </a:solidFill>
                    <a:latin typeface="Arial Narrow" charset="0"/>
                    <a:cs typeface="Times New Roman" charset="0"/>
                  </a:rPr>
                  <a:t> </a:t>
                </a:r>
                <a:r>
                  <a:rPr lang="zh-CN" altLang="en-US" b="1">
                    <a:solidFill>
                      <a:srgbClr val="000000"/>
                    </a:solidFill>
                    <a:latin typeface="Arial Narrow" charset="0"/>
                    <a:cs typeface="Times New Roman" charset="0"/>
                  </a:rPr>
                  <a:t>圣殿</a:t>
                </a:r>
                <a:endParaRPr lang="en-US" altLang="zh-CN" b="1">
                  <a:solidFill>
                    <a:srgbClr val="000000"/>
                  </a:solidFill>
                  <a:latin typeface="Arial Narrow" charset="0"/>
                  <a:cs typeface="SimSun" charset="0"/>
                </a:endParaRPr>
              </a:p>
            </p:txBody>
          </p:sp>
          <p:sp>
            <p:nvSpPr>
              <p:cNvPr id="76898" name="Rectangle 38"/>
              <p:cNvSpPr>
                <a:spLocks noChangeArrowheads="1"/>
              </p:cNvSpPr>
              <p:nvPr/>
            </p:nvSpPr>
            <p:spPr bwMode="auto">
              <a:xfrm>
                <a:off x="0" y="671"/>
                <a:ext cx="2152" cy="84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solidFill>
                    <a:srgbClr val="EAE8E2"/>
                  </a:solidFill>
                  <a:cs typeface="Times New Roman" charset="0"/>
                </a:endParaRPr>
              </a:p>
            </p:txBody>
          </p:sp>
        </p:grpSp>
        <p:grpSp>
          <p:nvGrpSpPr>
            <p:cNvPr id="76807" name="Group 45"/>
            <p:cNvGrpSpPr>
              <a:grpSpLocks/>
            </p:cNvGrpSpPr>
            <p:nvPr/>
          </p:nvGrpSpPr>
          <p:grpSpPr bwMode="auto">
            <a:xfrm>
              <a:off x="3204" y="816"/>
              <a:ext cx="2556" cy="423"/>
              <a:chOff x="2525" y="671"/>
              <a:chExt cx="2014" cy="845"/>
            </a:xfrm>
          </p:grpSpPr>
          <p:sp>
            <p:nvSpPr>
              <p:cNvPr id="76895" name="Rectangle 7"/>
              <p:cNvSpPr>
                <a:spLocks noChangeArrowheads="1"/>
              </p:cNvSpPr>
              <p:nvPr/>
            </p:nvSpPr>
            <p:spPr bwMode="auto">
              <a:xfrm>
                <a:off x="2557" y="671"/>
                <a:ext cx="1950" cy="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solidFill>
                      <a:srgbClr val="000000"/>
                    </a:solidFill>
                    <a:latin typeface="Arial Narrow" charset="0"/>
                    <a:cs typeface="Times New Roman" charset="0"/>
                  </a:rPr>
                  <a:t> </a:t>
                </a:r>
                <a:r>
                  <a:rPr lang="zh-CN" altLang="en-US" b="1">
                    <a:solidFill>
                      <a:srgbClr val="000000"/>
                    </a:solidFill>
                    <a:latin typeface="Arial Narrow" charset="0"/>
                    <a:cs typeface="Times New Roman" charset="0"/>
                  </a:rPr>
                  <a:t>圣民</a:t>
                </a:r>
                <a:endParaRPr lang="en-US" altLang="zh-CN" b="1">
                  <a:solidFill>
                    <a:srgbClr val="000000"/>
                  </a:solidFill>
                  <a:latin typeface="Arial Narrow" charset="0"/>
                  <a:cs typeface="SimSun" charset="0"/>
                </a:endParaRPr>
              </a:p>
            </p:txBody>
          </p:sp>
          <p:sp>
            <p:nvSpPr>
              <p:cNvPr id="76896" name="Rectangle 44"/>
              <p:cNvSpPr>
                <a:spLocks noChangeArrowheads="1"/>
              </p:cNvSpPr>
              <p:nvPr/>
            </p:nvSpPr>
            <p:spPr bwMode="auto">
              <a:xfrm>
                <a:off x="2525" y="671"/>
                <a:ext cx="2014" cy="845"/>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solidFill>
                    <a:srgbClr val="EAE8E2"/>
                  </a:solidFill>
                  <a:cs typeface="Times New Roman" charset="0"/>
                </a:endParaRPr>
              </a:p>
            </p:txBody>
          </p:sp>
        </p:grpSp>
        <p:grpSp>
          <p:nvGrpSpPr>
            <p:cNvPr id="76808" name="Group 47"/>
            <p:cNvGrpSpPr>
              <a:grpSpLocks/>
            </p:cNvGrpSpPr>
            <p:nvPr/>
          </p:nvGrpSpPr>
          <p:grpSpPr bwMode="auto">
            <a:xfrm>
              <a:off x="0" y="1239"/>
              <a:ext cx="2731" cy="316"/>
              <a:chOff x="0" y="1516"/>
              <a:chExt cx="2152" cy="633"/>
            </a:xfrm>
          </p:grpSpPr>
          <p:sp>
            <p:nvSpPr>
              <p:cNvPr id="76893" name="Rectangle 8"/>
              <p:cNvSpPr>
                <a:spLocks noChangeArrowheads="1"/>
              </p:cNvSpPr>
              <p:nvPr/>
            </p:nvSpPr>
            <p:spPr bwMode="auto">
              <a:xfrm>
                <a:off x="32" y="1516"/>
                <a:ext cx="2088"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solidFill>
                      <a:srgbClr val="000000"/>
                    </a:solidFill>
                    <a:latin typeface="Arial Narrow" charset="0"/>
                    <a:cs typeface="Times New Roman" charset="0"/>
                  </a:rPr>
                  <a:t> </a:t>
                </a:r>
                <a:r>
                  <a:rPr lang="zh-CN" altLang="en-US" b="1">
                    <a:solidFill>
                      <a:srgbClr val="000000"/>
                    </a:solidFill>
                    <a:latin typeface="Arial Narrow" charset="0"/>
                    <a:cs typeface="Times New Roman" charset="0"/>
                  </a:rPr>
                  <a:t>所罗巴伯</a:t>
                </a:r>
                <a:endParaRPr lang="en-US" altLang="zh-CN" b="1">
                  <a:solidFill>
                    <a:srgbClr val="000000"/>
                  </a:solidFill>
                  <a:latin typeface="Arial Narrow" charset="0"/>
                  <a:cs typeface="SimSun" charset="0"/>
                </a:endParaRPr>
              </a:p>
            </p:txBody>
          </p:sp>
          <p:sp>
            <p:nvSpPr>
              <p:cNvPr id="76894" name="Rectangle 46"/>
              <p:cNvSpPr>
                <a:spLocks noChangeArrowheads="1"/>
              </p:cNvSpPr>
              <p:nvPr/>
            </p:nvSpPr>
            <p:spPr bwMode="auto">
              <a:xfrm>
                <a:off x="0" y="1516"/>
                <a:ext cx="2152"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solidFill>
                    <a:srgbClr val="EAE8E2"/>
                  </a:solidFill>
                  <a:cs typeface="Times New Roman" charset="0"/>
                </a:endParaRPr>
              </a:p>
            </p:txBody>
          </p:sp>
        </p:grpSp>
        <p:grpSp>
          <p:nvGrpSpPr>
            <p:cNvPr id="76809" name="Group 49"/>
            <p:cNvGrpSpPr>
              <a:grpSpLocks/>
            </p:cNvGrpSpPr>
            <p:nvPr/>
          </p:nvGrpSpPr>
          <p:grpSpPr bwMode="auto">
            <a:xfrm>
              <a:off x="3204" y="1239"/>
              <a:ext cx="2556" cy="316"/>
              <a:chOff x="2525" y="1516"/>
              <a:chExt cx="2014" cy="633"/>
            </a:xfrm>
          </p:grpSpPr>
          <p:sp>
            <p:nvSpPr>
              <p:cNvPr id="76891" name="Rectangle 9"/>
              <p:cNvSpPr>
                <a:spLocks noChangeArrowheads="1"/>
              </p:cNvSpPr>
              <p:nvPr/>
            </p:nvSpPr>
            <p:spPr bwMode="auto">
              <a:xfrm>
                <a:off x="2557" y="1516"/>
                <a:ext cx="1950"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solidFill>
                      <a:srgbClr val="000000"/>
                    </a:solidFill>
                    <a:latin typeface="Arial Narrow" charset="0"/>
                    <a:cs typeface="Times New Roman" charset="0"/>
                  </a:rPr>
                  <a:t> </a:t>
                </a:r>
                <a:r>
                  <a:rPr lang="zh-CN" altLang="en-US" b="1">
                    <a:solidFill>
                      <a:srgbClr val="000000"/>
                    </a:solidFill>
                    <a:latin typeface="Arial Narrow" charset="0"/>
                    <a:cs typeface="Times New Roman" charset="0"/>
                  </a:rPr>
                  <a:t>以斯拉</a:t>
                </a:r>
                <a:endParaRPr lang="en-US" altLang="zh-CN" b="1">
                  <a:solidFill>
                    <a:srgbClr val="000000"/>
                  </a:solidFill>
                  <a:latin typeface="Arial Narrow" charset="0"/>
                  <a:cs typeface="SimSun" charset="0"/>
                </a:endParaRPr>
              </a:p>
            </p:txBody>
          </p:sp>
          <p:sp>
            <p:nvSpPr>
              <p:cNvPr id="76892" name="Rectangle 48"/>
              <p:cNvSpPr>
                <a:spLocks noChangeArrowheads="1"/>
              </p:cNvSpPr>
              <p:nvPr/>
            </p:nvSpPr>
            <p:spPr bwMode="auto">
              <a:xfrm>
                <a:off x="2525" y="1516"/>
                <a:ext cx="2014"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solidFill>
                    <a:srgbClr val="EAE8E2"/>
                  </a:solidFill>
                  <a:cs typeface="Times New Roman" charset="0"/>
                </a:endParaRPr>
              </a:p>
            </p:txBody>
          </p:sp>
        </p:grpSp>
        <p:grpSp>
          <p:nvGrpSpPr>
            <p:cNvPr id="76810" name="Group 51"/>
            <p:cNvGrpSpPr>
              <a:grpSpLocks/>
            </p:cNvGrpSpPr>
            <p:nvPr/>
          </p:nvGrpSpPr>
          <p:grpSpPr bwMode="auto">
            <a:xfrm>
              <a:off x="0" y="1555"/>
              <a:ext cx="2731" cy="317"/>
              <a:chOff x="0" y="2149"/>
              <a:chExt cx="2152" cy="633"/>
            </a:xfrm>
          </p:grpSpPr>
          <p:sp>
            <p:nvSpPr>
              <p:cNvPr id="76889" name="Rectangle 10"/>
              <p:cNvSpPr>
                <a:spLocks noChangeArrowheads="1"/>
              </p:cNvSpPr>
              <p:nvPr/>
            </p:nvSpPr>
            <p:spPr bwMode="auto">
              <a:xfrm>
                <a:off x="32" y="2149"/>
                <a:ext cx="2088"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solidFill>
                      <a:srgbClr val="000000"/>
                    </a:solidFill>
                    <a:latin typeface="Arial Narrow" charset="0"/>
                    <a:cs typeface="Times New Roman" charset="0"/>
                  </a:rPr>
                  <a:t> </a:t>
                </a:r>
                <a:r>
                  <a:rPr lang="zh-CN" altLang="en-US" b="1">
                    <a:solidFill>
                      <a:srgbClr val="000000"/>
                    </a:solidFill>
                    <a:latin typeface="Arial Narrow" charset="0"/>
                    <a:cs typeface="Times New Roman" charset="0"/>
                  </a:rPr>
                  <a:t>以斯拉记</a:t>
                </a:r>
                <a:r>
                  <a:rPr lang="en-US" altLang="zh-CN" b="1">
                    <a:solidFill>
                      <a:srgbClr val="000000"/>
                    </a:solidFill>
                    <a:latin typeface="Arial Narrow" charset="0"/>
                    <a:cs typeface="Times New Roman" charset="0"/>
                  </a:rPr>
                  <a:t> 1–6</a:t>
                </a:r>
                <a:endParaRPr lang="en-US" altLang="zh-CN" b="1">
                  <a:solidFill>
                    <a:srgbClr val="000000"/>
                  </a:solidFill>
                  <a:latin typeface="Arial Narrow" charset="0"/>
                  <a:cs typeface="SimSun" charset="0"/>
                </a:endParaRPr>
              </a:p>
            </p:txBody>
          </p:sp>
          <p:sp>
            <p:nvSpPr>
              <p:cNvPr id="76890" name="Rectangle 50"/>
              <p:cNvSpPr>
                <a:spLocks noChangeArrowheads="1"/>
              </p:cNvSpPr>
              <p:nvPr/>
            </p:nvSpPr>
            <p:spPr bwMode="auto">
              <a:xfrm>
                <a:off x="0" y="2149"/>
                <a:ext cx="2152"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solidFill>
                    <a:srgbClr val="EAE8E2"/>
                  </a:solidFill>
                  <a:cs typeface="Times New Roman" charset="0"/>
                </a:endParaRPr>
              </a:p>
            </p:txBody>
          </p:sp>
        </p:grpSp>
        <p:grpSp>
          <p:nvGrpSpPr>
            <p:cNvPr id="76811" name="Group 53"/>
            <p:cNvGrpSpPr>
              <a:grpSpLocks/>
            </p:cNvGrpSpPr>
            <p:nvPr/>
          </p:nvGrpSpPr>
          <p:grpSpPr bwMode="auto">
            <a:xfrm>
              <a:off x="3204" y="1555"/>
              <a:ext cx="2556" cy="317"/>
              <a:chOff x="2525" y="2149"/>
              <a:chExt cx="2014" cy="633"/>
            </a:xfrm>
          </p:grpSpPr>
          <p:sp>
            <p:nvSpPr>
              <p:cNvPr id="76887" name="Rectangle 11"/>
              <p:cNvSpPr>
                <a:spLocks noChangeArrowheads="1"/>
              </p:cNvSpPr>
              <p:nvPr/>
            </p:nvSpPr>
            <p:spPr bwMode="auto">
              <a:xfrm>
                <a:off x="2557" y="2149"/>
                <a:ext cx="1950"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solidFill>
                      <a:srgbClr val="000000"/>
                    </a:solidFill>
                    <a:latin typeface="Arial Narrow" charset="0"/>
                    <a:cs typeface="Times New Roman" charset="0"/>
                  </a:rPr>
                  <a:t> </a:t>
                </a:r>
                <a:r>
                  <a:rPr lang="zh-CN" altLang="en-US" b="1">
                    <a:solidFill>
                      <a:srgbClr val="000000"/>
                    </a:solidFill>
                    <a:latin typeface="Arial Narrow" charset="0"/>
                    <a:cs typeface="Times New Roman" charset="0"/>
                  </a:rPr>
                  <a:t>以斯拉记 </a:t>
                </a:r>
                <a:r>
                  <a:rPr lang="en-US" altLang="zh-CN" b="1">
                    <a:solidFill>
                      <a:srgbClr val="000000"/>
                    </a:solidFill>
                    <a:latin typeface="Arial Narrow" charset="0"/>
                    <a:cs typeface="Times New Roman" charset="0"/>
                  </a:rPr>
                  <a:t>7–10</a:t>
                </a:r>
                <a:endParaRPr lang="en-US" altLang="zh-CN" b="1">
                  <a:solidFill>
                    <a:srgbClr val="000000"/>
                  </a:solidFill>
                  <a:latin typeface="Arial Narrow" charset="0"/>
                  <a:cs typeface="SimSun" charset="0"/>
                </a:endParaRPr>
              </a:p>
            </p:txBody>
          </p:sp>
          <p:sp>
            <p:nvSpPr>
              <p:cNvPr id="76888" name="Rectangle 52"/>
              <p:cNvSpPr>
                <a:spLocks noChangeArrowheads="1"/>
              </p:cNvSpPr>
              <p:nvPr/>
            </p:nvSpPr>
            <p:spPr bwMode="auto">
              <a:xfrm>
                <a:off x="2525" y="2149"/>
                <a:ext cx="2014"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solidFill>
                    <a:srgbClr val="EAE8E2"/>
                  </a:solidFill>
                  <a:cs typeface="Times New Roman" charset="0"/>
                </a:endParaRPr>
              </a:p>
            </p:txBody>
          </p:sp>
        </p:grpSp>
        <p:grpSp>
          <p:nvGrpSpPr>
            <p:cNvPr id="76812" name="Group 55"/>
            <p:cNvGrpSpPr>
              <a:grpSpLocks/>
            </p:cNvGrpSpPr>
            <p:nvPr/>
          </p:nvGrpSpPr>
          <p:grpSpPr bwMode="auto">
            <a:xfrm>
              <a:off x="0" y="1872"/>
              <a:ext cx="2731" cy="317"/>
              <a:chOff x="0" y="2782"/>
              <a:chExt cx="2152" cy="633"/>
            </a:xfrm>
          </p:grpSpPr>
          <p:sp>
            <p:nvSpPr>
              <p:cNvPr id="76885" name="Rectangle 12"/>
              <p:cNvSpPr>
                <a:spLocks noChangeArrowheads="1"/>
              </p:cNvSpPr>
              <p:nvPr/>
            </p:nvSpPr>
            <p:spPr bwMode="auto">
              <a:xfrm>
                <a:off x="32" y="2782"/>
                <a:ext cx="2088"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solidFill>
                      <a:srgbClr val="000000"/>
                    </a:solidFill>
                    <a:latin typeface="Arial Narrow" charset="0"/>
                    <a:cs typeface="Times New Roman" charset="0"/>
                  </a:rPr>
                  <a:t> 50,000 </a:t>
                </a:r>
                <a:r>
                  <a:rPr lang="zh-CN" altLang="en-US" b="1">
                    <a:solidFill>
                      <a:srgbClr val="000000"/>
                    </a:solidFill>
                    <a:latin typeface="Arial Narrow" charset="0"/>
                    <a:cs typeface="Times New Roman" charset="0"/>
                  </a:rPr>
                  <a:t>归回</a:t>
                </a:r>
                <a:endParaRPr lang="en-US" altLang="zh-CN" b="1">
                  <a:solidFill>
                    <a:srgbClr val="000000"/>
                  </a:solidFill>
                  <a:latin typeface="Arial Narrow" charset="0"/>
                  <a:cs typeface="SimSun" charset="0"/>
                </a:endParaRPr>
              </a:p>
            </p:txBody>
          </p:sp>
          <p:sp>
            <p:nvSpPr>
              <p:cNvPr id="76886" name="Rectangle 54"/>
              <p:cNvSpPr>
                <a:spLocks noChangeArrowheads="1"/>
              </p:cNvSpPr>
              <p:nvPr/>
            </p:nvSpPr>
            <p:spPr bwMode="auto">
              <a:xfrm>
                <a:off x="0" y="2782"/>
                <a:ext cx="2152"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solidFill>
                    <a:srgbClr val="EAE8E2"/>
                  </a:solidFill>
                  <a:cs typeface="Times New Roman" charset="0"/>
                </a:endParaRPr>
              </a:p>
            </p:txBody>
          </p:sp>
        </p:grpSp>
        <p:grpSp>
          <p:nvGrpSpPr>
            <p:cNvPr id="76813" name="Group 57"/>
            <p:cNvGrpSpPr>
              <a:grpSpLocks/>
            </p:cNvGrpSpPr>
            <p:nvPr/>
          </p:nvGrpSpPr>
          <p:grpSpPr bwMode="auto">
            <a:xfrm>
              <a:off x="3204" y="1872"/>
              <a:ext cx="2556" cy="317"/>
              <a:chOff x="2525" y="2782"/>
              <a:chExt cx="2014" cy="633"/>
            </a:xfrm>
          </p:grpSpPr>
          <p:sp>
            <p:nvSpPr>
              <p:cNvPr id="76883" name="Rectangle 13"/>
              <p:cNvSpPr>
                <a:spLocks noChangeArrowheads="1"/>
              </p:cNvSpPr>
              <p:nvPr/>
            </p:nvSpPr>
            <p:spPr bwMode="auto">
              <a:xfrm>
                <a:off x="2557" y="2782"/>
                <a:ext cx="1950"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solidFill>
                      <a:srgbClr val="000000"/>
                    </a:solidFill>
                    <a:latin typeface="Arial Narrow" charset="0"/>
                    <a:cs typeface="Times New Roman" charset="0"/>
                  </a:rPr>
                  <a:t> 5,000 </a:t>
                </a:r>
                <a:r>
                  <a:rPr lang="zh-CN" altLang="en-US" b="1">
                    <a:solidFill>
                      <a:srgbClr val="000000"/>
                    </a:solidFill>
                    <a:latin typeface="Arial Narrow" charset="0"/>
                    <a:cs typeface="Times New Roman" charset="0"/>
                  </a:rPr>
                  <a:t>归回</a:t>
                </a:r>
                <a:endParaRPr lang="en-US" altLang="zh-CN" b="1">
                  <a:solidFill>
                    <a:srgbClr val="000000"/>
                  </a:solidFill>
                  <a:latin typeface="Arial Narrow" charset="0"/>
                  <a:cs typeface="SimSun" charset="0"/>
                </a:endParaRPr>
              </a:p>
            </p:txBody>
          </p:sp>
          <p:sp>
            <p:nvSpPr>
              <p:cNvPr id="76884" name="Rectangle 56"/>
              <p:cNvSpPr>
                <a:spLocks noChangeArrowheads="1"/>
              </p:cNvSpPr>
              <p:nvPr/>
            </p:nvSpPr>
            <p:spPr bwMode="auto">
              <a:xfrm>
                <a:off x="2525" y="2782"/>
                <a:ext cx="2014"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solidFill>
                    <a:srgbClr val="EAE8E2"/>
                  </a:solidFill>
                  <a:cs typeface="Times New Roman" charset="0"/>
                </a:endParaRPr>
              </a:p>
            </p:txBody>
          </p:sp>
        </p:grpSp>
        <p:grpSp>
          <p:nvGrpSpPr>
            <p:cNvPr id="76814" name="Group 59"/>
            <p:cNvGrpSpPr>
              <a:grpSpLocks/>
            </p:cNvGrpSpPr>
            <p:nvPr/>
          </p:nvGrpSpPr>
          <p:grpSpPr bwMode="auto">
            <a:xfrm>
              <a:off x="0" y="2189"/>
              <a:ext cx="2731" cy="317"/>
              <a:chOff x="0" y="3415"/>
              <a:chExt cx="2152" cy="633"/>
            </a:xfrm>
          </p:grpSpPr>
          <p:sp>
            <p:nvSpPr>
              <p:cNvPr id="76881" name="Rectangle 14"/>
              <p:cNvSpPr>
                <a:spLocks noChangeArrowheads="1"/>
              </p:cNvSpPr>
              <p:nvPr/>
            </p:nvSpPr>
            <p:spPr bwMode="auto">
              <a:xfrm>
                <a:off x="32" y="3415"/>
                <a:ext cx="2088"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solidFill>
                      <a:srgbClr val="000000"/>
                    </a:solidFill>
                    <a:latin typeface="Arial Narrow" charset="0"/>
                    <a:cs typeface="Times New Roman" charset="0"/>
                  </a:rPr>
                  <a:t> </a:t>
                </a:r>
                <a:r>
                  <a:rPr lang="zh-CN" altLang="en-US" b="1">
                    <a:solidFill>
                      <a:srgbClr val="000000"/>
                    </a:solidFill>
                    <a:latin typeface="Arial Narrow" charset="0"/>
                    <a:cs typeface="Times New Roman" charset="0"/>
                  </a:rPr>
                  <a:t>生存</a:t>
                </a:r>
                <a:endParaRPr lang="en-US" altLang="zh-CN" b="1">
                  <a:solidFill>
                    <a:srgbClr val="000000"/>
                  </a:solidFill>
                  <a:latin typeface="Arial Narrow" charset="0"/>
                  <a:cs typeface="SimSun" charset="0"/>
                </a:endParaRPr>
              </a:p>
            </p:txBody>
          </p:sp>
          <p:sp>
            <p:nvSpPr>
              <p:cNvPr id="76882" name="Rectangle 58"/>
              <p:cNvSpPr>
                <a:spLocks noChangeArrowheads="1"/>
              </p:cNvSpPr>
              <p:nvPr/>
            </p:nvSpPr>
            <p:spPr bwMode="auto">
              <a:xfrm>
                <a:off x="0" y="3415"/>
                <a:ext cx="2152"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solidFill>
                    <a:srgbClr val="EAE8E2"/>
                  </a:solidFill>
                  <a:cs typeface="Times New Roman" charset="0"/>
                </a:endParaRPr>
              </a:p>
            </p:txBody>
          </p:sp>
        </p:grpSp>
        <p:grpSp>
          <p:nvGrpSpPr>
            <p:cNvPr id="76815" name="Group 61"/>
            <p:cNvGrpSpPr>
              <a:grpSpLocks/>
            </p:cNvGrpSpPr>
            <p:nvPr/>
          </p:nvGrpSpPr>
          <p:grpSpPr bwMode="auto">
            <a:xfrm>
              <a:off x="3204" y="2189"/>
              <a:ext cx="2556" cy="317"/>
              <a:chOff x="2525" y="3415"/>
              <a:chExt cx="2014" cy="633"/>
            </a:xfrm>
          </p:grpSpPr>
          <p:sp>
            <p:nvSpPr>
              <p:cNvPr id="76879" name="Rectangle 15"/>
              <p:cNvSpPr>
                <a:spLocks noChangeArrowheads="1"/>
              </p:cNvSpPr>
              <p:nvPr/>
            </p:nvSpPr>
            <p:spPr bwMode="auto">
              <a:xfrm>
                <a:off x="2557" y="3415"/>
                <a:ext cx="1950"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solidFill>
                      <a:srgbClr val="000000"/>
                    </a:solidFill>
                    <a:latin typeface="Arial Narrow" charset="0"/>
                    <a:cs typeface="Times New Roman" charset="0"/>
                  </a:rPr>
                  <a:t> </a:t>
                </a:r>
                <a:r>
                  <a:rPr lang="zh-CN" altLang="en-US" b="1">
                    <a:solidFill>
                      <a:srgbClr val="000000"/>
                    </a:solidFill>
                    <a:latin typeface="Arial Narrow" charset="0"/>
                    <a:cs typeface="Times New Roman" charset="0"/>
                  </a:rPr>
                  <a:t>复兴</a:t>
                </a:r>
                <a:endParaRPr lang="en-US" altLang="zh-CN" b="1">
                  <a:solidFill>
                    <a:srgbClr val="000000"/>
                  </a:solidFill>
                  <a:latin typeface="Arial Narrow" charset="0"/>
                  <a:cs typeface="SimSun" charset="0"/>
                </a:endParaRPr>
              </a:p>
            </p:txBody>
          </p:sp>
          <p:sp>
            <p:nvSpPr>
              <p:cNvPr id="76880" name="Rectangle 60"/>
              <p:cNvSpPr>
                <a:spLocks noChangeArrowheads="1"/>
              </p:cNvSpPr>
              <p:nvPr/>
            </p:nvSpPr>
            <p:spPr bwMode="auto">
              <a:xfrm>
                <a:off x="2525" y="3415"/>
                <a:ext cx="2014"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solidFill>
                    <a:srgbClr val="EAE8E2"/>
                  </a:solidFill>
                  <a:cs typeface="Times New Roman" charset="0"/>
                </a:endParaRPr>
              </a:p>
            </p:txBody>
          </p:sp>
        </p:grpSp>
        <p:grpSp>
          <p:nvGrpSpPr>
            <p:cNvPr id="76816" name="Group 63"/>
            <p:cNvGrpSpPr>
              <a:grpSpLocks/>
            </p:cNvGrpSpPr>
            <p:nvPr/>
          </p:nvGrpSpPr>
          <p:grpSpPr bwMode="auto">
            <a:xfrm>
              <a:off x="0" y="2506"/>
              <a:ext cx="2731" cy="316"/>
              <a:chOff x="0" y="4048"/>
              <a:chExt cx="2152" cy="633"/>
            </a:xfrm>
          </p:grpSpPr>
          <p:sp>
            <p:nvSpPr>
              <p:cNvPr id="76877" name="Rectangle 16"/>
              <p:cNvSpPr>
                <a:spLocks noChangeArrowheads="1"/>
              </p:cNvSpPr>
              <p:nvPr/>
            </p:nvSpPr>
            <p:spPr bwMode="auto">
              <a:xfrm>
                <a:off x="32" y="4048"/>
                <a:ext cx="2088"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zh-CN" altLang="en-US" b="1">
                    <a:solidFill>
                      <a:srgbClr val="000000"/>
                    </a:solidFill>
                    <a:latin typeface="Arial Narrow" charset="0"/>
                    <a:cs typeface="Times New Roman" charset="0"/>
                  </a:rPr>
                  <a:t>工作</a:t>
                </a:r>
                <a:endParaRPr lang="en-US" altLang="zh-CN" b="1">
                  <a:solidFill>
                    <a:srgbClr val="000000"/>
                  </a:solidFill>
                  <a:latin typeface="Arial Narrow" charset="0"/>
                  <a:cs typeface="SimSun" charset="0"/>
                </a:endParaRPr>
              </a:p>
            </p:txBody>
          </p:sp>
          <p:sp>
            <p:nvSpPr>
              <p:cNvPr id="76878" name="Rectangle 62"/>
              <p:cNvSpPr>
                <a:spLocks noChangeArrowheads="1"/>
              </p:cNvSpPr>
              <p:nvPr/>
            </p:nvSpPr>
            <p:spPr bwMode="auto">
              <a:xfrm>
                <a:off x="0" y="4048"/>
                <a:ext cx="2152"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solidFill>
                    <a:srgbClr val="EAE8E2"/>
                  </a:solidFill>
                  <a:cs typeface="Times New Roman" charset="0"/>
                </a:endParaRPr>
              </a:p>
            </p:txBody>
          </p:sp>
        </p:grpSp>
        <p:grpSp>
          <p:nvGrpSpPr>
            <p:cNvPr id="76817" name="Group 65"/>
            <p:cNvGrpSpPr>
              <a:grpSpLocks/>
            </p:cNvGrpSpPr>
            <p:nvPr/>
          </p:nvGrpSpPr>
          <p:grpSpPr bwMode="auto">
            <a:xfrm>
              <a:off x="3204" y="2506"/>
              <a:ext cx="2556" cy="316"/>
              <a:chOff x="2525" y="4048"/>
              <a:chExt cx="2014" cy="633"/>
            </a:xfrm>
          </p:grpSpPr>
          <p:sp>
            <p:nvSpPr>
              <p:cNvPr id="76875" name="Rectangle 17"/>
              <p:cNvSpPr>
                <a:spLocks noChangeArrowheads="1"/>
              </p:cNvSpPr>
              <p:nvPr/>
            </p:nvSpPr>
            <p:spPr bwMode="auto">
              <a:xfrm>
                <a:off x="2557" y="4048"/>
                <a:ext cx="1950"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solidFill>
                      <a:srgbClr val="000000"/>
                    </a:solidFill>
                    <a:latin typeface="Arial Narrow" charset="0"/>
                    <a:cs typeface="Times New Roman" charset="0"/>
                  </a:rPr>
                  <a:t> </a:t>
                </a:r>
                <a:r>
                  <a:rPr lang="zh-CN" altLang="en-US" b="1">
                    <a:solidFill>
                      <a:srgbClr val="000000"/>
                    </a:solidFill>
                    <a:latin typeface="Arial Narrow" charset="0"/>
                    <a:cs typeface="Times New Roman" charset="0"/>
                  </a:rPr>
                  <a:t>敬拜</a:t>
                </a:r>
                <a:endParaRPr lang="en-US" altLang="zh-CN" b="1">
                  <a:solidFill>
                    <a:srgbClr val="000000"/>
                  </a:solidFill>
                  <a:latin typeface="Arial Narrow" charset="0"/>
                  <a:cs typeface="SimSun" charset="0"/>
                </a:endParaRPr>
              </a:p>
            </p:txBody>
          </p:sp>
          <p:sp>
            <p:nvSpPr>
              <p:cNvPr id="76876" name="Rectangle 64"/>
              <p:cNvSpPr>
                <a:spLocks noChangeArrowheads="1"/>
              </p:cNvSpPr>
              <p:nvPr/>
            </p:nvSpPr>
            <p:spPr bwMode="auto">
              <a:xfrm>
                <a:off x="2525" y="4048"/>
                <a:ext cx="2014"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solidFill>
                    <a:srgbClr val="EAE8E2"/>
                  </a:solidFill>
                  <a:cs typeface="Times New Roman" charset="0"/>
                </a:endParaRPr>
              </a:p>
            </p:txBody>
          </p:sp>
        </p:grpSp>
        <p:grpSp>
          <p:nvGrpSpPr>
            <p:cNvPr id="76818" name="Group 67"/>
            <p:cNvGrpSpPr>
              <a:grpSpLocks/>
            </p:cNvGrpSpPr>
            <p:nvPr/>
          </p:nvGrpSpPr>
          <p:grpSpPr bwMode="auto">
            <a:xfrm>
              <a:off x="0" y="2822"/>
              <a:ext cx="2731" cy="317"/>
              <a:chOff x="0" y="4681"/>
              <a:chExt cx="2152" cy="633"/>
            </a:xfrm>
          </p:grpSpPr>
          <p:sp>
            <p:nvSpPr>
              <p:cNvPr id="76873" name="Rectangle 18"/>
              <p:cNvSpPr>
                <a:spLocks noChangeArrowheads="1"/>
              </p:cNvSpPr>
              <p:nvPr/>
            </p:nvSpPr>
            <p:spPr bwMode="auto">
              <a:xfrm>
                <a:off x="32" y="4681"/>
                <a:ext cx="2088"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solidFill>
                      <a:srgbClr val="000000"/>
                    </a:solidFill>
                    <a:latin typeface="Arial Narrow" charset="0"/>
                    <a:cs typeface="Times New Roman" charset="0"/>
                  </a:rPr>
                  <a:t> 538-516 BC (22 </a:t>
                </a:r>
                <a:r>
                  <a:rPr lang="zh-CN" altLang="en-US" b="1">
                    <a:solidFill>
                      <a:srgbClr val="000000"/>
                    </a:solidFill>
                    <a:latin typeface="Arial Narrow" charset="0"/>
                    <a:cs typeface="Times New Roman" charset="0"/>
                  </a:rPr>
                  <a:t>年</a:t>
                </a:r>
                <a:r>
                  <a:rPr lang="en-US" altLang="zh-CN" b="1">
                    <a:solidFill>
                      <a:srgbClr val="000000"/>
                    </a:solidFill>
                    <a:latin typeface="Arial Narrow" charset="0"/>
                    <a:cs typeface="Times New Roman" charset="0"/>
                  </a:rPr>
                  <a:t>)</a:t>
                </a:r>
                <a:endParaRPr lang="en-US" altLang="zh-CN" b="1">
                  <a:solidFill>
                    <a:srgbClr val="000000"/>
                  </a:solidFill>
                  <a:latin typeface="Arial Narrow" charset="0"/>
                  <a:cs typeface="SimSun" charset="0"/>
                </a:endParaRPr>
              </a:p>
            </p:txBody>
          </p:sp>
          <p:sp>
            <p:nvSpPr>
              <p:cNvPr id="76874" name="Rectangle 66"/>
              <p:cNvSpPr>
                <a:spLocks noChangeArrowheads="1"/>
              </p:cNvSpPr>
              <p:nvPr/>
            </p:nvSpPr>
            <p:spPr bwMode="auto">
              <a:xfrm>
                <a:off x="0" y="4681"/>
                <a:ext cx="2152"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solidFill>
                    <a:srgbClr val="EAE8E2"/>
                  </a:solidFill>
                  <a:cs typeface="Times New Roman" charset="0"/>
                </a:endParaRPr>
              </a:p>
            </p:txBody>
          </p:sp>
        </p:grpSp>
        <p:grpSp>
          <p:nvGrpSpPr>
            <p:cNvPr id="76819" name="Group 69"/>
            <p:cNvGrpSpPr>
              <a:grpSpLocks/>
            </p:cNvGrpSpPr>
            <p:nvPr/>
          </p:nvGrpSpPr>
          <p:grpSpPr bwMode="auto">
            <a:xfrm>
              <a:off x="3204" y="2822"/>
              <a:ext cx="2556" cy="317"/>
              <a:chOff x="2525" y="4681"/>
              <a:chExt cx="2014" cy="633"/>
            </a:xfrm>
          </p:grpSpPr>
          <p:sp>
            <p:nvSpPr>
              <p:cNvPr id="76871" name="Rectangle 19"/>
              <p:cNvSpPr>
                <a:spLocks noChangeArrowheads="1"/>
              </p:cNvSpPr>
              <p:nvPr/>
            </p:nvSpPr>
            <p:spPr bwMode="auto">
              <a:xfrm>
                <a:off x="2557" y="4681"/>
                <a:ext cx="1950"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solidFill>
                      <a:srgbClr val="000000"/>
                    </a:solidFill>
                    <a:latin typeface="Arial Narrow" charset="0"/>
                    <a:cs typeface="Times New Roman" charset="0"/>
                  </a:rPr>
                  <a:t> 458-457 BC (1 </a:t>
                </a:r>
                <a:r>
                  <a:rPr lang="zh-CN" altLang="en-US" b="1">
                    <a:solidFill>
                      <a:srgbClr val="000000"/>
                    </a:solidFill>
                    <a:latin typeface="Arial Narrow" charset="0"/>
                    <a:cs typeface="Times New Roman" charset="0"/>
                  </a:rPr>
                  <a:t>年</a:t>
                </a:r>
                <a:r>
                  <a:rPr lang="en-US" altLang="zh-CN" b="1">
                    <a:solidFill>
                      <a:srgbClr val="000000"/>
                    </a:solidFill>
                    <a:latin typeface="Arial Narrow" charset="0"/>
                    <a:cs typeface="Times New Roman" charset="0"/>
                  </a:rPr>
                  <a:t>)</a:t>
                </a:r>
                <a:endParaRPr lang="en-US" altLang="zh-CN" b="1">
                  <a:solidFill>
                    <a:srgbClr val="000000"/>
                  </a:solidFill>
                  <a:latin typeface="Arial Narrow" charset="0"/>
                  <a:cs typeface="SimSun" charset="0"/>
                </a:endParaRPr>
              </a:p>
            </p:txBody>
          </p:sp>
          <p:sp>
            <p:nvSpPr>
              <p:cNvPr id="76872" name="Rectangle 68"/>
              <p:cNvSpPr>
                <a:spLocks noChangeArrowheads="1"/>
              </p:cNvSpPr>
              <p:nvPr/>
            </p:nvSpPr>
            <p:spPr bwMode="auto">
              <a:xfrm>
                <a:off x="2525" y="4681"/>
                <a:ext cx="2014"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solidFill>
                    <a:srgbClr val="EAE8E2"/>
                  </a:solidFill>
                  <a:cs typeface="Times New Roman" charset="0"/>
                </a:endParaRPr>
              </a:p>
            </p:txBody>
          </p:sp>
        </p:grpSp>
        <p:grpSp>
          <p:nvGrpSpPr>
            <p:cNvPr id="76820" name="Group 71"/>
            <p:cNvGrpSpPr>
              <a:grpSpLocks/>
            </p:cNvGrpSpPr>
            <p:nvPr/>
          </p:nvGrpSpPr>
          <p:grpSpPr bwMode="auto">
            <a:xfrm>
              <a:off x="0" y="3139"/>
              <a:ext cx="2731" cy="317"/>
              <a:chOff x="0" y="5314"/>
              <a:chExt cx="2152" cy="633"/>
            </a:xfrm>
          </p:grpSpPr>
          <p:sp>
            <p:nvSpPr>
              <p:cNvPr id="76869" name="Rectangle 20"/>
              <p:cNvSpPr>
                <a:spLocks noChangeArrowheads="1"/>
              </p:cNvSpPr>
              <p:nvPr/>
            </p:nvSpPr>
            <p:spPr bwMode="auto">
              <a:xfrm>
                <a:off x="32" y="5314"/>
                <a:ext cx="2088"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solidFill>
                      <a:srgbClr val="000000"/>
                    </a:solidFill>
                    <a:latin typeface="Arial Narrow" charset="0"/>
                    <a:cs typeface="Times New Roman" charset="0"/>
                  </a:rPr>
                  <a:t> </a:t>
                </a:r>
              </a:p>
              <a:p>
                <a:pPr algn="ctr" eaLnBrk="0" hangingPunct="0"/>
                <a:r>
                  <a:rPr lang="zh-CN" altLang="en-US" b="1">
                    <a:solidFill>
                      <a:srgbClr val="000000"/>
                    </a:solidFill>
                    <a:latin typeface="Arial Narrow" charset="0"/>
                    <a:cs typeface="Times New Roman" charset="0"/>
                  </a:rPr>
                  <a:t>外来的敌对</a:t>
                </a:r>
                <a:r>
                  <a:rPr lang="en-US" altLang="zh-CN" b="1">
                    <a:solidFill>
                      <a:srgbClr val="000000"/>
                    </a:solidFill>
                    <a:latin typeface="Arial Narrow" charset="0"/>
                    <a:cs typeface="Times New Roman" charset="0"/>
                  </a:rPr>
                  <a:t>: </a:t>
                </a:r>
                <a:r>
                  <a:rPr lang="zh-CN" altLang="en-US" b="1">
                    <a:solidFill>
                      <a:srgbClr val="000000"/>
                    </a:solidFill>
                    <a:latin typeface="Arial Narrow" charset="0"/>
                    <a:cs typeface="Times New Roman" charset="0"/>
                  </a:rPr>
                  <a:t>撒马利亚人</a:t>
                </a:r>
                <a:r>
                  <a:rPr lang="en-US" altLang="zh-CN" b="1">
                    <a:solidFill>
                      <a:srgbClr val="000000"/>
                    </a:solidFill>
                    <a:latin typeface="Arial Narrow" charset="0"/>
                    <a:cs typeface="Times New Roman" charset="0"/>
                  </a:rPr>
                  <a:t> </a:t>
                </a:r>
              </a:p>
              <a:p>
                <a:pPr algn="ctr" eaLnBrk="0" hangingPunct="0"/>
                <a:endParaRPr lang="en-US" altLang="zh-CN" b="1">
                  <a:solidFill>
                    <a:srgbClr val="000000"/>
                  </a:solidFill>
                  <a:latin typeface="Arial Narrow" charset="0"/>
                  <a:cs typeface="SimSun" charset="0"/>
                </a:endParaRPr>
              </a:p>
            </p:txBody>
          </p:sp>
          <p:sp>
            <p:nvSpPr>
              <p:cNvPr id="76870" name="Rectangle 70"/>
              <p:cNvSpPr>
                <a:spLocks noChangeArrowheads="1"/>
              </p:cNvSpPr>
              <p:nvPr/>
            </p:nvSpPr>
            <p:spPr bwMode="auto">
              <a:xfrm>
                <a:off x="0" y="5314"/>
                <a:ext cx="2152"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solidFill>
                    <a:srgbClr val="EAE8E2"/>
                  </a:solidFill>
                  <a:cs typeface="Times New Roman" charset="0"/>
                </a:endParaRPr>
              </a:p>
            </p:txBody>
          </p:sp>
        </p:grpSp>
        <p:grpSp>
          <p:nvGrpSpPr>
            <p:cNvPr id="76821" name="Group 73"/>
            <p:cNvGrpSpPr>
              <a:grpSpLocks/>
            </p:cNvGrpSpPr>
            <p:nvPr/>
          </p:nvGrpSpPr>
          <p:grpSpPr bwMode="auto">
            <a:xfrm>
              <a:off x="3204" y="3139"/>
              <a:ext cx="2556" cy="317"/>
              <a:chOff x="2525" y="5314"/>
              <a:chExt cx="2014" cy="633"/>
            </a:xfrm>
          </p:grpSpPr>
          <p:sp>
            <p:nvSpPr>
              <p:cNvPr id="76867" name="Rectangle 21"/>
              <p:cNvSpPr>
                <a:spLocks noChangeArrowheads="1"/>
              </p:cNvSpPr>
              <p:nvPr/>
            </p:nvSpPr>
            <p:spPr bwMode="auto">
              <a:xfrm>
                <a:off x="2557" y="5314"/>
                <a:ext cx="1950"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sz="2200" b="1">
                    <a:solidFill>
                      <a:srgbClr val="000000"/>
                    </a:solidFill>
                    <a:latin typeface="Arial Narrow" charset="0"/>
                    <a:cs typeface="Times New Roman" charset="0"/>
                  </a:rPr>
                  <a:t> </a:t>
                </a:r>
                <a:r>
                  <a:rPr lang="zh-CN" altLang="en-US" sz="2200" b="1">
                    <a:solidFill>
                      <a:srgbClr val="000000"/>
                    </a:solidFill>
                    <a:latin typeface="Arial Narrow" charset="0"/>
                    <a:cs typeface="Times New Roman" charset="0"/>
                  </a:rPr>
                  <a:t>内部的敌对</a:t>
                </a:r>
                <a:r>
                  <a:rPr lang="en-US" altLang="zh-CN" sz="2200" b="1">
                    <a:solidFill>
                      <a:srgbClr val="000000"/>
                    </a:solidFill>
                    <a:latin typeface="Arial Narrow" charset="0"/>
                    <a:cs typeface="Times New Roman" charset="0"/>
                  </a:rPr>
                  <a:t>: </a:t>
                </a:r>
                <a:r>
                  <a:rPr lang="zh-CN" altLang="en-US" sz="2200" b="1">
                    <a:solidFill>
                      <a:srgbClr val="000000"/>
                    </a:solidFill>
                    <a:latin typeface="Arial Narrow" charset="0"/>
                    <a:cs typeface="Times New Roman" charset="0"/>
                  </a:rPr>
                  <a:t>通婚</a:t>
                </a:r>
                <a:endParaRPr lang="en-US" altLang="zh-CN" sz="2200" b="1">
                  <a:solidFill>
                    <a:srgbClr val="000000"/>
                  </a:solidFill>
                  <a:latin typeface="Arial Narrow" charset="0"/>
                  <a:cs typeface="SimSun" charset="0"/>
                </a:endParaRPr>
              </a:p>
            </p:txBody>
          </p:sp>
          <p:sp>
            <p:nvSpPr>
              <p:cNvPr id="76868" name="Rectangle 72"/>
              <p:cNvSpPr>
                <a:spLocks noChangeArrowheads="1"/>
              </p:cNvSpPr>
              <p:nvPr/>
            </p:nvSpPr>
            <p:spPr bwMode="auto">
              <a:xfrm>
                <a:off x="2525" y="5314"/>
                <a:ext cx="2014"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solidFill>
                    <a:srgbClr val="EAE8E2"/>
                  </a:solidFill>
                  <a:cs typeface="Times New Roman" charset="0"/>
                </a:endParaRPr>
              </a:p>
            </p:txBody>
          </p:sp>
        </p:grpSp>
        <p:grpSp>
          <p:nvGrpSpPr>
            <p:cNvPr id="76822" name="Group 75"/>
            <p:cNvGrpSpPr>
              <a:grpSpLocks/>
            </p:cNvGrpSpPr>
            <p:nvPr/>
          </p:nvGrpSpPr>
          <p:grpSpPr bwMode="auto">
            <a:xfrm>
              <a:off x="0" y="3456"/>
              <a:ext cx="1025" cy="374"/>
              <a:chOff x="0" y="5947"/>
              <a:chExt cx="808" cy="748"/>
            </a:xfrm>
          </p:grpSpPr>
          <p:sp>
            <p:nvSpPr>
              <p:cNvPr id="76865" name="Rectangle 22"/>
              <p:cNvSpPr>
                <a:spLocks noChangeArrowheads="1"/>
              </p:cNvSpPr>
              <p:nvPr/>
            </p:nvSpPr>
            <p:spPr bwMode="auto">
              <a:xfrm>
                <a:off x="32" y="5947"/>
                <a:ext cx="744" cy="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lnSpc>
                    <a:spcPct val="80000"/>
                  </a:lnSpc>
                </a:pPr>
                <a:r>
                  <a:rPr lang="zh-CN" altLang="en-US" b="1">
                    <a:solidFill>
                      <a:srgbClr val="000000"/>
                    </a:solidFill>
                    <a:latin typeface="Arial Narrow" charset="0"/>
                    <a:cs typeface="Times New Roman" charset="0"/>
                  </a:rPr>
                  <a:t>归回</a:t>
                </a:r>
                <a:endParaRPr lang="en-US" altLang="zh-CN" b="1">
                  <a:solidFill>
                    <a:srgbClr val="000000"/>
                  </a:solidFill>
                  <a:latin typeface="Arial Narrow" charset="0"/>
                  <a:cs typeface="Times New Roman" charset="0"/>
                </a:endParaRPr>
              </a:p>
              <a:p>
                <a:pPr algn="ctr" eaLnBrk="0" hangingPunct="0">
                  <a:lnSpc>
                    <a:spcPct val="80000"/>
                  </a:lnSpc>
                </a:pPr>
                <a:r>
                  <a:rPr lang="en-US" altLang="zh-CN" b="1">
                    <a:solidFill>
                      <a:srgbClr val="000000"/>
                    </a:solidFill>
                    <a:latin typeface="Arial Narrow" charset="0"/>
                    <a:cs typeface="Times New Roman" charset="0"/>
                  </a:rPr>
                  <a:t>1–2</a:t>
                </a:r>
                <a:endParaRPr lang="en-US" altLang="zh-CN" b="1">
                  <a:solidFill>
                    <a:srgbClr val="000000"/>
                  </a:solidFill>
                  <a:latin typeface="Arial Narrow" charset="0"/>
                  <a:cs typeface="SimSun" charset="0"/>
                </a:endParaRPr>
              </a:p>
            </p:txBody>
          </p:sp>
          <p:sp>
            <p:nvSpPr>
              <p:cNvPr id="76866" name="Rectangle 74"/>
              <p:cNvSpPr>
                <a:spLocks noChangeArrowheads="1"/>
              </p:cNvSpPr>
              <p:nvPr/>
            </p:nvSpPr>
            <p:spPr bwMode="auto">
              <a:xfrm>
                <a:off x="0" y="5947"/>
                <a:ext cx="808" cy="74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solidFill>
                    <a:srgbClr val="EAE8E2"/>
                  </a:solidFill>
                  <a:cs typeface="Times New Roman" charset="0"/>
                </a:endParaRPr>
              </a:p>
            </p:txBody>
          </p:sp>
        </p:grpSp>
        <p:grpSp>
          <p:nvGrpSpPr>
            <p:cNvPr id="76823" name="Group 77"/>
            <p:cNvGrpSpPr>
              <a:grpSpLocks/>
            </p:cNvGrpSpPr>
            <p:nvPr/>
          </p:nvGrpSpPr>
          <p:grpSpPr bwMode="auto">
            <a:xfrm>
              <a:off x="1025" y="3456"/>
              <a:ext cx="1706" cy="374"/>
              <a:chOff x="808" y="5947"/>
              <a:chExt cx="1344" cy="748"/>
            </a:xfrm>
          </p:grpSpPr>
          <p:sp>
            <p:nvSpPr>
              <p:cNvPr id="76863" name="Rectangle 23"/>
              <p:cNvSpPr>
                <a:spLocks noChangeArrowheads="1"/>
              </p:cNvSpPr>
              <p:nvPr/>
            </p:nvSpPr>
            <p:spPr bwMode="auto">
              <a:xfrm>
                <a:off x="840" y="5947"/>
                <a:ext cx="1280" cy="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lnSpc>
                    <a:spcPct val="80000"/>
                  </a:lnSpc>
                </a:pPr>
                <a:r>
                  <a:rPr lang="zh-CN" altLang="en-US" b="1">
                    <a:solidFill>
                      <a:srgbClr val="000000"/>
                    </a:solidFill>
                    <a:latin typeface="Arial Narrow" charset="0"/>
                    <a:cs typeface="Times New Roman" charset="0"/>
                  </a:rPr>
                  <a:t>重建</a:t>
                </a:r>
                <a:endParaRPr lang="en-US" altLang="zh-CN" b="1">
                  <a:solidFill>
                    <a:srgbClr val="000000"/>
                  </a:solidFill>
                  <a:latin typeface="Arial Narrow" charset="0"/>
                  <a:cs typeface="Times New Roman" charset="0"/>
                </a:endParaRPr>
              </a:p>
              <a:p>
                <a:pPr algn="ctr" eaLnBrk="0" hangingPunct="0">
                  <a:lnSpc>
                    <a:spcPct val="80000"/>
                  </a:lnSpc>
                </a:pPr>
                <a:r>
                  <a:rPr lang="en-US" altLang="zh-CN" b="1">
                    <a:solidFill>
                      <a:srgbClr val="000000"/>
                    </a:solidFill>
                    <a:latin typeface="Arial Narrow" charset="0"/>
                    <a:cs typeface="Times New Roman" charset="0"/>
                  </a:rPr>
                  <a:t>3–6</a:t>
                </a:r>
                <a:endParaRPr lang="en-US" altLang="zh-CN" b="1">
                  <a:solidFill>
                    <a:srgbClr val="000000"/>
                  </a:solidFill>
                  <a:latin typeface="Arial Narrow" charset="0"/>
                  <a:cs typeface="SimSun" charset="0"/>
                </a:endParaRPr>
              </a:p>
            </p:txBody>
          </p:sp>
          <p:sp>
            <p:nvSpPr>
              <p:cNvPr id="76864" name="Rectangle 76"/>
              <p:cNvSpPr>
                <a:spLocks noChangeArrowheads="1"/>
              </p:cNvSpPr>
              <p:nvPr/>
            </p:nvSpPr>
            <p:spPr bwMode="auto">
              <a:xfrm>
                <a:off x="808" y="5947"/>
                <a:ext cx="1344" cy="74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solidFill>
                    <a:srgbClr val="EAE8E2"/>
                  </a:solidFill>
                  <a:cs typeface="Times New Roman" charset="0"/>
                </a:endParaRPr>
              </a:p>
            </p:txBody>
          </p:sp>
        </p:grpSp>
        <p:grpSp>
          <p:nvGrpSpPr>
            <p:cNvPr id="76824" name="Group 79"/>
            <p:cNvGrpSpPr>
              <a:grpSpLocks/>
            </p:cNvGrpSpPr>
            <p:nvPr/>
          </p:nvGrpSpPr>
          <p:grpSpPr bwMode="auto">
            <a:xfrm>
              <a:off x="3204" y="3456"/>
              <a:ext cx="1343" cy="374"/>
              <a:chOff x="2525" y="5947"/>
              <a:chExt cx="1058" cy="748"/>
            </a:xfrm>
          </p:grpSpPr>
          <p:sp>
            <p:nvSpPr>
              <p:cNvPr id="76861" name="Rectangle 24"/>
              <p:cNvSpPr>
                <a:spLocks noChangeArrowheads="1"/>
              </p:cNvSpPr>
              <p:nvPr/>
            </p:nvSpPr>
            <p:spPr bwMode="auto">
              <a:xfrm>
                <a:off x="2557" y="5947"/>
                <a:ext cx="994" cy="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lnSpc>
                    <a:spcPct val="80000"/>
                  </a:lnSpc>
                </a:pPr>
                <a:r>
                  <a:rPr lang="en-US" altLang="zh-CN" b="1">
                    <a:solidFill>
                      <a:srgbClr val="000000"/>
                    </a:solidFill>
                    <a:latin typeface="Arial Narrow" charset="0"/>
                    <a:cs typeface="Times New Roman" charset="0"/>
                  </a:rPr>
                  <a:t> </a:t>
                </a:r>
                <a:r>
                  <a:rPr lang="zh-CN" altLang="en-US" b="1">
                    <a:solidFill>
                      <a:srgbClr val="000000"/>
                    </a:solidFill>
                    <a:latin typeface="Arial Narrow" charset="0"/>
                    <a:cs typeface="Times New Roman" charset="0"/>
                  </a:rPr>
                  <a:t>归回               </a:t>
                </a:r>
                <a:r>
                  <a:rPr lang="en-US" altLang="zh-CN" b="1">
                    <a:solidFill>
                      <a:srgbClr val="000000"/>
                    </a:solidFill>
                    <a:latin typeface="Arial Narrow" charset="0"/>
                    <a:cs typeface="Times New Roman" charset="0"/>
                  </a:rPr>
                  <a:t>7–8</a:t>
                </a:r>
                <a:endParaRPr lang="en-US" altLang="zh-CN" b="1">
                  <a:solidFill>
                    <a:srgbClr val="000000"/>
                  </a:solidFill>
                  <a:latin typeface="Arial Narrow" charset="0"/>
                  <a:cs typeface="SimSun" charset="0"/>
                </a:endParaRPr>
              </a:p>
            </p:txBody>
          </p:sp>
          <p:sp>
            <p:nvSpPr>
              <p:cNvPr id="76862" name="Rectangle 78"/>
              <p:cNvSpPr>
                <a:spLocks noChangeArrowheads="1"/>
              </p:cNvSpPr>
              <p:nvPr/>
            </p:nvSpPr>
            <p:spPr bwMode="auto">
              <a:xfrm>
                <a:off x="2525" y="5947"/>
                <a:ext cx="1058" cy="74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solidFill>
                    <a:srgbClr val="EAE8E2"/>
                  </a:solidFill>
                  <a:cs typeface="Times New Roman" charset="0"/>
                </a:endParaRPr>
              </a:p>
            </p:txBody>
          </p:sp>
        </p:grpSp>
        <p:grpSp>
          <p:nvGrpSpPr>
            <p:cNvPr id="76825" name="Group 81"/>
            <p:cNvGrpSpPr>
              <a:grpSpLocks/>
            </p:cNvGrpSpPr>
            <p:nvPr/>
          </p:nvGrpSpPr>
          <p:grpSpPr bwMode="auto">
            <a:xfrm>
              <a:off x="4547" y="3456"/>
              <a:ext cx="1213" cy="374"/>
              <a:chOff x="3583" y="5947"/>
              <a:chExt cx="956" cy="748"/>
            </a:xfrm>
          </p:grpSpPr>
          <p:sp>
            <p:nvSpPr>
              <p:cNvPr id="76859" name="Rectangle 25"/>
              <p:cNvSpPr>
                <a:spLocks noChangeArrowheads="1"/>
              </p:cNvSpPr>
              <p:nvPr/>
            </p:nvSpPr>
            <p:spPr bwMode="auto">
              <a:xfrm>
                <a:off x="3615" y="5947"/>
                <a:ext cx="892" cy="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lnSpc>
                    <a:spcPct val="80000"/>
                  </a:lnSpc>
                </a:pPr>
                <a:r>
                  <a:rPr lang="en-US" altLang="zh-CN" b="1">
                    <a:solidFill>
                      <a:srgbClr val="000000"/>
                    </a:solidFill>
                    <a:latin typeface="Arial Narrow" charset="0"/>
                    <a:cs typeface="Times New Roman" charset="0"/>
                  </a:rPr>
                  <a:t> </a:t>
                </a:r>
                <a:r>
                  <a:rPr lang="zh-CN" altLang="en-US" b="1">
                    <a:solidFill>
                      <a:srgbClr val="000000"/>
                    </a:solidFill>
                    <a:latin typeface="Arial Narrow" charset="0"/>
                    <a:cs typeface="Times New Roman" charset="0"/>
                  </a:rPr>
                  <a:t>重建</a:t>
                </a:r>
                <a:endParaRPr lang="en-US" altLang="zh-CN" b="1">
                  <a:solidFill>
                    <a:srgbClr val="000000"/>
                  </a:solidFill>
                  <a:latin typeface="Arial Narrow" charset="0"/>
                  <a:cs typeface="Times New Roman" charset="0"/>
                </a:endParaRPr>
              </a:p>
              <a:p>
                <a:pPr algn="ctr" eaLnBrk="0" hangingPunct="0">
                  <a:lnSpc>
                    <a:spcPct val="80000"/>
                  </a:lnSpc>
                </a:pPr>
                <a:r>
                  <a:rPr lang="en-US" altLang="zh-CN" b="1">
                    <a:solidFill>
                      <a:srgbClr val="000000"/>
                    </a:solidFill>
                    <a:latin typeface="Arial Narrow" charset="0"/>
                    <a:cs typeface="Times New Roman" charset="0"/>
                  </a:rPr>
                  <a:t>9–10</a:t>
                </a:r>
                <a:endParaRPr lang="en-US" altLang="zh-CN" b="1">
                  <a:solidFill>
                    <a:srgbClr val="000000"/>
                  </a:solidFill>
                  <a:latin typeface="Arial Narrow" charset="0"/>
                  <a:cs typeface="SimSun" charset="0"/>
                </a:endParaRPr>
              </a:p>
            </p:txBody>
          </p:sp>
          <p:sp>
            <p:nvSpPr>
              <p:cNvPr id="76860" name="Rectangle 80"/>
              <p:cNvSpPr>
                <a:spLocks noChangeArrowheads="1"/>
              </p:cNvSpPr>
              <p:nvPr/>
            </p:nvSpPr>
            <p:spPr bwMode="auto">
              <a:xfrm>
                <a:off x="3583" y="5947"/>
                <a:ext cx="956" cy="74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solidFill>
                    <a:srgbClr val="EAE8E2"/>
                  </a:solidFill>
                  <a:cs typeface="Times New Roman" charset="0"/>
                </a:endParaRPr>
              </a:p>
            </p:txBody>
          </p:sp>
        </p:grpSp>
        <p:grpSp>
          <p:nvGrpSpPr>
            <p:cNvPr id="76826" name="Group 83"/>
            <p:cNvGrpSpPr>
              <a:grpSpLocks/>
            </p:cNvGrpSpPr>
            <p:nvPr/>
          </p:nvGrpSpPr>
          <p:grpSpPr bwMode="auto">
            <a:xfrm>
              <a:off x="0" y="3830"/>
              <a:ext cx="442" cy="442"/>
              <a:chOff x="0" y="6695"/>
              <a:chExt cx="348" cy="883"/>
            </a:xfrm>
          </p:grpSpPr>
          <p:sp>
            <p:nvSpPr>
              <p:cNvPr id="76857" name="Rectangle 26"/>
              <p:cNvSpPr>
                <a:spLocks noChangeArrowheads="1"/>
              </p:cNvSpPr>
              <p:nvPr/>
            </p:nvSpPr>
            <p:spPr bwMode="auto">
              <a:xfrm>
                <a:off x="32" y="6695"/>
                <a:ext cx="284" cy="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400" b="1">
                    <a:solidFill>
                      <a:srgbClr val="000000"/>
                    </a:solidFill>
                    <a:latin typeface="Arial Narrow" charset="0"/>
                    <a:cs typeface="Times New Roman" charset="0"/>
                  </a:rPr>
                  <a:t> </a:t>
                </a:r>
                <a:r>
                  <a:rPr lang="zh-CN" altLang="en-US" sz="1400" b="1">
                    <a:solidFill>
                      <a:srgbClr val="000000"/>
                    </a:solidFill>
                    <a:latin typeface="Arial Narrow" charset="0"/>
                    <a:cs typeface="Times New Roman" charset="0"/>
                  </a:rPr>
                  <a:t>告示</a:t>
                </a:r>
                <a:endParaRPr lang="en-US" altLang="zh-CN" sz="1400" b="1">
                  <a:solidFill>
                    <a:srgbClr val="000000"/>
                  </a:solidFill>
                  <a:latin typeface="Arial Narrow" charset="0"/>
                  <a:cs typeface="Times New Roman" charset="0"/>
                </a:endParaRPr>
              </a:p>
              <a:p>
                <a:pPr algn="ctr" eaLnBrk="0" hangingPunct="0"/>
                <a:r>
                  <a:rPr lang="en-US" altLang="zh-CN" sz="1600" b="1">
                    <a:solidFill>
                      <a:srgbClr val="000000"/>
                    </a:solidFill>
                    <a:latin typeface="Arial Narrow" charset="0"/>
                    <a:cs typeface="Times New Roman" charset="0"/>
                  </a:rPr>
                  <a:t>1</a:t>
                </a:r>
                <a:endParaRPr lang="en-US" altLang="zh-CN" sz="1600" b="1">
                  <a:solidFill>
                    <a:srgbClr val="000000"/>
                  </a:solidFill>
                  <a:latin typeface="Arial Narrow" charset="0"/>
                  <a:cs typeface="SimSun" charset="0"/>
                </a:endParaRPr>
              </a:p>
            </p:txBody>
          </p:sp>
          <p:sp>
            <p:nvSpPr>
              <p:cNvPr id="76858" name="Rectangle 82"/>
              <p:cNvSpPr>
                <a:spLocks noChangeArrowheads="1"/>
              </p:cNvSpPr>
              <p:nvPr/>
            </p:nvSpPr>
            <p:spPr bwMode="auto">
              <a:xfrm>
                <a:off x="0" y="6695"/>
                <a:ext cx="348" cy="88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solidFill>
                    <a:srgbClr val="EAE8E2"/>
                  </a:solidFill>
                  <a:cs typeface="Times New Roman" charset="0"/>
                </a:endParaRPr>
              </a:p>
            </p:txBody>
          </p:sp>
        </p:grpSp>
        <p:grpSp>
          <p:nvGrpSpPr>
            <p:cNvPr id="76827" name="Group 85"/>
            <p:cNvGrpSpPr>
              <a:grpSpLocks/>
            </p:cNvGrpSpPr>
            <p:nvPr/>
          </p:nvGrpSpPr>
          <p:grpSpPr bwMode="auto">
            <a:xfrm>
              <a:off x="442" y="3830"/>
              <a:ext cx="583" cy="442"/>
              <a:chOff x="348" y="6695"/>
              <a:chExt cx="460" cy="883"/>
            </a:xfrm>
          </p:grpSpPr>
          <p:sp>
            <p:nvSpPr>
              <p:cNvPr id="76855" name="Rectangle 27"/>
              <p:cNvSpPr>
                <a:spLocks noChangeArrowheads="1"/>
              </p:cNvSpPr>
              <p:nvPr/>
            </p:nvSpPr>
            <p:spPr bwMode="auto">
              <a:xfrm>
                <a:off x="380" y="6695"/>
                <a:ext cx="396" cy="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400" b="1">
                    <a:solidFill>
                      <a:srgbClr val="000000"/>
                    </a:solidFill>
                    <a:latin typeface="Arial Narrow" charset="0"/>
                    <a:cs typeface="Times New Roman" charset="0"/>
                  </a:rPr>
                  <a:t> </a:t>
                </a:r>
                <a:r>
                  <a:rPr lang="zh-CN" altLang="en-US" sz="1400" b="1">
                    <a:solidFill>
                      <a:srgbClr val="000000"/>
                    </a:solidFill>
                    <a:latin typeface="Arial Narrow" charset="0"/>
                    <a:cs typeface="Times New Roman" charset="0"/>
                  </a:rPr>
                  <a:t>归回者</a:t>
                </a:r>
                <a:endParaRPr lang="en-US" altLang="zh-CN" sz="1400" b="1">
                  <a:solidFill>
                    <a:srgbClr val="000000"/>
                  </a:solidFill>
                  <a:latin typeface="Arial Narrow" charset="0"/>
                  <a:cs typeface="Times New Roman" charset="0"/>
                </a:endParaRPr>
              </a:p>
              <a:p>
                <a:pPr algn="ctr" eaLnBrk="0" hangingPunct="0"/>
                <a:r>
                  <a:rPr lang="en-US" altLang="zh-CN" sz="1600" b="1">
                    <a:solidFill>
                      <a:srgbClr val="000000"/>
                    </a:solidFill>
                    <a:latin typeface="Arial Narrow" charset="0"/>
                    <a:cs typeface="Times New Roman" charset="0"/>
                  </a:rPr>
                  <a:t>2</a:t>
                </a:r>
                <a:endParaRPr lang="en-US" altLang="zh-CN" sz="1600" b="1">
                  <a:solidFill>
                    <a:srgbClr val="000000"/>
                  </a:solidFill>
                  <a:latin typeface="Arial Narrow" charset="0"/>
                  <a:cs typeface="SimSun" charset="0"/>
                </a:endParaRPr>
              </a:p>
            </p:txBody>
          </p:sp>
          <p:sp>
            <p:nvSpPr>
              <p:cNvPr id="76856" name="Rectangle 84"/>
              <p:cNvSpPr>
                <a:spLocks noChangeArrowheads="1"/>
              </p:cNvSpPr>
              <p:nvPr/>
            </p:nvSpPr>
            <p:spPr bwMode="auto">
              <a:xfrm>
                <a:off x="348" y="6695"/>
                <a:ext cx="460" cy="88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solidFill>
                    <a:srgbClr val="EAE8E2"/>
                  </a:solidFill>
                  <a:cs typeface="Times New Roman" charset="0"/>
                </a:endParaRPr>
              </a:p>
            </p:txBody>
          </p:sp>
        </p:grpSp>
        <p:grpSp>
          <p:nvGrpSpPr>
            <p:cNvPr id="76828" name="Group 87"/>
            <p:cNvGrpSpPr>
              <a:grpSpLocks/>
            </p:cNvGrpSpPr>
            <p:nvPr/>
          </p:nvGrpSpPr>
          <p:grpSpPr bwMode="auto">
            <a:xfrm>
              <a:off x="1025" y="3830"/>
              <a:ext cx="447" cy="442"/>
              <a:chOff x="808" y="6695"/>
              <a:chExt cx="352" cy="883"/>
            </a:xfrm>
          </p:grpSpPr>
          <p:sp>
            <p:nvSpPr>
              <p:cNvPr id="76853" name="Rectangle 28"/>
              <p:cNvSpPr>
                <a:spLocks noChangeArrowheads="1"/>
              </p:cNvSpPr>
              <p:nvPr/>
            </p:nvSpPr>
            <p:spPr bwMode="auto">
              <a:xfrm>
                <a:off x="840" y="6695"/>
                <a:ext cx="288" cy="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400" b="1">
                    <a:solidFill>
                      <a:srgbClr val="000000"/>
                    </a:solidFill>
                    <a:latin typeface="Arial Narrow" charset="0"/>
                    <a:cs typeface="Times New Roman" charset="0"/>
                  </a:rPr>
                  <a:t> </a:t>
                </a:r>
                <a:r>
                  <a:rPr lang="zh-CN" altLang="en-US" sz="1400" b="1">
                    <a:solidFill>
                      <a:srgbClr val="000000"/>
                    </a:solidFill>
                    <a:latin typeface="Arial Narrow" charset="0"/>
                    <a:cs typeface="Times New Roman" charset="0"/>
                  </a:rPr>
                  <a:t>开始</a:t>
                </a:r>
                <a:endParaRPr lang="en-US" altLang="zh-CN" sz="1400" b="1">
                  <a:solidFill>
                    <a:srgbClr val="000000"/>
                  </a:solidFill>
                  <a:latin typeface="Arial Narrow" charset="0"/>
                  <a:cs typeface="Times New Roman" charset="0"/>
                </a:endParaRPr>
              </a:p>
              <a:p>
                <a:pPr algn="ctr" eaLnBrk="0" hangingPunct="0"/>
                <a:r>
                  <a:rPr lang="en-US" altLang="zh-CN" sz="1600" b="1">
                    <a:solidFill>
                      <a:srgbClr val="000000"/>
                    </a:solidFill>
                    <a:latin typeface="Arial Narrow" charset="0"/>
                    <a:cs typeface="Times New Roman" charset="0"/>
                  </a:rPr>
                  <a:t>3</a:t>
                </a:r>
                <a:endParaRPr lang="en-US" altLang="zh-CN" sz="1600" b="1">
                  <a:solidFill>
                    <a:srgbClr val="000000"/>
                  </a:solidFill>
                  <a:latin typeface="Arial Narrow" charset="0"/>
                  <a:cs typeface="SimSun" charset="0"/>
                </a:endParaRPr>
              </a:p>
            </p:txBody>
          </p:sp>
          <p:sp>
            <p:nvSpPr>
              <p:cNvPr id="76854" name="Rectangle 86"/>
              <p:cNvSpPr>
                <a:spLocks noChangeArrowheads="1"/>
              </p:cNvSpPr>
              <p:nvPr/>
            </p:nvSpPr>
            <p:spPr bwMode="auto">
              <a:xfrm>
                <a:off x="808" y="6695"/>
                <a:ext cx="352" cy="88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solidFill>
                    <a:srgbClr val="EAE8E2"/>
                  </a:solidFill>
                  <a:cs typeface="Times New Roman" charset="0"/>
                </a:endParaRPr>
              </a:p>
            </p:txBody>
          </p:sp>
        </p:grpSp>
        <p:grpSp>
          <p:nvGrpSpPr>
            <p:cNvPr id="76829" name="Group 89"/>
            <p:cNvGrpSpPr>
              <a:grpSpLocks/>
            </p:cNvGrpSpPr>
            <p:nvPr/>
          </p:nvGrpSpPr>
          <p:grpSpPr bwMode="auto">
            <a:xfrm>
              <a:off x="1472" y="3830"/>
              <a:ext cx="629" cy="442"/>
              <a:chOff x="1160" y="6695"/>
              <a:chExt cx="496" cy="883"/>
            </a:xfrm>
          </p:grpSpPr>
          <p:sp>
            <p:nvSpPr>
              <p:cNvPr id="76851" name="Rectangle 29"/>
              <p:cNvSpPr>
                <a:spLocks noChangeArrowheads="1"/>
              </p:cNvSpPr>
              <p:nvPr/>
            </p:nvSpPr>
            <p:spPr bwMode="auto">
              <a:xfrm>
                <a:off x="1192" y="6695"/>
                <a:ext cx="432" cy="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zh-CN" altLang="en-US" sz="1400" b="1">
                    <a:solidFill>
                      <a:srgbClr val="000000"/>
                    </a:solidFill>
                    <a:latin typeface="Arial Narrow" charset="0"/>
                    <a:cs typeface="Times New Roman" charset="0"/>
                  </a:rPr>
                  <a:t>被反对</a:t>
                </a:r>
                <a:endParaRPr lang="en-US" altLang="zh-CN" sz="1400" b="1">
                  <a:solidFill>
                    <a:srgbClr val="000000"/>
                  </a:solidFill>
                  <a:latin typeface="Arial Narrow" charset="0"/>
                  <a:cs typeface="Times New Roman" charset="0"/>
                </a:endParaRPr>
              </a:p>
              <a:p>
                <a:pPr algn="ctr" eaLnBrk="0" hangingPunct="0"/>
                <a:r>
                  <a:rPr lang="en-US" altLang="zh-CN" sz="1400" b="1">
                    <a:solidFill>
                      <a:srgbClr val="000000"/>
                    </a:solidFill>
                    <a:latin typeface="Arial Narrow" charset="0"/>
                    <a:cs typeface="Times New Roman" charset="0"/>
                  </a:rPr>
                  <a:t>4:1—6:12</a:t>
                </a:r>
                <a:endParaRPr lang="en-US" altLang="zh-CN" sz="1400" b="1">
                  <a:solidFill>
                    <a:srgbClr val="000000"/>
                  </a:solidFill>
                  <a:latin typeface="Arial Narrow" charset="0"/>
                  <a:cs typeface="SimSun" charset="0"/>
                </a:endParaRPr>
              </a:p>
            </p:txBody>
          </p:sp>
          <p:sp>
            <p:nvSpPr>
              <p:cNvPr id="76852" name="Rectangle 88"/>
              <p:cNvSpPr>
                <a:spLocks noChangeArrowheads="1"/>
              </p:cNvSpPr>
              <p:nvPr/>
            </p:nvSpPr>
            <p:spPr bwMode="auto">
              <a:xfrm>
                <a:off x="1160" y="6695"/>
                <a:ext cx="496" cy="88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solidFill>
                    <a:srgbClr val="EAE8E2"/>
                  </a:solidFill>
                  <a:cs typeface="Times New Roman" charset="0"/>
                </a:endParaRPr>
              </a:p>
            </p:txBody>
          </p:sp>
        </p:grpSp>
        <p:grpSp>
          <p:nvGrpSpPr>
            <p:cNvPr id="76830" name="Group 91"/>
            <p:cNvGrpSpPr>
              <a:grpSpLocks/>
            </p:cNvGrpSpPr>
            <p:nvPr/>
          </p:nvGrpSpPr>
          <p:grpSpPr bwMode="auto">
            <a:xfrm>
              <a:off x="2101" y="3830"/>
              <a:ext cx="630" cy="442"/>
              <a:chOff x="1656" y="6695"/>
              <a:chExt cx="496" cy="883"/>
            </a:xfrm>
          </p:grpSpPr>
          <p:sp>
            <p:nvSpPr>
              <p:cNvPr id="76849" name="Rectangle 30"/>
              <p:cNvSpPr>
                <a:spLocks noChangeArrowheads="1"/>
              </p:cNvSpPr>
              <p:nvPr/>
            </p:nvSpPr>
            <p:spPr bwMode="auto">
              <a:xfrm>
                <a:off x="1688" y="6695"/>
                <a:ext cx="432" cy="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zh-CN" altLang="en-US" sz="1400" b="1">
                    <a:solidFill>
                      <a:srgbClr val="000000"/>
                    </a:solidFill>
                    <a:latin typeface="Arial Narrow" charset="0"/>
                    <a:cs typeface="Times New Roman" charset="0"/>
                  </a:rPr>
                  <a:t>结束</a:t>
                </a:r>
                <a:endParaRPr lang="en-US" altLang="zh-CN" sz="1400" b="1">
                  <a:solidFill>
                    <a:srgbClr val="000000"/>
                  </a:solidFill>
                  <a:latin typeface="Arial Narrow" charset="0"/>
                  <a:cs typeface="Times New Roman" charset="0"/>
                </a:endParaRPr>
              </a:p>
              <a:p>
                <a:pPr algn="ctr" eaLnBrk="0" hangingPunct="0"/>
                <a:r>
                  <a:rPr lang="en-US" altLang="zh-CN" sz="1400" b="1">
                    <a:solidFill>
                      <a:srgbClr val="000000"/>
                    </a:solidFill>
                    <a:latin typeface="Arial Narrow" charset="0"/>
                    <a:cs typeface="Times New Roman" charset="0"/>
                  </a:rPr>
                  <a:t>6:13-22</a:t>
                </a:r>
                <a:endParaRPr lang="en-US" altLang="zh-CN" sz="1400" b="1">
                  <a:solidFill>
                    <a:srgbClr val="000000"/>
                  </a:solidFill>
                  <a:latin typeface="Arial Narrow" charset="0"/>
                  <a:cs typeface="SimSun" charset="0"/>
                </a:endParaRPr>
              </a:p>
            </p:txBody>
          </p:sp>
          <p:sp>
            <p:nvSpPr>
              <p:cNvPr id="76850" name="Rectangle 90"/>
              <p:cNvSpPr>
                <a:spLocks noChangeArrowheads="1"/>
              </p:cNvSpPr>
              <p:nvPr/>
            </p:nvSpPr>
            <p:spPr bwMode="auto">
              <a:xfrm>
                <a:off x="1656" y="6695"/>
                <a:ext cx="496" cy="88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solidFill>
                    <a:srgbClr val="EAE8E2"/>
                  </a:solidFill>
                  <a:cs typeface="Times New Roman" charset="0"/>
                </a:endParaRPr>
              </a:p>
            </p:txBody>
          </p:sp>
        </p:grpSp>
        <p:grpSp>
          <p:nvGrpSpPr>
            <p:cNvPr id="76831" name="Group 95"/>
            <p:cNvGrpSpPr>
              <a:grpSpLocks/>
            </p:cNvGrpSpPr>
            <p:nvPr/>
          </p:nvGrpSpPr>
          <p:grpSpPr bwMode="auto">
            <a:xfrm>
              <a:off x="2731" y="3830"/>
              <a:ext cx="473" cy="442"/>
              <a:chOff x="2152" y="6695"/>
              <a:chExt cx="373" cy="883"/>
            </a:xfrm>
          </p:grpSpPr>
          <p:sp>
            <p:nvSpPr>
              <p:cNvPr id="76845" name="Rectangle 94"/>
              <p:cNvSpPr>
                <a:spLocks noChangeArrowheads="1"/>
              </p:cNvSpPr>
              <p:nvPr/>
            </p:nvSpPr>
            <p:spPr bwMode="auto">
              <a:xfrm>
                <a:off x="2152" y="6695"/>
                <a:ext cx="373" cy="883"/>
              </a:xfrm>
              <a:prstGeom prst="rect">
                <a:avLst/>
              </a:prstGeom>
              <a:solidFill>
                <a:srgbClr val="0000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lIns="0" tIns="0" rIns="0" bIns="0" anchor="ctr" anchorCtr="1"/>
              <a:lstStyle/>
              <a:p>
                <a:endParaRPr lang="en-US">
                  <a:solidFill>
                    <a:srgbClr val="EAE8E2"/>
                  </a:solidFill>
                  <a:cs typeface="Times New Roman" charset="0"/>
                </a:endParaRPr>
              </a:p>
            </p:txBody>
          </p:sp>
          <p:grpSp>
            <p:nvGrpSpPr>
              <p:cNvPr id="76846" name="Group 93"/>
              <p:cNvGrpSpPr>
                <a:grpSpLocks/>
              </p:cNvGrpSpPr>
              <p:nvPr/>
            </p:nvGrpSpPr>
            <p:grpSpPr bwMode="auto">
              <a:xfrm>
                <a:off x="2152" y="6695"/>
                <a:ext cx="373" cy="883"/>
                <a:chOff x="2152" y="6695"/>
                <a:chExt cx="373" cy="883"/>
              </a:xfrm>
            </p:grpSpPr>
            <p:sp>
              <p:nvSpPr>
                <p:cNvPr id="76847" name="Rectangle 31"/>
                <p:cNvSpPr>
                  <a:spLocks noChangeArrowheads="1"/>
                </p:cNvSpPr>
                <p:nvPr/>
              </p:nvSpPr>
              <p:spPr bwMode="auto">
                <a:xfrm>
                  <a:off x="2184" y="6695"/>
                  <a:ext cx="309" cy="883"/>
                </a:xfrm>
                <a:prstGeom prst="rect">
                  <a:avLst/>
                </a:prstGeom>
                <a:solidFill>
                  <a:srgbClr val="0000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b="1">
                      <a:solidFill>
                        <a:srgbClr val="000000"/>
                      </a:solidFill>
                      <a:latin typeface="Arial Narrow" charset="0"/>
                      <a:cs typeface="Times New Roman" charset="0"/>
                    </a:rPr>
                    <a:t> </a:t>
                  </a:r>
                </a:p>
                <a:p>
                  <a:pPr algn="ctr" eaLnBrk="0" hangingPunct="0"/>
                  <a:endParaRPr lang="en-US" altLang="zh-CN" b="1">
                    <a:solidFill>
                      <a:srgbClr val="000000"/>
                    </a:solidFill>
                    <a:latin typeface="Arial Narrow" charset="0"/>
                    <a:cs typeface="SimSun" charset="0"/>
                  </a:endParaRPr>
                </a:p>
              </p:txBody>
            </p:sp>
            <p:sp>
              <p:nvSpPr>
                <p:cNvPr id="76848" name="Rectangle 92"/>
                <p:cNvSpPr>
                  <a:spLocks noChangeArrowheads="1"/>
                </p:cNvSpPr>
                <p:nvPr/>
              </p:nvSpPr>
              <p:spPr bwMode="auto">
                <a:xfrm>
                  <a:off x="2152" y="6695"/>
                  <a:ext cx="373" cy="88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solidFill>
                      <a:srgbClr val="EAE8E2"/>
                    </a:solidFill>
                    <a:cs typeface="Times New Roman" charset="0"/>
                  </a:endParaRPr>
                </a:p>
              </p:txBody>
            </p:sp>
          </p:grpSp>
        </p:grpSp>
        <p:grpSp>
          <p:nvGrpSpPr>
            <p:cNvPr id="76832" name="Group 97"/>
            <p:cNvGrpSpPr>
              <a:grpSpLocks/>
            </p:cNvGrpSpPr>
            <p:nvPr/>
          </p:nvGrpSpPr>
          <p:grpSpPr bwMode="auto">
            <a:xfrm>
              <a:off x="3206" y="3830"/>
              <a:ext cx="685" cy="442"/>
              <a:chOff x="2525" y="6695"/>
              <a:chExt cx="539" cy="883"/>
            </a:xfrm>
          </p:grpSpPr>
          <p:sp>
            <p:nvSpPr>
              <p:cNvPr id="76843" name="Rectangle 32"/>
              <p:cNvSpPr>
                <a:spLocks noChangeArrowheads="1"/>
              </p:cNvSpPr>
              <p:nvPr/>
            </p:nvSpPr>
            <p:spPr bwMode="auto">
              <a:xfrm>
                <a:off x="2557" y="6695"/>
                <a:ext cx="507" cy="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400" b="1">
                    <a:solidFill>
                      <a:srgbClr val="000000"/>
                    </a:solidFill>
                    <a:latin typeface="Arial Narrow" charset="0"/>
                    <a:cs typeface="Times New Roman" charset="0"/>
                  </a:rPr>
                  <a:t> </a:t>
                </a:r>
                <a:r>
                  <a:rPr lang="zh-CN" altLang="en-US" sz="1400" b="1">
                    <a:solidFill>
                      <a:srgbClr val="000000"/>
                    </a:solidFill>
                    <a:latin typeface="Arial Narrow" charset="0"/>
                    <a:cs typeface="Times New Roman" charset="0"/>
                  </a:rPr>
                  <a:t>条件与供应</a:t>
                </a:r>
                <a:endParaRPr lang="en-US" altLang="zh-CN" sz="1400" b="1">
                  <a:solidFill>
                    <a:srgbClr val="000000"/>
                  </a:solidFill>
                  <a:latin typeface="Arial Narrow" charset="0"/>
                  <a:cs typeface="Times New Roman" charset="0"/>
                </a:endParaRPr>
              </a:p>
              <a:p>
                <a:pPr algn="ctr" eaLnBrk="0" hangingPunct="0"/>
                <a:r>
                  <a:rPr lang="en-US" altLang="zh-CN" sz="1400" b="1">
                    <a:solidFill>
                      <a:srgbClr val="000000"/>
                    </a:solidFill>
                    <a:latin typeface="Arial Narrow" charset="0"/>
                    <a:cs typeface="Times New Roman" charset="0"/>
                  </a:rPr>
                  <a:t>7</a:t>
                </a:r>
                <a:endParaRPr lang="en-US" altLang="zh-CN" sz="1400" b="1">
                  <a:solidFill>
                    <a:srgbClr val="000000"/>
                  </a:solidFill>
                  <a:latin typeface="Arial Narrow" charset="0"/>
                  <a:cs typeface="SimSun" charset="0"/>
                </a:endParaRPr>
              </a:p>
            </p:txBody>
          </p:sp>
          <p:sp>
            <p:nvSpPr>
              <p:cNvPr id="76844" name="Rectangle 96"/>
              <p:cNvSpPr>
                <a:spLocks noChangeArrowheads="1"/>
              </p:cNvSpPr>
              <p:nvPr/>
            </p:nvSpPr>
            <p:spPr bwMode="auto">
              <a:xfrm>
                <a:off x="2525" y="6695"/>
                <a:ext cx="526" cy="88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solidFill>
                    <a:srgbClr val="EAE8E2"/>
                  </a:solidFill>
                  <a:cs typeface="Times New Roman" charset="0"/>
                </a:endParaRPr>
              </a:p>
            </p:txBody>
          </p:sp>
        </p:grpSp>
        <p:grpSp>
          <p:nvGrpSpPr>
            <p:cNvPr id="76833" name="Group 99"/>
            <p:cNvGrpSpPr>
              <a:grpSpLocks/>
            </p:cNvGrpSpPr>
            <p:nvPr/>
          </p:nvGrpSpPr>
          <p:grpSpPr bwMode="auto">
            <a:xfrm>
              <a:off x="3872" y="3830"/>
              <a:ext cx="675" cy="442"/>
              <a:chOff x="3051" y="6695"/>
              <a:chExt cx="532" cy="883"/>
            </a:xfrm>
          </p:grpSpPr>
          <p:sp>
            <p:nvSpPr>
              <p:cNvPr id="76841" name="Rectangle 33"/>
              <p:cNvSpPr>
                <a:spLocks noChangeArrowheads="1"/>
              </p:cNvSpPr>
              <p:nvPr/>
            </p:nvSpPr>
            <p:spPr bwMode="auto">
              <a:xfrm>
                <a:off x="3083" y="6695"/>
                <a:ext cx="468" cy="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zh-CN" altLang="en-US" sz="1400" b="1">
                    <a:solidFill>
                      <a:srgbClr val="000000"/>
                    </a:solidFill>
                    <a:latin typeface="Arial Narrow" charset="0"/>
                    <a:cs typeface="Times New Roman" charset="0"/>
                  </a:rPr>
                  <a:t>归回者      与防卫</a:t>
                </a:r>
                <a:endParaRPr lang="en-US" altLang="zh-CN" sz="1400" b="1">
                  <a:solidFill>
                    <a:srgbClr val="000000"/>
                  </a:solidFill>
                  <a:latin typeface="Arial Narrow" charset="0"/>
                  <a:cs typeface="Times New Roman" charset="0"/>
                </a:endParaRPr>
              </a:p>
              <a:p>
                <a:pPr algn="ctr" eaLnBrk="0" hangingPunct="0"/>
                <a:r>
                  <a:rPr lang="en-US" altLang="zh-CN" sz="1600" b="1">
                    <a:solidFill>
                      <a:srgbClr val="000000"/>
                    </a:solidFill>
                    <a:latin typeface="Arial Narrow" charset="0"/>
                    <a:cs typeface="Times New Roman" charset="0"/>
                  </a:rPr>
                  <a:t>8</a:t>
                </a:r>
                <a:endParaRPr lang="en-US" altLang="zh-CN" sz="1600" b="1">
                  <a:solidFill>
                    <a:srgbClr val="000000"/>
                  </a:solidFill>
                  <a:latin typeface="Arial Narrow" charset="0"/>
                  <a:cs typeface="SimSun" charset="0"/>
                </a:endParaRPr>
              </a:p>
            </p:txBody>
          </p:sp>
          <p:sp>
            <p:nvSpPr>
              <p:cNvPr id="76842" name="Rectangle 98"/>
              <p:cNvSpPr>
                <a:spLocks noChangeArrowheads="1"/>
              </p:cNvSpPr>
              <p:nvPr/>
            </p:nvSpPr>
            <p:spPr bwMode="auto">
              <a:xfrm>
                <a:off x="3051" y="6695"/>
                <a:ext cx="532" cy="88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solidFill>
                    <a:srgbClr val="EAE8E2"/>
                  </a:solidFill>
                  <a:cs typeface="Times New Roman" charset="0"/>
                </a:endParaRPr>
              </a:p>
            </p:txBody>
          </p:sp>
        </p:grpSp>
        <p:grpSp>
          <p:nvGrpSpPr>
            <p:cNvPr id="76834" name="Group 101"/>
            <p:cNvGrpSpPr>
              <a:grpSpLocks/>
            </p:cNvGrpSpPr>
            <p:nvPr/>
          </p:nvGrpSpPr>
          <p:grpSpPr bwMode="auto">
            <a:xfrm>
              <a:off x="4547" y="3830"/>
              <a:ext cx="584" cy="442"/>
              <a:chOff x="3583" y="6695"/>
              <a:chExt cx="460" cy="883"/>
            </a:xfrm>
          </p:grpSpPr>
          <p:sp>
            <p:nvSpPr>
              <p:cNvPr id="76839" name="Rectangle 34"/>
              <p:cNvSpPr>
                <a:spLocks noChangeArrowheads="1"/>
              </p:cNvSpPr>
              <p:nvPr/>
            </p:nvSpPr>
            <p:spPr bwMode="auto">
              <a:xfrm>
                <a:off x="3615" y="6695"/>
                <a:ext cx="396" cy="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lnSpc>
                    <a:spcPct val="80000"/>
                  </a:lnSpc>
                </a:pPr>
                <a:r>
                  <a:rPr lang="en-US" altLang="zh-CN" sz="1400" b="1">
                    <a:solidFill>
                      <a:srgbClr val="000000"/>
                    </a:solidFill>
                    <a:latin typeface="Arial Narrow" charset="0"/>
                    <a:cs typeface="Times New Roman" charset="0"/>
                  </a:rPr>
                  <a:t> </a:t>
                </a:r>
                <a:r>
                  <a:rPr lang="zh-CN" altLang="en-US" sz="1400" b="1">
                    <a:solidFill>
                      <a:srgbClr val="000000"/>
                    </a:solidFill>
                    <a:latin typeface="Arial Narrow" charset="0"/>
                    <a:cs typeface="Times New Roman" charset="0"/>
                  </a:rPr>
                  <a:t>通婚      与哀伤</a:t>
                </a:r>
                <a:endParaRPr lang="en-US" altLang="zh-CN" sz="1400" b="1">
                  <a:solidFill>
                    <a:srgbClr val="000000"/>
                  </a:solidFill>
                  <a:latin typeface="Arial Narrow" charset="0"/>
                  <a:cs typeface="Times New Roman" charset="0"/>
                </a:endParaRPr>
              </a:p>
              <a:p>
                <a:pPr algn="ctr" eaLnBrk="0" hangingPunct="0"/>
                <a:r>
                  <a:rPr lang="en-US" altLang="zh-CN" sz="1600" b="1">
                    <a:solidFill>
                      <a:srgbClr val="000000"/>
                    </a:solidFill>
                    <a:latin typeface="Arial Narrow" charset="0"/>
                    <a:cs typeface="Times New Roman" charset="0"/>
                  </a:rPr>
                  <a:t>9</a:t>
                </a:r>
                <a:endParaRPr lang="en-US" altLang="zh-CN" sz="1600" b="1">
                  <a:solidFill>
                    <a:srgbClr val="000000"/>
                  </a:solidFill>
                  <a:latin typeface="Arial Narrow" charset="0"/>
                  <a:cs typeface="SimSun" charset="0"/>
                </a:endParaRPr>
              </a:p>
            </p:txBody>
          </p:sp>
          <p:sp>
            <p:nvSpPr>
              <p:cNvPr id="76840" name="Rectangle 100"/>
              <p:cNvSpPr>
                <a:spLocks noChangeArrowheads="1"/>
              </p:cNvSpPr>
              <p:nvPr/>
            </p:nvSpPr>
            <p:spPr bwMode="auto">
              <a:xfrm>
                <a:off x="3583" y="6695"/>
                <a:ext cx="460" cy="88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solidFill>
                    <a:srgbClr val="EAE8E2"/>
                  </a:solidFill>
                  <a:cs typeface="Times New Roman" charset="0"/>
                </a:endParaRPr>
              </a:p>
            </p:txBody>
          </p:sp>
        </p:grpSp>
        <p:grpSp>
          <p:nvGrpSpPr>
            <p:cNvPr id="76835" name="Group 103"/>
            <p:cNvGrpSpPr>
              <a:grpSpLocks/>
            </p:cNvGrpSpPr>
            <p:nvPr/>
          </p:nvGrpSpPr>
          <p:grpSpPr bwMode="auto">
            <a:xfrm>
              <a:off x="5131" y="3830"/>
              <a:ext cx="629" cy="442"/>
              <a:chOff x="4043" y="6695"/>
              <a:chExt cx="496" cy="883"/>
            </a:xfrm>
          </p:grpSpPr>
          <p:sp>
            <p:nvSpPr>
              <p:cNvPr id="76837" name="Rectangle 35"/>
              <p:cNvSpPr>
                <a:spLocks noChangeArrowheads="1"/>
              </p:cNvSpPr>
              <p:nvPr/>
            </p:nvSpPr>
            <p:spPr bwMode="auto">
              <a:xfrm>
                <a:off x="4047" y="6695"/>
                <a:ext cx="492" cy="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lnSpc>
                    <a:spcPct val="80000"/>
                  </a:lnSpc>
                </a:pPr>
                <a:r>
                  <a:rPr lang="zh-CN" altLang="en-US" sz="1400" b="1">
                    <a:solidFill>
                      <a:srgbClr val="000000"/>
                    </a:solidFill>
                    <a:latin typeface="Arial Narrow" charset="0"/>
                    <a:cs typeface="Times New Roman" charset="0"/>
                  </a:rPr>
                  <a:t>执行离婚</a:t>
                </a:r>
                <a:endParaRPr lang="en-US" altLang="zh-CN" sz="1400" b="1">
                  <a:solidFill>
                    <a:srgbClr val="000000"/>
                  </a:solidFill>
                  <a:latin typeface="Arial Narrow" charset="0"/>
                  <a:cs typeface="Times New Roman" charset="0"/>
                </a:endParaRPr>
              </a:p>
              <a:p>
                <a:pPr algn="ctr" eaLnBrk="0" hangingPunct="0"/>
                <a:r>
                  <a:rPr lang="en-US" altLang="zh-CN" sz="1600" b="1">
                    <a:solidFill>
                      <a:srgbClr val="000000"/>
                    </a:solidFill>
                    <a:latin typeface="Arial Narrow" charset="0"/>
                    <a:cs typeface="Times New Roman" charset="0"/>
                  </a:rPr>
                  <a:t>10</a:t>
                </a:r>
                <a:endParaRPr lang="en-US" altLang="zh-CN" sz="1600" b="1">
                  <a:solidFill>
                    <a:srgbClr val="000000"/>
                  </a:solidFill>
                  <a:latin typeface="Arial Narrow" charset="0"/>
                  <a:cs typeface="SimSun" charset="0"/>
                </a:endParaRPr>
              </a:p>
            </p:txBody>
          </p:sp>
          <p:sp>
            <p:nvSpPr>
              <p:cNvPr id="76838" name="Rectangle 102"/>
              <p:cNvSpPr>
                <a:spLocks noChangeArrowheads="1"/>
              </p:cNvSpPr>
              <p:nvPr/>
            </p:nvSpPr>
            <p:spPr bwMode="auto">
              <a:xfrm>
                <a:off x="4043" y="6695"/>
                <a:ext cx="496" cy="88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solidFill>
                    <a:srgbClr val="EAE8E2"/>
                  </a:solidFill>
                  <a:cs typeface="Times New Roman" charset="0"/>
                </a:endParaRPr>
              </a:p>
            </p:txBody>
          </p:sp>
        </p:grpSp>
        <p:sp>
          <p:nvSpPr>
            <p:cNvPr id="76836" name="Text Box 105"/>
            <p:cNvSpPr txBox="1">
              <a:spLocks noChangeArrowheads="1"/>
            </p:cNvSpPr>
            <p:nvPr/>
          </p:nvSpPr>
          <p:spPr bwMode="auto">
            <a:xfrm>
              <a:off x="2736" y="828"/>
              <a:ext cx="472" cy="3012"/>
            </a:xfrm>
            <a:prstGeom prst="rect">
              <a:avLst/>
            </a:prstGeom>
            <a:solidFill>
              <a:srgbClr val="0000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vert="eaVert" lIns="0" tIns="0" rIns="0" bIns="0" anchor="ctr" anchorCtr="1"/>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zh-CN" altLang="en-US" b="1">
                  <a:solidFill>
                    <a:srgbClr val="FFFFFF"/>
                  </a:solidFill>
                  <a:latin typeface="Arial Narrow" charset="0"/>
                  <a:cs typeface="Times New Roman" charset="0"/>
                </a:rPr>
                <a:t>以斯帖记</a:t>
              </a:r>
              <a:r>
                <a:rPr lang="en-US" altLang="ja-JP" b="1">
                  <a:solidFill>
                    <a:srgbClr val="FFFFFF"/>
                  </a:solidFill>
                  <a:latin typeface="Arial Narrow" charset="0"/>
                  <a:cs typeface="Times New Roman" charset="0"/>
                </a:rPr>
                <a:t> (58 </a:t>
              </a:r>
              <a:r>
                <a:rPr lang="zh-CN" altLang="en-US" b="1">
                  <a:solidFill>
                    <a:srgbClr val="FFFFFF"/>
                  </a:solidFill>
                  <a:latin typeface="Arial Narrow" charset="0"/>
                  <a:cs typeface="Times New Roman" charset="0"/>
                </a:rPr>
                <a:t>年间隙</a:t>
              </a:r>
              <a:r>
                <a:rPr lang="en-US" altLang="ja-JP" b="1">
                  <a:solidFill>
                    <a:srgbClr val="FFFFFF"/>
                  </a:solidFill>
                  <a:latin typeface="Arial Narrow" charset="0"/>
                  <a:cs typeface="Times New Roman" charset="0"/>
                </a:rPr>
                <a:t>)</a:t>
              </a:r>
              <a:endParaRPr lang="en-US" b="1">
                <a:solidFill>
                  <a:srgbClr val="FFFFFF"/>
                </a:solidFill>
                <a:latin typeface="Arial Narrow" charset="0"/>
                <a:cs typeface="Times New Roman"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descr="Green marble"/>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4275" name="Text Box 3"/>
          <p:cNvSpPr txBox="1">
            <a:spLocks noChangeArrowheads="1"/>
          </p:cNvSpPr>
          <p:nvPr/>
        </p:nvSpPr>
        <p:spPr bwMode="auto">
          <a:xfrm>
            <a:off x="4419600" y="6392863"/>
            <a:ext cx="48768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b="1">
                <a:solidFill>
                  <a:srgbClr val="FFFFFF"/>
                </a:solidFill>
              </a:rPr>
              <a:t>Walk Through The Bible </a:t>
            </a:r>
            <a:r>
              <a:rPr lang="en-US" b="1">
                <a:solidFill>
                  <a:srgbClr val="FFFFFF"/>
                </a:solidFill>
                <a:cs typeface="Times New Roman" charset="0"/>
              </a:rPr>
              <a:t>©1989</a:t>
            </a:r>
          </a:p>
        </p:txBody>
      </p:sp>
      <p:sp>
        <p:nvSpPr>
          <p:cNvPr id="54276" name="Text Box 4"/>
          <p:cNvSpPr txBox="1">
            <a:spLocks noChangeArrowheads="1"/>
          </p:cNvSpPr>
          <p:nvPr/>
        </p:nvSpPr>
        <p:spPr bwMode="auto">
          <a:xfrm>
            <a:off x="952500" y="0"/>
            <a:ext cx="4381500" cy="83026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zh-CN" altLang="en-US" sz="4800" b="1">
                <a:solidFill>
                  <a:srgbClr val="FFFFFF"/>
                </a:solidFill>
              </a:rPr>
              <a:t>以斯拉记</a:t>
            </a:r>
            <a:r>
              <a:rPr lang="en-US" sz="4800" b="1">
                <a:solidFill>
                  <a:srgbClr val="FFFFFF"/>
                </a:solidFill>
              </a:rPr>
              <a:t>:</a:t>
            </a:r>
          </a:p>
        </p:txBody>
      </p:sp>
      <p:pic>
        <p:nvPicPr>
          <p:cNvPr id="78852" name="Picture 6" descr="Ezra"/>
          <p:cNvPicPr>
            <a:picLocks noChangeAspect="1" noChangeArrowheads="1"/>
          </p:cNvPicPr>
          <p:nvPr/>
        </p:nvPicPr>
        <p:blipFill>
          <a:blip r:embed="rId4">
            <a:lum bright="-12000" contrast="6000"/>
            <a:extLst>
              <a:ext uri="{28A0092B-C50C-407E-A947-70E740481C1C}">
                <a14:useLocalDpi xmlns:a14="http://schemas.microsoft.com/office/drawing/2010/main"/>
              </a:ext>
            </a:extLst>
          </a:blip>
          <a:srcRect/>
          <a:stretch>
            <a:fillRect/>
          </a:stretch>
        </p:blipFill>
        <p:spPr bwMode="auto">
          <a:xfrm>
            <a:off x="1143000" y="952500"/>
            <a:ext cx="6858000"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6"/>
          <p:cNvSpPr>
            <a:spLocks noGrp="1"/>
          </p:cNvSpPr>
          <p:nvPr>
            <p:ph type="title" idx="4294967295"/>
          </p:nvPr>
        </p:nvSpPr>
        <p:spPr>
          <a:xfrm>
            <a:off x="3714750" y="142875"/>
            <a:ext cx="4876800" cy="615950"/>
          </a:xfrm>
        </p:spPr>
        <p:txBody>
          <a:bodyPr/>
          <a:lstStyle/>
          <a:p>
            <a:pPr>
              <a:defRPr/>
            </a:pPr>
            <a:r>
              <a:rPr lang="zh-CN" altLang="en-US" sz="4000" b="1" dirty="0">
                <a:solidFill>
                  <a:srgbClr val="FFFFFF"/>
                </a:solidFill>
                <a:latin typeface="Times New Roman" pitchFamily="-112" charset="0"/>
              </a:rPr>
              <a:t>圣殿</a:t>
            </a:r>
            <a:r>
              <a:rPr lang="en-US" sz="4000" b="1" dirty="0">
                <a:solidFill>
                  <a:srgbClr val="FFFFFF"/>
                </a:solidFill>
                <a:latin typeface="Times New Roman" pitchFamily="-112" charset="0"/>
              </a:rPr>
              <a:t>/</a:t>
            </a:r>
            <a:r>
              <a:rPr lang="zh-CN" altLang="en-US" sz="4000" b="1" dirty="0">
                <a:solidFill>
                  <a:srgbClr val="FFFFFF"/>
                </a:solidFill>
                <a:latin typeface="Times New Roman" pitchFamily="-112" charset="0"/>
              </a:rPr>
              <a:t>圣民</a:t>
            </a:r>
            <a:endParaRPr lang="en-US" dirty="0"/>
          </a:p>
        </p:txBody>
      </p:sp>
    </p:spTree>
  </p:cSld>
  <p:clrMapOvr>
    <a:masterClrMapping/>
  </p:clrMapOvr>
  <p:transition spd="med">
    <p:randomBar dir="vert"/>
  </p:transition>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hlink"/>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219200" y="152400"/>
            <a:ext cx="6629400" cy="990600"/>
          </a:xfrm>
          <a:solidFill>
            <a:srgbClr val="FFFFFF"/>
          </a:solidFill>
          <a:ln>
            <a:solidFill>
              <a:srgbClr val="000000"/>
            </a:solidFill>
          </a:ln>
        </p:spPr>
        <p:txBody>
          <a:bodyPr anchor="ctr" anchorCtr="1"/>
          <a:lstStyle/>
          <a:p>
            <a:pPr algn="ctr" eaLnBrk="1" hangingPunct="1">
              <a:defRPr/>
            </a:pPr>
            <a:r>
              <a:rPr lang="zh-CN" altLang="en-US" b="1">
                <a:solidFill>
                  <a:schemeClr val="bg1"/>
                </a:solidFill>
                <a:latin typeface="Arial Black" charset="0"/>
                <a:ea typeface="ＭＳ Ｐゴシック" charset="0"/>
                <a:cs typeface="Times New Roman" charset="0"/>
              </a:rPr>
              <a:t>所罗巴伯的圣殿</a:t>
            </a:r>
            <a:br>
              <a:rPr lang="en-US" altLang="zh-CN" sz="2000" b="1">
                <a:solidFill>
                  <a:schemeClr val="bg1"/>
                </a:solidFill>
                <a:latin typeface="Times" charset="0"/>
                <a:ea typeface="ＭＳ Ｐゴシック" charset="0"/>
                <a:cs typeface="Times New Roman" charset="0"/>
              </a:rPr>
            </a:br>
            <a:r>
              <a:rPr lang="en-US" altLang="zh-CN" sz="2000" b="1" i="1">
                <a:solidFill>
                  <a:schemeClr val="bg1"/>
                </a:solidFill>
                <a:latin typeface="Arial Narrow" charset="0"/>
                <a:ea typeface="ＭＳ Ｐゴシック" charset="0"/>
                <a:cs typeface="Times New Roman" charset="0"/>
              </a:rPr>
              <a:t>The Bible Visual Resource Book</a:t>
            </a:r>
            <a:r>
              <a:rPr lang="en-US" altLang="zh-CN" sz="2000" b="1">
                <a:solidFill>
                  <a:schemeClr val="bg1"/>
                </a:solidFill>
                <a:latin typeface="Arial Narrow" charset="0"/>
                <a:ea typeface="ＭＳ Ｐゴシック" charset="0"/>
                <a:cs typeface="Times New Roman" charset="0"/>
              </a:rPr>
              <a:t>, 95</a:t>
            </a:r>
            <a:endParaRPr lang="en-US" sz="2000" b="1">
              <a:solidFill>
                <a:schemeClr val="bg1"/>
              </a:solidFill>
              <a:latin typeface="Arial Narrow" charset="0"/>
              <a:ea typeface="ＭＳ Ｐゴシック" charset="0"/>
              <a:cs typeface="Times New Roman" charset="0"/>
            </a:endParaRPr>
          </a:p>
        </p:txBody>
      </p:sp>
      <p:sp>
        <p:nvSpPr>
          <p:cNvPr id="80899" name="Text Box 3"/>
          <p:cNvSpPr txBox="1">
            <a:spLocks noChangeArrowheads="1"/>
          </p:cNvSpPr>
          <p:nvPr/>
        </p:nvSpPr>
        <p:spPr bwMode="auto">
          <a:xfrm>
            <a:off x="8412163" y="0"/>
            <a:ext cx="73183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solidFill>
                  <a:schemeClr val="bg1"/>
                </a:solidFill>
              </a:rPr>
              <a:t>298</a:t>
            </a:r>
          </a:p>
        </p:txBody>
      </p:sp>
      <p:sp>
        <p:nvSpPr>
          <p:cNvPr id="47109" name="Rectangle 5"/>
          <p:cNvSpPr>
            <a:spLocks noGrp="1" noChangeArrowheads="1"/>
          </p:cNvSpPr>
          <p:nvPr>
            <p:ph type="body" sz="half" idx="1"/>
          </p:nvPr>
        </p:nvSpPr>
        <p:spPr>
          <a:xfrm>
            <a:off x="1981200" y="1143000"/>
            <a:ext cx="5105400" cy="2362200"/>
          </a:xfrm>
          <a:effectLst>
            <a:outerShdw blurRad="63500" dist="38099" dir="2700000" algn="ctr" rotWithShape="0">
              <a:srgbClr val="FFFFFF">
                <a:alpha val="74997"/>
              </a:srgbClr>
            </a:outerShdw>
          </a:effectLst>
        </p:spPr>
        <p:txBody>
          <a:bodyPr lIns="92075" tIns="46038" rIns="92075" bIns="46038"/>
          <a:lstStyle/>
          <a:p>
            <a:pPr algn="ctr" eaLnBrk="1" hangingPunct="1">
              <a:buFont typeface="Wingdings" pitchFamily="-111" charset="2"/>
              <a:buNone/>
              <a:defRPr/>
            </a:pPr>
            <a:r>
              <a:rPr lang="zh-CN" altLang="en-US" sz="3200" b="1" u="sng" dirty="0">
                <a:solidFill>
                  <a:srgbClr val="000000"/>
                </a:solidFill>
                <a:latin typeface="Impact" pitchFamily="-111" charset="0"/>
                <a:ea typeface="+mn-ea"/>
                <a:cs typeface="+mn-cs"/>
              </a:rPr>
              <a:t>钥字</a:t>
            </a:r>
            <a:endParaRPr lang="en-US" sz="3200" b="1" u="sng" dirty="0">
              <a:solidFill>
                <a:srgbClr val="000000"/>
              </a:solidFill>
              <a:latin typeface="Impact" pitchFamily="-111" charset="0"/>
              <a:ea typeface="+mn-ea"/>
              <a:cs typeface="+mn-cs"/>
            </a:endParaRPr>
          </a:p>
        </p:txBody>
      </p:sp>
      <p:pic>
        <p:nvPicPr>
          <p:cNvPr id="80901" name="Picture 4"/>
          <p:cNvPicPr>
            <a:picLocks noChangeAspect="1" noChangeArrowheads="1"/>
          </p:cNvPicPr>
          <p:nvPr/>
        </p:nvPicPr>
        <p:blipFill>
          <a:blip r:embed="rId3" cstate="screen">
            <a:lum bright="-12000"/>
            <a:extLst>
              <a:ext uri="{28A0092B-C50C-407E-A947-70E740481C1C}">
                <a14:useLocalDpi xmlns:a14="http://schemas.microsoft.com/office/drawing/2010/main"/>
              </a:ext>
            </a:extLst>
          </a:blip>
          <a:srcRect/>
          <a:stretch>
            <a:fillRect/>
          </a:stretch>
        </p:blipFill>
        <p:spPr bwMode="auto">
          <a:xfrm>
            <a:off x="152400" y="1725613"/>
            <a:ext cx="8763000" cy="4294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pic>
      <p:sp>
        <p:nvSpPr>
          <p:cNvPr id="47111" name="WordArt 7"/>
          <p:cNvSpPr>
            <a:spLocks noChangeArrowheads="1" noChangeShapeType="1" noTextEdit="1"/>
          </p:cNvSpPr>
          <p:nvPr/>
        </p:nvSpPr>
        <p:spPr bwMode="auto">
          <a:xfrm>
            <a:off x="2686050" y="1728788"/>
            <a:ext cx="3771900" cy="1485900"/>
          </a:xfrm>
          <a:prstGeom prst="rect">
            <a:avLst/>
          </a:prstGeom>
        </p:spPr>
        <p:txBody>
          <a:bodyPr wrap="none" fromWordArt="1">
            <a:prstTxWarp prst="textPlain">
              <a:avLst>
                <a:gd name="adj" fmla="val 50000"/>
              </a:avLst>
            </a:prstTxWarp>
          </a:bodyPr>
          <a:lstStyle/>
          <a:p>
            <a:pPr algn="ctr"/>
            <a:r>
              <a:rPr lang="zh-TW" altLang="en-US" sz="9600" b="1" kern="10">
                <a:ln w="19050" cap="sq">
                  <a:solidFill>
                    <a:srgbClr val="99CCFF"/>
                  </a:solidFill>
                  <a:round/>
                  <a:headEnd type="none" w="sm" len="sm"/>
                  <a:tailEnd type="none" w="sm" len="sm"/>
                </a:ln>
                <a:solidFill>
                  <a:srgbClr val="0066CC"/>
                </a:solidFill>
                <a:effectLst>
                  <a:outerShdw blurRad="63500" dist="38099" dir="2700000" algn="ctr" rotWithShape="0">
                    <a:srgbClr val="000000">
                      <a:alpha val="74997"/>
                    </a:srgbClr>
                  </a:outerShdw>
                </a:effectLst>
                <a:latin typeface="ＭＳ Ｐゴシック"/>
                <a:ea typeface="ＭＳ Ｐゴシック"/>
                <a:cs typeface="ＭＳ Ｐゴシック"/>
              </a:rPr>
              <a:t>圣殿</a:t>
            </a:r>
            <a:endParaRPr lang="en-US" sz="9600" b="1" kern="10">
              <a:ln w="19050" cap="sq">
                <a:solidFill>
                  <a:srgbClr val="99CCFF"/>
                </a:solidFill>
                <a:round/>
                <a:headEnd type="none" w="sm" len="sm"/>
                <a:tailEnd type="none" w="sm" len="sm"/>
              </a:ln>
              <a:solidFill>
                <a:srgbClr val="0066CC"/>
              </a:solidFill>
              <a:effectLst>
                <a:outerShdw blurRad="63500" dist="38099" dir="2700000" algn="ctr" rotWithShape="0">
                  <a:srgbClr val="000000">
                    <a:alpha val="74997"/>
                  </a:srgbClr>
                </a:outerShdw>
              </a:effectLst>
              <a:latin typeface="ＭＳ Ｐゴシック"/>
              <a:ea typeface="ＭＳ Ｐゴシック"/>
              <a:cs typeface="ＭＳ Ｐゴシック"/>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7109">
                                            <p:txEl>
                                              <p:pRg st="0" end="0"/>
                                            </p:txEl>
                                          </p:spTgt>
                                        </p:tgtEl>
                                        <p:attrNameLst>
                                          <p:attrName>style.visibility</p:attrName>
                                        </p:attrNameLst>
                                      </p:cBhvr>
                                      <p:to>
                                        <p:strVal val="visible"/>
                                      </p:to>
                                    </p:set>
                                    <p:anim calcmode="lin" valueType="num">
                                      <p:cBhvr additive="base">
                                        <p:cTn id="7" dur="500" fill="hold"/>
                                        <p:tgtEl>
                                          <p:spTgt spid="4710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710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47111"/>
                                        </p:tgtEl>
                                        <p:attrNameLst>
                                          <p:attrName>style.visibility</p:attrName>
                                        </p:attrNameLst>
                                      </p:cBhvr>
                                      <p:to>
                                        <p:strVal val="visible"/>
                                      </p:to>
                                    </p:set>
                                    <p:anim calcmode="lin" valueType="num">
                                      <p:cBhvr>
                                        <p:cTn id="13" dur="1000" fill="hold"/>
                                        <p:tgtEl>
                                          <p:spTgt spid="47111"/>
                                        </p:tgtEl>
                                        <p:attrNameLst>
                                          <p:attrName>ppt_w</p:attrName>
                                        </p:attrNameLst>
                                      </p:cBhvr>
                                      <p:tavLst>
                                        <p:tav tm="0">
                                          <p:val>
                                            <p:fltVal val="0"/>
                                          </p:val>
                                        </p:tav>
                                        <p:tav tm="100000">
                                          <p:val>
                                            <p:strVal val="#ppt_w"/>
                                          </p:val>
                                        </p:tav>
                                      </p:tavLst>
                                    </p:anim>
                                    <p:anim calcmode="lin" valueType="num">
                                      <p:cBhvr>
                                        <p:cTn id="14" dur="1000" fill="hold"/>
                                        <p:tgtEl>
                                          <p:spTgt spid="47111"/>
                                        </p:tgtEl>
                                        <p:attrNameLst>
                                          <p:attrName>ppt_h</p:attrName>
                                        </p:attrNameLst>
                                      </p:cBhvr>
                                      <p:tavLst>
                                        <p:tav tm="0">
                                          <p:val>
                                            <p:fltVal val="0"/>
                                          </p:val>
                                        </p:tav>
                                        <p:tav tm="100000">
                                          <p:val>
                                            <p:strVal val="#ppt_h"/>
                                          </p:val>
                                        </p:tav>
                                      </p:tavLst>
                                    </p:anim>
                                    <p:anim calcmode="lin" valueType="num">
                                      <p:cBhvr>
                                        <p:cTn id="15" dur="1000" fill="hold"/>
                                        <p:tgtEl>
                                          <p:spTgt spid="47111"/>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71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build="p" autoUpdateAnimBg="0"/>
      <p:bldP spid="47111"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hlink"/>
        </a:solidFill>
        <a:effectLst/>
      </p:bgPr>
    </p:bg>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1219200" y="152400"/>
            <a:ext cx="6629400" cy="990600"/>
          </a:xfrm>
          <a:solidFill>
            <a:srgbClr val="FFFFFF"/>
          </a:solidFill>
          <a:ln>
            <a:solidFill>
              <a:srgbClr val="000000"/>
            </a:solidFill>
          </a:ln>
        </p:spPr>
        <p:txBody>
          <a:bodyPr anchor="ctr" anchorCtr="1"/>
          <a:lstStyle/>
          <a:p>
            <a:pPr algn="ctr" eaLnBrk="1" hangingPunct="1">
              <a:defRPr/>
            </a:pPr>
            <a:r>
              <a:rPr lang="zh-CN" altLang="en-US" b="1">
                <a:solidFill>
                  <a:schemeClr val="bg1"/>
                </a:solidFill>
                <a:latin typeface="Arial Black" charset="0"/>
                <a:ea typeface="ＭＳ Ｐゴシック" charset="0"/>
                <a:cs typeface="Times New Roman" charset="0"/>
              </a:rPr>
              <a:t>所罗巴伯的圣殿</a:t>
            </a:r>
            <a:br>
              <a:rPr lang="en-US" altLang="zh-CN" sz="2000" b="1">
                <a:solidFill>
                  <a:schemeClr val="bg1"/>
                </a:solidFill>
                <a:latin typeface="Times" charset="0"/>
                <a:ea typeface="ＭＳ Ｐゴシック" charset="0"/>
                <a:cs typeface="Times New Roman" charset="0"/>
              </a:rPr>
            </a:br>
            <a:r>
              <a:rPr lang="en-US" altLang="zh-CN" sz="2000" b="1" i="1">
                <a:solidFill>
                  <a:schemeClr val="bg1"/>
                </a:solidFill>
                <a:latin typeface="Arial Narrow" charset="0"/>
                <a:ea typeface="ＭＳ Ｐゴシック" charset="0"/>
                <a:cs typeface="Times New Roman" charset="0"/>
              </a:rPr>
              <a:t>The Bible Visual Resource Book</a:t>
            </a:r>
            <a:r>
              <a:rPr lang="en-US" altLang="zh-CN" sz="2000" b="1">
                <a:solidFill>
                  <a:schemeClr val="bg1"/>
                </a:solidFill>
                <a:latin typeface="Arial Narrow" charset="0"/>
                <a:ea typeface="ＭＳ Ｐゴシック" charset="0"/>
                <a:cs typeface="Times New Roman" charset="0"/>
              </a:rPr>
              <a:t>, 95</a:t>
            </a:r>
            <a:endParaRPr lang="en-US" sz="2000" b="1">
              <a:solidFill>
                <a:schemeClr val="bg1"/>
              </a:solidFill>
              <a:latin typeface="Arial Narrow" charset="0"/>
              <a:ea typeface="ＭＳ Ｐゴシック" charset="0"/>
              <a:cs typeface="Times New Roman" charset="0"/>
            </a:endParaRPr>
          </a:p>
        </p:txBody>
      </p:sp>
      <p:sp>
        <p:nvSpPr>
          <p:cNvPr id="82947" name="Text Box 3"/>
          <p:cNvSpPr txBox="1">
            <a:spLocks noChangeArrowheads="1"/>
          </p:cNvSpPr>
          <p:nvPr/>
        </p:nvSpPr>
        <p:spPr bwMode="auto">
          <a:xfrm>
            <a:off x="8412163" y="0"/>
            <a:ext cx="73183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solidFill>
                  <a:schemeClr val="bg1"/>
                </a:solidFill>
              </a:rPr>
              <a:t>298</a:t>
            </a:r>
          </a:p>
        </p:txBody>
      </p:sp>
      <p:sp>
        <p:nvSpPr>
          <p:cNvPr id="188420" name="Rectangle 4"/>
          <p:cNvSpPr>
            <a:spLocks noGrp="1" noChangeArrowheads="1"/>
          </p:cNvSpPr>
          <p:nvPr>
            <p:ph type="body" sz="half" idx="1"/>
          </p:nvPr>
        </p:nvSpPr>
        <p:spPr>
          <a:xfrm>
            <a:off x="1981200" y="1143000"/>
            <a:ext cx="5105400" cy="2362200"/>
          </a:xfrm>
          <a:effectLst>
            <a:outerShdw blurRad="63500" dist="38099" dir="2700000" algn="ctr" rotWithShape="0">
              <a:srgbClr val="FFFFFF">
                <a:alpha val="74997"/>
              </a:srgbClr>
            </a:outerShdw>
          </a:effectLst>
        </p:spPr>
        <p:txBody>
          <a:bodyPr lIns="92075" tIns="46038" rIns="92075" bIns="46038"/>
          <a:lstStyle/>
          <a:p>
            <a:pPr algn="ctr" eaLnBrk="1" hangingPunct="1">
              <a:buFont typeface="Wingdings" pitchFamily="-111" charset="2"/>
              <a:buNone/>
              <a:defRPr/>
            </a:pPr>
            <a:r>
              <a:rPr lang="zh-CN" altLang="en-US" sz="3200" b="1" u="sng" dirty="0">
                <a:solidFill>
                  <a:srgbClr val="000000"/>
                </a:solidFill>
                <a:latin typeface="Impact" pitchFamily="-111" charset="0"/>
              </a:rPr>
              <a:t>钥字</a:t>
            </a:r>
            <a:endParaRPr lang="en-US" sz="3200" b="1" u="sng" dirty="0">
              <a:solidFill>
                <a:srgbClr val="000000"/>
              </a:solidFill>
              <a:latin typeface="Impact" pitchFamily="-111" charset="0"/>
            </a:endParaRPr>
          </a:p>
        </p:txBody>
      </p:sp>
      <p:pic>
        <p:nvPicPr>
          <p:cNvPr id="82949" name="Picture 5"/>
          <p:cNvPicPr>
            <a:picLocks noChangeAspect="1" noChangeArrowheads="1"/>
          </p:cNvPicPr>
          <p:nvPr/>
        </p:nvPicPr>
        <p:blipFill>
          <a:blip r:embed="rId3" cstate="screen">
            <a:lum bright="-12000"/>
            <a:extLst>
              <a:ext uri="{28A0092B-C50C-407E-A947-70E740481C1C}">
                <a14:useLocalDpi xmlns:a14="http://schemas.microsoft.com/office/drawing/2010/main"/>
              </a:ext>
            </a:extLst>
          </a:blip>
          <a:srcRect/>
          <a:stretch>
            <a:fillRect/>
          </a:stretch>
        </p:blipFill>
        <p:spPr bwMode="auto">
          <a:xfrm>
            <a:off x="214313" y="1725613"/>
            <a:ext cx="8763000" cy="4294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pic>
      <p:sp>
        <p:nvSpPr>
          <p:cNvPr id="188422" name="Rectangle 6"/>
          <p:cNvSpPr>
            <a:spLocks noGrp="1" noChangeArrowheads="1"/>
          </p:cNvSpPr>
          <p:nvPr>
            <p:ph type="body" sz="half" idx="2"/>
          </p:nvPr>
        </p:nvSpPr>
        <p:spPr>
          <a:xfrm>
            <a:off x="762000" y="4343400"/>
            <a:ext cx="7772400" cy="2300288"/>
          </a:xfrm>
          <a:solidFill>
            <a:srgbClr val="990000"/>
          </a:solidFill>
          <a:effectLst>
            <a:outerShdw blurRad="63500" dist="38099" dir="2700000" algn="ctr" rotWithShape="0">
              <a:srgbClr val="000000">
                <a:alpha val="74997"/>
              </a:srgbClr>
            </a:outerShdw>
          </a:effectLst>
        </p:spPr>
        <p:txBody>
          <a:bodyPr lIns="92075" tIns="46038" rIns="92075" bIns="46038"/>
          <a:lstStyle/>
          <a:p>
            <a:pPr marL="0" indent="0" algn="ctr" eaLnBrk="1" hangingPunct="1">
              <a:lnSpc>
                <a:spcPct val="90000"/>
              </a:lnSpc>
              <a:buFont typeface="Wingdings" charset="0"/>
              <a:buNone/>
              <a:defRPr/>
            </a:pPr>
            <a:r>
              <a:rPr lang="zh-CN" altLang="en-US" sz="3200" b="1" u="sng">
                <a:solidFill>
                  <a:srgbClr val="FFFFFF"/>
                </a:solidFill>
                <a:latin typeface="Impact" charset="0"/>
                <a:ea typeface="ＭＳ Ｐゴシック" charset="0"/>
                <a:cs typeface="Times New Roman" charset="0"/>
              </a:rPr>
              <a:t>钥节</a:t>
            </a:r>
            <a:endParaRPr lang="en-US" altLang="zh-CN" sz="3200" b="1">
              <a:solidFill>
                <a:srgbClr val="FFFFFF"/>
              </a:solidFill>
              <a:latin typeface="Impact" charset="0"/>
              <a:ea typeface="ＭＳ Ｐゴシック" charset="0"/>
              <a:cs typeface="Times New Roman" charset="0"/>
            </a:endParaRPr>
          </a:p>
          <a:p>
            <a:pPr marL="0" indent="0">
              <a:defRPr/>
            </a:pPr>
            <a:r>
              <a:rPr lang="en-US" altLang="zh-CN" b="1">
                <a:solidFill>
                  <a:srgbClr val="FFFFFF"/>
                </a:solidFill>
                <a:latin typeface="Arial Narrow" charset="0"/>
                <a:ea typeface="ＭＳ Ｐゴシック" charset="0"/>
                <a:cs typeface="Times New Roman" charset="0"/>
              </a:rPr>
              <a:t>“</a:t>
            </a:r>
            <a:r>
              <a:rPr lang="zh-CN" altLang="en-US">
                <a:latin typeface="Arial Narrow" charset="0"/>
                <a:ea typeface="ＭＳ Ｐゴシック" charset="0"/>
                <a:cs typeface="ＭＳ Ｐゴシック" charset="0"/>
              </a:rPr>
              <a:t>现在耶和华我们的 神暂且施恩与我们，给我们留些逃脱的人，使我们安稳如钉子，钉在他的圣所，我们的 神好光照我们的眼目，使我们在受辖制之中稍微复兴。</a:t>
            </a:r>
            <a:r>
              <a:rPr lang="en-US" altLang="zh-CN" b="1">
                <a:solidFill>
                  <a:srgbClr val="FFFFFF"/>
                </a:solidFill>
                <a:latin typeface="Arial Narrow" charset="0"/>
                <a:ea typeface="ＭＳ Ｐゴシック" charset="0"/>
                <a:cs typeface="Times New Roman" charset="0"/>
              </a:rPr>
              <a:t>” (</a:t>
            </a:r>
            <a:r>
              <a:rPr lang="zh-CN" altLang="en-US" b="1">
                <a:solidFill>
                  <a:srgbClr val="FFFFFF"/>
                </a:solidFill>
                <a:latin typeface="Arial Narrow" charset="0"/>
                <a:ea typeface="ＭＳ Ｐゴシック" charset="0"/>
                <a:cs typeface="Times New Roman" charset="0"/>
              </a:rPr>
              <a:t>拉</a:t>
            </a:r>
            <a:r>
              <a:rPr lang="en-US" altLang="zh-CN" b="1">
                <a:solidFill>
                  <a:srgbClr val="FFFFFF"/>
                </a:solidFill>
                <a:latin typeface="Arial Narrow" charset="0"/>
                <a:ea typeface="ＭＳ Ｐゴシック" charset="0"/>
                <a:cs typeface="Times New Roman" charset="0"/>
              </a:rPr>
              <a:t> 9:8)</a:t>
            </a:r>
          </a:p>
        </p:txBody>
      </p:sp>
      <p:sp>
        <p:nvSpPr>
          <p:cNvPr id="82951" name="WordArt 7"/>
          <p:cNvSpPr>
            <a:spLocks noChangeArrowheads="1" noChangeShapeType="1" noTextEdit="1"/>
          </p:cNvSpPr>
          <p:nvPr/>
        </p:nvSpPr>
        <p:spPr bwMode="auto">
          <a:xfrm>
            <a:off x="2686050" y="1728788"/>
            <a:ext cx="3771900" cy="1485900"/>
          </a:xfrm>
          <a:prstGeom prst="rect">
            <a:avLst/>
          </a:prstGeom>
        </p:spPr>
        <p:txBody>
          <a:bodyPr wrap="none" fromWordArt="1">
            <a:prstTxWarp prst="textPlain">
              <a:avLst>
                <a:gd name="adj" fmla="val 50000"/>
              </a:avLst>
            </a:prstTxWarp>
          </a:bodyPr>
          <a:lstStyle/>
          <a:p>
            <a:pPr algn="ctr"/>
            <a:r>
              <a:rPr lang="zh-TW" altLang="en-US" sz="9600" b="1" kern="10">
                <a:ln w="19050" cap="sq">
                  <a:solidFill>
                    <a:srgbClr val="99CCFF"/>
                  </a:solidFill>
                  <a:round/>
                  <a:headEnd type="none" w="sm" len="sm"/>
                  <a:tailEnd type="none" w="sm" len="sm"/>
                </a:ln>
                <a:solidFill>
                  <a:srgbClr val="0066CC"/>
                </a:solidFill>
                <a:effectLst>
                  <a:outerShdw blurRad="63500" dist="38099" dir="2700000" algn="ctr" rotWithShape="0">
                    <a:srgbClr val="000000">
                      <a:alpha val="74997"/>
                    </a:srgbClr>
                  </a:outerShdw>
                </a:effectLst>
                <a:latin typeface="ＭＳ Ｐゴシック"/>
                <a:ea typeface="ＭＳ Ｐゴシック"/>
                <a:cs typeface="ＭＳ Ｐゴシック"/>
              </a:rPr>
              <a:t>圣殿</a:t>
            </a:r>
            <a:endParaRPr lang="en-US" sz="9600" b="1" kern="10">
              <a:ln w="19050" cap="sq">
                <a:solidFill>
                  <a:srgbClr val="99CCFF"/>
                </a:solidFill>
                <a:round/>
                <a:headEnd type="none" w="sm" len="sm"/>
                <a:tailEnd type="none" w="sm" len="sm"/>
              </a:ln>
              <a:solidFill>
                <a:srgbClr val="0066CC"/>
              </a:solidFill>
              <a:effectLst>
                <a:outerShdw blurRad="63500" dist="38099" dir="2700000" algn="ctr" rotWithShape="0">
                  <a:srgbClr val="000000">
                    <a:alpha val="74997"/>
                  </a:srgbClr>
                </a:outerShdw>
              </a:effectLst>
              <a:latin typeface="ＭＳ Ｐゴシック"/>
              <a:ea typeface="ＭＳ Ｐゴシック"/>
              <a:cs typeface="ＭＳ Ｐゴシック"/>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687763" y="381000"/>
            <a:ext cx="1798637" cy="457200"/>
          </a:xfrm>
        </p:spPr>
        <p:txBody>
          <a:bodyPr/>
          <a:lstStyle/>
          <a:p>
            <a:pPr algn="ctr" eaLnBrk="1" hangingPunct="1">
              <a:defRPr/>
            </a:pPr>
            <a:r>
              <a:rPr lang="zh-CN" altLang="en-US" b="1" dirty="0">
                <a:solidFill>
                  <a:srgbClr val="FFFFFF"/>
                </a:solidFill>
                <a:latin typeface="Arial Black" pitchFamily="-111" charset="0"/>
                <a:ea typeface="+mj-ea"/>
                <a:cs typeface="+mj-cs"/>
              </a:rPr>
              <a:t>卷名</a:t>
            </a:r>
            <a:endParaRPr lang="en-US" b="1" dirty="0">
              <a:solidFill>
                <a:srgbClr val="FFFFFF"/>
              </a:solidFill>
              <a:latin typeface="Arial Black" pitchFamily="-111" charset="0"/>
              <a:ea typeface="+mj-ea"/>
              <a:cs typeface="+mj-cs"/>
            </a:endParaRPr>
          </a:p>
        </p:txBody>
      </p:sp>
      <p:sp>
        <p:nvSpPr>
          <p:cNvPr id="84995" name="Text Box 4"/>
          <p:cNvSpPr txBox="1">
            <a:spLocks noChangeArrowheads="1"/>
          </p:cNvSpPr>
          <p:nvPr/>
        </p:nvSpPr>
        <p:spPr bwMode="auto">
          <a:xfrm>
            <a:off x="8412163" y="0"/>
            <a:ext cx="73183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solidFill>
                  <a:srgbClr val="FFFFFF"/>
                </a:solidFill>
              </a:rPr>
              <a:t>290</a:t>
            </a:r>
          </a:p>
        </p:txBody>
      </p:sp>
      <p:sp>
        <p:nvSpPr>
          <p:cNvPr id="22533" name="Rectangle 5"/>
          <p:cNvSpPr>
            <a:spLocks noChangeArrowheads="1"/>
          </p:cNvSpPr>
          <p:nvPr/>
        </p:nvSpPr>
        <p:spPr bwMode="auto">
          <a:xfrm>
            <a:off x="381000" y="990600"/>
            <a:ext cx="8763000" cy="533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Clr>
                <a:srgbClr val="FFFFFF"/>
              </a:buClr>
              <a:buSzPct val="80000"/>
              <a:buFont typeface="Wingdings" charset="0"/>
              <a:buChar char="Ü"/>
            </a:pPr>
            <a:r>
              <a:rPr lang="zh-CN" altLang="en-US" sz="3200" b="1" i="1">
                <a:solidFill>
                  <a:srgbClr val="FFFFFF"/>
                </a:solidFill>
                <a:latin typeface="Times" charset="0"/>
                <a:cs typeface="Times New Roman" charset="0"/>
              </a:rPr>
              <a:t>根据</a:t>
            </a:r>
            <a:r>
              <a:rPr lang="zh-CN" altLang="en-US" sz="3200" b="1" i="1" u="sng">
                <a:solidFill>
                  <a:srgbClr val="FFFFFF"/>
                </a:solidFill>
                <a:latin typeface="Times" charset="0"/>
                <a:cs typeface="Times New Roman" charset="0"/>
              </a:rPr>
              <a:t>约瑟夫</a:t>
            </a:r>
            <a:r>
              <a:rPr lang="en-US" altLang="zh-CN" sz="3200" b="1" i="1">
                <a:solidFill>
                  <a:srgbClr val="FFFFFF"/>
                </a:solidFill>
                <a:latin typeface="Times" charset="0"/>
                <a:cs typeface="Times New Roman" charset="0"/>
              </a:rPr>
              <a:t>, </a:t>
            </a:r>
            <a:r>
              <a:rPr lang="zh-CN" altLang="en-US" sz="3200" b="1" i="1" u="sng">
                <a:solidFill>
                  <a:srgbClr val="FFFFFF"/>
                </a:solidFill>
                <a:latin typeface="Times" charset="0"/>
                <a:cs typeface="Times New Roman" charset="0"/>
              </a:rPr>
              <a:t>耶柔米</a:t>
            </a:r>
            <a:r>
              <a:rPr lang="zh-CN" altLang="en-US" sz="3200" b="1" i="1">
                <a:solidFill>
                  <a:srgbClr val="FFFFFF"/>
                </a:solidFill>
                <a:latin typeface="Times" charset="0"/>
                <a:cs typeface="Times New Roman" charset="0"/>
              </a:rPr>
              <a:t>与犹太法典</a:t>
            </a:r>
            <a:r>
              <a:rPr lang="en-US" altLang="zh-CN" sz="3200" b="1" i="1">
                <a:solidFill>
                  <a:srgbClr val="FFFFFF"/>
                </a:solidFill>
                <a:latin typeface="Times" charset="0"/>
                <a:cs typeface="Times New Roman" charset="0"/>
              </a:rPr>
              <a:t>,</a:t>
            </a:r>
            <a:r>
              <a:rPr lang="zh-CN" altLang="en-US" sz="3200" b="1" i="1">
                <a:solidFill>
                  <a:srgbClr val="FFFFFF"/>
                </a:solidFill>
                <a:latin typeface="Times" charset="0"/>
                <a:cs typeface="Times New Roman" charset="0"/>
              </a:rPr>
              <a:t>以斯拉记和尼希米记原属一卷书</a:t>
            </a:r>
            <a:r>
              <a:rPr lang="en-US" altLang="zh-CN" sz="3200" b="1" i="1">
                <a:solidFill>
                  <a:srgbClr val="FFFFFF"/>
                </a:solidFill>
                <a:latin typeface="Times" charset="0"/>
                <a:cs typeface="Times New Roman" charset="0"/>
              </a:rPr>
              <a:t>.  </a:t>
            </a:r>
          </a:p>
          <a:p>
            <a:pPr marL="342900" indent="-342900">
              <a:spcBef>
                <a:spcPct val="20000"/>
              </a:spcBef>
              <a:buClr>
                <a:srgbClr val="FFFFFF"/>
              </a:buClr>
              <a:buSzPct val="80000"/>
              <a:buFont typeface="Wingdings" charset="0"/>
              <a:buChar char="Ü"/>
            </a:pPr>
            <a:r>
              <a:rPr lang="zh-CN" altLang="en-US" sz="3200" b="1" i="1">
                <a:solidFill>
                  <a:srgbClr val="FFFFFF"/>
                </a:solidFill>
                <a:latin typeface="Times" charset="0"/>
                <a:cs typeface="Times New Roman" charset="0"/>
              </a:rPr>
              <a:t>希伯来圣经也将这两卷书归并与同一卷</a:t>
            </a:r>
            <a:r>
              <a:rPr lang="en-US" altLang="zh-CN" sz="3200" b="1" i="1">
                <a:solidFill>
                  <a:srgbClr val="FFFFFF"/>
                </a:solidFill>
                <a:latin typeface="Times" charset="0"/>
                <a:cs typeface="Times New Roman" charset="0"/>
              </a:rPr>
              <a:t>,</a:t>
            </a:r>
            <a:r>
              <a:rPr lang="zh-CN" altLang="en-US" sz="3200" b="1" i="1">
                <a:solidFill>
                  <a:srgbClr val="FFFFFF"/>
                </a:solidFill>
                <a:latin typeface="Times" charset="0"/>
                <a:cs typeface="Times New Roman" charset="0"/>
              </a:rPr>
              <a:t>其卷名为</a:t>
            </a:r>
            <a:r>
              <a:rPr lang="zh-CN" altLang="en-US" sz="3200" b="1" i="1" u="sng">
                <a:solidFill>
                  <a:srgbClr val="FFFFFF"/>
                </a:solidFill>
                <a:latin typeface="Times" charset="0"/>
                <a:cs typeface="Times New Roman" charset="0"/>
              </a:rPr>
              <a:t>以斯拉尼希米</a:t>
            </a:r>
            <a:r>
              <a:rPr lang="en-US" altLang="zh-CN" sz="3200" b="1" i="1">
                <a:solidFill>
                  <a:srgbClr val="FFFFFF"/>
                </a:solidFill>
                <a:latin typeface="Times" charset="0"/>
                <a:cs typeface="Times New Roman" charset="0"/>
              </a:rPr>
              <a:t>.</a:t>
            </a:r>
          </a:p>
          <a:p>
            <a:pPr marL="342900" indent="-342900">
              <a:spcBef>
                <a:spcPct val="20000"/>
              </a:spcBef>
              <a:buClr>
                <a:srgbClr val="FFFFFF"/>
              </a:buClr>
              <a:buSzPct val="80000"/>
              <a:buFont typeface="Wingdings" charset="0"/>
              <a:buChar char="Ü"/>
            </a:pPr>
            <a:r>
              <a:rPr lang="zh-CN" altLang="en-US" sz="3200" b="1" i="1">
                <a:solidFill>
                  <a:srgbClr val="FFFFFF"/>
                </a:solidFill>
                <a:latin typeface="Times" charset="0"/>
                <a:cs typeface="Times New Roman" charset="0"/>
              </a:rPr>
              <a:t>但由于尼希米记</a:t>
            </a:r>
            <a:r>
              <a:rPr lang="en-US" altLang="zh-CN" sz="3200" b="1" i="1">
                <a:solidFill>
                  <a:srgbClr val="FFFFFF"/>
                </a:solidFill>
                <a:latin typeface="Times" charset="0"/>
                <a:cs typeface="Times New Roman" charset="0"/>
              </a:rPr>
              <a:t> 7</a:t>
            </a:r>
            <a:r>
              <a:rPr lang="zh-CN" altLang="en-US" sz="3200" b="1" i="1">
                <a:solidFill>
                  <a:srgbClr val="FFFFFF"/>
                </a:solidFill>
                <a:latin typeface="Times" charset="0"/>
                <a:cs typeface="Times New Roman" charset="0"/>
              </a:rPr>
              <a:t>章重复了以斯拉记 </a:t>
            </a:r>
            <a:r>
              <a:rPr lang="en-US" altLang="zh-CN" sz="3200" b="1" i="1">
                <a:solidFill>
                  <a:srgbClr val="FFFFFF"/>
                </a:solidFill>
                <a:latin typeface="Times" charset="0"/>
                <a:cs typeface="Times New Roman" charset="0"/>
              </a:rPr>
              <a:t>2</a:t>
            </a:r>
            <a:r>
              <a:rPr lang="zh-CN" altLang="en-US" sz="3200" b="1" i="1">
                <a:solidFill>
                  <a:srgbClr val="FFFFFF"/>
                </a:solidFill>
                <a:latin typeface="Times" charset="0"/>
                <a:cs typeface="Times New Roman" charset="0"/>
              </a:rPr>
              <a:t>章</a:t>
            </a:r>
            <a:r>
              <a:rPr lang="en-US" altLang="zh-CN" sz="3200" b="1" i="1">
                <a:solidFill>
                  <a:srgbClr val="FFFFFF"/>
                </a:solidFill>
                <a:latin typeface="Times" charset="0"/>
                <a:cs typeface="Times New Roman" charset="0"/>
              </a:rPr>
              <a:t>, </a:t>
            </a:r>
            <a:r>
              <a:rPr lang="zh-CN" altLang="en-US" sz="3200" b="1" i="1">
                <a:solidFill>
                  <a:srgbClr val="FFFFFF"/>
                </a:solidFill>
                <a:latin typeface="Times" charset="0"/>
                <a:cs typeface="Times New Roman" charset="0"/>
              </a:rPr>
              <a:t>由此可见两卷书原本很可能是独立的</a:t>
            </a:r>
            <a:r>
              <a:rPr lang="en-US" altLang="zh-CN" sz="3200" b="1" i="1">
                <a:solidFill>
                  <a:srgbClr val="FFFFFF"/>
                </a:solidFill>
                <a:latin typeface="Times" charset="0"/>
                <a:cs typeface="Times New Roman" charset="0"/>
              </a:rPr>
              <a:t>.  </a:t>
            </a:r>
          </a:p>
          <a:p>
            <a:pPr marL="342900" indent="-342900">
              <a:spcBef>
                <a:spcPct val="20000"/>
              </a:spcBef>
              <a:buClr>
                <a:srgbClr val="FFFFFF"/>
              </a:buClr>
              <a:buSzPct val="80000"/>
              <a:buFont typeface="Wingdings" charset="0"/>
              <a:buChar char="Ü"/>
            </a:pPr>
            <a:r>
              <a:rPr lang="zh-CN" altLang="en-US" sz="3200" b="1" i="1">
                <a:solidFill>
                  <a:srgbClr val="FFFFFF"/>
                </a:solidFill>
                <a:latin typeface="Times" charset="0"/>
                <a:cs typeface="Times New Roman" charset="0"/>
              </a:rPr>
              <a:t>以斯拉的意思是</a:t>
            </a:r>
            <a:r>
              <a:rPr lang="en-US" altLang="zh-CN" sz="3200" b="1" i="1">
                <a:solidFill>
                  <a:srgbClr val="FFFFFF"/>
                </a:solidFill>
                <a:latin typeface="Times" charset="0"/>
                <a:cs typeface="Times New Roman" charset="0"/>
              </a:rPr>
              <a:t> “</a:t>
            </a:r>
            <a:r>
              <a:rPr lang="zh-CN" altLang="en-US" sz="3200" b="1" i="1">
                <a:solidFill>
                  <a:srgbClr val="FFFFFF"/>
                </a:solidFill>
                <a:latin typeface="Times" charset="0"/>
                <a:cs typeface="Times New Roman" charset="0"/>
              </a:rPr>
              <a:t>帮助</a:t>
            </a:r>
            <a:r>
              <a:rPr lang="en-US" altLang="zh-CN" sz="3200" b="1" i="1">
                <a:solidFill>
                  <a:srgbClr val="FFFFFF"/>
                </a:solidFill>
                <a:latin typeface="Times" charset="0"/>
                <a:cs typeface="Times New Roman" charset="0"/>
              </a:rPr>
              <a:t>, </a:t>
            </a:r>
            <a:r>
              <a:rPr lang="zh-CN" altLang="en-US" sz="3200" b="1" i="1">
                <a:solidFill>
                  <a:srgbClr val="FFFFFF"/>
                </a:solidFill>
                <a:latin typeface="Times" charset="0"/>
                <a:cs typeface="Times New Roman" charset="0"/>
              </a:rPr>
              <a:t>救济</a:t>
            </a:r>
            <a:r>
              <a:rPr lang="en-US" altLang="zh-CN" sz="3200" b="1" i="1">
                <a:solidFill>
                  <a:srgbClr val="FFFFFF"/>
                </a:solidFill>
                <a:latin typeface="Times" charset="0"/>
                <a:cs typeface="Times New Roman" charset="0"/>
              </a:rPr>
              <a:t>, </a:t>
            </a:r>
            <a:r>
              <a:rPr lang="zh-CN" altLang="en-US" sz="3200" b="1" i="1">
                <a:solidFill>
                  <a:srgbClr val="FFFFFF"/>
                </a:solidFill>
                <a:latin typeface="Times" charset="0"/>
                <a:cs typeface="Times New Roman" charset="0"/>
              </a:rPr>
              <a:t>协助</a:t>
            </a:r>
            <a:r>
              <a:rPr lang="en-US" altLang="zh-CN" sz="3200" b="1" i="1">
                <a:solidFill>
                  <a:srgbClr val="FFFFFF"/>
                </a:solidFill>
                <a:latin typeface="Times" charset="0"/>
                <a:cs typeface="Times New Roman" charset="0"/>
              </a:rPr>
              <a:t>“, </a:t>
            </a:r>
            <a:r>
              <a:rPr lang="zh-CN" altLang="en-US" sz="3200" b="1" i="1">
                <a:solidFill>
                  <a:srgbClr val="FFFFFF"/>
                </a:solidFill>
                <a:latin typeface="Times" charset="0"/>
                <a:cs typeface="Times New Roman" charset="0"/>
              </a:rPr>
              <a:t>而尼希米的意思是</a:t>
            </a:r>
            <a:r>
              <a:rPr lang="en-US" altLang="zh-CN" sz="3200" b="1" i="1">
                <a:solidFill>
                  <a:srgbClr val="FFFFFF"/>
                </a:solidFill>
                <a:latin typeface="Times" charset="0"/>
                <a:cs typeface="Times New Roman" charset="0"/>
              </a:rPr>
              <a:t> ”</a:t>
            </a:r>
            <a:r>
              <a:rPr lang="zh-CN" altLang="en-US" sz="3200" b="1" i="1">
                <a:solidFill>
                  <a:srgbClr val="FFFFFF"/>
                </a:solidFill>
                <a:latin typeface="Times" charset="0"/>
                <a:cs typeface="Times New Roman" charset="0"/>
              </a:rPr>
              <a:t>耶和华给予安慰</a:t>
            </a:r>
            <a:r>
              <a:rPr lang="en-US" altLang="zh-CN" sz="3200" b="1" i="1">
                <a:solidFill>
                  <a:srgbClr val="FFFFFF"/>
                </a:solidFill>
                <a:latin typeface="Times" charset="0"/>
                <a:cs typeface="Times New Roman"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33">
                                            <p:txEl>
                                              <p:pRg st="0" end="0"/>
                                            </p:txEl>
                                          </p:spTgt>
                                        </p:tgtEl>
                                        <p:attrNameLst>
                                          <p:attrName>style.visibility</p:attrName>
                                        </p:attrNameLst>
                                      </p:cBhvr>
                                      <p:to>
                                        <p:strVal val="visible"/>
                                      </p:to>
                                    </p:set>
                                    <p:anim calcmode="lin" valueType="num">
                                      <p:cBhvr additive="base">
                                        <p:cTn id="7" dur="500" fill="hold"/>
                                        <p:tgtEl>
                                          <p:spTgt spid="2253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533">
                                            <p:txEl>
                                              <p:pRg st="1" end="1"/>
                                            </p:txEl>
                                          </p:spTgt>
                                        </p:tgtEl>
                                        <p:attrNameLst>
                                          <p:attrName>style.visibility</p:attrName>
                                        </p:attrNameLst>
                                      </p:cBhvr>
                                      <p:to>
                                        <p:strVal val="visible"/>
                                      </p:to>
                                    </p:set>
                                    <p:anim calcmode="lin" valueType="num">
                                      <p:cBhvr additive="base">
                                        <p:cTn id="13" dur="500" fill="hold"/>
                                        <p:tgtEl>
                                          <p:spTgt spid="2253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533">
                                            <p:txEl>
                                              <p:pRg st="2" end="2"/>
                                            </p:txEl>
                                          </p:spTgt>
                                        </p:tgtEl>
                                        <p:attrNameLst>
                                          <p:attrName>style.visibility</p:attrName>
                                        </p:attrNameLst>
                                      </p:cBhvr>
                                      <p:to>
                                        <p:strVal val="visible"/>
                                      </p:to>
                                    </p:set>
                                    <p:anim calcmode="lin" valueType="num">
                                      <p:cBhvr additive="base">
                                        <p:cTn id="19" dur="500" fill="hold"/>
                                        <p:tgtEl>
                                          <p:spTgt spid="2253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533">
                                            <p:txEl>
                                              <p:pRg st="3" end="3"/>
                                            </p:txEl>
                                          </p:spTgt>
                                        </p:tgtEl>
                                        <p:attrNameLst>
                                          <p:attrName>style.visibility</p:attrName>
                                        </p:attrNameLst>
                                      </p:cBhvr>
                                      <p:to>
                                        <p:strVal val="visible"/>
                                      </p:to>
                                    </p:set>
                                    <p:anim calcmode="lin" valueType="num">
                                      <p:cBhvr additive="base">
                                        <p:cTn id="25" dur="500" fill="hold"/>
                                        <p:tgtEl>
                                          <p:spTgt spid="2253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53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descr="Green marble"/>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sp>
        <p:nvSpPr>
          <p:cNvPr id="49155" name="Text Box 3"/>
          <p:cNvSpPr txBox="1">
            <a:spLocks noChangeArrowheads="1"/>
          </p:cNvSpPr>
          <p:nvPr/>
        </p:nvSpPr>
        <p:spPr bwMode="auto">
          <a:xfrm>
            <a:off x="6172200" y="4067175"/>
            <a:ext cx="381000" cy="1800225"/>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en-US" sz="2800" b="1">
                <a:latin typeface="Times New Roman" pitchFamily="-111" charset="0"/>
                <a:ea typeface="+mn-ea"/>
                <a:cs typeface="+mn-cs"/>
              </a:rPr>
              <a:t> 650</a:t>
            </a:r>
          </a:p>
        </p:txBody>
      </p:sp>
      <p:sp>
        <p:nvSpPr>
          <p:cNvPr id="49156" name="Text Box 4"/>
          <p:cNvSpPr txBox="1">
            <a:spLocks noChangeArrowheads="1"/>
          </p:cNvSpPr>
          <p:nvPr/>
        </p:nvSpPr>
        <p:spPr bwMode="auto">
          <a:xfrm>
            <a:off x="5343525" y="4067175"/>
            <a:ext cx="600075" cy="1800225"/>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en-US" sz="2800" b="1">
                <a:latin typeface="Times New Roman" pitchFamily="-111" charset="0"/>
                <a:ea typeface="+mn-ea"/>
                <a:cs typeface="+mn-cs"/>
              </a:rPr>
              <a:t>   7 0 0 </a:t>
            </a:r>
          </a:p>
        </p:txBody>
      </p:sp>
      <p:sp>
        <p:nvSpPr>
          <p:cNvPr id="49157" name="Text Box 5"/>
          <p:cNvSpPr txBox="1">
            <a:spLocks noChangeArrowheads="1"/>
          </p:cNvSpPr>
          <p:nvPr/>
        </p:nvSpPr>
        <p:spPr bwMode="auto">
          <a:xfrm>
            <a:off x="4114800" y="4067175"/>
            <a:ext cx="381000" cy="1800225"/>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en-US" sz="2800" b="1">
                <a:latin typeface="Times New Roman" pitchFamily="-111" charset="0"/>
                <a:ea typeface="+mn-ea"/>
                <a:cs typeface="+mn-cs"/>
              </a:rPr>
              <a:t> 800</a:t>
            </a:r>
          </a:p>
        </p:txBody>
      </p:sp>
      <p:sp>
        <p:nvSpPr>
          <p:cNvPr id="49158" name="Text Box 6"/>
          <p:cNvSpPr txBox="1">
            <a:spLocks noChangeArrowheads="1"/>
          </p:cNvSpPr>
          <p:nvPr/>
        </p:nvSpPr>
        <p:spPr bwMode="auto">
          <a:xfrm>
            <a:off x="2743200" y="4067175"/>
            <a:ext cx="381000" cy="1800225"/>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en-US" sz="2800" b="1">
                <a:latin typeface="Times New Roman" pitchFamily="-111" charset="0"/>
                <a:ea typeface="+mn-ea"/>
                <a:cs typeface="+mn-cs"/>
              </a:rPr>
              <a:t> 900</a:t>
            </a:r>
          </a:p>
        </p:txBody>
      </p:sp>
      <p:sp>
        <p:nvSpPr>
          <p:cNvPr id="49159" name="Text Box 7"/>
          <p:cNvSpPr txBox="1">
            <a:spLocks noChangeArrowheads="1"/>
          </p:cNvSpPr>
          <p:nvPr/>
        </p:nvSpPr>
        <p:spPr bwMode="auto">
          <a:xfrm>
            <a:off x="2057400" y="4067175"/>
            <a:ext cx="381000" cy="1800225"/>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en-US" sz="2800" b="1">
                <a:latin typeface="Times New Roman" pitchFamily="-111" charset="0"/>
                <a:ea typeface="+mn-ea"/>
                <a:cs typeface="+mn-cs"/>
              </a:rPr>
              <a:t> 950</a:t>
            </a:r>
          </a:p>
        </p:txBody>
      </p:sp>
      <p:sp>
        <p:nvSpPr>
          <p:cNvPr id="49160" name="Text Box 8"/>
          <p:cNvSpPr txBox="1">
            <a:spLocks noChangeArrowheads="1"/>
          </p:cNvSpPr>
          <p:nvPr/>
        </p:nvSpPr>
        <p:spPr bwMode="auto">
          <a:xfrm>
            <a:off x="1371600" y="4067175"/>
            <a:ext cx="381000" cy="1800225"/>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en-US" sz="2800" b="1">
                <a:latin typeface="Times New Roman" pitchFamily="-111" charset="0"/>
                <a:ea typeface="+mn-ea"/>
                <a:cs typeface="+mn-cs"/>
              </a:rPr>
              <a:t>1000</a:t>
            </a:r>
          </a:p>
        </p:txBody>
      </p:sp>
      <p:sp>
        <p:nvSpPr>
          <p:cNvPr id="49161" name="Text Box 9"/>
          <p:cNvSpPr txBox="1">
            <a:spLocks noChangeArrowheads="1"/>
          </p:cNvSpPr>
          <p:nvPr/>
        </p:nvSpPr>
        <p:spPr bwMode="auto">
          <a:xfrm>
            <a:off x="6858000" y="4067175"/>
            <a:ext cx="381000" cy="1800225"/>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en-US" sz="2800" b="1">
                <a:latin typeface="Times New Roman" pitchFamily="-111" charset="0"/>
                <a:ea typeface="+mn-ea"/>
                <a:cs typeface="+mn-cs"/>
              </a:rPr>
              <a:t> 600</a:t>
            </a:r>
          </a:p>
        </p:txBody>
      </p:sp>
      <p:sp>
        <p:nvSpPr>
          <p:cNvPr id="49162" name="Text Box 10"/>
          <p:cNvSpPr txBox="1">
            <a:spLocks noChangeArrowheads="1"/>
          </p:cNvSpPr>
          <p:nvPr/>
        </p:nvSpPr>
        <p:spPr bwMode="auto">
          <a:xfrm>
            <a:off x="8153400" y="4067175"/>
            <a:ext cx="381000" cy="1800225"/>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en-US" sz="2800" b="1">
                <a:latin typeface="Times New Roman" pitchFamily="-111" charset="0"/>
                <a:ea typeface="+mn-ea"/>
                <a:cs typeface="+mn-cs"/>
              </a:rPr>
              <a:t> 500</a:t>
            </a:r>
          </a:p>
        </p:txBody>
      </p:sp>
      <p:grpSp>
        <p:nvGrpSpPr>
          <p:cNvPr id="31754" name="Group 11"/>
          <p:cNvGrpSpPr>
            <a:grpSpLocks/>
          </p:cNvGrpSpPr>
          <p:nvPr/>
        </p:nvGrpSpPr>
        <p:grpSpPr bwMode="auto">
          <a:xfrm>
            <a:off x="66675" y="3044825"/>
            <a:ext cx="9534525" cy="844550"/>
            <a:chOff x="42" y="1918"/>
            <a:chExt cx="6006" cy="532"/>
          </a:xfrm>
        </p:grpSpPr>
        <p:grpSp>
          <p:nvGrpSpPr>
            <p:cNvPr id="31774" name="Group 12"/>
            <p:cNvGrpSpPr>
              <a:grpSpLocks/>
            </p:cNvGrpSpPr>
            <p:nvPr/>
          </p:nvGrpSpPr>
          <p:grpSpPr bwMode="auto">
            <a:xfrm>
              <a:off x="96" y="1918"/>
              <a:ext cx="1296" cy="530"/>
              <a:chOff x="96" y="1918"/>
              <a:chExt cx="1296" cy="530"/>
            </a:xfrm>
          </p:grpSpPr>
          <p:sp>
            <p:nvSpPr>
              <p:cNvPr id="49165" name="Line 13"/>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49166" name="Line 14"/>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49167" name="Line 15"/>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49168" name="Line 16"/>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grpSp>
        <p:grpSp>
          <p:nvGrpSpPr>
            <p:cNvPr id="31775" name="Group 17"/>
            <p:cNvGrpSpPr>
              <a:grpSpLocks/>
            </p:cNvGrpSpPr>
            <p:nvPr/>
          </p:nvGrpSpPr>
          <p:grpSpPr bwMode="auto">
            <a:xfrm>
              <a:off x="1824" y="1920"/>
              <a:ext cx="1296" cy="530"/>
              <a:chOff x="96" y="1918"/>
              <a:chExt cx="1296" cy="530"/>
            </a:xfrm>
          </p:grpSpPr>
          <p:sp>
            <p:nvSpPr>
              <p:cNvPr id="49170" name="Line 18"/>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49171" name="Line 19"/>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49172" name="Line 20"/>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49173" name="Line 21"/>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grpSp>
        <p:grpSp>
          <p:nvGrpSpPr>
            <p:cNvPr id="31776" name="Group 22"/>
            <p:cNvGrpSpPr>
              <a:grpSpLocks/>
            </p:cNvGrpSpPr>
            <p:nvPr/>
          </p:nvGrpSpPr>
          <p:grpSpPr bwMode="auto">
            <a:xfrm>
              <a:off x="3552" y="1920"/>
              <a:ext cx="1296" cy="530"/>
              <a:chOff x="96" y="1918"/>
              <a:chExt cx="1296" cy="530"/>
            </a:xfrm>
          </p:grpSpPr>
          <p:sp>
            <p:nvSpPr>
              <p:cNvPr id="49175" name="Line 23"/>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49176" name="Line 24"/>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49177" name="Line 25"/>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49178" name="Line 26"/>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grpSp>
        <p:sp>
          <p:nvSpPr>
            <p:cNvPr id="49179" name="Line 27"/>
            <p:cNvSpPr>
              <a:spLocks noChangeShapeType="1"/>
            </p:cNvSpPr>
            <p:nvPr/>
          </p:nvSpPr>
          <p:spPr bwMode="auto">
            <a:xfrm>
              <a:off x="5616" y="1922"/>
              <a:ext cx="0" cy="526"/>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49180" name="Line 28"/>
            <p:cNvSpPr>
              <a:spLocks noChangeShapeType="1"/>
            </p:cNvSpPr>
            <p:nvPr/>
          </p:nvSpPr>
          <p:spPr bwMode="auto">
            <a:xfrm>
              <a:off x="5232" y="1922"/>
              <a:ext cx="0" cy="526"/>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49181" name="Line 29"/>
            <p:cNvSpPr>
              <a:spLocks noChangeShapeType="1"/>
            </p:cNvSpPr>
            <p:nvPr/>
          </p:nvSpPr>
          <p:spPr bwMode="auto">
            <a:xfrm>
              <a:off x="42" y="2448"/>
              <a:ext cx="6006" cy="0"/>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grpSp>
      <p:sp>
        <p:nvSpPr>
          <p:cNvPr id="49182" name="Text Box 30"/>
          <p:cNvSpPr txBox="1">
            <a:spLocks noChangeArrowheads="1"/>
          </p:cNvSpPr>
          <p:nvPr/>
        </p:nvSpPr>
        <p:spPr bwMode="auto">
          <a:xfrm>
            <a:off x="7543800" y="4067175"/>
            <a:ext cx="381000" cy="1800225"/>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en-US" sz="2800" b="1">
                <a:latin typeface="Times New Roman" pitchFamily="-111" charset="0"/>
                <a:ea typeface="+mn-ea"/>
                <a:cs typeface="+mn-cs"/>
              </a:rPr>
              <a:t> 550</a:t>
            </a:r>
          </a:p>
        </p:txBody>
      </p:sp>
      <p:sp>
        <p:nvSpPr>
          <p:cNvPr id="49183" name="Text Box 31"/>
          <p:cNvSpPr txBox="1">
            <a:spLocks noChangeArrowheads="1"/>
          </p:cNvSpPr>
          <p:nvPr/>
        </p:nvSpPr>
        <p:spPr bwMode="auto">
          <a:xfrm>
            <a:off x="4724400" y="4067175"/>
            <a:ext cx="600075" cy="1800225"/>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en-US" sz="2800" b="1">
                <a:latin typeface="Times New Roman" pitchFamily="-111" charset="0"/>
                <a:ea typeface="+mn-ea"/>
                <a:cs typeface="+mn-cs"/>
              </a:rPr>
              <a:t>   7 5 0 </a:t>
            </a:r>
          </a:p>
        </p:txBody>
      </p:sp>
      <p:sp>
        <p:nvSpPr>
          <p:cNvPr id="49184" name="Text Box 32"/>
          <p:cNvSpPr txBox="1">
            <a:spLocks noChangeArrowheads="1"/>
          </p:cNvSpPr>
          <p:nvPr/>
        </p:nvSpPr>
        <p:spPr bwMode="auto">
          <a:xfrm>
            <a:off x="3429000" y="4067175"/>
            <a:ext cx="381000" cy="1800225"/>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en-US" sz="2800" b="1">
                <a:latin typeface="Times New Roman" pitchFamily="-111" charset="0"/>
                <a:ea typeface="+mn-ea"/>
                <a:cs typeface="+mn-cs"/>
              </a:rPr>
              <a:t> 850</a:t>
            </a:r>
          </a:p>
        </p:txBody>
      </p:sp>
      <p:sp>
        <p:nvSpPr>
          <p:cNvPr id="49185" name="Text Box 33"/>
          <p:cNvSpPr txBox="1">
            <a:spLocks noChangeArrowheads="1"/>
          </p:cNvSpPr>
          <p:nvPr/>
        </p:nvSpPr>
        <p:spPr bwMode="auto">
          <a:xfrm>
            <a:off x="685800" y="4067175"/>
            <a:ext cx="381000" cy="1800225"/>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en-US" sz="2800" b="1">
                <a:latin typeface="Times New Roman" pitchFamily="-111" charset="0"/>
                <a:ea typeface="+mn-ea"/>
                <a:cs typeface="+mn-cs"/>
              </a:rPr>
              <a:t>1050</a:t>
            </a:r>
          </a:p>
        </p:txBody>
      </p:sp>
      <p:sp>
        <p:nvSpPr>
          <p:cNvPr id="49186" name="Text Box 34"/>
          <p:cNvSpPr txBox="1">
            <a:spLocks noChangeArrowheads="1"/>
          </p:cNvSpPr>
          <p:nvPr/>
        </p:nvSpPr>
        <p:spPr bwMode="auto">
          <a:xfrm>
            <a:off x="0" y="4067175"/>
            <a:ext cx="381000" cy="1800225"/>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en-US" sz="2800" b="1">
                <a:latin typeface="Times New Roman" pitchFamily="-111" charset="0"/>
                <a:ea typeface="+mn-ea"/>
                <a:cs typeface="+mn-cs"/>
              </a:rPr>
              <a:t>1100</a:t>
            </a:r>
          </a:p>
        </p:txBody>
      </p:sp>
      <p:sp>
        <p:nvSpPr>
          <p:cNvPr id="49187" name="Text Box 35"/>
          <p:cNvSpPr txBox="1">
            <a:spLocks noChangeArrowheads="1"/>
          </p:cNvSpPr>
          <p:nvPr/>
        </p:nvSpPr>
        <p:spPr bwMode="auto">
          <a:xfrm>
            <a:off x="8763000" y="4067175"/>
            <a:ext cx="381000" cy="1800225"/>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en-US" sz="2800" b="1">
                <a:latin typeface="Times New Roman" pitchFamily="-111" charset="0"/>
                <a:ea typeface="+mn-ea"/>
                <a:cs typeface="+mn-cs"/>
              </a:rPr>
              <a:t> 450</a:t>
            </a:r>
          </a:p>
        </p:txBody>
      </p:sp>
      <p:sp>
        <p:nvSpPr>
          <p:cNvPr id="49188" name="Text Box 36"/>
          <p:cNvSpPr txBox="1">
            <a:spLocks noChangeArrowheads="1"/>
          </p:cNvSpPr>
          <p:nvPr/>
        </p:nvSpPr>
        <p:spPr bwMode="auto">
          <a:xfrm>
            <a:off x="304800" y="1044575"/>
            <a:ext cx="2514600" cy="13843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zh-CN" altLang="en-US" sz="3600" b="1" dirty="0">
                <a:solidFill>
                  <a:srgbClr val="00FFFF"/>
                </a:solidFill>
                <a:latin typeface="Times New Roman" pitchFamily="-111" charset="0"/>
                <a:ea typeface="+mn-ea"/>
                <a:cs typeface="+mn-cs"/>
              </a:rPr>
              <a:t>联合王国</a:t>
            </a:r>
            <a:endParaRPr lang="en-US" sz="3600" b="1" dirty="0">
              <a:solidFill>
                <a:srgbClr val="00FFFF"/>
              </a:solidFill>
              <a:latin typeface="Times New Roman" pitchFamily="-111" charset="0"/>
              <a:ea typeface="+mn-ea"/>
              <a:cs typeface="+mn-cs"/>
            </a:endParaRPr>
          </a:p>
          <a:p>
            <a:pPr algn="ctr">
              <a:spcBef>
                <a:spcPct val="50000"/>
              </a:spcBef>
              <a:defRPr/>
            </a:pPr>
            <a:r>
              <a:rPr lang="en-US" sz="3200" b="1" dirty="0">
                <a:solidFill>
                  <a:srgbClr val="00FFFF"/>
                </a:solidFill>
                <a:latin typeface="Times New Roman" pitchFamily="-111" charset="0"/>
                <a:ea typeface="+mn-ea"/>
                <a:cs typeface="+mn-cs"/>
              </a:rPr>
              <a:t>1050-930</a:t>
            </a:r>
          </a:p>
        </p:txBody>
      </p:sp>
      <p:sp>
        <p:nvSpPr>
          <p:cNvPr id="49189" name="Text Box 37"/>
          <p:cNvSpPr txBox="1">
            <a:spLocks noChangeArrowheads="1"/>
          </p:cNvSpPr>
          <p:nvPr/>
        </p:nvSpPr>
        <p:spPr bwMode="auto">
          <a:xfrm>
            <a:off x="2590800" y="1044575"/>
            <a:ext cx="2514600" cy="13843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zh-CN" altLang="en-US" sz="3600" b="1" dirty="0">
                <a:solidFill>
                  <a:srgbClr val="FFFF00"/>
                </a:solidFill>
                <a:latin typeface="Times New Roman" pitchFamily="-111" charset="0"/>
                <a:ea typeface="+mn-ea"/>
                <a:cs typeface="+mn-cs"/>
              </a:rPr>
              <a:t>分裂王国</a:t>
            </a:r>
            <a:endParaRPr lang="en-US" sz="3600" b="1" dirty="0">
              <a:solidFill>
                <a:srgbClr val="FFFF00"/>
              </a:solidFill>
              <a:latin typeface="Times New Roman" pitchFamily="-111" charset="0"/>
              <a:ea typeface="+mn-ea"/>
              <a:cs typeface="+mn-cs"/>
            </a:endParaRPr>
          </a:p>
          <a:p>
            <a:pPr algn="ctr">
              <a:spcBef>
                <a:spcPct val="50000"/>
              </a:spcBef>
              <a:defRPr/>
            </a:pPr>
            <a:r>
              <a:rPr lang="en-US" sz="3200" b="1" dirty="0">
                <a:solidFill>
                  <a:srgbClr val="FFFF00"/>
                </a:solidFill>
                <a:latin typeface="Times New Roman" pitchFamily="-111" charset="0"/>
                <a:ea typeface="+mn-ea"/>
                <a:cs typeface="+mn-cs"/>
              </a:rPr>
              <a:t>930-722</a:t>
            </a:r>
          </a:p>
        </p:txBody>
      </p:sp>
      <p:sp>
        <p:nvSpPr>
          <p:cNvPr id="49190" name="Text Box 38"/>
          <p:cNvSpPr txBox="1">
            <a:spLocks noChangeArrowheads="1"/>
          </p:cNvSpPr>
          <p:nvPr/>
        </p:nvSpPr>
        <p:spPr bwMode="auto">
          <a:xfrm>
            <a:off x="5029200" y="1071563"/>
            <a:ext cx="2514600" cy="138430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zh-CN" altLang="en-US" sz="3600" b="1" dirty="0">
                <a:solidFill>
                  <a:srgbClr val="FF99FF"/>
                </a:solidFill>
                <a:latin typeface="Times New Roman" pitchFamily="-111" charset="0"/>
                <a:ea typeface="+mn-ea"/>
                <a:cs typeface="+mn-cs"/>
              </a:rPr>
              <a:t>单立王国</a:t>
            </a:r>
            <a:endParaRPr lang="en-US" sz="3600" b="1" dirty="0">
              <a:solidFill>
                <a:srgbClr val="FF99FF"/>
              </a:solidFill>
              <a:latin typeface="Times New Roman" pitchFamily="-111" charset="0"/>
              <a:ea typeface="+mn-ea"/>
              <a:cs typeface="+mn-cs"/>
            </a:endParaRPr>
          </a:p>
          <a:p>
            <a:pPr algn="ctr">
              <a:spcBef>
                <a:spcPct val="50000"/>
              </a:spcBef>
              <a:defRPr/>
            </a:pPr>
            <a:r>
              <a:rPr lang="en-US" sz="3200" b="1" dirty="0">
                <a:solidFill>
                  <a:srgbClr val="FF99FF"/>
                </a:solidFill>
                <a:latin typeface="Times New Roman" pitchFamily="-111" charset="0"/>
                <a:ea typeface="+mn-ea"/>
                <a:cs typeface="+mn-cs"/>
              </a:rPr>
              <a:t>722-586</a:t>
            </a:r>
          </a:p>
        </p:txBody>
      </p:sp>
      <p:sp>
        <p:nvSpPr>
          <p:cNvPr id="49191" name="Text Box 39"/>
          <p:cNvSpPr txBox="1">
            <a:spLocks noChangeArrowheads="1"/>
          </p:cNvSpPr>
          <p:nvPr/>
        </p:nvSpPr>
        <p:spPr bwMode="auto">
          <a:xfrm>
            <a:off x="5867400" y="6172200"/>
            <a:ext cx="3048000" cy="646113"/>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zh-CN" altLang="en-US" sz="3600" b="1" dirty="0">
                <a:solidFill>
                  <a:srgbClr val="66FF66"/>
                </a:solidFill>
                <a:latin typeface="Times New Roman" pitchFamily="-111" charset="0"/>
                <a:ea typeface="+mn-ea"/>
                <a:cs typeface="+mn-cs"/>
              </a:rPr>
              <a:t>被掳</a:t>
            </a:r>
            <a:r>
              <a:rPr lang="en-US" sz="3600" b="1" dirty="0">
                <a:solidFill>
                  <a:srgbClr val="66FF66"/>
                </a:solidFill>
                <a:latin typeface="Times New Roman" pitchFamily="-111" charset="0"/>
                <a:ea typeface="+mn-ea"/>
                <a:cs typeface="+mn-cs"/>
              </a:rPr>
              <a:t>  </a:t>
            </a:r>
            <a:r>
              <a:rPr lang="en-US" sz="3200" b="1" dirty="0">
                <a:solidFill>
                  <a:srgbClr val="66FF66"/>
                </a:solidFill>
                <a:latin typeface="Times New Roman" pitchFamily="-111" charset="0"/>
                <a:ea typeface="+mn-ea"/>
                <a:cs typeface="+mn-cs"/>
              </a:rPr>
              <a:t>605-536</a:t>
            </a:r>
          </a:p>
        </p:txBody>
      </p:sp>
      <p:sp>
        <p:nvSpPr>
          <p:cNvPr id="31765" name="AutoShape 40"/>
          <p:cNvSpPr>
            <a:spLocks noChangeArrowheads="1"/>
          </p:cNvSpPr>
          <p:nvPr/>
        </p:nvSpPr>
        <p:spPr bwMode="auto">
          <a:xfrm>
            <a:off x="7162800" y="3505200"/>
            <a:ext cx="609600" cy="2590800"/>
          </a:xfrm>
          <a:prstGeom prst="upArrow">
            <a:avLst>
              <a:gd name="adj1" fmla="val 50000"/>
              <a:gd name="adj2" fmla="val 106250"/>
            </a:avLst>
          </a:prstGeom>
          <a:solidFill>
            <a:srgbClr val="66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9193" name="Text Box 41"/>
          <p:cNvSpPr txBox="1">
            <a:spLocks noChangeArrowheads="1"/>
          </p:cNvSpPr>
          <p:nvPr/>
        </p:nvSpPr>
        <p:spPr bwMode="auto">
          <a:xfrm>
            <a:off x="7010400" y="1090613"/>
            <a:ext cx="2514600" cy="2124075"/>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zh-CN" altLang="en-US" sz="3600" b="1">
                <a:solidFill>
                  <a:srgbClr val="FFCC00"/>
                </a:solidFill>
              </a:rPr>
              <a:t>被掳后</a:t>
            </a:r>
            <a:r>
              <a:rPr lang="en-US" sz="3600" b="1">
                <a:solidFill>
                  <a:srgbClr val="FFCC00"/>
                </a:solidFill>
              </a:rPr>
              <a:t> </a:t>
            </a:r>
          </a:p>
          <a:p>
            <a:pPr algn="ctr" eaLnBrk="1" hangingPunct="1">
              <a:spcBef>
                <a:spcPct val="50000"/>
              </a:spcBef>
              <a:defRPr/>
            </a:pPr>
            <a:r>
              <a:rPr lang="en-US" sz="3200" b="1">
                <a:solidFill>
                  <a:srgbClr val="FFCC00"/>
                </a:solidFill>
              </a:rPr>
              <a:t>536-425</a:t>
            </a:r>
          </a:p>
          <a:p>
            <a:pPr algn="ctr" eaLnBrk="1" hangingPunct="1">
              <a:spcBef>
                <a:spcPct val="50000"/>
              </a:spcBef>
              <a:defRPr/>
            </a:pPr>
            <a:endParaRPr lang="en-US" sz="3200" b="1">
              <a:solidFill>
                <a:srgbClr val="FFCC00"/>
              </a:solidFill>
            </a:endParaRPr>
          </a:p>
        </p:txBody>
      </p:sp>
      <p:sp>
        <p:nvSpPr>
          <p:cNvPr id="49194" name="AutoShape 42"/>
          <p:cNvSpPr>
            <a:spLocks noChangeArrowheads="1"/>
          </p:cNvSpPr>
          <p:nvPr/>
        </p:nvSpPr>
        <p:spPr bwMode="auto">
          <a:xfrm>
            <a:off x="793750" y="3276600"/>
            <a:ext cx="1720850" cy="457200"/>
          </a:xfrm>
          <a:prstGeom prst="rightArrow">
            <a:avLst>
              <a:gd name="adj1" fmla="val 50000"/>
              <a:gd name="adj2" fmla="val 94097"/>
            </a:avLst>
          </a:prstGeom>
          <a:solidFill>
            <a:srgbClr val="00FFFF"/>
          </a:solidFill>
          <a:ln w="9525">
            <a:solidFill>
              <a:schemeClr val="tx1"/>
            </a:solidFill>
            <a:miter lim="800000"/>
            <a:headEnd/>
            <a:tailEnd/>
          </a:ln>
          <a:effectLst>
            <a:outerShdw blurRad="63500" dist="38099" dir="2700000" algn="ctr" rotWithShape="0">
              <a:schemeClr val="tx1">
                <a:alpha val="74997"/>
              </a:schemeClr>
            </a:outerShdw>
          </a:effectLst>
        </p:spPr>
        <p:txBody>
          <a:bodyPr wrap="none" anchor="ctr"/>
          <a:lstStyle/>
          <a:p>
            <a:pPr>
              <a:defRPr/>
            </a:pPr>
            <a:endParaRPr lang="en-US"/>
          </a:p>
        </p:txBody>
      </p:sp>
      <p:sp>
        <p:nvSpPr>
          <p:cNvPr id="49195" name="AutoShape 43"/>
          <p:cNvSpPr>
            <a:spLocks noChangeArrowheads="1"/>
          </p:cNvSpPr>
          <p:nvPr/>
        </p:nvSpPr>
        <p:spPr bwMode="auto">
          <a:xfrm>
            <a:off x="2514600" y="3276600"/>
            <a:ext cx="2895600" cy="457200"/>
          </a:xfrm>
          <a:prstGeom prst="rightArrow">
            <a:avLst>
              <a:gd name="adj1" fmla="val 50000"/>
              <a:gd name="adj2" fmla="val 158333"/>
            </a:avLst>
          </a:prstGeom>
          <a:solidFill>
            <a:srgbClr val="FFFF00"/>
          </a:solidFill>
          <a:ln w="9525">
            <a:solidFill>
              <a:schemeClr val="tx1"/>
            </a:solidFill>
            <a:miter lim="800000"/>
            <a:headEnd/>
            <a:tailEnd/>
          </a:ln>
          <a:effectLst>
            <a:outerShdw blurRad="63500" dist="38099" dir="2700000" algn="ctr" rotWithShape="0">
              <a:schemeClr val="tx1">
                <a:alpha val="74997"/>
              </a:schemeClr>
            </a:outerShdw>
          </a:effectLst>
        </p:spPr>
        <p:txBody>
          <a:bodyPr wrap="none" anchor="ctr"/>
          <a:lstStyle/>
          <a:p>
            <a:pPr>
              <a:defRPr/>
            </a:pPr>
            <a:endParaRPr lang="en-US"/>
          </a:p>
        </p:txBody>
      </p:sp>
      <p:sp>
        <p:nvSpPr>
          <p:cNvPr id="49196" name="AutoShape 44"/>
          <p:cNvSpPr>
            <a:spLocks noChangeArrowheads="1"/>
          </p:cNvSpPr>
          <p:nvPr/>
        </p:nvSpPr>
        <p:spPr bwMode="auto">
          <a:xfrm>
            <a:off x="5410200" y="3276600"/>
            <a:ext cx="1828800" cy="457200"/>
          </a:xfrm>
          <a:prstGeom prst="rightArrow">
            <a:avLst>
              <a:gd name="adj1" fmla="val 50000"/>
              <a:gd name="adj2" fmla="val 100000"/>
            </a:avLst>
          </a:prstGeom>
          <a:solidFill>
            <a:srgbClr val="FF99FF"/>
          </a:solidFill>
          <a:ln w="9525">
            <a:solidFill>
              <a:schemeClr val="tx1"/>
            </a:solidFill>
            <a:miter lim="800000"/>
            <a:headEnd/>
            <a:tailEnd/>
          </a:ln>
          <a:effectLst>
            <a:outerShdw blurRad="63500" dist="38099" dir="2700000" algn="ctr" rotWithShape="0">
              <a:schemeClr val="tx1">
                <a:alpha val="74997"/>
              </a:schemeClr>
            </a:outerShdw>
          </a:effectLst>
        </p:spPr>
        <p:txBody>
          <a:bodyPr wrap="none" anchor="ctr"/>
          <a:lstStyle/>
          <a:p>
            <a:pPr>
              <a:defRPr/>
            </a:pPr>
            <a:endParaRPr lang="en-US"/>
          </a:p>
        </p:txBody>
      </p:sp>
      <p:sp>
        <p:nvSpPr>
          <p:cNvPr id="49197" name="AutoShape 45"/>
          <p:cNvSpPr>
            <a:spLocks noChangeArrowheads="1"/>
          </p:cNvSpPr>
          <p:nvPr/>
        </p:nvSpPr>
        <p:spPr bwMode="auto">
          <a:xfrm>
            <a:off x="7867650" y="3276600"/>
            <a:ext cx="1352550" cy="457200"/>
          </a:xfrm>
          <a:prstGeom prst="rightArrow">
            <a:avLst>
              <a:gd name="adj1" fmla="val 50000"/>
              <a:gd name="adj2" fmla="val 73958"/>
            </a:avLst>
          </a:prstGeom>
          <a:solidFill>
            <a:srgbClr val="FFCC00"/>
          </a:solidFill>
          <a:ln w="9525">
            <a:solidFill>
              <a:schemeClr val="tx1"/>
            </a:solidFill>
            <a:miter lim="800000"/>
            <a:headEnd/>
            <a:tailEnd/>
          </a:ln>
          <a:effectLst>
            <a:outerShdw blurRad="63500" dist="38099" dir="2700000" algn="ctr" rotWithShape="0">
              <a:schemeClr val="tx1">
                <a:alpha val="74997"/>
              </a:schemeClr>
            </a:outerShdw>
          </a:effectLst>
        </p:spPr>
        <p:txBody>
          <a:bodyPr wrap="none" anchor="ctr"/>
          <a:lstStyle/>
          <a:p>
            <a:pPr>
              <a:defRPr/>
            </a:pPr>
            <a:endParaRPr lang="en-US"/>
          </a:p>
        </p:txBody>
      </p:sp>
      <p:sp>
        <p:nvSpPr>
          <p:cNvPr id="49198" name="Text Box 46"/>
          <p:cNvSpPr txBox="1">
            <a:spLocks noChangeArrowheads="1"/>
          </p:cNvSpPr>
          <p:nvPr/>
        </p:nvSpPr>
        <p:spPr bwMode="auto">
          <a:xfrm>
            <a:off x="4929188" y="76200"/>
            <a:ext cx="4724400" cy="646113"/>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zh-CN" altLang="en-US" sz="3600" b="1" dirty="0">
                <a:solidFill>
                  <a:srgbClr val="FFCC00"/>
                </a:solidFill>
                <a:latin typeface="Times New Roman" pitchFamily="-111" charset="0"/>
                <a:ea typeface="+mn-ea"/>
                <a:cs typeface="+mn-cs"/>
              </a:rPr>
              <a:t>以斯拉记</a:t>
            </a:r>
            <a:r>
              <a:rPr lang="en-US" altLang="zh-CN" sz="3600" b="1" dirty="0">
                <a:solidFill>
                  <a:srgbClr val="FFCC00"/>
                </a:solidFill>
                <a:latin typeface="Times New Roman" pitchFamily="-111" charset="0"/>
                <a:ea typeface="+mn-ea"/>
                <a:cs typeface="+mn-cs"/>
              </a:rPr>
              <a:t>-</a:t>
            </a:r>
            <a:r>
              <a:rPr lang="zh-CN" altLang="en-US" sz="3600" b="1" dirty="0">
                <a:solidFill>
                  <a:srgbClr val="FFCC00"/>
                </a:solidFill>
                <a:latin typeface="Times New Roman" pitchFamily="-111" charset="0"/>
                <a:ea typeface="+mn-ea"/>
                <a:cs typeface="+mn-cs"/>
              </a:rPr>
              <a:t>尼希米记</a:t>
            </a:r>
            <a:endParaRPr lang="en-US" sz="3600" b="1" dirty="0">
              <a:solidFill>
                <a:srgbClr val="FFCC00"/>
              </a:solidFill>
              <a:latin typeface="Times New Roman" pitchFamily="-111" charset="0"/>
              <a:ea typeface="+mn-ea"/>
              <a:cs typeface="+mn-cs"/>
            </a:endParaRPr>
          </a:p>
        </p:txBody>
      </p:sp>
      <p:sp>
        <p:nvSpPr>
          <p:cNvPr id="49199" name="Line 47"/>
          <p:cNvSpPr>
            <a:spLocks noChangeShapeType="1"/>
          </p:cNvSpPr>
          <p:nvPr/>
        </p:nvSpPr>
        <p:spPr bwMode="auto">
          <a:xfrm>
            <a:off x="7924800" y="762000"/>
            <a:ext cx="1143000" cy="0"/>
          </a:xfrm>
          <a:prstGeom prst="line">
            <a:avLst/>
          </a:prstGeom>
          <a:noFill/>
          <a:ln w="76200">
            <a:solidFill>
              <a:srgbClr val="FFCC00"/>
            </a:solidFill>
            <a:round/>
            <a:headEnd type="triangle" w="med" len="med"/>
            <a:tailEnd type="triangle" w="med" len="me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49200" name="Rectangle 48"/>
          <p:cNvSpPr>
            <a:spLocks noGrp="1" noChangeArrowheads="1"/>
          </p:cNvSpPr>
          <p:nvPr>
            <p:ph type="title" idx="4294967295"/>
          </p:nvPr>
        </p:nvSpPr>
        <p:spPr>
          <a:xfrm>
            <a:off x="0" y="0"/>
            <a:ext cx="2819400" cy="609600"/>
          </a:xfrm>
        </p:spPr>
        <p:txBody>
          <a:bodyPr/>
          <a:lstStyle/>
          <a:p>
            <a:pPr eaLnBrk="1" hangingPunct="1">
              <a:defRPr/>
            </a:pPr>
            <a:r>
              <a:rPr lang="zh-CN" altLang="en-US" sz="4000" dirty="0">
                <a:ea typeface="+mj-ea"/>
                <a:cs typeface="+mj-cs"/>
              </a:rPr>
              <a:t>时间表</a:t>
            </a:r>
            <a:endParaRPr lang="en-US" sz="4000" dirty="0">
              <a:ea typeface="+mj-ea"/>
              <a:cs typeface="+mj-cs"/>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49198"/>
                                        </p:tgtEl>
                                        <p:attrNameLst>
                                          <p:attrName>style.visibility</p:attrName>
                                        </p:attrNameLst>
                                      </p:cBhvr>
                                      <p:to>
                                        <p:strVal val="visible"/>
                                      </p:to>
                                    </p:set>
                                    <p:animEffect transition="in" filter="dissolve">
                                      <p:cBhvr>
                                        <p:cTn id="7" dur="500"/>
                                        <p:tgtEl>
                                          <p:spTgt spid="49198"/>
                                        </p:tgtEl>
                                      </p:cBhvr>
                                    </p:animEffect>
                                  </p:childTnLst>
                                </p:cTn>
                              </p:par>
                            </p:childTnLst>
                          </p:cTn>
                        </p:par>
                        <p:par>
                          <p:cTn id="8" fill="hold" nodeType="afterGroup">
                            <p:stCondLst>
                              <p:cond delay="2500"/>
                            </p:stCondLst>
                            <p:childTnLst>
                              <p:par>
                                <p:cTn id="9" presetID="22" presetClass="entr" presetSubtype="8" fill="hold" nodeType="afterEffect">
                                  <p:stCondLst>
                                    <p:cond delay="2000"/>
                                  </p:stCondLst>
                                  <p:childTnLst>
                                    <p:set>
                                      <p:cBhvr>
                                        <p:cTn id="10" dur="1" fill="hold">
                                          <p:stCondLst>
                                            <p:cond delay="0"/>
                                          </p:stCondLst>
                                        </p:cTn>
                                        <p:tgtEl>
                                          <p:spTgt spid="49199"/>
                                        </p:tgtEl>
                                        <p:attrNameLst>
                                          <p:attrName>style.visibility</p:attrName>
                                        </p:attrNameLst>
                                      </p:cBhvr>
                                      <p:to>
                                        <p:strVal val="visible"/>
                                      </p:to>
                                    </p:set>
                                    <p:animEffect transition="in" filter="wipe(left)">
                                      <p:cBhvr>
                                        <p:cTn id="11" dur="500"/>
                                        <p:tgtEl>
                                          <p:spTgt spid="49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98"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773363" y="0"/>
            <a:ext cx="3627437" cy="685800"/>
          </a:xfrm>
          <a:solidFill>
            <a:schemeClr val="bg1"/>
          </a:solidFill>
        </p:spPr>
        <p:txBody>
          <a:bodyPr/>
          <a:lstStyle/>
          <a:p>
            <a:pPr algn="ctr" eaLnBrk="1" hangingPunct="1">
              <a:defRPr/>
            </a:pPr>
            <a:r>
              <a:rPr lang="zh-CN" altLang="en-US" b="1" dirty="0">
                <a:solidFill>
                  <a:srgbClr val="FFFFFF"/>
                </a:solidFill>
                <a:latin typeface="Arial Black" pitchFamily="-111" charset="0"/>
                <a:ea typeface="+mj-ea"/>
                <a:cs typeface="+mj-cs"/>
              </a:rPr>
              <a:t>作者</a:t>
            </a:r>
            <a:endParaRPr lang="en-US" b="1" dirty="0">
              <a:solidFill>
                <a:srgbClr val="FFFFFF"/>
              </a:solidFill>
              <a:latin typeface="Arial Black" pitchFamily="-111" charset="0"/>
              <a:ea typeface="+mj-ea"/>
              <a:cs typeface="+mj-cs"/>
            </a:endParaRPr>
          </a:p>
        </p:txBody>
      </p:sp>
      <p:sp>
        <p:nvSpPr>
          <p:cNvPr id="87043" name="Text Box 4"/>
          <p:cNvSpPr txBox="1">
            <a:spLocks noChangeArrowheads="1"/>
          </p:cNvSpPr>
          <p:nvPr/>
        </p:nvSpPr>
        <p:spPr bwMode="auto">
          <a:xfrm>
            <a:off x="8412163" y="0"/>
            <a:ext cx="73183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solidFill>
                  <a:srgbClr val="FFFFFF"/>
                </a:solidFill>
              </a:rPr>
              <a:t>290</a:t>
            </a:r>
          </a:p>
        </p:txBody>
      </p:sp>
      <p:sp>
        <p:nvSpPr>
          <p:cNvPr id="20487" name="Rectangle 7"/>
          <p:cNvSpPr>
            <a:spLocks noChangeArrowheads="1"/>
          </p:cNvSpPr>
          <p:nvPr/>
        </p:nvSpPr>
        <p:spPr bwMode="auto">
          <a:xfrm>
            <a:off x="4495800" y="990600"/>
            <a:ext cx="4648200" cy="586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ctr">
              <a:lnSpc>
                <a:spcPct val="90000"/>
              </a:lnSpc>
              <a:spcBef>
                <a:spcPct val="20000"/>
              </a:spcBef>
              <a:buClr>
                <a:schemeClr val="accent1"/>
              </a:buClr>
              <a:buSzPct val="80000"/>
              <a:buFont typeface="Wingdings" charset="0"/>
              <a:buNone/>
            </a:pPr>
            <a:r>
              <a:rPr lang="zh-CN" altLang="en-US" sz="3200" b="1" u="sng">
                <a:solidFill>
                  <a:srgbClr val="FFFFFF"/>
                </a:solidFill>
                <a:latin typeface="Arial Narrow" charset="0"/>
                <a:cs typeface="Times New Roman" charset="0"/>
              </a:rPr>
              <a:t>内证</a:t>
            </a:r>
            <a:endParaRPr lang="en-US" altLang="zh-CN" sz="3200" b="1">
              <a:solidFill>
                <a:srgbClr val="FFFFFF"/>
              </a:solidFill>
              <a:latin typeface="Arial Narrow" charset="0"/>
              <a:cs typeface="Times New Roman" charset="0"/>
            </a:endParaRPr>
          </a:p>
          <a:p>
            <a:pPr marL="342900" indent="-342900">
              <a:lnSpc>
                <a:spcPct val="90000"/>
              </a:lnSpc>
              <a:spcBef>
                <a:spcPct val="20000"/>
              </a:spcBef>
              <a:buClr>
                <a:schemeClr val="accent1"/>
              </a:buClr>
              <a:buSzPct val="80000"/>
              <a:buFont typeface="Wingdings" charset="0"/>
              <a:buChar char="Ü"/>
            </a:pPr>
            <a:r>
              <a:rPr lang="zh-CN" altLang="en-US" sz="2800" b="1">
                <a:solidFill>
                  <a:srgbClr val="FFFFFF"/>
                </a:solidFill>
                <a:latin typeface="Arial Narrow" charset="0"/>
                <a:cs typeface="Times New Roman" charset="0"/>
              </a:rPr>
              <a:t>在</a:t>
            </a:r>
            <a:r>
              <a:rPr lang="en-US" altLang="zh-CN" sz="2800" b="1">
                <a:solidFill>
                  <a:srgbClr val="FFFFFF"/>
                </a:solidFill>
                <a:latin typeface="Arial Narrow" charset="0"/>
                <a:cs typeface="Times New Roman" charset="0"/>
              </a:rPr>
              <a:t> 7:27–9:15, </a:t>
            </a:r>
            <a:r>
              <a:rPr lang="zh-CN" altLang="en-US" sz="2800" b="1">
                <a:solidFill>
                  <a:srgbClr val="FFFFFF"/>
                </a:solidFill>
                <a:latin typeface="Arial Narrow" charset="0"/>
                <a:cs typeface="Times New Roman" charset="0"/>
              </a:rPr>
              <a:t>作者以第一人称书写</a:t>
            </a:r>
            <a:r>
              <a:rPr lang="zh-TW" altLang="en-US" sz="2800" b="1">
                <a:solidFill>
                  <a:srgbClr val="FFFFFF"/>
                </a:solidFill>
                <a:latin typeface="Arial Narrow" charset="0"/>
                <a:cs typeface="Times New Roman" charset="0"/>
              </a:rPr>
              <a:t>。</a:t>
            </a:r>
            <a:r>
              <a:rPr lang="zh-CN" altLang="en-US" sz="2800"/>
              <a:t>这是重要的资料，因为以斯拉在这些事件出现的</a:t>
            </a:r>
            <a:r>
              <a:rPr lang="en-US" altLang="zh-CN" sz="2800"/>
              <a:t>1-6</a:t>
            </a:r>
            <a:r>
              <a:rPr lang="zh-CN" altLang="en-US" sz="2800"/>
              <a:t>章期间还未出生</a:t>
            </a:r>
            <a:r>
              <a:rPr lang="en-US" altLang="zh-CN" sz="2800"/>
              <a:t>(</a:t>
            </a:r>
            <a:r>
              <a:rPr lang="zh-CN" altLang="en-US" sz="2800"/>
              <a:t>公元前</a:t>
            </a:r>
            <a:r>
              <a:rPr lang="en-US" altLang="zh-CN" sz="2800"/>
              <a:t>538-516)</a:t>
            </a:r>
            <a:r>
              <a:rPr lang="zh-CN" altLang="en-US" sz="2800"/>
              <a:t>。在</a:t>
            </a:r>
            <a:r>
              <a:rPr lang="en-US" altLang="zh-CN" sz="2800"/>
              <a:t>7</a:t>
            </a:r>
            <a:r>
              <a:rPr lang="zh-CN" altLang="en-US" sz="2800"/>
              <a:t>章</a:t>
            </a:r>
            <a:r>
              <a:rPr lang="en-US" altLang="zh-CN" sz="2800"/>
              <a:t>1</a:t>
            </a:r>
            <a:r>
              <a:rPr lang="zh-CN" altLang="en-US" sz="2800"/>
              <a:t>节才介绍</a:t>
            </a:r>
            <a:r>
              <a:rPr lang="zh-TW" altLang="en-US" sz="2800"/>
              <a:t>他</a:t>
            </a:r>
            <a:r>
              <a:rPr lang="en-US" altLang="zh-CN" sz="2800"/>
              <a:t>(</a:t>
            </a:r>
            <a:r>
              <a:rPr lang="zh-CN" altLang="en-US" sz="2800"/>
              <a:t>公元前</a:t>
            </a:r>
            <a:r>
              <a:rPr lang="en-US" altLang="zh-CN" sz="2800"/>
              <a:t>458)</a:t>
            </a:r>
            <a:r>
              <a:rPr lang="zh-CN" altLang="en-US" sz="2800"/>
              <a:t>。</a:t>
            </a:r>
            <a:endParaRPr lang="en-US" altLang="zh-CN" sz="2800" b="1">
              <a:solidFill>
                <a:srgbClr val="FFFFFF"/>
              </a:solidFill>
              <a:latin typeface="Arial Narrow" charset="0"/>
              <a:cs typeface="Times New Roman" charset="0"/>
            </a:endParaRPr>
          </a:p>
          <a:p>
            <a:pPr marL="342900" indent="-342900">
              <a:lnSpc>
                <a:spcPct val="90000"/>
              </a:lnSpc>
              <a:spcBef>
                <a:spcPct val="20000"/>
              </a:spcBef>
              <a:buClr>
                <a:schemeClr val="accent1"/>
              </a:buClr>
              <a:buSzPct val="80000"/>
              <a:buFont typeface="Wingdings" charset="0"/>
              <a:buChar char="Ü"/>
            </a:pPr>
            <a:r>
              <a:rPr lang="zh-CN" altLang="en-US" sz="2800"/>
              <a:t>正如历代志，此书着重强调祭司，而以斯拉是亚伦直属的后代，通过以利亚撒，非尼哈和撒督</a:t>
            </a:r>
            <a:r>
              <a:rPr lang="en-US" altLang="zh-CN" sz="2800" b="1">
                <a:solidFill>
                  <a:srgbClr val="FFFFFF"/>
                </a:solidFill>
                <a:latin typeface="Arial Narrow" charset="0"/>
                <a:cs typeface="Times New Roman" charset="0"/>
              </a:rPr>
              <a:t>(7:1-5).</a:t>
            </a:r>
            <a:endParaRPr lang="en-US" sz="2800" b="1">
              <a:solidFill>
                <a:srgbClr val="FFFFFF"/>
              </a:solidFill>
              <a:latin typeface="Arial Narrow" charset="0"/>
              <a:cs typeface="Times New Roman" charset="0"/>
            </a:endParaRPr>
          </a:p>
        </p:txBody>
      </p:sp>
      <p:pic>
        <p:nvPicPr>
          <p:cNvPr id="87045" name="Picture 5" descr="ezra3.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2446338"/>
            <a:ext cx="3336925" cy="4411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6" name="Rectangle 6"/>
          <p:cNvSpPr>
            <a:spLocks noChangeArrowheads="1"/>
          </p:cNvSpPr>
          <p:nvPr/>
        </p:nvSpPr>
        <p:spPr bwMode="auto">
          <a:xfrm>
            <a:off x="0" y="990600"/>
            <a:ext cx="4419600"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ctr">
              <a:spcBef>
                <a:spcPct val="20000"/>
              </a:spcBef>
              <a:buClr>
                <a:schemeClr val="accent1"/>
              </a:buClr>
              <a:buSzPct val="80000"/>
              <a:buFont typeface="Wingdings" charset="0"/>
              <a:buNone/>
            </a:pPr>
            <a:r>
              <a:rPr lang="zh-CN" altLang="en-US" sz="3200" b="1" u="sng">
                <a:solidFill>
                  <a:srgbClr val="FFFFFF"/>
                </a:solidFill>
                <a:latin typeface="Arial Narrow" charset="0"/>
                <a:cs typeface="Times New Roman" charset="0"/>
              </a:rPr>
              <a:t>外证</a:t>
            </a:r>
            <a:endParaRPr lang="en-US" altLang="zh-CN" sz="3200" b="1" u="sng">
              <a:solidFill>
                <a:srgbClr val="FFFFFF"/>
              </a:solidFill>
              <a:latin typeface="Arial Narrow" charset="0"/>
              <a:cs typeface="Times New Roman" charset="0"/>
            </a:endParaRPr>
          </a:p>
          <a:p>
            <a:pPr marL="342900" indent="-342900" algn="ctr">
              <a:spcBef>
                <a:spcPct val="20000"/>
              </a:spcBef>
              <a:buClr>
                <a:schemeClr val="accent1"/>
              </a:buClr>
              <a:buSzPct val="80000"/>
              <a:buFont typeface="Wingdings" charset="0"/>
              <a:buNone/>
            </a:pPr>
            <a:r>
              <a:rPr lang="zh-CN" altLang="en-US" sz="2800" b="1">
                <a:solidFill>
                  <a:srgbClr val="FFFFFF"/>
                </a:solidFill>
                <a:latin typeface="Arial Narrow" charset="0"/>
                <a:cs typeface="Times New Roman" charset="0"/>
              </a:rPr>
              <a:t>根据犹太法典的传统</a:t>
            </a:r>
            <a:r>
              <a:rPr lang="en-US" altLang="zh-CN" sz="2800" b="1">
                <a:solidFill>
                  <a:srgbClr val="FFFFFF"/>
                </a:solidFill>
                <a:latin typeface="Arial Narrow" charset="0"/>
                <a:cs typeface="Times New Roman" charset="0"/>
              </a:rPr>
              <a:t>, </a:t>
            </a:r>
            <a:r>
              <a:rPr lang="zh-CN" altLang="en-US" sz="2800" b="1">
                <a:solidFill>
                  <a:srgbClr val="FFFFFF"/>
                </a:solidFill>
                <a:latin typeface="Arial Narrow" charset="0"/>
                <a:cs typeface="Times New Roman" charset="0"/>
              </a:rPr>
              <a:t>以斯拉是该书的原著</a:t>
            </a:r>
            <a:r>
              <a:rPr lang="en-US" altLang="zh-CN" sz="2800" b="1">
                <a:solidFill>
                  <a:srgbClr val="FFFFFF"/>
                </a:solidFill>
                <a:latin typeface="Arial Narrow" charset="0"/>
                <a:cs typeface="Times New Roman"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86"/>
                                        </p:tgtEl>
                                        <p:attrNameLst>
                                          <p:attrName>style.visibility</p:attrName>
                                        </p:attrNameLst>
                                      </p:cBhvr>
                                      <p:to>
                                        <p:strVal val="visible"/>
                                      </p:to>
                                    </p:set>
                                    <p:anim calcmode="lin" valueType="num">
                                      <p:cBhvr additive="base">
                                        <p:cTn id="7" dur="500" fill="hold"/>
                                        <p:tgtEl>
                                          <p:spTgt spid="20486"/>
                                        </p:tgtEl>
                                        <p:attrNameLst>
                                          <p:attrName>ppt_x</p:attrName>
                                        </p:attrNameLst>
                                      </p:cBhvr>
                                      <p:tavLst>
                                        <p:tav tm="0">
                                          <p:val>
                                            <p:strVal val="0-#ppt_w/2"/>
                                          </p:val>
                                        </p:tav>
                                        <p:tav tm="100000">
                                          <p:val>
                                            <p:strVal val="#ppt_x"/>
                                          </p:val>
                                        </p:tav>
                                      </p:tavLst>
                                    </p:anim>
                                    <p:anim calcmode="lin" valueType="num">
                                      <p:cBhvr additive="base">
                                        <p:cTn id="8" dur="500" fill="hold"/>
                                        <p:tgtEl>
                                          <p:spTgt spid="2048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0487"/>
                                        </p:tgtEl>
                                        <p:attrNameLst>
                                          <p:attrName>style.visibility</p:attrName>
                                        </p:attrNameLst>
                                      </p:cBhvr>
                                      <p:to>
                                        <p:strVal val="visible"/>
                                      </p:to>
                                    </p:set>
                                    <p:anim calcmode="lin" valueType="num">
                                      <p:cBhvr additive="base">
                                        <p:cTn id="13" dur="500" fill="hold"/>
                                        <p:tgtEl>
                                          <p:spTgt spid="20487"/>
                                        </p:tgtEl>
                                        <p:attrNameLst>
                                          <p:attrName>ppt_x</p:attrName>
                                        </p:attrNameLst>
                                      </p:cBhvr>
                                      <p:tavLst>
                                        <p:tav tm="0">
                                          <p:val>
                                            <p:strVal val="1+#ppt_w/2"/>
                                          </p:val>
                                        </p:tav>
                                        <p:tav tm="100000">
                                          <p:val>
                                            <p:strVal val="#ppt_x"/>
                                          </p:val>
                                        </p:tav>
                                      </p:tavLst>
                                    </p:anim>
                                    <p:anim calcmode="lin" valueType="num">
                                      <p:cBhvr additive="base">
                                        <p:cTn id="14" dur="500" fill="hold"/>
                                        <p:tgtEl>
                                          <p:spTgt spid="204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autoUpdateAnimBg="0"/>
      <p:bldP spid="20486"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89090" name="Rectangle 6"/>
          <p:cNvSpPr>
            <a:spLocks noChangeArrowheads="1"/>
          </p:cNvSpPr>
          <p:nvPr/>
        </p:nvSpPr>
        <p:spPr bwMode="auto">
          <a:xfrm>
            <a:off x="381000" y="1066800"/>
            <a:ext cx="8534400" cy="5486400"/>
          </a:xfrm>
          <a:prstGeom prst="rect">
            <a:avLst/>
          </a:prstGeom>
          <a:solidFill>
            <a:srgbClr val="000000"/>
          </a:solidFill>
          <a:ln w="12700" cap="sq">
            <a:solidFill>
              <a:schemeClr val="tx1"/>
            </a:solidFill>
            <a:miter lim="800000"/>
            <a:headEnd type="none" w="sm" len="sm"/>
            <a:tailEnd type="none" w="sm" len="sm"/>
          </a:ln>
        </p:spPr>
        <p:txBody>
          <a:bodyPr wrap="none" anchor="ctr"/>
          <a:lstStyle/>
          <a:p>
            <a:endParaRPr lang="en-US"/>
          </a:p>
        </p:txBody>
      </p:sp>
      <p:sp>
        <p:nvSpPr>
          <p:cNvPr id="23556" name="Rectangle 4"/>
          <p:cNvSpPr>
            <a:spLocks noGrp="1" noChangeArrowheads="1"/>
          </p:cNvSpPr>
          <p:nvPr>
            <p:ph type="body" sz="half" idx="2"/>
          </p:nvPr>
        </p:nvSpPr>
        <p:spPr>
          <a:xfrm>
            <a:off x="609600" y="1143000"/>
            <a:ext cx="8075613" cy="5562600"/>
          </a:xfrm>
          <a:noFill/>
        </p:spPr>
        <p:txBody>
          <a:bodyPr/>
          <a:lstStyle/>
          <a:p>
            <a:pPr algn="ctr" eaLnBrk="1" hangingPunct="1">
              <a:buFont typeface="Wingdings" charset="0"/>
              <a:buNone/>
            </a:pPr>
            <a:r>
              <a:rPr lang="zh-TW" altLang="en-US" sz="3200" b="1" u="sng">
                <a:solidFill>
                  <a:srgbClr val="FFFFFF"/>
                </a:solidFill>
                <a:latin typeface="Impact" charset="0"/>
                <a:ea typeface="ＭＳ Ｐゴシック" charset="0"/>
                <a:cs typeface="Times New Roman" charset="0"/>
              </a:rPr>
              <a:t>日期</a:t>
            </a:r>
            <a:endParaRPr lang="en-US" altLang="zh-CN" sz="3200" b="1">
              <a:solidFill>
                <a:srgbClr val="FFFFFF"/>
              </a:solidFill>
              <a:latin typeface="Impact" charset="0"/>
              <a:ea typeface="ＭＳ Ｐゴシック" charset="0"/>
              <a:cs typeface="Times New Roman" charset="0"/>
            </a:endParaRPr>
          </a:p>
          <a:p>
            <a:pPr algn="ctr" eaLnBrk="1" hangingPunct="1">
              <a:buFont typeface="Wingdings" charset="0"/>
              <a:buNone/>
            </a:pPr>
            <a:r>
              <a:rPr lang="zh-CN" altLang="en-US">
                <a:latin typeface="Arial Narrow" charset="0"/>
                <a:ea typeface="ＭＳ Ｐゴシック" charset="0"/>
                <a:cs typeface="ＭＳ Ｐゴシック" charset="0"/>
              </a:rPr>
              <a:t>在以斯拉记</a:t>
            </a:r>
            <a:r>
              <a:rPr lang="en-US" altLang="zh-CN">
                <a:latin typeface="Arial Narrow" charset="0"/>
                <a:ea typeface="ＭＳ Ｐゴシック" charset="0"/>
                <a:cs typeface="ＭＳ Ｐゴシック" charset="0"/>
              </a:rPr>
              <a:t>7</a:t>
            </a:r>
            <a:r>
              <a:rPr lang="zh-CN" altLang="en-US">
                <a:latin typeface="Arial Narrow" charset="0"/>
                <a:ea typeface="ＭＳ Ｐゴシック" charset="0"/>
                <a:cs typeface="ＭＳ Ｐゴシック" charset="0"/>
              </a:rPr>
              <a:t>至</a:t>
            </a:r>
            <a:r>
              <a:rPr lang="en-US" altLang="zh-CN">
                <a:latin typeface="Arial Narrow" charset="0"/>
                <a:ea typeface="ＭＳ Ｐゴシック" charset="0"/>
                <a:cs typeface="ＭＳ Ｐゴシック" charset="0"/>
              </a:rPr>
              <a:t>10</a:t>
            </a:r>
            <a:r>
              <a:rPr lang="zh-CN" altLang="en-US">
                <a:latin typeface="Arial Narrow" charset="0"/>
                <a:ea typeface="ＭＳ Ｐゴシック" charset="0"/>
                <a:cs typeface="ＭＳ Ｐゴシック" charset="0"/>
              </a:rPr>
              <a:t>章发生的事，以斯拉于部份时间出过。此外，以斯拉是尼希米的现代版</a:t>
            </a:r>
            <a:r>
              <a:rPr lang="en-US" altLang="zh-CN">
                <a:latin typeface="Arial Narrow" charset="0"/>
                <a:ea typeface="ＭＳ Ｐゴシック" charset="0"/>
                <a:cs typeface="ＭＳ Ｐゴシック" charset="0"/>
              </a:rPr>
              <a:t>(</a:t>
            </a:r>
            <a:r>
              <a:rPr lang="zh-CN" altLang="en-US">
                <a:latin typeface="Arial Narrow" charset="0"/>
                <a:ea typeface="ＭＳ Ｐゴシック" charset="0"/>
                <a:cs typeface="ＭＳ Ｐゴシック" charset="0"/>
              </a:rPr>
              <a:t>尼</a:t>
            </a:r>
            <a:r>
              <a:rPr lang="en-US" altLang="zh-CN">
                <a:latin typeface="Arial Narrow" charset="0"/>
                <a:ea typeface="ＭＳ Ｐゴシック" charset="0"/>
                <a:cs typeface="ＭＳ Ｐゴシック" charset="0"/>
              </a:rPr>
              <a:t>8:1-9; 12:36), </a:t>
            </a:r>
            <a:r>
              <a:rPr lang="zh-CN" altLang="en-US">
                <a:latin typeface="Arial Narrow" charset="0"/>
                <a:ea typeface="ＭＳ Ｐゴシック" charset="0"/>
                <a:cs typeface="ＭＳ Ｐゴシック" charset="0"/>
              </a:rPr>
              <a:t>他于公元前</a:t>
            </a:r>
            <a:r>
              <a:rPr lang="en-US" altLang="zh-CN">
                <a:latin typeface="Arial Narrow" charset="0"/>
                <a:ea typeface="ＭＳ Ｐゴシック" charset="0"/>
                <a:cs typeface="ＭＳ Ｐゴシック" charset="0"/>
              </a:rPr>
              <a:t>444</a:t>
            </a:r>
            <a:r>
              <a:rPr lang="zh-CN" altLang="en-US">
                <a:latin typeface="Arial Narrow" charset="0"/>
                <a:ea typeface="ＭＳ Ｐゴシック" charset="0"/>
                <a:cs typeface="ＭＳ Ｐゴシック" charset="0"/>
              </a:rPr>
              <a:t>年到达耶路撒冷。一个可能的写作日期是介乎于这两个日子，因此提断此书是大约公元前</a:t>
            </a:r>
            <a:r>
              <a:rPr lang="en-US" altLang="zh-CN">
                <a:latin typeface="Arial Narrow" charset="0"/>
                <a:ea typeface="ＭＳ Ｐゴシック" charset="0"/>
                <a:cs typeface="ＭＳ Ｐゴシック" charset="0"/>
              </a:rPr>
              <a:t>450</a:t>
            </a:r>
            <a:r>
              <a:rPr lang="zh-CN" altLang="en-US">
                <a:latin typeface="Arial Narrow" charset="0"/>
                <a:ea typeface="ＭＳ Ｐゴシック" charset="0"/>
                <a:cs typeface="ＭＳ Ｐゴシック" charset="0"/>
              </a:rPr>
              <a:t>年的文件。可是，在以斯拉记里包含了两段相隔</a:t>
            </a:r>
            <a:r>
              <a:rPr lang="en-US" altLang="zh-CN">
                <a:latin typeface="Arial Narrow" charset="0"/>
                <a:ea typeface="ＭＳ Ｐゴシック" charset="0"/>
                <a:cs typeface="ＭＳ Ｐゴシック" charset="0"/>
              </a:rPr>
              <a:t>58</a:t>
            </a:r>
            <a:r>
              <a:rPr lang="zh-CN" altLang="en-US">
                <a:latin typeface="Arial Narrow" charset="0"/>
                <a:ea typeface="ＭＳ Ｐゴシック" charset="0"/>
                <a:cs typeface="ＭＳ Ｐゴシック" charset="0"/>
              </a:rPr>
              <a:t>年分明的时期。以斯拉记</a:t>
            </a:r>
            <a:r>
              <a:rPr lang="en-US" altLang="zh-CN">
                <a:latin typeface="Arial Narrow" charset="0"/>
                <a:ea typeface="ＭＳ Ｐゴシック" charset="0"/>
                <a:cs typeface="ＭＳ Ｐゴシック" charset="0"/>
              </a:rPr>
              <a:t>1</a:t>
            </a:r>
            <a:r>
              <a:rPr lang="zh-CN" altLang="en-US">
                <a:latin typeface="Arial Narrow" charset="0"/>
                <a:ea typeface="ＭＳ Ｐゴシック" charset="0"/>
                <a:cs typeface="ＭＳ Ｐゴシック" charset="0"/>
              </a:rPr>
              <a:t>至</a:t>
            </a:r>
            <a:r>
              <a:rPr lang="en-US" altLang="zh-CN">
                <a:latin typeface="Arial Narrow" charset="0"/>
                <a:ea typeface="ＭＳ Ｐゴシック" charset="0"/>
                <a:cs typeface="ＭＳ Ｐゴシック" charset="0"/>
              </a:rPr>
              <a:t>6 </a:t>
            </a:r>
            <a:r>
              <a:rPr lang="zh-CN" altLang="en-US">
                <a:latin typeface="Arial Narrow" charset="0"/>
                <a:ea typeface="ＭＳ Ｐゴシック" charset="0"/>
                <a:cs typeface="ＭＳ Ｐゴシック" charset="0"/>
              </a:rPr>
              <a:t>章是和所罗巴伯的故事有关</a:t>
            </a:r>
            <a:r>
              <a:rPr lang="en-US" altLang="zh-CN">
                <a:latin typeface="Arial Narrow" charset="0"/>
                <a:ea typeface="ＭＳ Ｐゴシック" charset="0"/>
                <a:cs typeface="ＭＳ Ｐゴシック" charset="0"/>
              </a:rPr>
              <a:t>(538-516 BC) </a:t>
            </a:r>
            <a:r>
              <a:rPr lang="zh-CN" altLang="en-US">
                <a:latin typeface="Arial Narrow" charset="0"/>
                <a:ea typeface="ＭＳ Ｐゴシック" charset="0"/>
                <a:cs typeface="ＭＳ Ｐゴシック" charset="0"/>
              </a:rPr>
              <a:t>，而</a:t>
            </a:r>
            <a:r>
              <a:rPr lang="en-US" altLang="zh-CN">
                <a:latin typeface="Arial Narrow" charset="0"/>
                <a:ea typeface="ＭＳ Ｐゴシック" charset="0"/>
                <a:cs typeface="ＭＳ Ｐゴシック" charset="0"/>
              </a:rPr>
              <a:t>7</a:t>
            </a:r>
            <a:r>
              <a:rPr lang="zh-CN" altLang="en-US">
                <a:latin typeface="Arial Narrow" charset="0"/>
                <a:ea typeface="ＭＳ Ｐゴシック" charset="0"/>
                <a:cs typeface="ＭＳ Ｐゴシック" charset="0"/>
              </a:rPr>
              <a:t>至</a:t>
            </a:r>
            <a:r>
              <a:rPr lang="en-US" altLang="zh-CN">
                <a:latin typeface="Arial Narrow" charset="0"/>
                <a:ea typeface="ＭＳ Ｐゴシック" charset="0"/>
                <a:cs typeface="ＭＳ Ｐゴシック" charset="0"/>
              </a:rPr>
              <a:t>10</a:t>
            </a:r>
            <a:r>
              <a:rPr lang="zh-CN" altLang="en-US">
                <a:latin typeface="Arial Narrow" charset="0"/>
                <a:ea typeface="ＭＳ Ｐゴシック" charset="0"/>
                <a:cs typeface="ＭＳ Ｐゴシック" charset="0"/>
              </a:rPr>
              <a:t>章则大部份是大约</a:t>
            </a:r>
            <a:r>
              <a:rPr lang="en-US" altLang="zh-CN">
                <a:latin typeface="Arial Narrow" charset="0"/>
                <a:ea typeface="ＭＳ Ｐゴシック" charset="0"/>
                <a:cs typeface="ＭＳ Ｐゴシック" charset="0"/>
              </a:rPr>
              <a:t>6</a:t>
            </a:r>
            <a:r>
              <a:rPr lang="zh-CN" altLang="en-US">
                <a:latin typeface="Arial Narrow" charset="0"/>
                <a:ea typeface="ＭＳ Ｐゴシック" charset="0"/>
                <a:cs typeface="ＭＳ Ｐゴシック" charset="0"/>
              </a:rPr>
              <a:t>个世纪以后以斯拉的个人自传</a:t>
            </a:r>
            <a:r>
              <a:rPr lang="en-US" altLang="zh-CN">
                <a:latin typeface="Arial Narrow" charset="0"/>
                <a:ea typeface="ＭＳ Ｐゴシック" charset="0"/>
                <a:cs typeface="ＭＳ Ｐゴシック" charset="0"/>
              </a:rPr>
              <a:t>(458-457 BC) </a:t>
            </a:r>
            <a:r>
              <a:rPr lang="zh-TW" altLang="en-US">
                <a:latin typeface="Arial Narrow" charset="0"/>
                <a:ea typeface="ＭＳ Ｐゴシック" charset="0"/>
                <a:cs typeface="ＭＳ Ｐゴシック" charset="0"/>
              </a:rPr>
              <a:t>。</a:t>
            </a:r>
            <a:endParaRPr lang="en-US" altLang="zh-CN" b="1">
              <a:solidFill>
                <a:srgbClr val="FFFFFF"/>
              </a:solidFill>
              <a:latin typeface="Arial Narrow" charset="0"/>
              <a:ea typeface="ＭＳ Ｐゴシック" charset="0"/>
              <a:cs typeface="Times New Roman" charset="0"/>
            </a:endParaRPr>
          </a:p>
        </p:txBody>
      </p:sp>
      <p:sp>
        <p:nvSpPr>
          <p:cNvPr id="23554" name="Rectangle 2"/>
          <p:cNvSpPr>
            <a:spLocks noGrp="1" noChangeArrowheads="1"/>
          </p:cNvSpPr>
          <p:nvPr>
            <p:ph type="title"/>
          </p:nvPr>
        </p:nvSpPr>
        <p:spPr>
          <a:xfrm>
            <a:off x="2133600" y="0"/>
            <a:ext cx="4846638" cy="685800"/>
          </a:xfrm>
          <a:solidFill>
            <a:schemeClr val="bg1"/>
          </a:solidFill>
        </p:spPr>
        <p:txBody>
          <a:bodyPr/>
          <a:lstStyle/>
          <a:p>
            <a:pPr algn="ctr" eaLnBrk="1" hangingPunct="1">
              <a:defRPr/>
            </a:pPr>
            <a:r>
              <a:rPr lang="zh-TW" altLang="en-US" b="1" dirty="0">
                <a:solidFill>
                  <a:srgbClr val="FFFFFF"/>
                </a:solidFill>
                <a:latin typeface="Arial Black" pitchFamily="-111" charset="0"/>
                <a:ea typeface="+mj-ea"/>
                <a:cs typeface="+mj-cs"/>
              </a:rPr>
              <a:t>情況</a:t>
            </a:r>
            <a:endParaRPr lang="en-US" b="1" dirty="0">
              <a:solidFill>
                <a:srgbClr val="FFFFFF"/>
              </a:solidFill>
              <a:latin typeface="Arial Black" pitchFamily="-111" charset="0"/>
              <a:ea typeface="+mj-ea"/>
              <a:cs typeface="+mj-cs"/>
            </a:endParaRPr>
          </a:p>
        </p:txBody>
      </p:sp>
      <p:sp>
        <p:nvSpPr>
          <p:cNvPr id="89093" name="Text Box 5"/>
          <p:cNvSpPr txBox="1">
            <a:spLocks noChangeArrowheads="1"/>
          </p:cNvSpPr>
          <p:nvPr/>
        </p:nvSpPr>
        <p:spPr bwMode="auto">
          <a:xfrm>
            <a:off x="8412163" y="0"/>
            <a:ext cx="73183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solidFill>
                  <a:srgbClr val="FFFFFF"/>
                </a:solidFill>
              </a:rPr>
              <a:t>290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 calcmode="lin" valueType="num">
                                      <p:cBhvr additive="base">
                                        <p:cTn id="7" dur="500" fill="hold"/>
                                        <p:tgtEl>
                                          <p:spTgt spid="2355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381000" y="990600"/>
            <a:ext cx="8305800" cy="5486400"/>
          </a:xfrm>
          <a:prstGeom prst="rect">
            <a:avLst/>
          </a:prstGeom>
          <a:solidFill>
            <a:srgbClr val="000000"/>
          </a:solidFill>
          <a:ln w="12700" cap="sq">
            <a:solidFill>
              <a:schemeClr val="tx1"/>
            </a:solidFill>
            <a:miter lim="800000"/>
            <a:headEnd type="none" w="sm" len="sm"/>
            <a:tailEnd type="none" w="sm" len="sm"/>
          </a:ln>
        </p:spPr>
        <p:txBody>
          <a:bodyPr wrap="none" anchor="ctr"/>
          <a:lstStyle/>
          <a:p>
            <a:endParaRPr lang="en-US"/>
          </a:p>
        </p:txBody>
      </p:sp>
      <p:sp>
        <p:nvSpPr>
          <p:cNvPr id="91139" name="Text Box 17"/>
          <p:cNvSpPr txBox="1">
            <a:spLocks noChangeArrowheads="1"/>
          </p:cNvSpPr>
          <p:nvPr/>
        </p:nvSpPr>
        <p:spPr bwMode="auto">
          <a:xfrm>
            <a:off x="457200" y="1066800"/>
            <a:ext cx="8153400" cy="454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buFont typeface="Wingdings" charset="0"/>
              <a:buNone/>
            </a:pPr>
            <a:r>
              <a:rPr lang="zh-TW" altLang="en-US" sz="3200" b="1" u="sng">
                <a:solidFill>
                  <a:srgbClr val="FFFFFF"/>
                </a:solidFill>
                <a:latin typeface="Impact" charset="0"/>
                <a:cs typeface="Times New Roman" charset="0"/>
              </a:rPr>
              <a:t>日期</a:t>
            </a:r>
            <a:endParaRPr lang="en-US" altLang="zh-CN" sz="3200" b="1">
              <a:solidFill>
                <a:srgbClr val="FFFFFF"/>
              </a:solidFill>
              <a:latin typeface="Impact" charset="0"/>
              <a:cs typeface="Times New Roman" charset="0"/>
            </a:endParaRPr>
          </a:p>
          <a:p>
            <a:pPr algn="ctr" eaLnBrk="1" hangingPunct="1"/>
            <a:r>
              <a:rPr lang="zh-CN" altLang="en-US" sz="2800"/>
              <a:t>在以斯拉记</a:t>
            </a:r>
            <a:r>
              <a:rPr lang="en-US" altLang="zh-CN" sz="2800"/>
              <a:t>7</a:t>
            </a:r>
            <a:r>
              <a:rPr lang="zh-CN" altLang="en-US" sz="2800"/>
              <a:t>至</a:t>
            </a:r>
            <a:r>
              <a:rPr lang="en-US" altLang="zh-CN" sz="2800"/>
              <a:t>10</a:t>
            </a:r>
            <a:r>
              <a:rPr lang="zh-CN" altLang="en-US" sz="2800"/>
              <a:t>章发生的事，以斯拉于部份时间出过。此外，以斯拉是尼希米的现代版</a:t>
            </a:r>
            <a:r>
              <a:rPr lang="en-US" altLang="zh-CN" sz="2800"/>
              <a:t>(</a:t>
            </a:r>
            <a:r>
              <a:rPr lang="zh-CN" altLang="en-US" sz="2800"/>
              <a:t>尼</a:t>
            </a:r>
            <a:r>
              <a:rPr lang="en-US" altLang="zh-CN" sz="2800"/>
              <a:t>8:1-9; 12:36), </a:t>
            </a:r>
            <a:r>
              <a:rPr lang="zh-CN" altLang="en-US" sz="2800"/>
              <a:t>他于公元前</a:t>
            </a:r>
            <a:r>
              <a:rPr lang="en-US" altLang="zh-CN" sz="2800"/>
              <a:t>444</a:t>
            </a:r>
            <a:r>
              <a:rPr lang="zh-CN" altLang="en-US" sz="2800"/>
              <a:t>年到达耶路撒冷。一个可能的写作日期是介乎于这两个日子，因此提断此书是大约公元前</a:t>
            </a:r>
            <a:r>
              <a:rPr lang="en-US" altLang="zh-CN" sz="2800"/>
              <a:t>450</a:t>
            </a:r>
            <a:r>
              <a:rPr lang="zh-CN" altLang="en-US" sz="2800"/>
              <a:t>年的文件。可是，在以斯拉记里包含了两段相隔</a:t>
            </a:r>
            <a:r>
              <a:rPr lang="en-US" altLang="zh-CN" sz="2800"/>
              <a:t>58</a:t>
            </a:r>
            <a:r>
              <a:rPr lang="zh-CN" altLang="en-US" sz="2800"/>
              <a:t>年分明的时期。以斯拉记</a:t>
            </a:r>
            <a:r>
              <a:rPr lang="en-US" altLang="zh-CN" sz="2800"/>
              <a:t>1</a:t>
            </a:r>
            <a:r>
              <a:rPr lang="zh-CN" altLang="en-US" sz="2800"/>
              <a:t>至</a:t>
            </a:r>
            <a:r>
              <a:rPr lang="en-US" altLang="zh-CN" sz="2800"/>
              <a:t>6 </a:t>
            </a:r>
            <a:r>
              <a:rPr lang="zh-CN" altLang="en-US" sz="2800"/>
              <a:t>章是和所罗巴伯的故事有关</a:t>
            </a:r>
            <a:r>
              <a:rPr lang="en-US" altLang="zh-CN" sz="2800"/>
              <a:t>(538-516 BC) </a:t>
            </a:r>
            <a:r>
              <a:rPr lang="zh-CN" altLang="en-US" sz="2800"/>
              <a:t>，而</a:t>
            </a:r>
            <a:r>
              <a:rPr lang="en-US" altLang="zh-CN" sz="2800"/>
              <a:t>7</a:t>
            </a:r>
            <a:r>
              <a:rPr lang="zh-CN" altLang="en-US" sz="2800"/>
              <a:t>至</a:t>
            </a:r>
            <a:r>
              <a:rPr lang="en-US" altLang="zh-CN" sz="2800"/>
              <a:t>10</a:t>
            </a:r>
            <a:r>
              <a:rPr lang="zh-CN" altLang="en-US" sz="2800"/>
              <a:t>章则大部份是大约</a:t>
            </a:r>
            <a:r>
              <a:rPr lang="en-US" altLang="zh-CN" sz="2800"/>
              <a:t>6</a:t>
            </a:r>
            <a:r>
              <a:rPr lang="zh-CN" altLang="en-US" sz="2800"/>
              <a:t>个世纪以后以斯拉的个人自传</a:t>
            </a:r>
            <a:r>
              <a:rPr lang="en-US" altLang="zh-CN" sz="2800"/>
              <a:t>(458-457 BC) </a:t>
            </a:r>
            <a:r>
              <a:rPr lang="zh-TW" altLang="en-US" sz="2800"/>
              <a:t>。</a:t>
            </a:r>
            <a:endParaRPr lang="en-US" altLang="zh-CN" sz="2800" b="1">
              <a:solidFill>
                <a:srgbClr val="FFFFFF"/>
              </a:solidFill>
              <a:cs typeface="Times New Roman" charset="0"/>
            </a:endParaRPr>
          </a:p>
          <a:p>
            <a:pPr algn="ctr" eaLnBrk="1" hangingPunct="1">
              <a:spcBef>
                <a:spcPct val="20000"/>
              </a:spcBef>
              <a:buClr>
                <a:schemeClr val="accent1"/>
              </a:buClr>
              <a:buSzPct val="80000"/>
              <a:buFont typeface="Wingdings" charset="0"/>
              <a:buNone/>
            </a:pPr>
            <a:endParaRPr lang="en-US" sz="2800" b="1">
              <a:solidFill>
                <a:srgbClr val="FFFFFF"/>
              </a:solidFill>
              <a:latin typeface="Arial Narrow" charset="0"/>
              <a:cs typeface="Times New Roman" charset="0"/>
            </a:endParaRPr>
          </a:p>
        </p:txBody>
      </p:sp>
      <p:sp>
        <p:nvSpPr>
          <p:cNvPr id="186374" name="Rectangle 6"/>
          <p:cNvSpPr>
            <a:spLocks noGrp="1" noChangeArrowheads="1"/>
          </p:cNvSpPr>
          <p:nvPr>
            <p:ph type="title"/>
          </p:nvPr>
        </p:nvSpPr>
        <p:spPr>
          <a:xfrm>
            <a:off x="2133600" y="0"/>
            <a:ext cx="4846638" cy="685800"/>
          </a:xfrm>
          <a:solidFill>
            <a:schemeClr val="bg1"/>
          </a:solidFill>
        </p:spPr>
        <p:txBody>
          <a:bodyPr/>
          <a:lstStyle/>
          <a:p>
            <a:pPr algn="ctr" eaLnBrk="1" hangingPunct="1">
              <a:defRPr/>
            </a:pPr>
            <a:r>
              <a:rPr lang="zh-TW" altLang="en-US" b="1" dirty="0">
                <a:solidFill>
                  <a:srgbClr val="FFFFFF"/>
                </a:solidFill>
                <a:latin typeface="Arial Black" pitchFamily="-111" charset="0"/>
                <a:ea typeface="+mj-ea"/>
                <a:cs typeface="+mj-cs"/>
              </a:rPr>
              <a:t>情況</a:t>
            </a:r>
            <a:endParaRPr lang="en-US" b="1" dirty="0">
              <a:solidFill>
                <a:srgbClr val="FFFFFF"/>
              </a:solidFill>
              <a:latin typeface="Arial Black" pitchFamily="-111" charset="0"/>
              <a:ea typeface="+mj-ea"/>
              <a:cs typeface="+mj-cs"/>
            </a:endParaRPr>
          </a:p>
        </p:txBody>
      </p:sp>
      <p:sp>
        <p:nvSpPr>
          <p:cNvPr id="91141" name="Text Box 7"/>
          <p:cNvSpPr txBox="1">
            <a:spLocks noChangeArrowheads="1"/>
          </p:cNvSpPr>
          <p:nvPr/>
        </p:nvSpPr>
        <p:spPr bwMode="auto">
          <a:xfrm>
            <a:off x="8412163" y="0"/>
            <a:ext cx="73183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solidFill>
                  <a:srgbClr val="FFFFFF"/>
                </a:solidFill>
              </a:rPr>
              <a:t>290</a:t>
            </a:r>
          </a:p>
        </p:txBody>
      </p:sp>
      <p:sp>
        <p:nvSpPr>
          <p:cNvPr id="186378" name="Rectangle 10"/>
          <p:cNvSpPr>
            <a:spLocks noChangeArrowheads="1"/>
          </p:cNvSpPr>
          <p:nvPr/>
        </p:nvSpPr>
        <p:spPr bwMode="auto">
          <a:xfrm rot="-600000">
            <a:off x="3505200" y="1371600"/>
            <a:ext cx="4495800" cy="4876800"/>
          </a:xfrm>
          <a:prstGeom prst="rect">
            <a:avLst/>
          </a:prstGeom>
          <a:solidFill>
            <a:schemeClr val="bg2"/>
          </a:solidFill>
          <a:ln w="9525">
            <a:solidFill>
              <a:srgbClr val="FFFFFF"/>
            </a:solidFill>
            <a:miter lim="800000"/>
            <a:headEnd/>
            <a:tailEnd/>
          </a:ln>
        </p:spPr>
        <p:txBody>
          <a:bodyPr/>
          <a:lstStyle/>
          <a:p>
            <a:pPr marL="342900" indent="-342900" algn="ctr">
              <a:lnSpc>
                <a:spcPct val="90000"/>
              </a:lnSpc>
              <a:spcBef>
                <a:spcPct val="20000"/>
              </a:spcBef>
              <a:buClr>
                <a:schemeClr val="accent1"/>
              </a:buClr>
              <a:buSzPct val="80000"/>
              <a:buFont typeface="Wingdings" pitchFamily="2" charset="2"/>
              <a:buNone/>
              <a:defRPr/>
            </a:pPr>
            <a:r>
              <a:rPr lang="zh-TW" altLang="en-US" sz="3200" b="1" u="sng" dirty="0">
                <a:solidFill>
                  <a:srgbClr val="FFFFFF"/>
                </a:solidFill>
                <a:latin typeface="Arial Black" pitchFamily="34" charset="0"/>
                <a:ea typeface="ＭＳ Ｐゴシック" pitchFamily="34" charset="-128"/>
                <a:cs typeface="Times New Roman" pitchFamily="18" charset="0"/>
              </a:rPr>
              <a:t>收件者</a:t>
            </a:r>
            <a:endParaRPr lang="en-US" altLang="zh-CN" sz="3200" b="1" u="sng" dirty="0">
              <a:solidFill>
                <a:srgbClr val="FFFFFF"/>
              </a:solidFill>
              <a:latin typeface="Arial Black" pitchFamily="34" charset="0"/>
              <a:ea typeface="ＭＳ Ｐゴシック" pitchFamily="34" charset="-128"/>
              <a:cs typeface="Times New Roman" pitchFamily="18" charset="0"/>
            </a:endParaRPr>
          </a:p>
          <a:p>
            <a:pPr>
              <a:defRPr/>
            </a:pPr>
            <a:r>
              <a:rPr lang="zh-CN" altLang="en-US" sz="3200" dirty="0">
                <a:latin typeface="Times New Roman" pitchFamily="18" charset="0"/>
                <a:ea typeface="ＭＳ Ｐゴシック" pitchFamily="34" charset="-128"/>
                <a:cs typeface="+mn-cs"/>
              </a:rPr>
              <a:t>以斯拉记第一批的读者是刚由波斯回以色列的犹太人及一个世纪前由巴比伦回去的人的子孙。</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86378"/>
                                        </p:tgtEl>
                                        <p:attrNameLst>
                                          <p:attrName>style.visibility</p:attrName>
                                        </p:attrNameLst>
                                      </p:cBhvr>
                                      <p:to>
                                        <p:strVal val="visible"/>
                                      </p:to>
                                    </p:set>
                                    <p:anim calcmode="lin" valueType="num">
                                      <p:cBhvr>
                                        <p:cTn id="7" dur="1000" fill="hold"/>
                                        <p:tgtEl>
                                          <p:spTgt spid="186378"/>
                                        </p:tgtEl>
                                        <p:attrNameLst>
                                          <p:attrName>ppt_w</p:attrName>
                                        </p:attrNameLst>
                                      </p:cBhvr>
                                      <p:tavLst>
                                        <p:tav tm="0">
                                          <p:val>
                                            <p:fltVal val="0"/>
                                          </p:val>
                                        </p:tav>
                                        <p:tav tm="100000">
                                          <p:val>
                                            <p:strVal val="#ppt_w"/>
                                          </p:val>
                                        </p:tav>
                                      </p:tavLst>
                                    </p:anim>
                                    <p:anim calcmode="lin" valueType="num">
                                      <p:cBhvr>
                                        <p:cTn id="8" dur="1000" fill="hold"/>
                                        <p:tgtEl>
                                          <p:spTgt spid="186378"/>
                                        </p:tgtEl>
                                        <p:attrNameLst>
                                          <p:attrName>ppt_h</p:attrName>
                                        </p:attrNameLst>
                                      </p:cBhvr>
                                      <p:tavLst>
                                        <p:tav tm="0">
                                          <p:val>
                                            <p:fltVal val="0"/>
                                          </p:val>
                                        </p:tav>
                                        <p:tav tm="100000">
                                          <p:val>
                                            <p:strVal val="#ppt_h"/>
                                          </p:val>
                                        </p:tav>
                                      </p:tavLst>
                                    </p:anim>
                                    <p:anim calcmode="lin" valueType="num">
                                      <p:cBhvr>
                                        <p:cTn id="9" dur="1000" fill="hold"/>
                                        <p:tgtEl>
                                          <p:spTgt spid="18637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637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8"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solidFill>
          <a:schemeClr val="folHlink"/>
        </a:solidFill>
        <a:effectLst/>
      </p:bgPr>
    </p:bg>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457200" y="990600"/>
            <a:ext cx="8458200" cy="5562600"/>
          </a:xfrm>
          <a:prstGeom prst="rect">
            <a:avLst/>
          </a:prstGeom>
          <a:solidFill>
            <a:srgbClr val="000000"/>
          </a:solidFill>
          <a:ln w="12700" cap="sq">
            <a:solidFill>
              <a:schemeClr val="tx1"/>
            </a:solidFill>
            <a:miter lim="800000"/>
            <a:headEnd type="none" w="sm" len="sm"/>
            <a:tailEnd type="none" w="sm" len="sm"/>
          </a:ln>
        </p:spPr>
        <p:txBody>
          <a:bodyPr wrap="none" anchor="ctr"/>
          <a:lstStyle/>
          <a:p>
            <a:endParaRPr lang="en-US"/>
          </a:p>
        </p:txBody>
      </p:sp>
      <p:sp>
        <p:nvSpPr>
          <p:cNvPr id="187398" name="Rectangle 6"/>
          <p:cNvSpPr>
            <a:spLocks noGrp="1" noChangeArrowheads="1"/>
          </p:cNvSpPr>
          <p:nvPr>
            <p:ph type="title"/>
          </p:nvPr>
        </p:nvSpPr>
        <p:spPr>
          <a:xfrm>
            <a:off x="2133600" y="0"/>
            <a:ext cx="4846638" cy="685800"/>
          </a:xfrm>
          <a:solidFill>
            <a:schemeClr val="bg1"/>
          </a:solidFill>
        </p:spPr>
        <p:txBody>
          <a:bodyPr/>
          <a:lstStyle/>
          <a:p>
            <a:pPr algn="ctr" eaLnBrk="1" hangingPunct="1">
              <a:defRPr/>
            </a:pPr>
            <a:r>
              <a:rPr lang="zh-TW" altLang="en-US" b="1" dirty="0">
                <a:solidFill>
                  <a:srgbClr val="FFFFFF"/>
                </a:solidFill>
                <a:latin typeface="Arial Black" pitchFamily="-111" charset="0"/>
                <a:ea typeface="+mj-ea"/>
                <a:cs typeface="+mj-cs"/>
              </a:rPr>
              <a:t>情況</a:t>
            </a:r>
            <a:endParaRPr lang="en-US" b="1" dirty="0">
              <a:solidFill>
                <a:srgbClr val="FFFFFF"/>
              </a:solidFill>
              <a:latin typeface="Arial Black" pitchFamily="-111" charset="0"/>
              <a:ea typeface="+mj-ea"/>
              <a:cs typeface="+mj-cs"/>
            </a:endParaRPr>
          </a:p>
        </p:txBody>
      </p:sp>
      <p:sp>
        <p:nvSpPr>
          <p:cNvPr id="93188" name="Text Box 7"/>
          <p:cNvSpPr txBox="1">
            <a:spLocks noChangeArrowheads="1"/>
          </p:cNvSpPr>
          <p:nvPr/>
        </p:nvSpPr>
        <p:spPr bwMode="auto">
          <a:xfrm>
            <a:off x="8412163" y="0"/>
            <a:ext cx="73183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solidFill>
                  <a:srgbClr val="FFFFFF"/>
                </a:solidFill>
              </a:rPr>
              <a:t>290</a:t>
            </a:r>
          </a:p>
        </p:txBody>
      </p:sp>
      <p:sp>
        <p:nvSpPr>
          <p:cNvPr id="187400" name="Rectangle 8"/>
          <p:cNvSpPr>
            <a:spLocks noChangeArrowheads="1"/>
          </p:cNvSpPr>
          <p:nvPr/>
        </p:nvSpPr>
        <p:spPr bwMode="auto">
          <a:xfrm>
            <a:off x="533400" y="1066800"/>
            <a:ext cx="7999413" cy="556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buFont typeface="Wingdings" charset="0"/>
              <a:buNone/>
            </a:pPr>
            <a:r>
              <a:rPr lang="zh-TW" altLang="en-US" sz="3600" b="1" u="sng">
                <a:solidFill>
                  <a:srgbClr val="FFFFFF"/>
                </a:solidFill>
                <a:latin typeface="Impact" charset="0"/>
                <a:cs typeface="Times New Roman" charset="0"/>
              </a:rPr>
              <a:t>日期</a:t>
            </a:r>
            <a:endParaRPr lang="en-US" altLang="zh-CN" sz="3600" b="1">
              <a:solidFill>
                <a:srgbClr val="FFFFFF"/>
              </a:solidFill>
              <a:latin typeface="Impact" charset="0"/>
              <a:cs typeface="Times New Roman" charset="0"/>
            </a:endParaRPr>
          </a:p>
          <a:p>
            <a:pPr algn="ctr"/>
            <a:r>
              <a:rPr lang="zh-CN" altLang="en-US" sz="3200"/>
              <a:t>在以斯拉记</a:t>
            </a:r>
            <a:r>
              <a:rPr lang="en-US" altLang="zh-CN" sz="3200"/>
              <a:t>7</a:t>
            </a:r>
            <a:r>
              <a:rPr lang="zh-CN" altLang="en-US" sz="3200"/>
              <a:t>至</a:t>
            </a:r>
            <a:r>
              <a:rPr lang="en-US" altLang="zh-CN" sz="3200"/>
              <a:t>10</a:t>
            </a:r>
            <a:r>
              <a:rPr lang="zh-CN" altLang="en-US" sz="3200"/>
              <a:t>章发生的事，以斯拉于部份时间出过。此外，以斯拉是尼希米的现代版</a:t>
            </a:r>
            <a:r>
              <a:rPr lang="en-US" altLang="zh-CN" sz="3200"/>
              <a:t>(</a:t>
            </a:r>
            <a:r>
              <a:rPr lang="zh-CN" altLang="en-US" sz="3200"/>
              <a:t>尼</a:t>
            </a:r>
            <a:r>
              <a:rPr lang="en-US" altLang="zh-CN" sz="3200"/>
              <a:t>8:1-9; 12:36), </a:t>
            </a:r>
            <a:r>
              <a:rPr lang="zh-CN" altLang="en-US" sz="3200"/>
              <a:t>他于公元前</a:t>
            </a:r>
            <a:r>
              <a:rPr lang="en-US" altLang="zh-CN" sz="3200"/>
              <a:t>444</a:t>
            </a:r>
            <a:r>
              <a:rPr lang="zh-CN" altLang="en-US" sz="3200"/>
              <a:t>年到达耶路撒冷。一个可能的写作日期是介乎于这两个日子，因此提断此书是大约公元前</a:t>
            </a:r>
            <a:r>
              <a:rPr lang="en-US" altLang="zh-CN" sz="3200"/>
              <a:t>450</a:t>
            </a:r>
            <a:r>
              <a:rPr lang="zh-CN" altLang="en-US" sz="3200"/>
              <a:t>年的文件。可是，在以斯拉记里包含了两段相隔</a:t>
            </a:r>
            <a:r>
              <a:rPr lang="en-US" altLang="zh-CN" sz="3200"/>
              <a:t>58</a:t>
            </a:r>
            <a:r>
              <a:rPr lang="zh-CN" altLang="en-US" sz="3200"/>
              <a:t>年分明的时期。以斯拉记</a:t>
            </a:r>
            <a:r>
              <a:rPr lang="en-US" altLang="zh-CN" sz="3200"/>
              <a:t>1</a:t>
            </a:r>
            <a:r>
              <a:rPr lang="zh-CN" altLang="en-US" sz="3200"/>
              <a:t>至</a:t>
            </a:r>
            <a:r>
              <a:rPr lang="en-US" altLang="zh-CN" sz="3200"/>
              <a:t>6 </a:t>
            </a:r>
            <a:r>
              <a:rPr lang="zh-CN" altLang="en-US" sz="3200"/>
              <a:t>章是和所罗巴伯的故事有关</a:t>
            </a:r>
            <a:r>
              <a:rPr lang="en-US" altLang="zh-CN" sz="3200"/>
              <a:t>(538-516 BC) </a:t>
            </a:r>
            <a:r>
              <a:rPr lang="zh-CN" altLang="en-US" sz="3200"/>
              <a:t>，而</a:t>
            </a:r>
            <a:r>
              <a:rPr lang="en-US" altLang="zh-CN" sz="3200"/>
              <a:t>7</a:t>
            </a:r>
            <a:r>
              <a:rPr lang="zh-CN" altLang="en-US" sz="3200"/>
              <a:t>至</a:t>
            </a:r>
            <a:r>
              <a:rPr lang="en-US" altLang="zh-CN" sz="3200"/>
              <a:t>10</a:t>
            </a:r>
            <a:r>
              <a:rPr lang="zh-CN" altLang="en-US" sz="3200"/>
              <a:t>章则大部份是大约</a:t>
            </a:r>
            <a:r>
              <a:rPr lang="en-US" altLang="zh-CN" sz="3200"/>
              <a:t>6</a:t>
            </a:r>
            <a:r>
              <a:rPr lang="zh-CN" altLang="en-US" sz="3200"/>
              <a:t>个世纪以后以斯拉的个人自传</a:t>
            </a:r>
            <a:r>
              <a:rPr lang="en-US" altLang="zh-CN" sz="3200"/>
              <a:t>(458-457 BC) </a:t>
            </a:r>
            <a:r>
              <a:rPr lang="zh-TW" altLang="en-US" sz="3200"/>
              <a:t>。</a:t>
            </a:r>
            <a:endParaRPr lang="en-US" altLang="zh-CN" sz="3200" b="1">
              <a:solidFill>
                <a:srgbClr val="FFFFFF"/>
              </a:solidFill>
              <a:cs typeface="Times New Roman" charset="0"/>
            </a:endParaRPr>
          </a:p>
          <a:p>
            <a:pPr algn="ctr">
              <a:spcBef>
                <a:spcPct val="20000"/>
              </a:spcBef>
              <a:buClr>
                <a:schemeClr val="accent1"/>
              </a:buClr>
              <a:buSzPct val="80000"/>
              <a:buFont typeface="Wingdings" charset="0"/>
              <a:buNone/>
            </a:pPr>
            <a:endParaRPr lang="en-US" sz="3200" b="1">
              <a:solidFill>
                <a:srgbClr val="FFFFFF"/>
              </a:solidFill>
              <a:latin typeface="Arial Narrow" charset="0"/>
              <a:cs typeface="Times New Roman" charset="0"/>
            </a:endParaRPr>
          </a:p>
        </p:txBody>
      </p:sp>
      <p:sp>
        <p:nvSpPr>
          <p:cNvPr id="187402" name="Text Box 10"/>
          <p:cNvSpPr txBox="1">
            <a:spLocks noChangeArrowheads="1"/>
          </p:cNvSpPr>
          <p:nvPr/>
        </p:nvSpPr>
        <p:spPr bwMode="auto">
          <a:xfrm rot="600000">
            <a:off x="304800" y="1570038"/>
            <a:ext cx="7518400" cy="3968750"/>
          </a:xfrm>
          <a:prstGeom prst="rect">
            <a:avLst/>
          </a:prstGeom>
          <a:solidFill>
            <a:schemeClr val="bg2"/>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zh-TW" altLang="en-US" sz="2800" u="sng"/>
              <a:t>特別的事</a:t>
            </a:r>
            <a:endParaRPr lang="en-US" altLang="zh-TW" sz="2800" u="sng"/>
          </a:p>
          <a:p>
            <a:pPr algn="ctr" eaLnBrk="1" hangingPunct="1"/>
            <a:r>
              <a:rPr lang="zh-TW" altLang="en-US" sz="2800"/>
              <a:t>以斯拉記延續了猶太人在歷代志下的記錄。</a:t>
            </a:r>
            <a:endParaRPr lang="en-US" altLang="zh-TW" sz="2800"/>
          </a:p>
          <a:p>
            <a:pPr algn="ctr" eaLnBrk="1" hangingPunct="1"/>
            <a:r>
              <a:rPr lang="zh-TW" altLang="en-US" sz="2800"/>
              <a:t>歷代志記錄了神是信實的，祂應許審判猶大的罪；</a:t>
            </a:r>
            <a:endParaRPr lang="en-US" altLang="zh-TW" sz="2800"/>
          </a:p>
          <a:p>
            <a:pPr algn="ctr" eaLnBrk="1" hangingPunct="1"/>
            <a:r>
              <a:rPr lang="zh-TW" altLang="en-US" sz="2800"/>
              <a:t>以斯拉記記綠神信實地照應許，如耶利米的預言，</a:t>
            </a:r>
            <a:r>
              <a:rPr lang="en-US" altLang="zh-TW" sz="2800"/>
              <a:t>70</a:t>
            </a:r>
            <a:r>
              <a:rPr lang="zh-TW" altLang="en-US" sz="2800"/>
              <a:t>年後的恢復</a:t>
            </a:r>
            <a:r>
              <a:rPr lang="en-US" altLang="zh-TW" sz="2800"/>
              <a:t>(</a:t>
            </a:r>
            <a:r>
              <a:rPr lang="zh-TW" altLang="en-US" sz="2800"/>
              <a:t>米</a:t>
            </a:r>
            <a:r>
              <a:rPr lang="en-US" altLang="zh-CN" sz="2800">
                <a:solidFill>
                  <a:srgbClr val="FFFFFF"/>
                </a:solidFill>
                <a:latin typeface="Arial Narrow" charset="0"/>
                <a:cs typeface="Times New Roman" charset="0"/>
              </a:rPr>
              <a:t> 25:11-12; 29:10)</a:t>
            </a:r>
          </a:p>
          <a:p>
            <a:pPr algn="ctr" eaLnBrk="1" hangingPunct="1"/>
            <a:r>
              <a:rPr lang="zh-TW" altLang="en-US" sz="2800">
                <a:solidFill>
                  <a:srgbClr val="FFFFFF"/>
                </a:solidFill>
                <a:latin typeface="Arial Narrow" charset="0"/>
                <a:cs typeface="Times New Roman" charset="0"/>
              </a:rPr>
              <a:t>以斯拉記記錄了這個重建是為鼓勵回流的人去全心跟從</a:t>
            </a:r>
            <a:endParaRPr lang="en-US" altLang="ja-JP" sz="2800" b="1">
              <a:solidFill>
                <a:srgbClr val="FFFFFF"/>
              </a:solidFill>
              <a:latin typeface="Arial Narrow" charset="0"/>
              <a:cs typeface="Times New Roman" charset="0"/>
            </a:endParaRPr>
          </a:p>
          <a:p>
            <a:pPr algn="ctr" eaLnBrk="1" hangingPunct="1"/>
            <a:endParaRPr lang="en-US" sz="2800" b="1">
              <a:solidFill>
                <a:srgbClr val="FFFFFF"/>
              </a:solidFill>
              <a:latin typeface="Arial Narrow" charset="0"/>
              <a:cs typeface="Times New Roman" charset="0"/>
            </a:endParaRPr>
          </a:p>
        </p:txBody>
      </p:sp>
      <p:sp>
        <p:nvSpPr>
          <p:cNvPr id="187403" name="Rectangle 11"/>
          <p:cNvSpPr>
            <a:spLocks noChangeArrowheads="1"/>
          </p:cNvSpPr>
          <p:nvPr/>
        </p:nvSpPr>
        <p:spPr bwMode="auto">
          <a:xfrm rot="-600000">
            <a:off x="3429000" y="1295400"/>
            <a:ext cx="4495800" cy="4876800"/>
          </a:xfrm>
          <a:prstGeom prst="rect">
            <a:avLst/>
          </a:prstGeom>
          <a:solidFill>
            <a:schemeClr val="bg2"/>
          </a:solidFill>
          <a:ln w="9525">
            <a:solidFill>
              <a:srgbClr val="FFFFFF"/>
            </a:solidFill>
            <a:miter lim="800000"/>
            <a:headEnd/>
            <a:tailEnd/>
          </a:ln>
        </p:spPr>
        <p:txBody>
          <a:bodyPr/>
          <a:lstStyle/>
          <a:p>
            <a:pPr marL="342900" indent="-342900" algn="ctr">
              <a:lnSpc>
                <a:spcPct val="90000"/>
              </a:lnSpc>
              <a:spcBef>
                <a:spcPct val="20000"/>
              </a:spcBef>
              <a:buClr>
                <a:schemeClr val="accent1"/>
              </a:buClr>
              <a:buSzPct val="80000"/>
              <a:buFont typeface="Wingdings" pitchFamily="2" charset="2"/>
              <a:buNone/>
              <a:defRPr/>
            </a:pPr>
            <a:r>
              <a:rPr lang="zh-TW" altLang="en-US" sz="3200" b="1" u="sng" dirty="0">
                <a:solidFill>
                  <a:srgbClr val="FFFFFF"/>
                </a:solidFill>
                <a:latin typeface="Arial Black" pitchFamily="34" charset="0"/>
                <a:ea typeface="ＭＳ Ｐゴシック" pitchFamily="34" charset="-128"/>
                <a:cs typeface="Times New Roman" pitchFamily="18" charset="0"/>
              </a:rPr>
              <a:t>收件者</a:t>
            </a:r>
            <a:endParaRPr lang="en-US" altLang="zh-CN" sz="3200" b="1" u="sng" dirty="0">
              <a:solidFill>
                <a:srgbClr val="FFFFFF"/>
              </a:solidFill>
              <a:latin typeface="Arial Black" pitchFamily="34" charset="0"/>
              <a:ea typeface="ＭＳ Ｐゴシック" pitchFamily="34" charset="-128"/>
              <a:cs typeface="Times New Roman" pitchFamily="18" charset="0"/>
            </a:endParaRPr>
          </a:p>
          <a:p>
            <a:pPr>
              <a:defRPr/>
            </a:pPr>
            <a:r>
              <a:rPr lang="zh-CN" altLang="en-US" sz="3200" dirty="0">
                <a:latin typeface="Times New Roman" pitchFamily="18" charset="0"/>
                <a:ea typeface="ＭＳ Ｐゴシック" pitchFamily="34" charset="-128"/>
                <a:cs typeface="+mn-cs"/>
              </a:rPr>
              <a:t>以斯拉记第一批的读者是刚由波斯回以色列的犹太人及一个世纪前由巴比伦回去的人的子孙。</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740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740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74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00" grpId="0"/>
      <p:bldP spid="187402" grpId="0" animBg="1"/>
      <p:bldP spid="18740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630363" y="381000"/>
            <a:ext cx="5913437" cy="533400"/>
          </a:xfrm>
        </p:spPr>
        <p:txBody>
          <a:bodyPr/>
          <a:lstStyle/>
          <a:p>
            <a:pPr algn="ctr" eaLnBrk="1" hangingPunct="1">
              <a:defRPr/>
            </a:pPr>
            <a:r>
              <a:rPr lang="zh-TW" altLang="en-US" dirty="0"/>
              <a:t>特點</a:t>
            </a:r>
            <a:endParaRPr lang="en-US" b="1" dirty="0">
              <a:latin typeface="Arial Black" pitchFamily="-111" charset="0"/>
              <a:ea typeface="+mj-ea"/>
              <a:cs typeface="+mj-cs"/>
            </a:endParaRPr>
          </a:p>
        </p:txBody>
      </p:sp>
      <p:sp>
        <p:nvSpPr>
          <p:cNvPr id="95234" name="Text Box 4"/>
          <p:cNvSpPr txBox="1">
            <a:spLocks noChangeArrowheads="1"/>
          </p:cNvSpPr>
          <p:nvPr/>
        </p:nvSpPr>
        <p:spPr bwMode="auto">
          <a:xfrm>
            <a:off x="7924800" y="0"/>
            <a:ext cx="1219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solidFill>
                  <a:srgbClr val="FFFFFF"/>
                </a:solidFill>
              </a:rPr>
              <a:t>290-291</a:t>
            </a:r>
          </a:p>
        </p:txBody>
      </p:sp>
      <p:sp>
        <p:nvSpPr>
          <p:cNvPr id="24581" name="Rectangle 5"/>
          <p:cNvSpPr>
            <a:spLocks noChangeArrowheads="1"/>
          </p:cNvSpPr>
          <p:nvPr/>
        </p:nvSpPr>
        <p:spPr bwMode="auto">
          <a:xfrm>
            <a:off x="228600" y="1295400"/>
            <a:ext cx="8412163"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TW" sz="2800"/>
              <a:t>A.</a:t>
            </a:r>
            <a:r>
              <a:rPr lang="zh-TW" altLang="en-US" sz="2800"/>
              <a:t> 以斯拉記錄巴比倫人逃亡後的第一個事件，但只是約略提及，因為在第</a:t>
            </a:r>
            <a:r>
              <a:rPr lang="en-US" altLang="zh-TW" sz="2800"/>
              <a:t>1</a:t>
            </a:r>
            <a:r>
              <a:rPr lang="zh-TW" altLang="en-US" sz="2800"/>
              <a:t>至</a:t>
            </a:r>
            <a:r>
              <a:rPr lang="en-US" altLang="zh-TW" sz="2800"/>
              <a:t>6</a:t>
            </a:r>
            <a:r>
              <a:rPr lang="zh-TW" altLang="en-US" sz="2800"/>
              <a:t>章和</a:t>
            </a:r>
            <a:r>
              <a:rPr lang="en-US" altLang="zh-TW" sz="2800"/>
              <a:t>7</a:t>
            </a:r>
            <a:r>
              <a:rPr lang="zh-TW" altLang="en-US" sz="2800"/>
              <a:t>至</a:t>
            </a:r>
            <a:r>
              <a:rPr lang="en-US" altLang="zh-TW" sz="2800"/>
              <a:t>10</a:t>
            </a:r>
            <a:r>
              <a:rPr lang="zh-TW" altLang="en-US" sz="2800"/>
              <a:t>章之間有</a:t>
            </a:r>
            <a:r>
              <a:rPr lang="en-US" altLang="zh-TW" sz="2800"/>
              <a:t>58</a:t>
            </a:r>
            <a:r>
              <a:rPr lang="zh-TW" altLang="en-US" sz="2800"/>
              <a:t>年之差。以斯帖記是在這段中間相隔的時間出現的。</a:t>
            </a:r>
            <a:endParaRPr lang="en-US" altLang="zh-TW" sz="2800"/>
          </a:p>
          <a:p>
            <a:endParaRPr lang="en-US" sz="2800"/>
          </a:p>
          <a:p>
            <a:r>
              <a:rPr lang="en-US" altLang="zh-TW" sz="2800"/>
              <a:t>B.</a:t>
            </a:r>
            <a:r>
              <a:rPr lang="zh-TW" altLang="en-US" sz="2800"/>
              <a:t> 以斯拉記是數本以兩種語言寫成的經書之一。幾乎四分之一是以阿拉伯文寫成的</a:t>
            </a:r>
            <a:r>
              <a:rPr lang="en-US" altLang="zh-TW" sz="2800"/>
              <a:t>(280</a:t>
            </a:r>
            <a:r>
              <a:rPr lang="zh-TW" altLang="en-US" sz="2800"/>
              <a:t>節中的</a:t>
            </a:r>
            <a:r>
              <a:rPr lang="en-US" altLang="zh-TW" sz="2800"/>
              <a:t>67</a:t>
            </a:r>
            <a:r>
              <a:rPr lang="zh-TW" altLang="en-US" sz="2800"/>
              <a:t>節</a:t>
            </a:r>
            <a:r>
              <a:rPr lang="en-US" altLang="zh-TW" sz="2800"/>
              <a:t>)</a:t>
            </a:r>
            <a:r>
              <a:rPr lang="zh-TW" altLang="en-US" sz="2800"/>
              <a:t>，其餘大部份都是希伯來文。</a:t>
            </a:r>
            <a:r>
              <a:rPr lang="en-US" altLang="zh-CN" sz="2800">
                <a:solidFill>
                  <a:srgbClr val="FFFFFF"/>
                </a:solidFill>
                <a:latin typeface="Times" charset="0"/>
                <a:cs typeface="Times New Roman" charset="0"/>
              </a:rPr>
              <a:t>4:8—6:18; 7:12-26</a:t>
            </a:r>
            <a:r>
              <a:rPr lang="zh-TW" altLang="en-US" sz="2800">
                <a:solidFill>
                  <a:srgbClr val="FFFFFF"/>
                </a:solidFill>
                <a:latin typeface="Times" charset="0"/>
                <a:cs typeface="Times New Roman" charset="0"/>
              </a:rPr>
              <a:t>是以阿拉伯文寫成的，因為它主要包括管方書信，而阿拉伯文則是當時的標準語言。</a:t>
            </a:r>
            <a:endParaRPr lang="en-US" altLang="ja-JP" sz="2800"/>
          </a:p>
          <a:p>
            <a:pPr>
              <a:spcBef>
                <a:spcPct val="20000"/>
              </a:spcBef>
              <a:buClr>
                <a:schemeClr val="accent1"/>
              </a:buClr>
            </a:pPr>
            <a:endParaRPr lang="en-US" sz="2800" b="1">
              <a:solidFill>
                <a:srgbClr val="FFFFFF"/>
              </a:solidFill>
              <a:latin typeface="Times" charset="0"/>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4581">
                                            <p:txEl>
                                              <p:pRg st="0" end="0"/>
                                            </p:txEl>
                                          </p:spTgt>
                                        </p:tgtEl>
                                        <p:attrNameLst>
                                          <p:attrName>style.visibility</p:attrName>
                                        </p:attrNameLst>
                                      </p:cBhvr>
                                      <p:to>
                                        <p:strVal val="visible"/>
                                      </p:to>
                                    </p:set>
                                    <p:anim calcmode="lin" valueType="num">
                                      <p:cBhvr additive="base">
                                        <p:cTn id="7" dur="500" fill="hold"/>
                                        <p:tgtEl>
                                          <p:spTgt spid="2458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581">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4581">
                                            <p:txEl>
                                              <p:pRg st="2" end="2"/>
                                            </p:txEl>
                                          </p:spTgt>
                                        </p:tgtEl>
                                        <p:attrNameLst>
                                          <p:attrName>style.visibility</p:attrName>
                                        </p:attrNameLst>
                                      </p:cBhvr>
                                      <p:to>
                                        <p:strVal val="visible"/>
                                      </p:to>
                                    </p:set>
                                    <p:anim calcmode="lin" valueType="num">
                                      <p:cBhvr additive="base">
                                        <p:cTn id="12" dur="500" fill="hold"/>
                                        <p:tgtEl>
                                          <p:spTgt spid="24581">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458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25611" name="Rectangle 11"/>
          <p:cNvSpPr>
            <a:spLocks noChangeArrowheads="1"/>
          </p:cNvSpPr>
          <p:nvPr/>
        </p:nvSpPr>
        <p:spPr bwMode="auto">
          <a:xfrm>
            <a:off x="304800" y="2057400"/>
            <a:ext cx="8458200" cy="4800600"/>
          </a:xfrm>
          <a:prstGeom prst="rect">
            <a:avLst/>
          </a:prstGeom>
          <a:solidFill>
            <a:schemeClr val="folHlink"/>
          </a:solidFill>
          <a:ln w="12700" cap="sq">
            <a:solidFill>
              <a:schemeClr val="tx1"/>
            </a:solidFill>
            <a:miter lim="800000"/>
            <a:headEnd type="none" w="sm" len="sm"/>
            <a:tailEnd type="none" w="sm" len="sm"/>
          </a:ln>
        </p:spPr>
        <p:txBody>
          <a:bodyPr wrap="none" anchor="ctr"/>
          <a:lstStyle/>
          <a:p>
            <a:pPr algn="ctr"/>
            <a:endParaRPr lang="en-US"/>
          </a:p>
        </p:txBody>
      </p:sp>
      <p:sp>
        <p:nvSpPr>
          <p:cNvPr id="25602" name="Rectangle 2"/>
          <p:cNvSpPr>
            <a:spLocks noGrp="1" noChangeArrowheads="1"/>
          </p:cNvSpPr>
          <p:nvPr>
            <p:ph type="title"/>
          </p:nvPr>
        </p:nvSpPr>
        <p:spPr>
          <a:xfrm>
            <a:off x="2057400" y="304800"/>
            <a:ext cx="5075238" cy="533400"/>
          </a:xfrm>
          <a:solidFill>
            <a:srgbClr val="000000"/>
          </a:solidFill>
        </p:spPr>
        <p:txBody>
          <a:bodyPr/>
          <a:lstStyle/>
          <a:p>
            <a:pPr algn="ctr" eaLnBrk="1" hangingPunct="1">
              <a:defRPr/>
            </a:pPr>
            <a:r>
              <a:rPr lang="zh-TW" altLang="en-US" b="1" dirty="0">
                <a:latin typeface="Arial Black" pitchFamily="-111" charset="0"/>
                <a:ea typeface="+mj-ea"/>
                <a:cs typeface="+mj-cs"/>
              </a:rPr>
              <a:t>特點</a:t>
            </a:r>
            <a:endParaRPr lang="en-US" b="1" dirty="0">
              <a:latin typeface="Arial Black" pitchFamily="-111" charset="0"/>
              <a:ea typeface="+mj-ea"/>
              <a:cs typeface="+mj-cs"/>
            </a:endParaRPr>
          </a:p>
        </p:txBody>
      </p:sp>
      <p:sp>
        <p:nvSpPr>
          <p:cNvPr id="97284" name="Text Box 4"/>
          <p:cNvSpPr txBox="1">
            <a:spLocks noChangeArrowheads="1"/>
          </p:cNvSpPr>
          <p:nvPr/>
        </p:nvSpPr>
        <p:spPr bwMode="auto">
          <a:xfrm>
            <a:off x="7924800" y="0"/>
            <a:ext cx="1219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solidFill>
                  <a:srgbClr val="FFFFFF"/>
                </a:solidFill>
              </a:rPr>
              <a:t>290-291</a:t>
            </a:r>
          </a:p>
        </p:txBody>
      </p:sp>
      <p:sp>
        <p:nvSpPr>
          <p:cNvPr id="97285" name="Text Box 10"/>
          <p:cNvSpPr txBox="1">
            <a:spLocks noChangeArrowheads="1"/>
          </p:cNvSpPr>
          <p:nvPr/>
        </p:nvSpPr>
        <p:spPr bwMode="auto">
          <a:xfrm>
            <a:off x="1143000" y="3124200"/>
            <a:ext cx="7543800" cy="334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marL="457200" indent="-4572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nSpc>
                <a:spcPct val="80000"/>
              </a:lnSpc>
              <a:buFont typeface="Arial" charset="0"/>
              <a:buAutoNum type="alphaLcParenR"/>
            </a:pPr>
            <a:r>
              <a:rPr lang="zh-TW" altLang="en-US">
                <a:solidFill>
                  <a:srgbClr val="000000"/>
                </a:solidFill>
              </a:rPr>
              <a:t>第一次回流是在所羅巴伯時期</a:t>
            </a:r>
            <a:r>
              <a:rPr lang="en-US" altLang="zh-TW">
                <a:solidFill>
                  <a:srgbClr val="000000"/>
                </a:solidFill>
              </a:rPr>
              <a:t>(</a:t>
            </a:r>
            <a:r>
              <a:rPr lang="zh-TW" altLang="en-US">
                <a:solidFill>
                  <a:srgbClr val="000000"/>
                </a:solidFill>
              </a:rPr>
              <a:t>公元前</a:t>
            </a:r>
            <a:r>
              <a:rPr lang="en-US" altLang="zh-TW">
                <a:solidFill>
                  <a:srgbClr val="000000"/>
                </a:solidFill>
              </a:rPr>
              <a:t>538</a:t>
            </a:r>
            <a:r>
              <a:rPr lang="zh-TW" altLang="en-US">
                <a:solidFill>
                  <a:srgbClr val="000000"/>
                </a:solidFill>
              </a:rPr>
              <a:t>年</a:t>
            </a:r>
            <a:r>
              <a:rPr lang="en-US" altLang="zh-TW">
                <a:solidFill>
                  <a:srgbClr val="000000"/>
                </a:solidFill>
              </a:rPr>
              <a:t>)</a:t>
            </a:r>
            <a:r>
              <a:rPr lang="zh-TW" altLang="en-US">
                <a:solidFill>
                  <a:srgbClr val="000000"/>
                </a:solidFill>
              </a:rPr>
              <a:t>，大概有</a:t>
            </a:r>
            <a:r>
              <a:rPr lang="en-US" altLang="zh-TW">
                <a:solidFill>
                  <a:srgbClr val="000000"/>
                </a:solidFill>
              </a:rPr>
              <a:t>50,000</a:t>
            </a:r>
            <a:r>
              <a:rPr lang="zh-TW" altLang="en-US">
                <a:solidFill>
                  <a:srgbClr val="000000"/>
                </a:solidFill>
              </a:rPr>
              <a:t>個猶太人因為塞浦路斯法令回來重建殿宇</a:t>
            </a:r>
            <a:r>
              <a:rPr lang="en-US" altLang="zh-TW">
                <a:solidFill>
                  <a:srgbClr val="000000"/>
                </a:solidFill>
              </a:rPr>
              <a:t>(</a:t>
            </a:r>
            <a:r>
              <a:rPr lang="zh-TW" altLang="en-US">
                <a:solidFill>
                  <a:srgbClr val="000000"/>
                </a:solidFill>
              </a:rPr>
              <a:t>參以斯拉</a:t>
            </a:r>
            <a:r>
              <a:rPr lang="en-US" altLang="zh-TW">
                <a:solidFill>
                  <a:srgbClr val="000000"/>
                </a:solidFill>
              </a:rPr>
              <a:t>1</a:t>
            </a:r>
            <a:r>
              <a:rPr lang="zh-TW" altLang="en-US">
                <a:solidFill>
                  <a:srgbClr val="000000"/>
                </a:solidFill>
              </a:rPr>
              <a:t>至</a:t>
            </a:r>
            <a:r>
              <a:rPr lang="en-US" altLang="zh-TW">
                <a:solidFill>
                  <a:srgbClr val="000000"/>
                </a:solidFill>
              </a:rPr>
              <a:t>6</a:t>
            </a:r>
            <a:r>
              <a:rPr lang="zh-TW" altLang="en-US">
                <a:solidFill>
                  <a:srgbClr val="000000"/>
                </a:solidFill>
              </a:rPr>
              <a:t>章</a:t>
            </a:r>
            <a:r>
              <a:rPr lang="en-US" altLang="zh-TW">
                <a:solidFill>
                  <a:srgbClr val="000000"/>
                </a:solidFill>
              </a:rPr>
              <a:t>)</a:t>
            </a:r>
          </a:p>
          <a:p>
            <a:pPr>
              <a:lnSpc>
                <a:spcPct val="80000"/>
              </a:lnSpc>
              <a:buFont typeface="Arial" charset="0"/>
              <a:buAutoNum type="alphaLcParenR"/>
            </a:pPr>
            <a:endParaRPr lang="en-US" altLang="zh-TW">
              <a:solidFill>
                <a:srgbClr val="000000"/>
              </a:solidFill>
            </a:endParaRPr>
          </a:p>
          <a:p>
            <a:pPr>
              <a:lnSpc>
                <a:spcPct val="80000"/>
              </a:lnSpc>
              <a:buFont typeface="Arial" charset="0"/>
              <a:buAutoNum type="alphaLcParenR"/>
            </a:pPr>
            <a:r>
              <a:rPr lang="zh-TW" altLang="en-US">
                <a:solidFill>
                  <a:srgbClr val="000000"/>
                </a:solidFill>
              </a:rPr>
              <a:t>第二次回流是以斯拉時期</a:t>
            </a:r>
            <a:r>
              <a:rPr lang="en-US" altLang="zh-TW">
                <a:solidFill>
                  <a:srgbClr val="000000"/>
                </a:solidFill>
              </a:rPr>
              <a:t>(</a:t>
            </a:r>
            <a:r>
              <a:rPr lang="zh-TW" altLang="en-US">
                <a:solidFill>
                  <a:srgbClr val="000000"/>
                </a:solidFill>
              </a:rPr>
              <a:t>公元</a:t>
            </a:r>
            <a:r>
              <a:rPr lang="en-US" altLang="zh-TW">
                <a:solidFill>
                  <a:srgbClr val="000000"/>
                </a:solidFill>
              </a:rPr>
              <a:t>458</a:t>
            </a:r>
            <a:r>
              <a:rPr lang="zh-TW" altLang="en-US">
                <a:solidFill>
                  <a:srgbClr val="000000"/>
                </a:solidFill>
              </a:rPr>
              <a:t>年</a:t>
            </a:r>
            <a:r>
              <a:rPr lang="en-US" altLang="zh-TW">
                <a:solidFill>
                  <a:srgbClr val="000000"/>
                </a:solidFill>
              </a:rPr>
              <a:t>)</a:t>
            </a:r>
            <a:r>
              <a:rPr lang="zh-TW" altLang="en-US">
                <a:solidFill>
                  <a:srgbClr val="000000"/>
                </a:solidFill>
              </a:rPr>
              <a:t>，在泽尔士的統紿時帶回約</a:t>
            </a:r>
            <a:r>
              <a:rPr lang="en-US" altLang="zh-TW">
                <a:solidFill>
                  <a:srgbClr val="000000"/>
                </a:solidFill>
              </a:rPr>
              <a:t>5,000</a:t>
            </a:r>
            <a:r>
              <a:rPr lang="zh-TW" altLang="en-US">
                <a:solidFill>
                  <a:srgbClr val="000000"/>
                </a:solidFill>
              </a:rPr>
              <a:t>猶太人</a:t>
            </a:r>
            <a:r>
              <a:rPr lang="en-US" altLang="zh-TW">
                <a:solidFill>
                  <a:srgbClr val="000000"/>
                </a:solidFill>
              </a:rPr>
              <a:t>(</a:t>
            </a:r>
            <a:r>
              <a:rPr lang="zh-TW" altLang="en-US">
                <a:solidFill>
                  <a:srgbClr val="000000"/>
                </a:solidFill>
              </a:rPr>
              <a:t>拉</a:t>
            </a:r>
            <a:r>
              <a:rPr lang="en-US" altLang="zh-TW">
                <a:solidFill>
                  <a:srgbClr val="000000"/>
                </a:solidFill>
              </a:rPr>
              <a:t>7</a:t>
            </a:r>
            <a:r>
              <a:rPr lang="zh-TW" altLang="en-US">
                <a:solidFill>
                  <a:srgbClr val="000000"/>
                </a:solidFill>
              </a:rPr>
              <a:t>至</a:t>
            </a:r>
            <a:r>
              <a:rPr lang="en-US" altLang="zh-TW">
                <a:solidFill>
                  <a:srgbClr val="000000"/>
                </a:solidFill>
              </a:rPr>
              <a:t>8</a:t>
            </a:r>
            <a:r>
              <a:rPr lang="zh-TW" altLang="en-US">
                <a:solidFill>
                  <a:srgbClr val="000000"/>
                </a:solidFill>
              </a:rPr>
              <a:t> 章</a:t>
            </a:r>
            <a:r>
              <a:rPr lang="en-US" altLang="zh-TW">
                <a:solidFill>
                  <a:srgbClr val="000000"/>
                </a:solidFill>
              </a:rPr>
              <a:t>)</a:t>
            </a:r>
            <a:endParaRPr lang="en-US" altLang="ja-JP">
              <a:solidFill>
                <a:srgbClr val="000000"/>
              </a:solidFill>
            </a:endParaRPr>
          </a:p>
          <a:p>
            <a:pPr>
              <a:lnSpc>
                <a:spcPct val="80000"/>
              </a:lnSpc>
              <a:buFont typeface="Arial" charset="0"/>
              <a:buAutoNum type="alphaLcParenR" startAt="2"/>
            </a:pPr>
            <a:endParaRPr lang="en-US" altLang="zh-CN" b="1">
              <a:solidFill>
                <a:srgbClr val="000000"/>
              </a:solidFill>
              <a:latin typeface="Arial Narrow" charset="0"/>
              <a:cs typeface="Times New Roman" charset="0"/>
            </a:endParaRPr>
          </a:p>
          <a:p>
            <a:pPr>
              <a:lnSpc>
                <a:spcPct val="80000"/>
              </a:lnSpc>
            </a:pPr>
            <a:r>
              <a:rPr lang="en-US" altLang="zh-CN" b="1">
                <a:solidFill>
                  <a:srgbClr val="000000"/>
                </a:solidFill>
                <a:latin typeface="Arial Narrow" charset="0"/>
                <a:cs typeface="Times New Roman" charset="0"/>
              </a:rPr>
              <a:t>c)	</a:t>
            </a:r>
            <a:r>
              <a:rPr lang="zh-TW" altLang="en-US">
                <a:solidFill>
                  <a:srgbClr val="000000"/>
                </a:solidFill>
              </a:rPr>
              <a:t>第三次回流是在尼希米時期</a:t>
            </a:r>
            <a:r>
              <a:rPr lang="en-US" altLang="zh-TW">
                <a:solidFill>
                  <a:srgbClr val="000000"/>
                </a:solidFill>
              </a:rPr>
              <a:t>(</a:t>
            </a:r>
            <a:r>
              <a:rPr lang="zh-TW" altLang="en-US">
                <a:solidFill>
                  <a:srgbClr val="000000"/>
                </a:solidFill>
              </a:rPr>
              <a:t>公元前</a:t>
            </a:r>
            <a:r>
              <a:rPr lang="en-US" altLang="zh-TW">
                <a:solidFill>
                  <a:srgbClr val="000000"/>
                </a:solidFill>
              </a:rPr>
              <a:t>444</a:t>
            </a:r>
            <a:r>
              <a:rPr lang="zh-TW" altLang="en-US">
                <a:solidFill>
                  <a:srgbClr val="000000"/>
                </a:solidFill>
              </a:rPr>
              <a:t>年</a:t>
            </a:r>
            <a:r>
              <a:rPr lang="en-US" altLang="zh-TW">
                <a:solidFill>
                  <a:srgbClr val="000000"/>
                </a:solidFill>
              </a:rPr>
              <a:t>)</a:t>
            </a:r>
            <a:r>
              <a:rPr lang="zh-TW" altLang="en-US">
                <a:solidFill>
                  <a:srgbClr val="000000"/>
                </a:solidFill>
              </a:rPr>
              <a:t>去重建耶路撒冷的城牆，主要是環繞尼希米本人，因為他身边的猶太人人數從來没有記錄下來。</a:t>
            </a:r>
            <a:endParaRPr lang="en-US" altLang="ja-JP">
              <a:solidFill>
                <a:srgbClr val="000000"/>
              </a:solidFill>
            </a:endParaRPr>
          </a:p>
          <a:p>
            <a:pPr>
              <a:lnSpc>
                <a:spcPct val="80000"/>
              </a:lnSpc>
            </a:pPr>
            <a:endParaRPr lang="en-US" b="1">
              <a:solidFill>
                <a:srgbClr val="000000"/>
              </a:solidFill>
              <a:latin typeface="Arial Narrow" charset="0"/>
              <a:cs typeface="Times New Roman" charset="0"/>
            </a:endParaRPr>
          </a:p>
        </p:txBody>
      </p:sp>
      <p:sp>
        <p:nvSpPr>
          <p:cNvPr id="25612" name="Rectangle 12"/>
          <p:cNvSpPr>
            <a:spLocks noChangeArrowheads="1"/>
          </p:cNvSpPr>
          <p:nvPr/>
        </p:nvSpPr>
        <p:spPr bwMode="auto">
          <a:xfrm>
            <a:off x="609600" y="2133600"/>
            <a:ext cx="8077200" cy="1298575"/>
          </a:xfrm>
          <a:prstGeom prst="rect">
            <a:avLst/>
          </a:prstGeom>
          <a:noFill/>
          <a:ln w="12700" cap="sq">
            <a:noFill/>
            <a:miter lim="800000"/>
            <a:headEnd/>
            <a:tailEnd/>
          </a:ln>
        </p:spPr>
        <p:txBody>
          <a:bodyPr>
            <a:spAutoFit/>
          </a:bodyPr>
          <a:lstStyle/>
          <a:p>
            <a:pPr>
              <a:defRPr/>
            </a:pPr>
            <a:r>
              <a:rPr lang="en-US" altLang="zh-CN" sz="2800" b="1" dirty="0">
                <a:solidFill>
                  <a:srgbClr val="000000"/>
                </a:solidFill>
                <a:latin typeface="Arial Narrow" pitchFamily="34" charset="0"/>
                <a:ea typeface="ＭＳ Ｐゴシック" pitchFamily="34" charset="-128"/>
                <a:cs typeface="Times New Roman" pitchFamily="18" charset="0"/>
              </a:rPr>
              <a:t>1)	</a:t>
            </a:r>
            <a:r>
              <a:rPr lang="zh-TW" altLang="en-US" sz="2800" b="1" u="sng" dirty="0">
                <a:solidFill>
                  <a:srgbClr val="000000"/>
                </a:solidFill>
                <a:latin typeface="Arial Narrow" pitchFamily="34" charset="0"/>
                <a:ea typeface="ＭＳ Ｐゴシック" pitchFamily="34" charset="-128"/>
                <a:cs typeface="Times New Roman" pitchFamily="18" charset="0"/>
              </a:rPr>
              <a:t>事件</a:t>
            </a:r>
            <a:r>
              <a:rPr lang="en-US" altLang="zh-CN" sz="2800" b="1" dirty="0">
                <a:solidFill>
                  <a:srgbClr val="000000"/>
                </a:solidFill>
                <a:latin typeface="Arial Narrow" pitchFamily="34" charset="0"/>
                <a:ea typeface="ＭＳ Ｐゴシック" pitchFamily="34" charset="-128"/>
                <a:cs typeface="Times New Roman" pitchFamily="18" charset="0"/>
              </a:rPr>
              <a:t>:</a:t>
            </a:r>
            <a:r>
              <a:rPr lang="zh-TW" altLang="en-US" sz="2800" dirty="0">
                <a:solidFill>
                  <a:srgbClr val="000000"/>
                </a:solidFill>
                <a:latin typeface="Times New Roman" pitchFamily="18" charset="0"/>
                <a:ea typeface="ＭＳ Ｐゴシック" pitchFamily="34" charset="-128"/>
                <a:cs typeface="+mn-cs"/>
              </a:rPr>
              <a:t>恢復的事件環繞在</a:t>
            </a:r>
            <a:r>
              <a:rPr lang="en-US" altLang="zh-TW" sz="2800" dirty="0">
                <a:solidFill>
                  <a:srgbClr val="000000"/>
                </a:solidFill>
                <a:latin typeface="Times New Roman" pitchFamily="18" charset="0"/>
                <a:ea typeface="ＭＳ Ｐゴシック" pitchFamily="34" charset="-128"/>
                <a:cs typeface="+mn-cs"/>
              </a:rPr>
              <a:t>3</a:t>
            </a:r>
            <a:r>
              <a:rPr lang="zh-TW" altLang="en-US" sz="2800" dirty="0">
                <a:solidFill>
                  <a:srgbClr val="000000"/>
                </a:solidFill>
                <a:latin typeface="Times New Roman" pitchFamily="18" charset="0"/>
                <a:ea typeface="ＭＳ Ｐゴシック" pitchFamily="34" charset="-128"/>
                <a:cs typeface="+mn-cs"/>
              </a:rPr>
              <a:t>次由巴比倫回到土地時。</a:t>
            </a:r>
            <a:endParaRPr lang="en-US" altLang="zh-TW" sz="2800" dirty="0">
              <a:solidFill>
                <a:srgbClr val="000000"/>
              </a:solidFill>
              <a:latin typeface="Times New Roman" pitchFamily="18" charset="0"/>
              <a:ea typeface="ＭＳ Ｐゴシック" pitchFamily="34" charset="-128"/>
              <a:cs typeface="+mn-cs"/>
            </a:endParaRPr>
          </a:p>
          <a:p>
            <a:pPr marL="533400" indent="-533400" eaLnBrk="0" hangingPunct="0">
              <a:lnSpc>
                <a:spcPct val="80000"/>
              </a:lnSpc>
              <a:defRPr/>
            </a:pPr>
            <a:endParaRPr lang="en-US" sz="2800" b="1" dirty="0">
              <a:solidFill>
                <a:srgbClr val="000000"/>
              </a:solidFill>
              <a:latin typeface="Arial Narrow" pitchFamily="34" charset="0"/>
              <a:ea typeface="ＭＳ Ｐゴシック" pitchFamily="34" charset="-128"/>
              <a:cs typeface="Times New Roman" pitchFamily="18" charset="0"/>
            </a:endParaRPr>
          </a:p>
        </p:txBody>
      </p:sp>
      <p:sp>
        <p:nvSpPr>
          <p:cNvPr id="97287" name="Rectangle 14"/>
          <p:cNvSpPr>
            <a:spLocks noChangeArrowheads="1"/>
          </p:cNvSpPr>
          <p:nvPr/>
        </p:nvSpPr>
        <p:spPr bwMode="auto">
          <a:xfrm>
            <a:off x="152400" y="838200"/>
            <a:ext cx="8839200" cy="12192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marL="457200" indent="-457200">
              <a:lnSpc>
                <a:spcPct val="90000"/>
              </a:lnSpc>
              <a:spcBef>
                <a:spcPct val="20000"/>
              </a:spcBef>
              <a:buClr>
                <a:schemeClr val="accent1"/>
              </a:buClr>
              <a:buSzPct val="80000"/>
            </a:pPr>
            <a:r>
              <a:rPr lang="en-US" altLang="zh-CN" sz="2600" b="1">
                <a:solidFill>
                  <a:srgbClr val="FFFFFF"/>
                </a:solidFill>
                <a:latin typeface="Arial Narrow" charset="0"/>
                <a:cs typeface="Times New Roman" charset="0"/>
              </a:rPr>
              <a:t>C.	</a:t>
            </a:r>
            <a:r>
              <a:rPr lang="zh-TW" altLang="en-US" sz="2800"/>
              <a:t>歸還</a:t>
            </a:r>
            <a:r>
              <a:rPr lang="zh-TW" altLang="en-US" sz="2600" b="1">
                <a:solidFill>
                  <a:srgbClr val="FFFFFF"/>
                </a:solidFill>
                <a:latin typeface="Arial Narrow" charset="0"/>
                <a:cs typeface="Times New Roman" charset="0"/>
              </a:rPr>
              <a:t>給</a:t>
            </a:r>
            <a:r>
              <a:rPr lang="zh-TW" altLang="en-US" sz="2800"/>
              <a:t>以斯拉和尼希米的土地是直接連繫到神在對阿伯拉罕應許中對以色列的旨意</a:t>
            </a:r>
            <a:r>
              <a:rPr lang="en-US" altLang="zh-CN" sz="2600" b="1">
                <a:solidFill>
                  <a:srgbClr val="FFFFFF"/>
                </a:solidFill>
                <a:latin typeface="Arial Narrow" charset="0"/>
                <a:cs typeface="Times New Roman" charset="0"/>
              </a:rPr>
              <a:t>(Gen. 12:1-3)</a:t>
            </a:r>
            <a:r>
              <a:rPr lang="zh-TW" altLang="en-US" sz="2600" b="1">
                <a:solidFill>
                  <a:srgbClr val="FFFFFF"/>
                </a:solidFill>
                <a:latin typeface="Arial Narrow" charset="0"/>
                <a:cs typeface="Times New Roman" charset="0"/>
              </a:rPr>
              <a:t>。</a:t>
            </a:r>
            <a:endParaRPr lang="en-US" altLang="zh-CN" sz="2600" b="1">
              <a:solidFill>
                <a:srgbClr val="FFFFFF"/>
              </a:solidFill>
              <a:latin typeface="Arial Narrow" charset="0"/>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5611"/>
                                        </p:tgtEl>
                                        <p:attrNameLst>
                                          <p:attrName>style.visibility</p:attrName>
                                        </p:attrNameLst>
                                      </p:cBhvr>
                                      <p:to>
                                        <p:strVal val="visible"/>
                                      </p:to>
                                    </p:set>
                                    <p:animEffect transition="in" filter="checkerboard(across)">
                                      <p:cBhvr>
                                        <p:cTn id="7" dur="500"/>
                                        <p:tgtEl>
                                          <p:spTgt spid="256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5612">
                                            <p:txEl>
                                              <p:pRg st="0" end="0"/>
                                            </p:txEl>
                                          </p:spTgt>
                                        </p:tgtEl>
                                        <p:attrNameLst>
                                          <p:attrName>style.visibility</p:attrName>
                                        </p:attrNameLst>
                                      </p:cBhvr>
                                      <p:to>
                                        <p:strVal val="visible"/>
                                      </p:to>
                                    </p:set>
                                    <p:anim calcmode="lin" valueType="num">
                                      <p:cBhvr additive="base">
                                        <p:cTn id="12" dur="500" fill="hold"/>
                                        <p:tgtEl>
                                          <p:spTgt spid="25612">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561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2"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895600" y="381000"/>
            <a:ext cx="3398838" cy="685800"/>
          </a:xfrm>
        </p:spPr>
        <p:txBody>
          <a:bodyPr/>
          <a:lstStyle/>
          <a:p>
            <a:pPr algn="ctr" eaLnBrk="1" hangingPunct="1">
              <a:defRPr/>
            </a:pPr>
            <a:r>
              <a:rPr lang="zh-TW" altLang="en-US" dirty="0">
                <a:latin typeface="Arial Black" pitchFamily="-111" charset="0"/>
                <a:ea typeface="+mj-ea"/>
                <a:cs typeface="+mj-cs"/>
              </a:rPr>
              <a:t>爭論</a:t>
            </a:r>
            <a:endParaRPr lang="en-US" dirty="0">
              <a:latin typeface="Arial Black" pitchFamily="-111" charset="0"/>
              <a:ea typeface="+mj-ea"/>
              <a:cs typeface="+mj-cs"/>
            </a:endParaRPr>
          </a:p>
        </p:txBody>
      </p:sp>
      <p:sp>
        <p:nvSpPr>
          <p:cNvPr id="99330" name="Text Box 5"/>
          <p:cNvSpPr txBox="1">
            <a:spLocks noChangeArrowheads="1"/>
          </p:cNvSpPr>
          <p:nvPr/>
        </p:nvSpPr>
        <p:spPr bwMode="auto">
          <a:xfrm>
            <a:off x="8412163" y="0"/>
            <a:ext cx="73183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solidFill>
                  <a:srgbClr val="FFFFFF"/>
                </a:solidFill>
              </a:rPr>
              <a:t>292</a:t>
            </a:r>
          </a:p>
        </p:txBody>
      </p:sp>
      <p:sp>
        <p:nvSpPr>
          <p:cNvPr id="27654" name="Rectangle 6"/>
          <p:cNvSpPr>
            <a:spLocks noChangeArrowheads="1"/>
          </p:cNvSpPr>
          <p:nvPr/>
        </p:nvSpPr>
        <p:spPr bwMode="auto">
          <a:xfrm>
            <a:off x="457200" y="1371600"/>
            <a:ext cx="8488363" cy="5105400"/>
          </a:xfrm>
          <a:prstGeom prst="rect">
            <a:avLst/>
          </a:prstGeom>
          <a:noFill/>
          <a:ln w="9525">
            <a:noFill/>
            <a:miter lim="800000"/>
            <a:headEnd/>
            <a:tailEnd/>
          </a:ln>
        </p:spPr>
        <p:txBody>
          <a:bodyPr/>
          <a:lstStyle/>
          <a:p>
            <a:pPr>
              <a:buFont typeface="Arial" charset="0"/>
              <a:buChar char="•"/>
            </a:pPr>
            <a:r>
              <a:rPr lang="zh-TW" altLang="en-US" sz="2800"/>
              <a:t>以斯拉記正如歷代志下般關注聖殿</a:t>
            </a:r>
            <a:endParaRPr lang="en-US" altLang="zh-TW" sz="2800"/>
          </a:p>
          <a:p>
            <a:pPr>
              <a:buFont typeface="Arial" charset="0"/>
              <a:buChar char="•"/>
            </a:pPr>
            <a:endParaRPr lang="en-US" altLang="zh-TW" sz="2800"/>
          </a:p>
          <a:p>
            <a:pPr>
              <a:buFont typeface="Arial" charset="0"/>
              <a:buChar char="•"/>
            </a:pPr>
            <a:r>
              <a:rPr lang="zh-TW" altLang="en-US" sz="2800"/>
              <a:t>可是，那些遺留下來回歸的人没有像預期對公约和聖殿有一樣強烈的委身。</a:t>
            </a:r>
            <a:endParaRPr lang="en-US" altLang="zh-TW" sz="2800"/>
          </a:p>
          <a:p>
            <a:pPr>
              <a:buFont typeface="Arial" charset="0"/>
              <a:buChar char="•"/>
            </a:pPr>
            <a:endParaRPr lang="en-US" altLang="zh-TW" sz="2800"/>
          </a:p>
          <a:p>
            <a:pPr>
              <a:buFont typeface="Arial" charset="0"/>
              <a:buChar char="•"/>
            </a:pPr>
            <a:r>
              <a:rPr lang="zh-TW" altLang="en-US" sz="2800"/>
              <a:t>因此，以斯拉記記錄所羅巴伯的寺廟的恢復</a:t>
            </a:r>
            <a:r>
              <a:rPr lang="en-US" altLang="zh-TW" sz="2800"/>
              <a:t>(</a:t>
            </a:r>
            <a:r>
              <a:rPr lang="zh-TW" altLang="en-US" sz="2800"/>
              <a:t>第</a:t>
            </a:r>
            <a:r>
              <a:rPr lang="en-US" altLang="zh-TW" sz="2800"/>
              <a:t>1</a:t>
            </a:r>
            <a:r>
              <a:rPr lang="zh-TW" altLang="en-US" sz="2800"/>
              <a:t>至</a:t>
            </a:r>
            <a:r>
              <a:rPr lang="en-US" altLang="zh-TW" sz="2800"/>
              <a:t>6</a:t>
            </a:r>
            <a:r>
              <a:rPr lang="zh-TW" altLang="en-US" sz="2800"/>
              <a:t>章</a:t>
            </a:r>
            <a:r>
              <a:rPr lang="en-US" altLang="zh-TW" sz="2800"/>
              <a:t>)</a:t>
            </a:r>
            <a:r>
              <a:rPr lang="zh-TW" altLang="en-US" sz="2800"/>
              <a:t>，以及</a:t>
            </a:r>
            <a:r>
              <a:rPr lang="zh-CN" altLang="en-US" sz="2800"/>
              <a:t>人民恢复其下以斯拉公约义务（</a:t>
            </a:r>
            <a:r>
              <a:rPr lang="en-US" altLang="zh-CN" sz="2800"/>
              <a:t>7-10</a:t>
            </a:r>
            <a:r>
              <a:rPr lang="zh-CN" altLang="en-US" sz="2800"/>
              <a:t>），以鼓励真正的圣殿崇拜和服从契约</a:t>
            </a:r>
            <a:r>
              <a:rPr lang="zh-TW" altLang="en-US" sz="2800"/>
              <a:t>。</a:t>
            </a:r>
            <a:endParaRPr lang="zh-CN" altLang="en-US" sz="2800"/>
          </a:p>
          <a:p>
            <a:endParaRPr lang="en-US" altLang="zh-TW" sz="2800"/>
          </a:p>
          <a:p>
            <a:pPr>
              <a:lnSpc>
                <a:spcPct val="90000"/>
              </a:lnSpc>
              <a:spcBef>
                <a:spcPct val="20000"/>
              </a:spcBef>
              <a:buClr>
                <a:schemeClr val="accent1"/>
              </a:buClr>
            </a:pPr>
            <a:endParaRPr lang="en-US" sz="2800">
              <a:solidFill>
                <a:srgbClr val="FFFFFF"/>
              </a:solidFill>
              <a:latin typeface="Arial" charset="0"/>
              <a:cs typeface="SimSu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7654">
                                            <p:txEl>
                                              <p:pRg st="0" end="0"/>
                                            </p:txEl>
                                          </p:spTgt>
                                        </p:tgtEl>
                                        <p:attrNameLst>
                                          <p:attrName>style.visibility</p:attrName>
                                        </p:attrNameLst>
                                      </p:cBhvr>
                                      <p:to>
                                        <p:strVal val="visible"/>
                                      </p:to>
                                    </p:set>
                                    <p:anim calcmode="lin" valueType="num">
                                      <p:cBhvr additive="base">
                                        <p:cTn id="7" dur="500" fill="hold"/>
                                        <p:tgtEl>
                                          <p:spTgt spid="2765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7654">
                                            <p:txEl>
                                              <p:pRg st="2" end="2"/>
                                            </p:txEl>
                                          </p:spTgt>
                                        </p:tgtEl>
                                        <p:attrNameLst>
                                          <p:attrName>style.visibility</p:attrName>
                                        </p:attrNameLst>
                                      </p:cBhvr>
                                      <p:to>
                                        <p:strVal val="visible"/>
                                      </p:to>
                                    </p:set>
                                    <p:anim calcmode="lin" valueType="num">
                                      <p:cBhvr additive="base">
                                        <p:cTn id="13" dur="500" fill="hold"/>
                                        <p:tgtEl>
                                          <p:spTgt spid="2765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4">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27654">
                                            <p:txEl>
                                              <p:pRg st="4" end="4"/>
                                            </p:txEl>
                                          </p:spTgt>
                                        </p:tgtEl>
                                        <p:attrNameLst>
                                          <p:attrName>style.visibility</p:attrName>
                                        </p:attrNameLst>
                                      </p:cBhvr>
                                      <p:to>
                                        <p:strVal val="visible"/>
                                      </p:to>
                                    </p:set>
                                    <p:anim calcmode="lin" valueType="num">
                                      <p:cBhvr additive="base">
                                        <p:cTn id="19" dur="500" fill="hold"/>
                                        <p:tgtEl>
                                          <p:spTgt spid="2765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4">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895600" y="152400"/>
            <a:ext cx="3398838" cy="685800"/>
          </a:xfrm>
        </p:spPr>
        <p:txBody>
          <a:bodyPr/>
          <a:lstStyle/>
          <a:p>
            <a:pPr algn="ctr" eaLnBrk="1" hangingPunct="1">
              <a:defRPr/>
            </a:pPr>
            <a:r>
              <a:rPr lang="zh-TW" altLang="en-US" dirty="0">
                <a:solidFill>
                  <a:srgbClr val="000000"/>
                </a:solidFill>
                <a:latin typeface="Arial Black" pitchFamily="-111" charset="0"/>
                <a:ea typeface="+mj-ea"/>
                <a:cs typeface="+mj-cs"/>
              </a:rPr>
              <a:t>合成</a:t>
            </a:r>
            <a:endParaRPr lang="en-US" dirty="0">
              <a:solidFill>
                <a:srgbClr val="000000"/>
              </a:solidFill>
              <a:latin typeface="Arial Black" pitchFamily="-111" charset="0"/>
              <a:ea typeface="+mj-ea"/>
              <a:cs typeface="+mj-cs"/>
            </a:endParaRPr>
          </a:p>
        </p:txBody>
      </p:sp>
      <p:sp>
        <p:nvSpPr>
          <p:cNvPr id="101379" name="Text Box 4"/>
          <p:cNvSpPr txBox="1">
            <a:spLocks noChangeArrowheads="1"/>
          </p:cNvSpPr>
          <p:nvPr/>
        </p:nvSpPr>
        <p:spPr bwMode="auto">
          <a:xfrm>
            <a:off x="8412163" y="0"/>
            <a:ext cx="73183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solidFill>
                  <a:srgbClr val="000000"/>
                </a:solidFill>
              </a:rPr>
              <a:t>292</a:t>
            </a:r>
          </a:p>
        </p:txBody>
      </p:sp>
      <p:sp>
        <p:nvSpPr>
          <p:cNvPr id="28678" name="Text Box 6"/>
          <p:cNvSpPr txBox="1">
            <a:spLocks noChangeArrowheads="1"/>
          </p:cNvSpPr>
          <p:nvPr/>
        </p:nvSpPr>
        <p:spPr bwMode="auto">
          <a:xfrm>
            <a:off x="609600" y="3144838"/>
            <a:ext cx="6858000" cy="588962"/>
          </a:xfrm>
          <a:prstGeom prst="rect">
            <a:avLst/>
          </a:prstGeom>
          <a:solidFill>
            <a:srgbClr val="000000"/>
          </a:solidFill>
          <a:ln w="9525">
            <a:solidFill>
              <a:srgbClr val="0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TW" sz="3200" b="1">
                <a:solidFill>
                  <a:srgbClr val="FFFFFF"/>
                </a:solidFill>
                <a:latin typeface="Arial Black" charset="0"/>
                <a:cs typeface="Times New Roman" charset="0"/>
              </a:rPr>
              <a:t>1--6</a:t>
            </a:r>
            <a:r>
              <a:rPr lang="zh-TW" altLang="en-US" sz="3200" b="1">
                <a:solidFill>
                  <a:srgbClr val="FFFFFF"/>
                </a:solidFill>
                <a:latin typeface="Arial Black" charset="0"/>
                <a:cs typeface="Times New Roman" charset="0"/>
              </a:rPr>
              <a:t> 章    聖殿</a:t>
            </a:r>
            <a:r>
              <a:rPr lang="en-US" altLang="zh-TW" sz="3200" b="1">
                <a:solidFill>
                  <a:srgbClr val="FFFFFF"/>
                </a:solidFill>
                <a:latin typeface="Arial Black" charset="0"/>
                <a:cs typeface="Times New Roman" charset="0"/>
              </a:rPr>
              <a:t>–</a:t>
            </a:r>
            <a:r>
              <a:rPr lang="zh-TW" altLang="en-US" sz="3200" b="1">
                <a:solidFill>
                  <a:srgbClr val="FFFFFF"/>
                </a:solidFill>
                <a:latin typeface="Arial Black" charset="0"/>
                <a:cs typeface="Times New Roman" charset="0"/>
              </a:rPr>
              <a:t> 所羅巴伯</a:t>
            </a:r>
            <a:endParaRPr lang="en-US" altLang="zh-CN" sz="3200" b="1">
              <a:solidFill>
                <a:srgbClr val="FFFFFF"/>
              </a:solidFill>
              <a:latin typeface="Arial Black" charset="0"/>
              <a:cs typeface="Times New Roman" charset="0"/>
            </a:endParaRPr>
          </a:p>
        </p:txBody>
      </p:sp>
      <p:sp>
        <p:nvSpPr>
          <p:cNvPr id="101381" name="Text Box 7"/>
          <p:cNvSpPr txBox="1">
            <a:spLocks noChangeArrowheads="1"/>
          </p:cNvSpPr>
          <p:nvPr/>
        </p:nvSpPr>
        <p:spPr bwMode="auto">
          <a:xfrm>
            <a:off x="228600" y="1011238"/>
            <a:ext cx="7543800" cy="584200"/>
          </a:xfrm>
          <a:prstGeom prst="rect">
            <a:avLst/>
          </a:prstGeom>
          <a:solidFill>
            <a:schemeClr val="bg2"/>
          </a:solidFill>
          <a:ln w="9525">
            <a:solidFill>
              <a:srgbClr val="0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zh-TW" altLang="en-US" sz="3200">
                <a:solidFill>
                  <a:srgbClr val="FFFFFF"/>
                </a:solidFill>
              </a:rPr>
              <a:t>聖殿</a:t>
            </a:r>
            <a:r>
              <a:rPr lang="zh-CN" altLang="en-US" sz="3200">
                <a:solidFill>
                  <a:srgbClr val="FFFFFF"/>
                </a:solidFill>
              </a:rPr>
              <a:t>和人民恢复</a:t>
            </a:r>
            <a:endParaRPr lang="en-US" altLang="zh-CN" sz="3200" b="1">
              <a:solidFill>
                <a:srgbClr val="FFFFFF"/>
              </a:solidFill>
              <a:latin typeface="Arial Black" charset="0"/>
              <a:cs typeface="Times New Roman" charset="0"/>
            </a:endParaRPr>
          </a:p>
        </p:txBody>
      </p:sp>
      <p:sp>
        <p:nvSpPr>
          <p:cNvPr id="101382" name="Text Box 9"/>
          <p:cNvSpPr txBox="1">
            <a:spLocks noChangeArrowheads="1"/>
          </p:cNvSpPr>
          <p:nvPr/>
        </p:nvSpPr>
        <p:spPr bwMode="auto">
          <a:xfrm>
            <a:off x="990600" y="1773238"/>
            <a:ext cx="7924800" cy="588962"/>
          </a:xfrm>
          <a:prstGeom prst="rect">
            <a:avLst/>
          </a:prstGeom>
          <a:solidFill>
            <a:schemeClr val="bg2"/>
          </a:solidFill>
          <a:ln w="9525">
            <a:solidFill>
              <a:srgbClr val="0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zh-CN" altLang="en-US" sz="3200">
                <a:solidFill>
                  <a:srgbClr val="FFFFFF"/>
                </a:solidFill>
              </a:rPr>
              <a:t>部分履行承诺的土地</a:t>
            </a:r>
            <a:endParaRPr lang="en-US" altLang="zh-CN" sz="3200" b="1">
              <a:solidFill>
                <a:srgbClr val="FFFFFF"/>
              </a:solidFill>
              <a:latin typeface="Arial Black" charset="0"/>
              <a:cs typeface="Times New Roman" charset="0"/>
            </a:endParaRPr>
          </a:p>
        </p:txBody>
      </p:sp>
      <p:pic>
        <p:nvPicPr>
          <p:cNvPr id="101383" name="Picture 8" descr="ezra.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3975100"/>
            <a:ext cx="5080000" cy="303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80" name="Text Box 8"/>
          <p:cNvSpPr txBox="1">
            <a:spLocks noChangeArrowheads="1"/>
          </p:cNvSpPr>
          <p:nvPr/>
        </p:nvSpPr>
        <p:spPr bwMode="auto">
          <a:xfrm>
            <a:off x="3505200" y="5486400"/>
            <a:ext cx="5334000" cy="588963"/>
          </a:xfrm>
          <a:prstGeom prst="rect">
            <a:avLst/>
          </a:prstGeom>
          <a:solidFill>
            <a:srgbClr val="000000"/>
          </a:solidFill>
          <a:ln w="9525">
            <a:solidFill>
              <a:srgbClr val="0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sz="3200" b="1">
                <a:solidFill>
                  <a:srgbClr val="FFFFFF"/>
                </a:solidFill>
                <a:latin typeface="Arial Black" charset="0"/>
                <a:cs typeface="Times New Roman" charset="0"/>
              </a:rPr>
              <a:t>7—10</a:t>
            </a:r>
            <a:r>
              <a:rPr lang="zh-TW" altLang="en-US" sz="3200" b="1">
                <a:solidFill>
                  <a:srgbClr val="FFFFFF"/>
                </a:solidFill>
                <a:latin typeface="Arial Black" charset="0"/>
                <a:cs typeface="Times New Roman" charset="0"/>
              </a:rPr>
              <a:t>章</a:t>
            </a:r>
            <a:r>
              <a:rPr lang="en-US" altLang="zh-CN" sz="3200" b="1">
                <a:solidFill>
                  <a:srgbClr val="FFFFFF"/>
                </a:solidFill>
                <a:latin typeface="Arial Black" charset="0"/>
                <a:cs typeface="Times New Roman" charset="0"/>
              </a:rPr>
              <a:t>	</a:t>
            </a:r>
            <a:r>
              <a:rPr lang="zh-TW" altLang="en-US" sz="3200" b="1">
                <a:solidFill>
                  <a:srgbClr val="FFFFFF"/>
                </a:solidFill>
                <a:latin typeface="Arial Black" charset="0"/>
                <a:cs typeface="Times New Roman" charset="0"/>
              </a:rPr>
              <a:t>人民</a:t>
            </a:r>
            <a:r>
              <a:rPr lang="en-US" altLang="zh-CN" sz="3200" b="1">
                <a:solidFill>
                  <a:srgbClr val="FFFFFF"/>
                </a:solidFill>
                <a:latin typeface="Arial Black" charset="0"/>
                <a:cs typeface="Times New Roman" charset="0"/>
              </a:rPr>
              <a:t>—</a:t>
            </a:r>
            <a:r>
              <a:rPr lang="zh-TW" altLang="en-US" sz="3200" b="1">
                <a:solidFill>
                  <a:srgbClr val="FFFFFF"/>
                </a:solidFill>
                <a:latin typeface="Arial Black" charset="0"/>
                <a:cs typeface="Times New Roman" charset="0"/>
              </a:rPr>
              <a:t>以斯拉</a:t>
            </a:r>
            <a:endParaRPr lang="en-US" altLang="zh-CN" sz="3200" b="1">
              <a:solidFill>
                <a:srgbClr val="FFFFFF"/>
              </a:solidFill>
              <a:latin typeface="Arial Black" charset="0"/>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8"/>
                                        </p:tgtEl>
                                        <p:attrNameLst>
                                          <p:attrName>style.visibility</p:attrName>
                                        </p:attrNameLst>
                                      </p:cBhvr>
                                      <p:to>
                                        <p:strVal val="visible"/>
                                      </p:to>
                                    </p:set>
                                    <p:anim calcmode="lin" valueType="num">
                                      <p:cBhvr additive="base">
                                        <p:cTn id="7" dur="500" fill="hold"/>
                                        <p:tgtEl>
                                          <p:spTgt spid="28678"/>
                                        </p:tgtEl>
                                        <p:attrNameLst>
                                          <p:attrName>ppt_x</p:attrName>
                                        </p:attrNameLst>
                                      </p:cBhvr>
                                      <p:tavLst>
                                        <p:tav tm="0">
                                          <p:val>
                                            <p:strVal val="0-#ppt_w/2"/>
                                          </p:val>
                                        </p:tav>
                                        <p:tav tm="100000">
                                          <p:val>
                                            <p:strVal val="#ppt_x"/>
                                          </p:val>
                                        </p:tav>
                                      </p:tavLst>
                                    </p:anim>
                                    <p:anim calcmode="lin" valueType="num">
                                      <p:cBhvr additive="base">
                                        <p:cTn id="8" dur="500" fill="hold"/>
                                        <p:tgtEl>
                                          <p:spTgt spid="2867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680"/>
                                        </p:tgtEl>
                                        <p:attrNameLst>
                                          <p:attrName>style.visibility</p:attrName>
                                        </p:attrNameLst>
                                      </p:cBhvr>
                                      <p:to>
                                        <p:strVal val="visible"/>
                                      </p:to>
                                    </p:set>
                                    <p:anim calcmode="lin" valueType="num">
                                      <p:cBhvr additive="base">
                                        <p:cTn id="13" dur="500" fill="hold"/>
                                        <p:tgtEl>
                                          <p:spTgt spid="28680"/>
                                        </p:tgtEl>
                                        <p:attrNameLst>
                                          <p:attrName>ppt_x</p:attrName>
                                        </p:attrNameLst>
                                      </p:cBhvr>
                                      <p:tavLst>
                                        <p:tav tm="0">
                                          <p:val>
                                            <p:strVal val="0-#ppt_w/2"/>
                                          </p:val>
                                        </p:tav>
                                        <p:tav tm="100000">
                                          <p:val>
                                            <p:strVal val="#ppt_x"/>
                                          </p:val>
                                        </p:tav>
                                      </p:tavLst>
                                    </p:anim>
                                    <p:anim calcmode="lin" valueType="num">
                                      <p:cBhvr additive="base">
                                        <p:cTn id="14" dur="500" fill="hold"/>
                                        <p:tgtEl>
                                          <p:spTgt spid="286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animBg="1" autoUpdateAnimBg="0"/>
      <p:bldP spid="28680"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895600" y="152400"/>
            <a:ext cx="3398838" cy="685800"/>
          </a:xfrm>
        </p:spPr>
        <p:txBody>
          <a:bodyPr/>
          <a:lstStyle/>
          <a:p>
            <a:pPr algn="ctr" eaLnBrk="1" hangingPunct="1">
              <a:defRPr/>
            </a:pPr>
            <a:r>
              <a:rPr lang="zh-TW" altLang="en-US" dirty="0">
                <a:latin typeface="Arial Black" pitchFamily="-111" charset="0"/>
                <a:ea typeface="+mj-ea"/>
                <a:cs typeface="+mj-cs"/>
              </a:rPr>
              <a:t>總綱</a:t>
            </a:r>
            <a:endParaRPr lang="en-US" dirty="0">
              <a:latin typeface="Arial Black" pitchFamily="-111" charset="0"/>
              <a:ea typeface="+mj-ea"/>
              <a:cs typeface="+mj-cs"/>
            </a:endParaRPr>
          </a:p>
        </p:txBody>
      </p:sp>
      <p:sp>
        <p:nvSpPr>
          <p:cNvPr id="103427" name="Text Box 3"/>
          <p:cNvSpPr txBox="1">
            <a:spLocks noChangeArrowheads="1"/>
          </p:cNvSpPr>
          <p:nvPr/>
        </p:nvSpPr>
        <p:spPr bwMode="auto">
          <a:xfrm>
            <a:off x="7924800" y="0"/>
            <a:ext cx="1219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solidFill>
                  <a:srgbClr val="FFFFFF"/>
                </a:solidFill>
              </a:rPr>
              <a:t>292-294</a:t>
            </a:r>
          </a:p>
        </p:txBody>
      </p:sp>
      <p:sp>
        <p:nvSpPr>
          <p:cNvPr id="29704" name="Text Box 8"/>
          <p:cNvSpPr txBox="1">
            <a:spLocks noChangeArrowheads="1"/>
          </p:cNvSpPr>
          <p:nvPr/>
        </p:nvSpPr>
        <p:spPr bwMode="auto">
          <a:xfrm>
            <a:off x="342900" y="963613"/>
            <a:ext cx="8458200" cy="1384300"/>
          </a:xfrm>
          <a:prstGeom prst="rect">
            <a:avLst/>
          </a:prstGeom>
          <a:solidFill>
            <a:srgbClr val="FFFFFF"/>
          </a:solidFill>
          <a:ln w="9525">
            <a:solidFill>
              <a:srgbClr val="0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sz="2800" b="1">
                <a:solidFill>
                  <a:srgbClr val="000000"/>
                </a:solidFill>
                <a:latin typeface="Arial" charset="0"/>
                <a:cs typeface="Times New Roman" charset="0"/>
              </a:rPr>
              <a:t>I.	(1—6</a:t>
            </a:r>
            <a:r>
              <a:rPr lang="zh-TW" altLang="en-US" sz="2800" b="1">
                <a:solidFill>
                  <a:srgbClr val="000000"/>
                </a:solidFill>
                <a:latin typeface="Arial" charset="0"/>
                <a:cs typeface="Times New Roman" charset="0"/>
              </a:rPr>
              <a:t>章</a:t>
            </a:r>
            <a:r>
              <a:rPr lang="en-US" altLang="zh-CN" sz="2800" b="1">
                <a:solidFill>
                  <a:srgbClr val="000000"/>
                </a:solidFill>
                <a:latin typeface="Arial" charset="0"/>
                <a:cs typeface="Times New Roman" charset="0"/>
              </a:rPr>
              <a:t>)</a:t>
            </a:r>
            <a:r>
              <a:rPr lang="zh-TW" altLang="en-US" sz="2800">
                <a:solidFill>
                  <a:schemeClr val="bg2"/>
                </a:solidFill>
              </a:rPr>
              <a:t>在第一次回流中，</a:t>
            </a:r>
            <a:r>
              <a:rPr lang="zh-CN" altLang="en-US" sz="2800">
                <a:solidFill>
                  <a:schemeClr val="bg2"/>
                </a:solidFill>
              </a:rPr>
              <a:t>所罗巴伯与下</a:t>
            </a:r>
            <a:r>
              <a:rPr lang="en-US" altLang="zh-CN" sz="2800">
                <a:solidFill>
                  <a:schemeClr val="bg2"/>
                </a:solidFill>
              </a:rPr>
              <a:t>50,000</a:t>
            </a:r>
            <a:r>
              <a:rPr lang="zh-CN" altLang="en-US" sz="2800">
                <a:solidFill>
                  <a:schemeClr val="bg2"/>
                </a:solidFill>
              </a:rPr>
              <a:t>犹太人</a:t>
            </a:r>
            <a:r>
              <a:rPr lang="zh-TW" altLang="en-US" sz="2800">
                <a:solidFill>
                  <a:schemeClr val="bg2"/>
                </a:solidFill>
              </a:rPr>
              <a:t>重建聖殿以</a:t>
            </a:r>
            <a:r>
              <a:rPr lang="zh-CN" altLang="en-US" sz="2800">
                <a:solidFill>
                  <a:schemeClr val="bg2"/>
                </a:solidFill>
              </a:rPr>
              <a:t>鼓励</a:t>
            </a:r>
            <a:r>
              <a:rPr lang="zh-TW" altLang="en-US" sz="2800">
                <a:solidFill>
                  <a:schemeClr val="bg2"/>
                </a:solidFill>
              </a:rPr>
              <a:t>遺留下來的人只在聖殿中敬拜</a:t>
            </a:r>
            <a:r>
              <a:rPr lang="zh-CN" altLang="en-US" sz="2800">
                <a:solidFill>
                  <a:schemeClr val="bg2"/>
                </a:solidFill>
              </a:rPr>
              <a:t>，因</a:t>
            </a:r>
            <a:r>
              <a:rPr lang="zh-TW" altLang="en-US" sz="2800">
                <a:solidFill>
                  <a:schemeClr val="bg2"/>
                </a:solidFill>
              </a:rPr>
              <a:t>為神信實地照應許</a:t>
            </a:r>
            <a:r>
              <a:rPr lang="zh-CN" altLang="en-US" sz="2800">
                <a:solidFill>
                  <a:schemeClr val="bg2"/>
                </a:solidFill>
              </a:rPr>
              <a:t>履行其恢复（</a:t>
            </a:r>
            <a:r>
              <a:rPr lang="zh-TW" altLang="en-US" sz="2800">
                <a:solidFill>
                  <a:schemeClr val="bg2"/>
                </a:solidFill>
              </a:rPr>
              <a:t>公元前</a:t>
            </a:r>
            <a:r>
              <a:rPr lang="en-US" altLang="zh-CN" sz="2800">
                <a:solidFill>
                  <a:schemeClr val="bg2"/>
                </a:solidFill>
              </a:rPr>
              <a:t>538 </a:t>
            </a:r>
            <a:r>
              <a:rPr lang="zh-TW" altLang="en-US" sz="2800">
                <a:solidFill>
                  <a:schemeClr val="bg2"/>
                </a:solidFill>
              </a:rPr>
              <a:t>年</a:t>
            </a:r>
            <a:r>
              <a:rPr lang="zh-CN" altLang="en-US" sz="2800">
                <a:solidFill>
                  <a:schemeClr val="bg2"/>
                </a:solidFill>
              </a:rPr>
              <a:t>）</a:t>
            </a:r>
            <a:endParaRPr lang="en-US" altLang="zh-CN" sz="2800" b="1">
              <a:solidFill>
                <a:srgbClr val="000000"/>
              </a:solidFill>
              <a:latin typeface="Arial" charset="0"/>
              <a:cs typeface="Times New Roman" charset="0"/>
            </a:endParaRPr>
          </a:p>
        </p:txBody>
      </p:sp>
      <p:sp>
        <p:nvSpPr>
          <p:cNvPr id="29705" name="Text Box 9"/>
          <p:cNvSpPr txBox="1">
            <a:spLocks noChangeArrowheads="1"/>
          </p:cNvSpPr>
          <p:nvPr/>
        </p:nvSpPr>
        <p:spPr bwMode="auto">
          <a:xfrm>
            <a:off x="304800" y="4286250"/>
            <a:ext cx="8458200" cy="1384300"/>
          </a:xfrm>
          <a:prstGeom prst="rect">
            <a:avLst/>
          </a:prstGeom>
          <a:solidFill>
            <a:srgbClr val="FFFFFF"/>
          </a:solidFill>
          <a:ln w="9525">
            <a:solidFill>
              <a:srgbClr val="0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30000"/>
              </a:spcBef>
            </a:pPr>
            <a:r>
              <a:rPr lang="en-US" altLang="zh-CN" sz="2800" b="1">
                <a:solidFill>
                  <a:srgbClr val="000000"/>
                </a:solidFill>
                <a:latin typeface="Arial" charset="0"/>
                <a:cs typeface="Times New Roman" charset="0"/>
              </a:rPr>
              <a:t>II.	(7—10</a:t>
            </a:r>
            <a:r>
              <a:rPr lang="zh-TW" altLang="en-US" sz="2800" b="1">
                <a:solidFill>
                  <a:srgbClr val="000000"/>
                </a:solidFill>
                <a:latin typeface="Arial" charset="0"/>
                <a:cs typeface="Times New Roman" charset="0"/>
              </a:rPr>
              <a:t>章</a:t>
            </a:r>
            <a:r>
              <a:rPr lang="en-US" altLang="zh-CN" sz="2800" b="1">
                <a:solidFill>
                  <a:srgbClr val="000000"/>
                </a:solidFill>
                <a:latin typeface="Arial" charset="0"/>
                <a:cs typeface="Times New Roman" charset="0"/>
              </a:rPr>
              <a:t>)</a:t>
            </a:r>
            <a:r>
              <a:rPr lang="zh-TW" altLang="en-US" sz="2800">
                <a:solidFill>
                  <a:schemeClr val="bg2"/>
                </a:solidFill>
              </a:rPr>
              <a:t>記錄在</a:t>
            </a:r>
            <a:r>
              <a:rPr lang="zh-CN" altLang="en-US" sz="2800">
                <a:solidFill>
                  <a:schemeClr val="bg2"/>
                </a:solidFill>
              </a:rPr>
              <a:t>第二次回</a:t>
            </a:r>
            <a:r>
              <a:rPr lang="zh-TW" altLang="en-US" sz="2800">
                <a:solidFill>
                  <a:schemeClr val="bg2"/>
                </a:solidFill>
              </a:rPr>
              <a:t>流時，</a:t>
            </a:r>
            <a:r>
              <a:rPr lang="zh-CN" altLang="en-US" sz="2800">
                <a:solidFill>
                  <a:schemeClr val="bg2"/>
                </a:solidFill>
              </a:rPr>
              <a:t>以斯拉</a:t>
            </a:r>
            <a:r>
              <a:rPr lang="zh-TW" altLang="en-US" sz="2800">
                <a:solidFill>
                  <a:schemeClr val="bg2"/>
                </a:solidFill>
              </a:rPr>
              <a:t>下</a:t>
            </a:r>
            <a:r>
              <a:rPr lang="en-US" altLang="zh-CN" sz="2800">
                <a:solidFill>
                  <a:schemeClr val="bg2"/>
                </a:solidFill>
              </a:rPr>
              <a:t>5000</a:t>
            </a:r>
            <a:r>
              <a:rPr lang="zh-TW" altLang="en-US" sz="2800">
                <a:solidFill>
                  <a:schemeClr val="bg2"/>
                </a:solidFill>
              </a:rPr>
              <a:t>個</a:t>
            </a:r>
            <a:r>
              <a:rPr lang="zh-CN" altLang="en-US" sz="2800">
                <a:solidFill>
                  <a:schemeClr val="bg2"/>
                </a:solidFill>
              </a:rPr>
              <a:t>犹太人的改革</a:t>
            </a:r>
            <a:r>
              <a:rPr lang="zh-TW" altLang="en-US" sz="2800">
                <a:solidFill>
                  <a:schemeClr val="bg2"/>
                </a:solidFill>
              </a:rPr>
              <a:t>的目的是</a:t>
            </a:r>
            <a:r>
              <a:rPr lang="zh-CN" altLang="en-US" sz="2800">
                <a:solidFill>
                  <a:schemeClr val="bg2"/>
                </a:solidFill>
              </a:rPr>
              <a:t>鼓励</a:t>
            </a:r>
            <a:r>
              <a:rPr lang="zh-TW" altLang="en-US" sz="2800">
                <a:solidFill>
                  <a:schemeClr val="bg2"/>
                </a:solidFill>
              </a:rPr>
              <a:t>遺留下來的人因着</a:t>
            </a:r>
            <a:r>
              <a:rPr lang="zh-CN" altLang="en-US" sz="2800">
                <a:solidFill>
                  <a:schemeClr val="bg2"/>
                </a:solidFill>
              </a:rPr>
              <a:t>上帝的怜悯</a:t>
            </a:r>
            <a:r>
              <a:rPr lang="zh-TW" altLang="en-US" sz="2800">
                <a:solidFill>
                  <a:schemeClr val="bg2"/>
                </a:solidFill>
              </a:rPr>
              <a:t>屐行</a:t>
            </a:r>
            <a:r>
              <a:rPr lang="zh-CN" altLang="en-US" sz="2800">
                <a:solidFill>
                  <a:schemeClr val="bg2"/>
                </a:solidFill>
              </a:rPr>
              <a:t>契约义务（公元前</a:t>
            </a:r>
            <a:r>
              <a:rPr lang="en-US" altLang="zh-CN" sz="2800">
                <a:solidFill>
                  <a:schemeClr val="bg2"/>
                </a:solidFill>
              </a:rPr>
              <a:t>458</a:t>
            </a:r>
            <a:r>
              <a:rPr lang="zh-TW" altLang="en-US" sz="2800">
                <a:solidFill>
                  <a:schemeClr val="bg2"/>
                </a:solidFill>
              </a:rPr>
              <a:t>年</a:t>
            </a:r>
            <a:r>
              <a:rPr lang="zh-CN" altLang="en-US" sz="2800">
                <a:solidFill>
                  <a:schemeClr val="bg2"/>
                </a:solidFill>
              </a:rPr>
              <a:t>）。</a:t>
            </a:r>
            <a:endParaRPr lang="en-US" altLang="zh-CN" sz="2800" b="1">
              <a:solidFill>
                <a:srgbClr val="000000"/>
              </a:solidFill>
              <a:latin typeface="Arial" charset="0"/>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29704"/>
                                        </p:tgtEl>
                                        <p:attrNameLst>
                                          <p:attrName>style.visibility</p:attrName>
                                        </p:attrNameLst>
                                      </p:cBhvr>
                                      <p:to>
                                        <p:strVal val="visible"/>
                                      </p:to>
                                    </p:set>
                                    <p:anim calcmode="lin" valueType="num">
                                      <p:cBhvr additive="base">
                                        <p:cTn id="7" dur="500" fill="hold"/>
                                        <p:tgtEl>
                                          <p:spTgt spid="29704"/>
                                        </p:tgtEl>
                                        <p:attrNameLst>
                                          <p:attrName>ppt_x</p:attrName>
                                        </p:attrNameLst>
                                      </p:cBhvr>
                                      <p:tavLst>
                                        <p:tav tm="0">
                                          <p:val>
                                            <p:strVal val="1+#ppt_w/2"/>
                                          </p:val>
                                        </p:tav>
                                        <p:tav tm="100000">
                                          <p:val>
                                            <p:strVal val="#ppt_x"/>
                                          </p:val>
                                        </p:tav>
                                      </p:tavLst>
                                    </p:anim>
                                    <p:anim calcmode="lin" valueType="num">
                                      <p:cBhvr additive="base">
                                        <p:cTn id="8" dur="500" fill="hold"/>
                                        <p:tgtEl>
                                          <p:spTgt spid="2970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29705"/>
                                        </p:tgtEl>
                                        <p:attrNameLst>
                                          <p:attrName>style.visibility</p:attrName>
                                        </p:attrNameLst>
                                      </p:cBhvr>
                                      <p:to>
                                        <p:strVal val="visible"/>
                                      </p:to>
                                    </p:set>
                                    <p:anim calcmode="lin" valueType="num">
                                      <p:cBhvr additive="base">
                                        <p:cTn id="13" dur="500" fill="hold"/>
                                        <p:tgtEl>
                                          <p:spTgt spid="29705"/>
                                        </p:tgtEl>
                                        <p:attrNameLst>
                                          <p:attrName>ppt_x</p:attrName>
                                        </p:attrNameLst>
                                      </p:cBhvr>
                                      <p:tavLst>
                                        <p:tav tm="0">
                                          <p:val>
                                            <p:strVal val="1+#ppt_w/2"/>
                                          </p:val>
                                        </p:tav>
                                        <p:tav tm="100000">
                                          <p:val>
                                            <p:strVal val="#ppt_x"/>
                                          </p:val>
                                        </p:tav>
                                      </p:tavLst>
                                    </p:anim>
                                    <p:anim calcmode="lin" valueType="num">
                                      <p:cBhvr additive="base">
                                        <p:cTn id="14" dur="500" fill="hold"/>
                                        <p:tgtEl>
                                          <p:spTgt spid="297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4" grpId="0" animBg="1" autoUpdateAnimBg="0"/>
      <p:bldP spid="29705"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descr="Green marble"/>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US"/>
          </a:p>
        </p:txBody>
      </p:sp>
      <p:sp>
        <p:nvSpPr>
          <p:cNvPr id="189443" name="Text Box 3"/>
          <p:cNvSpPr txBox="1">
            <a:spLocks noChangeArrowheads="1"/>
          </p:cNvSpPr>
          <p:nvPr/>
        </p:nvSpPr>
        <p:spPr bwMode="auto">
          <a:xfrm>
            <a:off x="304800" y="4648200"/>
            <a:ext cx="2286000" cy="46196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zh-TW" altLang="en-US" b="1" dirty="0">
                <a:solidFill>
                  <a:srgbClr val="FFFFFF"/>
                </a:solidFill>
                <a:latin typeface="Times New Roman" pitchFamily="-111" charset="0"/>
                <a:ea typeface="+mn-ea"/>
                <a:cs typeface="+mn-cs"/>
              </a:rPr>
              <a:t>重建</a:t>
            </a:r>
            <a:r>
              <a:rPr lang="en-US" b="1" dirty="0">
                <a:solidFill>
                  <a:srgbClr val="FFFFFF"/>
                </a:solidFill>
                <a:latin typeface="Times New Roman" pitchFamily="-111" charset="0"/>
                <a:ea typeface="+mn-ea"/>
                <a:cs typeface="+mn-cs"/>
              </a:rPr>
              <a:t>      1-6</a:t>
            </a:r>
          </a:p>
        </p:txBody>
      </p:sp>
      <p:sp>
        <p:nvSpPr>
          <p:cNvPr id="189444" name="Text Box 4"/>
          <p:cNvSpPr txBox="1">
            <a:spLocks noChangeArrowheads="1"/>
          </p:cNvSpPr>
          <p:nvPr/>
        </p:nvSpPr>
        <p:spPr bwMode="auto">
          <a:xfrm>
            <a:off x="1752600" y="593725"/>
            <a:ext cx="3200400" cy="7016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zh-TW" altLang="en-US" sz="4000" b="1" dirty="0">
                <a:solidFill>
                  <a:srgbClr val="FFFFFF"/>
                </a:solidFill>
                <a:latin typeface="Times New Roman" pitchFamily="-111" charset="0"/>
                <a:ea typeface="+mn-ea"/>
                <a:cs typeface="+mn-cs"/>
              </a:rPr>
              <a:t>以斯拉記</a:t>
            </a:r>
            <a:endParaRPr lang="en-US" sz="4000" b="1" dirty="0">
              <a:solidFill>
                <a:srgbClr val="FFFFFF"/>
              </a:solidFill>
              <a:latin typeface="Times New Roman" pitchFamily="-111" charset="0"/>
              <a:ea typeface="+mn-ea"/>
              <a:cs typeface="+mn-cs"/>
            </a:endParaRPr>
          </a:p>
        </p:txBody>
      </p:sp>
      <p:sp>
        <p:nvSpPr>
          <p:cNvPr id="189445" name="Line 5"/>
          <p:cNvSpPr>
            <a:spLocks noChangeShapeType="1"/>
          </p:cNvSpPr>
          <p:nvPr/>
        </p:nvSpPr>
        <p:spPr bwMode="auto">
          <a:xfrm flipH="1">
            <a:off x="533400" y="1473200"/>
            <a:ext cx="1066800" cy="3152775"/>
          </a:xfrm>
          <a:prstGeom prst="line">
            <a:avLst/>
          </a:prstGeom>
          <a:noFill/>
          <a:ln w="57150">
            <a:solidFill>
              <a:srgbClr val="FFFFFF"/>
            </a:solidFill>
            <a:round/>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189446" name="Line 6"/>
          <p:cNvSpPr>
            <a:spLocks noChangeShapeType="1"/>
          </p:cNvSpPr>
          <p:nvPr/>
        </p:nvSpPr>
        <p:spPr bwMode="auto">
          <a:xfrm flipH="1">
            <a:off x="7524750" y="1447800"/>
            <a:ext cx="1162050" cy="3206750"/>
          </a:xfrm>
          <a:prstGeom prst="line">
            <a:avLst/>
          </a:prstGeom>
          <a:noFill/>
          <a:ln w="57150">
            <a:solidFill>
              <a:srgbClr val="FFFFFF"/>
            </a:solidFill>
            <a:round/>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189447" name="Line 7"/>
          <p:cNvSpPr>
            <a:spLocks noChangeShapeType="1"/>
          </p:cNvSpPr>
          <p:nvPr/>
        </p:nvSpPr>
        <p:spPr bwMode="auto">
          <a:xfrm flipH="1">
            <a:off x="5772150" y="1447800"/>
            <a:ext cx="1085850" cy="3143250"/>
          </a:xfrm>
          <a:prstGeom prst="line">
            <a:avLst/>
          </a:prstGeom>
          <a:noFill/>
          <a:ln w="57150">
            <a:solidFill>
              <a:srgbClr val="FFFFFF"/>
            </a:solidFill>
            <a:round/>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189448" name="Line 8"/>
          <p:cNvSpPr>
            <a:spLocks noChangeShapeType="1"/>
          </p:cNvSpPr>
          <p:nvPr/>
        </p:nvSpPr>
        <p:spPr bwMode="auto">
          <a:xfrm flipH="1">
            <a:off x="4019550" y="1447800"/>
            <a:ext cx="1085850" cy="3143250"/>
          </a:xfrm>
          <a:prstGeom prst="line">
            <a:avLst/>
          </a:prstGeom>
          <a:noFill/>
          <a:ln w="57150">
            <a:solidFill>
              <a:srgbClr val="FFFFFF"/>
            </a:solidFill>
            <a:round/>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189449" name="Line 9"/>
          <p:cNvSpPr>
            <a:spLocks noChangeShapeType="1"/>
          </p:cNvSpPr>
          <p:nvPr/>
        </p:nvSpPr>
        <p:spPr bwMode="auto">
          <a:xfrm flipH="1">
            <a:off x="2266950" y="1447800"/>
            <a:ext cx="1085850" cy="3143250"/>
          </a:xfrm>
          <a:prstGeom prst="line">
            <a:avLst/>
          </a:prstGeom>
          <a:noFill/>
          <a:ln w="57150">
            <a:solidFill>
              <a:srgbClr val="FFFFFF"/>
            </a:solidFill>
            <a:round/>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189450" name="Rectangle 10"/>
          <p:cNvSpPr>
            <a:spLocks noChangeArrowheads="1"/>
          </p:cNvSpPr>
          <p:nvPr/>
        </p:nvSpPr>
        <p:spPr bwMode="auto">
          <a:xfrm>
            <a:off x="1600200" y="381000"/>
            <a:ext cx="7086600" cy="1090613"/>
          </a:xfrm>
          <a:prstGeom prst="rect">
            <a:avLst/>
          </a:prstGeom>
          <a:noFill/>
          <a:ln w="57150">
            <a:solidFill>
              <a:srgbClr val="FFFFFF"/>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p>
        </p:txBody>
      </p:sp>
      <p:sp>
        <p:nvSpPr>
          <p:cNvPr id="189451" name="Rectangle 11"/>
          <p:cNvSpPr>
            <a:spLocks noChangeArrowheads="1"/>
          </p:cNvSpPr>
          <p:nvPr/>
        </p:nvSpPr>
        <p:spPr bwMode="auto">
          <a:xfrm>
            <a:off x="533400" y="5419725"/>
            <a:ext cx="7032625" cy="561975"/>
          </a:xfrm>
          <a:prstGeom prst="rect">
            <a:avLst/>
          </a:prstGeom>
          <a:noFill/>
          <a:ln w="57150">
            <a:solidFill>
              <a:srgbClr val="FFFFFF"/>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p>
        </p:txBody>
      </p:sp>
      <p:sp>
        <p:nvSpPr>
          <p:cNvPr id="189452" name="Line 12"/>
          <p:cNvSpPr>
            <a:spLocks noChangeShapeType="1"/>
          </p:cNvSpPr>
          <p:nvPr/>
        </p:nvSpPr>
        <p:spPr bwMode="auto">
          <a:xfrm flipH="1">
            <a:off x="1390650" y="1447800"/>
            <a:ext cx="1085850" cy="3143250"/>
          </a:xfrm>
          <a:prstGeom prst="line">
            <a:avLst/>
          </a:prstGeom>
          <a:noFill/>
          <a:ln w="57150">
            <a:solidFill>
              <a:srgbClr val="FFFFFF"/>
            </a:solidFill>
            <a:round/>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189453" name="Line 13"/>
          <p:cNvSpPr>
            <a:spLocks noChangeShapeType="1"/>
          </p:cNvSpPr>
          <p:nvPr/>
        </p:nvSpPr>
        <p:spPr bwMode="auto">
          <a:xfrm flipH="1">
            <a:off x="3143250" y="1447800"/>
            <a:ext cx="1085850" cy="3143250"/>
          </a:xfrm>
          <a:prstGeom prst="line">
            <a:avLst/>
          </a:prstGeom>
          <a:noFill/>
          <a:ln w="57150">
            <a:solidFill>
              <a:srgbClr val="FFFFFF"/>
            </a:solidFill>
            <a:round/>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189454" name="Line 14"/>
          <p:cNvSpPr>
            <a:spLocks noChangeShapeType="1"/>
          </p:cNvSpPr>
          <p:nvPr/>
        </p:nvSpPr>
        <p:spPr bwMode="auto">
          <a:xfrm flipH="1">
            <a:off x="6762750" y="1447800"/>
            <a:ext cx="1085850" cy="3143250"/>
          </a:xfrm>
          <a:prstGeom prst="line">
            <a:avLst/>
          </a:prstGeom>
          <a:noFill/>
          <a:ln w="57150">
            <a:solidFill>
              <a:srgbClr val="FFFFFF"/>
            </a:solidFill>
            <a:round/>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189455" name="Line 15"/>
          <p:cNvSpPr>
            <a:spLocks noChangeShapeType="1"/>
          </p:cNvSpPr>
          <p:nvPr/>
        </p:nvSpPr>
        <p:spPr bwMode="auto">
          <a:xfrm flipH="1">
            <a:off x="4895850" y="1447800"/>
            <a:ext cx="1085850" cy="3143250"/>
          </a:xfrm>
          <a:prstGeom prst="line">
            <a:avLst/>
          </a:prstGeom>
          <a:noFill/>
          <a:ln w="57150">
            <a:solidFill>
              <a:srgbClr val="FFFFFF"/>
            </a:solidFill>
            <a:round/>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189456" name="Text Box 16"/>
          <p:cNvSpPr txBox="1">
            <a:spLocks noChangeArrowheads="1"/>
          </p:cNvSpPr>
          <p:nvPr/>
        </p:nvSpPr>
        <p:spPr bwMode="auto">
          <a:xfrm rot="-4225144">
            <a:off x="-519113" y="2717801"/>
            <a:ext cx="3965575" cy="64135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1">
              <a:spcBef>
                <a:spcPct val="50000"/>
              </a:spcBef>
              <a:defRPr/>
            </a:pPr>
            <a:r>
              <a:rPr lang="zh-TW" altLang="en-US" sz="3600" b="1" dirty="0">
                <a:solidFill>
                  <a:srgbClr val="FFFFFF"/>
                </a:solidFill>
                <a:latin typeface="Times New Roman" pitchFamily="-111" charset="0"/>
                <a:ea typeface="+mn-ea"/>
                <a:cs typeface="+mn-cs"/>
              </a:rPr>
              <a:t>回流 </a:t>
            </a:r>
            <a:r>
              <a:rPr lang="en-US" sz="3600" b="1" dirty="0">
                <a:solidFill>
                  <a:srgbClr val="FFFFFF"/>
                </a:solidFill>
                <a:latin typeface="Times New Roman" pitchFamily="-111" charset="0"/>
                <a:ea typeface="+mn-ea"/>
                <a:cs typeface="+mn-cs"/>
              </a:rPr>
              <a:t>1-2</a:t>
            </a:r>
          </a:p>
        </p:txBody>
      </p:sp>
      <p:sp>
        <p:nvSpPr>
          <p:cNvPr id="189457" name="Text Box 17"/>
          <p:cNvSpPr txBox="1">
            <a:spLocks noChangeArrowheads="1"/>
          </p:cNvSpPr>
          <p:nvPr/>
        </p:nvSpPr>
        <p:spPr bwMode="auto">
          <a:xfrm rot="-4276547">
            <a:off x="381000" y="2713038"/>
            <a:ext cx="3965575" cy="64135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1">
              <a:spcBef>
                <a:spcPct val="50000"/>
              </a:spcBef>
              <a:defRPr/>
            </a:pPr>
            <a:r>
              <a:rPr lang="zh-TW" altLang="en-US" sz="3600" b="1" dirty="0">
                <a:solidFill>
                  <a:srgbClr val="FFFFFF"/>
                </a:solidFill>
                <a:latin typeface="Times New Roman" pitchFamily="-111" charset="0"/>
                <a:ea typeface="+mn-ea"/>
                <a:cs typeface="+mn-cs"/>
              </a:rPr>
              <a:t>恢復 </a:t>
            </a:r>
            <a:r>
              <a:rPr lang="en-US" sz="3600" b="1" dirty="0">
                <a:solidFill>
                  <a:srgbClr val="FFFFFF"/>
                </a:solidFill>
                <a:latin typeface="Times New Roman" pitchFamily="-111" charset="0"/>
                <a:ea typeface="+mn-ea"/>
                <a:cs typeface="+mn-cs"/>
              </a:rPr>
              <a:t>3-6</a:t>
            </a:r>
          </a:p>
        </p:txBody>
      </p:sp>
      <p:sp>
        <p:nvSpPr>
          <p:cNvPr id="189458" name="Line 18"/>
          <p:cNvSpPr>
            <a:spLocks noChangeShapeType="1"/>
          </p:cNvSpPr>
          <p:nvPr/>
        </p:nvSpPr>
        <p:spPr bwMode="auto">
          <a:xfrm>
            <a:off x="5080000" y="406400"/>
            <a:ext cx="0" cy="1016000"/>
          </a:xfrm>
          <a:prstGeom prst="line">
            <a:avLst/>
          </a:prstGeom>
          <a:noFill/>
          <a:ln w="57150">
            <a:solidFill>
              <a:srgbClr val="FFFFFF"/>
            </a:solidFill>
            <a:round/>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189459" name="Text Box 19"/>
          <p:cNvSpPr txBox="1">
            <a:spLocks noChangeArrowheads="1"/>
          </p:cNvSpPr>
          <p:nvPr/>
        </p:nvSpPr>
        <p:spPr bwMode="auto">
          <a:xfrm>
            <a:off x="533400" y="5426075"/>
            <a:ext cx="17526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zh-TW" altLang="en-US" b="1" dirty="0">
                <a:solidFill>
                  <a:srgbClr val="FFFFFF"/>
                </a:solidFill>
                <a:latin typeface="Times New Roman" pitchFamily="-111" charset="0"/>
                <a:ea typeface="+mn-ea"/>
                <a:cs typeface="+mn-cs"/>
              </a:rPr>
              <a:t>所羅巴伯</a:t>
            </a:r>
            <a:endParaRPr lang="en-US" b="1" dirty="0">
              <a:solidFill>
                <a:srgbClr val="FFFFFF"/>
              </a:solidFill>
              <a:latin typeface="Times New Roman" pitchFamily="-111" charset="0"/>
              <a:ea typeface="+mn-ea"/>
              <a:cs typeface="+mn-cs"/>
            </a:endParaRPr>
          </a:p>
        </p:txBody>
      </p:sp>
      <p:sp>
        <p:nvSpPr>
          <p:cNvPr id="189460" name="Line 20"/>
          <p:cNvSpPr>
            <a:spLocks noChangeShapeType="1"/>
          </p:cNvSpPr>
          <p:nvPr/>
        </p:nvSpPr>
        <p:spPr bwMode="auto">
          <a:xfrm>
            <a:off x="5791200" y="4648200"/>
            <a:ext cx="0" cy="1314450"/>
          </a:xfrm>
          <a:prstGeom prst="line">
            <a:avLst/>
          </a:prstGeom>
          <a:noFill/>
          <a:ln w="57150">
            <a:solidFill>
              <a:srgbClr val="FFFFFF"/>
            </a:solidFill>
            <a:round/>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189461" name="Line 21"/>
          <p:cNvSpPr>
            <a:spLocks noChangeShapeType="1"/>
          </p:cNvSpPr>
          <p:nvPr/>
        </p:nvSpPr>
        <p:spPr bwMode="auto">
          <a:xfrm flipH="1">
            <a:off x="2257425" y="4648200"/>
            <a:ext cx="0" cy="1905000"/>
          </a:xfrm>
          <a:prstGeom prst="line">
            <a:avLst/>
          </a:prstGeom>
          <a:noFill/>
          <a:ln w="57150">
            <a:solidFill>
              <a:srgbClr val="FFFFFF"/>
            </a:solidFill>
            <a:round/>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189462" name="Line 22"/>
          <p:cNvSpPr>
            <a:spLocks noChangeShapeType="1"/>
          </p:cNvSpPr>
          <p:nvPr/>
        </p:nvSpPr>
        <p:spPr bwMode="auto">
          <a:xfrm flipH="1">
            <a:off x="4010025" y="4610100"/>
            <a:ext cx="0" cy="1905000"/>
          </a:xfrm>
          <a:prstGeom prst="line">
            <a:avLst/>
          </a:prstGeom>
          <a:noFill/>
          <a:ln w="57150">
            <a:solidFill>
              <a:srgbClr val="FFFFFF"/>
            </a:solidFill>
            <a:round/>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189463" name="Rectangle 23"/>
          <p:cNvSpPr>
            <a:spLocks noChangeArrowheads="1"/>
          </p:cNvSpPr>
          <p:nvPr/>
        </p:nvSpPr>
        <p:spPr bwMode="auto">
          <a:xfrm>
            <a:off x="536575" y="4648200"/>
            <a:ext cx="7029450" cy="771525"/>
          </a:xfrm>
          <a:prstGeom prst="rect">
            <a:avLst/>
          </a:prstGeom>
          <a:noFill/>
          <a:ln w="57150">
            <a:solidFill>
              <a:srgbClr val="FFFFFF"/>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p>
        </p:txBody>
      </p:sp>
      <p:sp>
        <p:nvSpPr>
          <p:cNvPr id="189464" name="Rectangle 24"/>
          <p:cNvSpPr>
            <a:spLocks noChangeArrowheads="1"/>
          </p:cNvSpPr>
          <p:nvPr/>
        </p:nvSpPr>
        <p:spPr bwMode="auto">
          <a:xfrm>
            <a:off x="533400" y="5953125"/>
            <a:ext cx="7032625" cy="561975"/>
          </a:xfrm>
          <a:prstGeom prst="rect">
            <a:avLst/>
          </a:prstGeom>
          <a:noFill/>
          <a:ln w="57150">
            <a:solidFill>
              <a:srgbClr val="FFFFFF"/>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p>
        </p:txBody>
      </p:sp>
      <p:sp>
        <p:nvSpPr>
          <p:cNvPr id="189465" name="Line 25"/>
          <p:cNvSpPr>
            <a:spLocks noChangeShapeType="1"/>
          </p:cNvSpPr>
          <p:nvPr/>
        </p:nvSpPr>
        <p:spPr bwMode="auto">
          <a:xfrm flipH="1">
            <a:off x="6743700" y="5448300"/>
            <a:ext cx="0" cy="1104900"/>
          </a:xfrm>
          <a:prstGeom prst="line">
            <a:avLst/>
          </a:prstGeom>
          <a:noFill/>
          <a:ln w="57150">
            <a:solidFill>
              <a:srgbClr val="FFFFFF"/>
            </a:solidFill>
            <a:round/>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189466" name="Text Box 26"/>
          <p:cNvSpPr txBox="1">
            <a:spLocks noChangeArrowheads="1"/>
          </p:cNvSpPr>
          <p:nvPr/>
        </p:nvSpPr>
        <p:spPr bwMode="auto">
          <a:xfrm>
            <a:off x="533400" y="5943600"/>
            <a:ext cx="1676400" cy="57943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en-US" sz="3200" b="1">
                <a:solidFill>
                  <a:srgbClr val="FFFFFF"/>
                </a:solidFill>
                <a:latin typeface="Times New Roman" pitchFamily="-111" charset="0"/>
                <a:ea typeface="+mn-ea"/>
                <a:cs typeface="+mn-cs"/>
              </a:rPr>
              <a:t>537</a:t>
            </a:r>
          </a:p>
        </p:txBody>
      </p:sp>
      <p:sp>
        <p:nvSpPr>
          <p:cNvPr id="27" name="Title 26"/>
          <p:cNvSpPr>
            <a:spLocks noGrp="1"/>
          </p:cNvSpPr>
          <p:nvPr>
            <p:ph type="title" idx="4294967295"/>
          </p:nvPr>
        </p:nvSpPr>
        <p:spPr>
          <a:xfrm>
            <a:off x="152400" y="76200"/>
            <a:ext cx="2259013" cy="533400"/>
          </a:xfrm>
        </p:spPr>
        <p:txBody>
          <a:bodyPr/>
          <a:lstStyle/>
          <a:p>
            <a:pPr>
              <a:defRPr/>
            </a:pPr>
            <a:r>
              <a:rPr lang="zh-TW" altLang="en-US" sz="2800" dirty="0"/>
              <a:t>以斯拉記</a:t>
            </a:r>
            <a:r>
              <a:rPr lang="en-US" sz="2800" dirty="0"/>
              <a:t> 1-6</a:t>
            </a:r>
          </a:p>
        </p:txBody>
      </p:sp>
      <p:pic>
        <p:nvPicPr>
          <p:cNvPr id="105499" name="Picture 27" descr="temple3c-300x299.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038600" y="1676400"/>
            <a:ext cx="4648200" cy="463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189466"/>
                                        </p:tgtEl>
                                        <p:attrNameLst>
                                          <p:attrName>style.visibility</p:attrName>
                                        </p:attrNameLst>
                                      </p:cBhvr>
                                      <p:to>
                                        <p:strVal val="visible"/>
                                      </p:to>
                                    </p:set>
                                    <p:animEffect transition="in" filter="dissolve">
                                      <p:cBhvr>
                                        <p:cTn id="7" dur="500"/>
                                        <p:tgtEl>
                                          <p:spTgt spid="189466"/>
                                        </p:tgtEl>
                                      </p:cBhvr>
                                    </p:animEffect>
                                  </p:childTnLst>
                                </p:cTn>
                              </p:par>
                            </p:childTnLst>
                          </p:cTn>
                        </p:par>
                        <p:par>
                          <p:cTn id="8" fill="hold" nodeType="afterGroup">
                            <p:stCondLst>
                              <p:cond delay="1500"/>
                            </p:stCondLst>
                            <p:childTnLst>
                              <p:par>
                                <p:cTn id="9" presetID="9" presetClass="entr" presetSubtype="0" fill="hold" grpId="0" nodeType="afterEffect">
                                  <p:stCondLst>
                                    <p:cond delay="3000"/>
                                  </p:stCondLst>
                                  <p:childTnLst>
                                    <p:set>
                                      <p:cBhvr>
                                        <p:cTn id="10" dur="1" fill="hold">
                                          <p:stCondLst>
                                            <p:cond delay="0"/>
                                          </p:stCondLst>
                                        </p:cTn>
                                        <p:tgtEl>
                                          <p:spTgt spid="189459"/>
                                        </p:tgtEl>
                                        <p:attrNameLst>
                                          <p:attrName>style.visibility</p:attrName>
                                        </p:attrNameLst>
                                      </p:cBhvr>
                                      <p:to>
                                        <p:strVal val="visible"/>
                                      </p:to>
                                    </p:set>
                                    <p:animEffect transition="in" filter="dissolve">
                                      <p:cBhvr>
                                        <p:cTn id="11" dur="500"/>
                                        <p:tgtEl>
                                          <p:spTgt spid="189459"/>
                                        </p:tgtEl>
                                      </p:cBhvr>
                                    </p:animEffect>
                                  </p:childTnLst>
                                </p:cTn>
                              </p:par>
                            </p:childTnLst>
                          </p:cTn>
                        </p:par>
                        <p:par>
                          <p:cTn id="12" fill="hold" nodeType="afterGroup">
                            <p:stCondLst>
                              <p:cond delay="5000"/>
                            </p:stCondLst>
                            <p:childTnLst>
                              <p:par>
                                <p:cTn id="13" presetID="9" presetClass="entr" presetSubtype="0" fill="hold" grpId="0" nodeType="afterEffect">
                                  <p:stCondLst>
                                    <p:cond delay="3000"/>
                                  </p:stCondLst>
                                  <p:childTnLst>
                                    <p:set>
                                      <p:cBhvr>
                                        <p:cTn id="14" dur="1" fill="hold">
                                          <p:stCondLst>
                                            <p:cond delay="0"/>
                                          </p:stCondLst>
                                        </p:cTn>
                                        <p:tgtEl>
                                          <p:spTgt spid="189443"/>
                                        </p:tgtEl>
                                        <p:attrNameLst>
                                          <p:attrName>style.visibility</p:attrName>
                                        </p:attrNameLst>
                                      </p:cBhvr>
                                      <p:to>
                                        <p:strVal val="visible"/>
                                      </p:to>
                                    </p:set>
                                    <p:animEffect transition="in" filter="dissolve">
                                      <p:cBhvr>
                                        <p:cTn id="15" dur="500"/>
                                        <p:tgtEl>
                                          <p:spTgt spid="189443"/>
                                        </p:tgtEl>
                                      </p:cBhvr>
                                    </p:animEffect>
                                  </p:childTnLst>
                                </p:cTn>
                              </p:par>
                            </p:childTnLst>
                          </p:cTn>
                        </p:par>
                        <p:par>
                          <p:cTn id="16" fill="hold" nodeType="afterGroup">
                            <p:stCondLst>
                              <p:cond delay="8500"/>
                            </p:stCondLst>
                            <p:childTnLst>
                              <p:par>
                                <p:cTn id="17" presetID="9" presetClass="entr" presetSubtype="0" fill="hold" grpId="0" nodeType="afterEffect">
                                  <p:stCondLst>
                                    <p:cond delay="3000"/>
                                  </p:stCondLst>
                                  <p:childTnLst>
                                    <p:set>
                                      <p:cBhvr>
                                        <p:cTn id="18" dur="1" fill="hold">
                                          <p:stCondLst>
                                            <p:cond delay="0"/>
                                          </p:stCondLst>
                                        </p:cTn>
                                        <p:tgtEl>
                                          <p:spTgt spid="189456"/>
                                        </p:tgtEl>
                                        <p:attrNameLst>
                                          <p:attrName>style.visibility</p:attrName>
                                        </p:attrNameLst>
                                      </p:cBhvr>
                                      <p:to>
                                        <p:strVal val="visible"/>
                                      </p:to>
                                    </p:set>
                                    <p:animEffect transition="in" filter="dissolve">
                                      <p:cBhvr>
                                        <p:cTn id="19" dur="500"/>
                                        <p:tgtEl>
                                          <p:spTgt spid="189456"/>
                                        </p:tgtEl>
                                      </p:cBhvr>
                                    </p:animEffect>
                                  </p:childTnLst>
                                </p:cTn>
                              </p:par>
                            </p:childTnLst>
                          </p:cTn>
                        </p:par>
                        <p:par>
                          <p:cTn id="20" fill="hold" nodeType="afterGroup">
                            <p:stCondLst>
                              <p:cond delay="12000"/>
                            </p:stCondLst>
                            <p:childTnLst>
                              <p:par>
                                <p:cTn id="21" presetID="9" presetClass="entr" presetSubtype="0" fill="hold" grpId="0" nodeType="afterEffect">
                                  <p:stCondLst>
                                    <p:cond delay="2000"/>
                                  </p:stCondLst>
                                  <p:childTnLst>
                                    <p:set>
                                      <p:cBhvr>
                                        <p:cTn id="22" dur="1" fill="hold">
                                          <p:stCondLst>
                                            <p:cond delay="0"/>
                                          </p:stCondLst>
                                        </p:cTn>
                                        <p:tgtEl>
                                          <p:spTgt spid="189457"/>
                                        </p:tgtEl>
                                        <p:attrNameLst>
                                          <p:attrName>style.visibility</p:attrName>
                                        </p:attrNameLst>
                                      </p:cBhvr>
                                      <p:to>
                                        <p:strVal val="visible"/>
                                      </p:to>
                                    </p:set>
                                    <p:animEffect transition="in" filter="dissolve">
                                      <p:cBhvr>
                                        <p:cTn id="23" dur="500"/>
                                        <p:tgtEl>
                                          <p:spTgt spid="189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autoUpdateAnimBg="0"/>
      <p:bldP spid="189456" grpId="0" autoUpdateAnimBg="0"/>
      <p:bldP spid="189457" grpId="0" autoUpdateAnimBg="0"/>
      <p:bldP spid="189459" grpId="0" autoUpdateAnimBg="0"/>
      <p:bldP spid="18946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descr="Green marble"/>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3251" name="Text Box 3"/>
          <p:cNvSpPr txBox="1">
            <a:spLocks noChangeArrowheads="1"/>
          </p:cNvSpPr>
          <p:nvPr/>
        </p:nvSpPr>
        <p:spPr bwMode="auto">
          <a:xfrm>
            <a:off x="6172200" y="4067175"/>
            <a:ext cx="381000" cy="137318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en-US" sz="2800" b="1">
                <a:solidFill>
                  <a:srgbClr val="FFFFFF"/>
                </a:solidFill>
                <a:latin typeface="Times New Roman" pitchFamily="-111" charset="0"/>
                <a:ea typeface="+mn-ea"/>
                <a:cs typeface="+mn-cs"/>
              </a:rPr>
              <a:t>450</a:t>
            </a:r>
          </a:p>
        </p:txBody>
      </p:sp>
      <p:sp>
        <p:nvSpPr>
          <p:cNvPr id="53252" name="Text Box 4"/>
          <p:cNvSpPr txBox="1">
            <a:spLocks noChangeArrowheads="1"/>
          </p:cNvSpPr>
          <p:nvPr/>
        </p:nvSpPr>
        <p:spPr bwMode="auto">
          <a:xfrm>
            <a:off x="5343525" y="4067175"/>
            <a:ext cx="523875" cy="137318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en-US" sz="2800" b="1">
                <a:solidFill>
                  <a:srgbClr val="FFFFFF"/>
                </a:solidFill>
                <a:latin typeface="Times New Roman" pitchFamily="-111" charset="0"/>
                <a:ea typeface="+mn-ea"/>
                <a:cs typeface="+mn-cs"/>
              </a:rPr>
              <a:t>460</a:t>
            </a:r>
          </a:p>
        </p:txBody>
      </p:sp>
      <p:sp>
        <p:nvSpPr>
          <p:cNvPr id="53253" name="Text Box 5"/>
          <p:cNvSpPr txBox="1">
            <a:spLocks noChangeArrowheads="1"/>
          </p:cNvSpPr>
          <p:nvPr/>
        </p:nvSpPr>
        <p:spPr bwMode="auto">
          <a:xfrm>
            <a:off x="4114800" y="4067175"/>
            <a:ext cx="381000" cy="137318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en-US" sz="2800" b="1">
                <a:solidFill>
                  <a:srgbClr val="FFFFFF"/>
                </a:solidFill>
                <a:latin typeface="Times New Roman" pitchFamily="-111" charset="0"/>
                <a:ea typeface="+mn-ea"/>
                <a:cs typeface="+mn-cs"/>
              </a:rPr>
              <a:t>480</a:t>
            </a:r>
          </a:p>
        </p:txBody>
      </p:sp>
      <p:sp>
        <p:nvSpPr>
          <p:cNvPr id="53254" name="Text Box 6"/>
          <p:cNvSpPr txBox="1">
            <a:spLocks noChangeArrowheads="1"/>
          </p:cNvSpPr>
          <p:nvPr/>
        </p:nvSpPr>
        <p:spPr bwMode="auto">
          <a:xfrm>
            <a:off x="2743200" y="4067175"/>
            <a:ext cx="381000" cy="137318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en-US" sz="2800" b="1">
                <a:solidFill>
                  <a:srgbClr val="FFFFFF"/>
                </a:solidFill>
                <a:latin typeface="Times New Roman" pitchFamily="-111" charset="0"/>
                <a:ea typeface="+mn-ea"/>
                <a:cs typeface="+mn-cs"/>
              </a:rPr>
              <a:t>500</a:t>
            </a:r>
          </a:p>
        </p:txBody>
      </p:sp>
      <p:sp>
        <p:nvSpPr>
          <p:cNvPr id="53255" name="Text Box 7"/>
          <p:cNvSpPr txBox="1">
            <a:spLocks noChangeArrowheads="1"/>
          </p:cNvSpPr>
          <p:nvPr/>
        </p:nvSpPr>
        <p:spPr bwMode="auto">
          <a:xfrm>
            <a:off x="2057400" y="4067175"/>
            <a:ext cx="381000" cy="137318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en-US" sz="2800" b="1">
                <a:solidFill>
                  <a:srgbClr val="FFFFFF"/>
                </a:solidFill>
                <a:latin typeface="Times New Roman" pitchFamily="-111" charset="0"/>
                <a:ea typeface="+mn-ea"/>
                <a:cs typeface="+mn-cs"/>
              </a:rPr>
              <a:t>510</a:t>
            </a:r>
          </a:p>
        </p:txBody>
      </p:sp>
      <p:sp>
        <p:nvSpPr>
          <p:cNvPr id="53256" name="Text Box 8"/>
          <p:cNvSpPr txBox="1">
            <a:spLocks noChangeArrowheads="1"/>
          </p:cNvSpPr>
          <p:nvPr/>
        </p:nvSpPr>
        <p:spPr bwMode="auto">
          <a:xfrm>
            <a:off x="1371600" y="4067175"/>
            <a:ext cx="381000" cy="137318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en-US" sz="2800" b="1">
                <a:solidFill>
                  <a:srgbClr val="FFFFFF"/>
                </a:solidFill>
                <a:latin typeface="Times New Roman" pitchFamily="-111" charset="0"/>
                <a:ea typeface="+mn-ea"/>
                <a:cs typeface="+mn-cs"/>
              </a:rPr>
              <a:t>520</a:t>
            </a:r>
          </a:p>
        </p:txBody>
      </p:sp>
      <p:sp>
        <p:nvSpPr>
          <p:cNvPr id="53257" name="Text Box 9"/>
          <p:cNvSpPr txBox="1">
            <a:spLocks noChangeArrowheads="1"/>
          </p:cNvSpPr>
          <p:nvPr/>
        </p:nvSpPr>
        <p:spPr bwMode="auto">
          <a:xfrm>
            <a:off x="6858000" y="4067175"/>
            <a:ext cx="381000" cy="137318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en-US" sz="2800" b="1">
                <a:solidFill>
                  <a:srgbClr val="FFFFFF"/>
                </a:solidFill>
                <a:latin typeface="Times New Roman" pitchFamily="-111" charset="0"/>
                <a:ea typeface="+mn-ea"/>
                <a:cs typeface="+mn-cs"/>
              </a:rPr>
              <a:t>440</a:t>
            </a:r>
          </a:p>
        </p:txBody>
      </p:sp>
      <p:sp>
        <p:nvSpPr>
          <p:cNvPr id="53258" name="Text Box 10"/>
          <p:cNvSpPr txBox="1">
            <a:spLocks noChangeArrowheads="1"/>
          </p:cNvSpPr>
          <p:nvPr/>
        </p:nvSpPr>
        <p:spPr bwMode="auto">
          <a:xfrm>
            <a:off x="8153400" y="4067175"/>
            <a:ext cx="381000" cy="137318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en-US" sz="2800" b="1">
                <a:solidFill>
                  <a:srgbClr val="FFFFFF"/>
                </a:solidFill>
                <a:latin typeface="Times New Roman" pitchFamily="-111" charset="0"/>
                <a:ea typeface="+mn-ea"/>
                <a:cs typeface="+mn-cs"/>
              </a:rPr>
              <a:t>420</a:t>
            </a:r>
          </a:p>
        </p:txBody>
      </p:sp>
      <p:grpSp>
        <p:nvGrpSpPr>
          <p:cNvPr id="33802" name="Group 11"/>
          <p:cNvGrpSpPr>
            <a:grpSpLocks/>
          </p:cNvGrpSpPr>
          <p:nvPr/>
        </p:nvGrpSpPr>
        <p:grpSpPr bwMode="auto">
          <a:xfrm>
            <a:off x="66675" y="3044825"/>
            <a:ext cx="9534525" cy="844550"/>
            <a:chOff x="42" y="1918"/>
            <a:chExt cx="6006" cy="532"/>
          </a:xfrm>
        </p:grpSpPr>
        <p:grpSp>
          <p:nvGrpSpPr>
            <p:cNvPr id="33822" name="Group 12"/>
            <p:cNvGrpSpPr>
              <a:grpSpLocks/>
            </p:cNvGrpSpPr>
            <p:nvPr/>
          </p:nvGrpSpPr>
          <p:grpSpPr bwMode="auto">
            <a:xfrm>
              <a:off x="96" y="1918"/>
              <a:ext cx="1296" cy="530"/>
              <a:chOff x="96" y="1918"/>
              <a:chExt cx="1296" cy="530"/>
            </a:xfrm>
          </p:grpSpPr>
          <p:sp>
            <p:nvSpPr>
              <p:cNvPr id="53261" name="Line 13"/>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53262" name="Line 14"/>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53263" name="Line 15"/>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53264" name="Line 16"/>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grpSp>
        <p:grpSp>
          <p:nvGrpSpPr>
            <p:cNvPr id="33823" name="Group 17"/>
            <p:cNvGrpSpPr>
              <a:grpSpLocks/>
            </p:cNvGrpSpPr>
            <p:nvPr/>
          </p:nvGrpSpPr>
          <p:grpSpPr bwMode="auto">
            <a:xfrm>
              <a:off x="1824" y="1920"/>
              <a:ext cx="1296" cy="530"/>
              <a:chOff x="96" y="1918"/>
              <a:chExt cx="1296" cy="530"/>
            </a:xfrm>
          </p:grpSpPr>
          <p:sp>
            <p:nvSpPr>
              <p:cNvPr id="53266" name="Line 18"/>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53267" name="Line 19"/>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53268" name="Line 20"/>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53269" name="Line 21"/>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grpSp>
        <p:grpSp>
          <p:nvGrpSpPr>
            <p:cNvPr id="33824" name="Group 22"/>
            <p:cNvGrpSpPr>
              <a:grpSpLocks/>
            </p:cNvGrpSpPr>
            <p:nvPr/>
          </p:nvGrpSpPr>
          <p:grpSpPr bwMode="auto">
            <a:xfrm>
              <a:off x="3552" y="1920"/>
              <a:ext cx="1296" cy="530"/>
              <a:chOff x="96" y="1918"/>
              <a:chExt cx="1296" cy="530"/>
            </a:xfrm>
          </p:grpSpPr>
          <p:sp>
            <p:nvSpPr>
              <p:cNvPr id="53271" name="Line 23"/>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53272" name="Line 24"/>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53273" name="Line 25"/>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53274" name="Line 26"/>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grpSp>
        <p:sp>
          <p:nvSpPr>
            <p:cNvPr id="53275" name="Line 27"/>
            <p:cNvSpPr>
              <a:spLocks noChangeShapeType="1"/>
            </p:cNvSpPr>
            <p:nvPr/>
          </p:nvSpPr>
          <p:spPr bwMode="auto">
            <a:xfrm>
              <a:off x="5616" y="1922"/>
              <a:ext cx="0" cy="526"/>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53276" name="Line 28"/>
            <p:cNvSpPr>
              <a:spLocks noChangeShapeType="1"/>
            </p:cNvSpPr>
            <p:nvPr/>
          </p:nvSpPr>
          <p:spPr bwMode="auto">
            <a:xfrm>
              <a:off x="5232" y="1922"/>
              <a:ext cx="0" cy="526"/>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53277" name="Line 29"/>
            <p:cNvSpPr>
              <a:spLocks noChangeShapeType="1"/>
            </p:cNvSpPr>
            <p:nvPr/>
          </p:nvSpPr>
          <p:spPr bwMode="auto">
            <a:xfrm>
              <a:off x="42" y="2448"/>
              <a:ext cx="6006" cy="0"/>
            </a:xfrm>
            <a:prstGeom prst="line">
              <a:avLst/>
            </a:prstGeom>
            <a:noFill/>
            <a:ln w="76200">
              <a:solidFill>
                <a:schemeClr val="hlink"/>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xmlns="">
                  <a:noFill/>
                </a14:hiddenFill>
              </a:ext>
            </a:extLst>
          </p:spPr>
          <p:txBody>
            <a:bodyPr/>
            <a:lstStyle/>
            <a:p>
              <a:pPr>
                <a:defRPr/>
              </a:pPr>
              <a:endParaRPr lang="en-US"/>
            </a:p>
          </p:txBody>
        </p:sp>
      </p:grpSp>
      <p:sp>
        <p:nvSpPr>
          <p:cNvPr id="53278" name="Text Box 30"/>
          <p:cNvSpPr txBox="1">
            <a:spLocks noChangeArrowheads="1"/>
          </p:cNvSpPr>
          <p:nvPr/>
        </p:nvSpPr>
        <p:spPr bwMode="auto">
          <a:xfrm>
            <a:off x="7543800" y="4067175"/>
            <a:ext cx="381000" cy="137318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en-US" sz="2800" b="1">
                <a:solidFill>
                  <a:srgbClr val="FFFFFF"/>
                </a:solidFill>
                <a:latin typeface="Times New Roman" pitchFamily="-111" charset="0"/>
                <a:ea typeface="+mn-ea"/>
                <a:cs typeface="+mn-cs"/>
              </a:rPr>
              <a:t>430</a:t>
            </a:r>
          </a:p>
        </p:txBody>
      </p:sp>
      <p:sp>
        <p:nvSpPr>
          <p:cNvPr id="53279" name="Text Box 31"/>
          <p:cNvSpPr txBox="1">
            <a:spLocks noChangeArrowheads="1"/>
          </p:cNvSpPr>
          <p:nvPr/>
        </p:nvSpPr>
        <p:spPr bwMode="auto">
          <a:xfrm>
            <a:off x="4724400" y="4067175"/>
            <a:ext cx="533400" cy="137318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en-US" sz="2800" b="1">
                <a:solidFill>
                  <a:srgbClr val="FFFFFF"/>
                </a:solidFill>
                <a:latin typeface="Times New Roman" pitchFamily="-111" charset="0"/>
                <a:ea typeface="+mn-ea"/>
                <a:cs typeface="+mn-cs"/>
              </a:rPr>
              <a:t>470</a:t>
            </a:r>
          </a:p>
        </p:txBody>
      </p:sp>
      <p:sp>
        <p:nvSpPr>
          <p:cNvPr id="53280" name="Text Box 32"/>
          <p:cNvSpPr txBox="1">
            <a:spLocks noChangeArrowheads="1"/>
          </p:cNvSpPr>
          <p:nvPr/>
        </p:nvSpPr>
        <p:spPr bwMode="auto">
          <a:xfrm>
            <a:off x="3429000" y="4067175"/>
            <a:ext cx="381000" cy="137318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en-US" sz="2800" b="1">
                <a:solidFill>
                  <a:srgbClr val="FFFFFF"/>
                </a:solidFill>
                <a:latin typeface="Times New Roman" pitchFamily="-111" charset="0"/>
                <a:ea typeface="+mn-ea"/>
                <a:cs typeface="+mn-cs"/>
              </a:rPr>
              <a:t>490</a:t>
            </a:r>
          </a:p>
        </p:txBody>
      </p:sp>
      <p:sp>
        <p:nvSpPr>
          <p:cNvPr id="53281" name="Text Box 33"/>
          <p:cNvSpPr txBox="1">
            <a:spLocks noChangeArrowheads="1"/>
          </p:cNvSpPr>
          <p:nvPr/>
        </p:nvSpPr>
        <p:spPr bwMode="auto">
          <a:xfrm>
            <a:off x="685800" y="4067175"/>
            <a:ext cx="381000" cy="137318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en-US" sz="2800" b="1">
                <a:solidFill>
                  <a:srgbClr val="FFFFFF"/>
                </a:solidFill>
                <a:latin typeface="Times New Roman" pitchFamily="-111" charset="0"/>
                <a:ea typeface="+mn-ea"/>
                <a:cs typeface="+mn-cs"/>
              </a:rPr>
              <a:t>530</a:t>
            </a:r>
          </a:p>
        </p:txBody>
      </p:sp>
      <p:sp>
        <p:nvSpPr>
          <p:cNvPr id="53282" name="Text Box 34"/>
          <p:cNvSpPr txBox="1">
            <a:spLocks noChangeArrowheads="1"/>
          </p:cNvSpPr>
          <p:nvPr/>
        </p:nvSpPr>
        <p:spPr bwMode="auto">
          <a:xfrm>
            <a:off x="0" y="4067175"/>
            <a:ext cx="381000" cy="137318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en-US" sz="2800" b="1">
                <a:solidFill>
                  <a:srgbClr val="FFFFFF"/>
                </a:solidFill>
                <a:latin typeface="Times New Roman" pitchFamily="-111" charset="0"/>
                <a:ea typeface="+mn-ea"/>
                <a:cs typeface="+mn-cs"/>
              </a:rPr>
              <a:t>540</a:t>
            </a:r>
          </a:p>
        </p:txBody>
      </p:sp>
      <p:sp>
        <p:nvSpPr>
          <p:cNvPr id="53283" name="Text Box 35"/>
          <p:cNvSpPr txBox="1">
            <a:spLocks noChangeArrowheads="1"/>
          </p:cNvSpPr>
          <p:nvPr/>
        </p:nvSpPr>
        <p:spPr bwMode="auto">
          <a:xfrm>
            <a:off x="8763000" y="4067175"/>
            <a:ext cx="381000" cy="137318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en-US" sz="2800" b="1">
                <a:solidFill>
                  <a:srgbClr val="FFFFFF"/>
                </a:solidFill>
                <a:latin typeface="Times New Roman" pitchFamily="-111" charset="0"/>
                <a:ea typeface="+mn-ea"/>
                <a:cs typeface="+mn-cs"/>
              </a:rPr>
              <a:t>410</a:t>
            </a:r>
          </a:p>
        </p:txBody>
      </p:sp>
      <p:sp>
        <p:nvSpPr>
          <p:cNvPr id="53284" name="Text Box 36"/>
          <p:cNvSpPr txBox="1">
            <a:spLocks noChangeArrowheads="1"/>
          </p:cNvSpPr>
          <p:nvPr/>
        </p:nvSpPr>
        <p:spPr bwMode="auto">
          <a:xfrm>
            <a:off x="-152400" y="1263650"/>
            <a:ext cx="3352800" cy="120015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zh-CN" altLang="en-US" sz="3600" b="1">
                <a:solidFill>
                  <a:srgbClr val="00FF00"/>
                </a:solidFill>
              </a:rPr>
              <a:t>所罗巴伯</a:t>
            </a:r>
            <a:r>
              <a:rPr lang="en-US" altLang="zh-CN" sz="3600" b="1">
                <a:solidFill>
                  <a:srgbClr val="00FF00"/>
                </a:solidFill>
              </a:rPr>
              <a:t>    </a:t>
            </a:r>
            <a:r>
              <a:rPr lang="en-US" sz="3600" b="1">
                <a:solidFill>
                  <a:srgbClr val="00FF00"/>
                </a:solidFill>
              </a:rPr>
              <a:t>(537-516)</a:t>
            </a:r>
            <a:endParaRPr lang="en-US" sz="3200" b="1">
              <a:solidFill>
                <a:srgbClr val="00FF00"/>
              </a:solidFill>
            </a:endParaRPr>
          </a:p>
        </p:txBody>
      </p:sp>
      <p:sp>
        <p:nvSpPr>
          <p:cNvPr id="53285" name="Text Box 37"/>
          <p:cNvSpPr txBox="1">
            <a:spLocks noChangeArrowheads="1"/>
          </p:cNvSpPr>
          <p:nvPr/>
        </p:nvSpPr>
        <p:spPr bwMode="auto">
          <a:xfrm>
            <a:off x="5181600" y="1905000"/>
            <a:ext cx="2209800" cy="120015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zh-CN" altLang="en-US" sz="3600" b="1">
                <a:solidFill>
                  <a:srgbClr val="FFCC00"/>
                </a:solidFill>
              </a:rPr>
              <a:t>以斯拉</a:t>
            </a:r>
            <a:r>
              <a:rPr lang="en-US" sz="3600" b="1">
                <a:solidFill>
                  <a:srgbClr val="FFCC00"/>
                </a:solidFill>
              </a:rPr>
              <a:t> (457-444)</a:t>
            </a:r>
            <a:endParaRPr lang="en-US" sz="3200" b="1">
              <a:solidFill>
                <a:srgbClr val="FFCC00"/>
              </a:solidFill>
            </a:endParaRPr>
          </a:p>
        </p:txBody>
      </p:sp>
      <p:sp>
        <p:nvSpPr>
          <p:cNvPr id="53287" name="Text Box 39"/>
          <p:cNvSpPr txBox="1">
            <a:spLocks noChangeArrowheads="1"/>
          </p:cNvSpPr>
          <p:nvPr/>
        </p:nvSpPr>
        <p:spPr bwMode="auto">
          <a:xfrm>
            <a:off x="5848350" y="838200"/>
            <a:ext cx="2914650" cy="120015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zh-CN" altLang="en-US" sz="3600" b="1">
                <a:solidFill>
                  <a:srgbClr val="FFFF00"/>
                </a:solidFill>
              </a:rPr>
              <a:t>尼希米</a:t>
            </a:r>
            <a:r>
              <a:rPr lang="en-US" altLang="zh-CN" sz="3600" b="1">
                <a:solidFill>
                  <a:srgbClr val="FFFF00"/>
                </a:solidFill>
              </a:rPr>
              <a:t>   </a:t>
            </a:r>
            <a:r>
              <a:rPr lang="en-US" sz="3600" b="1">
                <a:solidFill>
                  <a:srgbClr val="FFFF00"/>
                </a:solidFill>
              </a:rPr>
              <a:t> (444-430)</a:t>
            </a:r>
            <a:endParaRPr lang="en-US" sz="3200" b="1">
              <a:solidFill>
                <a:srgbClr val="FFFF00"/>
              </a:solidFill>
            </a:endParaRPr>
          </a:p>
        </p:txBody>
      </p:sp>
      <p:sp>
        <p:nvSpPr>
          <p:cNvPr id="53288" name="Text Box 40"/>
          <p:cNvSpPr txBox="1">
            <a:spLocks noChangeArrowheads="1"/>
          </p:cNvSpPr>
          <p:nvPr/>
        </p:nvSpPr>
        <p:spPr bwMode="auto">
          <a:xfrm>
            <a:off x="3581400" y="5667375"/>
            <a:ext cx="2209800" cy="1200150"/>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zh-CN" altLang="en-US" sz="3600" b="1">
                <a:solidFill>
                  <a:srgbClr val="00FFFF"/>
                </a:solidFill>
              </a:rPr>
              <a:t>以斯帖</a:t>
            </a:r>
            <a:r>
              <a:rPr lang="en-US" sz="3600" b="1">
                <a:solidFill>
                  <a:srgbClr val="00FFFF"/>
                </a:solidFill>
              </a:rPr>
              <a:t> 479-473</a:t>
            </a:r>
            <a:endParaRPr lang="en-US" sz="3200" b="1">
              <a:solidFill>
                <a:srgbClr val="00FFFF"/>
              </a:solidFill>
            </a:endParaRPr>
          </a:p>
        </p:txBody>
      </p:sp>
      <p:sp>
        <p:nvSpPr>
          <p:cNvPr id="33813" name="Rectangle 41"/>
          <p:cNvSpPr>
            <a:spLocks noChangeArrowheads="1"/>
          </p:cNvSpPr>
          <p:nvPr/>
        </p:nvSpPr>
        <p:spPr bwMode="auto">
          <a:xfrm>
            <a:off x="0" y="3429000"/>
            <a:ext cx="1752600" cy="381000"/>
          </a:xfrm>
          <a:prstGeom prst="rect">
            <a:avLst/>
          </a:prstGeom>
          <a:solidFill>
            <a:srgbClr val="66FF33"/>
          </a:solidFill>
          <a:ln w="9525">
            <a:solidFill>
              <a:schemeClr val="bg2"/>
            </a:solidFill>
            <a:miter lim="800000"/>
            <a:headEnd/>
            <a:tailEnd/>
          </a:ln>
        </p:spPr>
        <p:txBody>
          <a:bodyPr wrap="none" anchor="ctr"/>
          <a:lstStyle/>
          <a:p>
            <a:endParaRPr lang="en-US"/>
          </a:p>
        </p:txBody>
      </p:sp>
      <p:sp>
        <p:nvSpPr>
          <p:cNvPr id="53290" name="Rectangle 42"/>
          <p:cNvSpPr>
            <a:spLocks noChangeArrowheads="1"/>
          </p:cNvSpPr>
          <p:nvPr/>
        </p:nvSpPr>
        <p:spPr bwMode="auto">
          <a:xfrm>
            <a:off x="4343400" y="3429000"/>
            <a:ext cx="533400" cy="381000"/>
          </a:xfrm>
          <a:prstGeom prst="rect">
            <a:avLst/>
          </a:prstGeom>
          <a:solidFill>
            <a:srgbClr val="00FFFF"/>
          </a:solidFill>
          <a:ln w="9525">
            <a:solidFill>
              <a:schemeClr val="bg2"/>
            </a:solidFill>
            <a:miter lim="800000"/>
            <a:headEnd/>
            <a:tailEnd/>
          </a:ln>
          <a:effectLst>
            <a:outerShdw blurRad="63500" dist="38099" dir="2700000" algn="ctr" rotWithShape="0">
              <a:schemeClr val="tx1">
                <a:alpha val="74997"/>
              </a:schemeClr>
            </a:outerShdw>
          </a:effectLst>
        </p:spPr>
        <p:txBody>
          <a:bodyPr wrap="none" anchor="ctr"/>
          <a:lstStyle/>
          <a:p>
            <a:pPr>
              <a:defRPr/>
            </a:pPr>
            <a:endParaRPr lang="en-US"/>
          </a:p>
        </p:txBody>
      </p:sp>
      <p:sp>
        <p:nvSpPr>
          <p:cNvPr id="53291" name="Rectangle 43"/>
          <p:cNvSpPr>
            <a:spLocks noChangeArrowheads="1"/>
          </p:cNvSpPr>
          <p:nvPr/>
        </p:nvSpPr>
        <p:spPr bwMode="auto">
          <a:xfrm>
            <a:off x="5791200" y="3429000"/>
            <a:ext cx="1047750" cy="381000"/>
          </a:xfrm>
          <a:prstGeom prst="rect">
            <a:avLst/>
          </a:prstGeom>
          <a:solidFill>
            <a:srgbClr val="FFCC00"/>
          </a:solidFill>
          <a:ln w="9525">
            <a:solidFill>
              <a:schemeClr val="bg2"/>
            </a:solidFill>
            <a:miter lim="800000"/>
            <a:headEnd/>
            <a:tailEnd/>
          </a:ln>
          <a:effectLst>
            <a:outerShdw blurRad="63500" dist="38099" dir="2700000" algn="ctr" rotWithShape="0">
              <a:schemeClr val="tx1">
                <a:alpha val="74997"/>
              </a:schemeClr>
            </a:outerShdw>
          </a:effectLst>
        </p:spPr>
        <p:txBody>
          <a:bodyPr wrap="none" anchor="ctr"/>
          <a:lstStyle/>
          <a:p>
            <a:pPr>
              <a:defRPr/>
            </a:pPr>
            <a:endParaRPr lang="en-US"/>
          </a:p>
        </p:txBody>
      </p:sp>
      <p:sp>
        <p:nvSpPr>
          <p:cNvPr id="53292" name="Rectangle 44"/>
          <p:cNvSpPr>
            <a:spLocks noChangeArrowheads="1"/>
          </p:cNvSpPr>
          <p:nvPr/>
        </p:nvSpPr>
        <p:spPr bwMode="auto">
          <a:xfrm>
            <a:off x="6648450" y="3429000"/>
            <a:ext cx="1047750" cy="381000"/>
          </a:xfrm>
          <a:prstGeom prst="rect">
            <a:avLst/>
          </a:prstGeom>
          <a:solidFill>
            <a:srgbClr val="FFFF00"/>
          </a:solidFill>
          <a:ln w="9525">
            <a:solidFill>
              <a:schemeClr val="bg2"/>
            </a:solidFill>
            <a:miter lim="800000"/>
            <a:headEnd/>
            <a:tailEnd/>
          </a:ln>
          <a:effectLst>
            <a:outerShdw blurRad="63500" dist="38099" dir="2700000" algn="ctr" rotWithShape="0">
              <a:schemeClr val="tx1">
                <a:alpha val="74997"/>
              </a:schemeClr>
            </a:outerShdw>
          </a:effectLst>
        </p:spPr>
        <p:txBody>
          <a:bodyPr wrap="none" anchor="ctr"/>
          <a:lstStyle/>
          <a:p>
            <a:pPr>
              <a:defRPr/>
            </a:pPr>
            <a:endParaRPr lang="en-US"/>
          </a:p>
        </p:txBody>
      </p:sp>
      <p:sp>
        <p:nvSpPr>
          <p:cNvPr id="53293" name="Text Box 45"/>
          <p:cNvSpPr txBox="1">
            <a:spLocks noChangeArrowheads="1"/>
          </p:cNvSpPr>
          <p:nvPr/>
        </p:nvSpPr>
        <p:spPr bwMode="auto">
          <a:xfrm>
            <a:off x="4648200" y="5211763"/>
            <a:ext cx="3429000" cy="584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zh-CN" altLang="en-US" sz="3200" b="1" dirty="0">
                <a:solidFill>
                  <a:srgbClr val="FFFFFF"/>
                </a:solidFill>
                <a:latin typeface="Times New Roman" pitchFamily="-111" charset="0"/>
                <a:ea typeface="+mn-ea"/>
                <a:cs typeface="+mn-cs"/>
              </a:rPr>
              <a:t>苏格拉底</a:t>
            </a:r>
            <a:r>
              <a:rPr lang="en-US" sz="3200" b="1" dirty="0">
                <a:solidFill>
                  <a:srgbClr val="FFFFFF"/>
                </a:solidFill>
                <a:latin typeface="Times New Roman" pitchFamily="-111" charset="0"/>
                <a:ea typeface="+mn-ea"/>
                <a:cs typeface="+mn-cs"/>
              </a:rPr>
              <a:t> 470-399</a:t>
            </a:r>
          </a:p>
        </p:txBody>
      </p:sp>
      <p:sp>
        <p:nvSpPr>
          <p:cNvPr id="53294" name="Text Box 46"/>
          <p:cNvSpPr txBox="1">
            <a:spLocks noChangeArrowheads="1"/>
          </p:cNvSpPr>
          <p:nvPr/>
        </p:nvSpPr>
        <p:spPr bwMode="auto">
          <a:xfrm>
            <a:off x="6248400" y="5821363"/>
            <a:ext cx="3429000" cy="584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zh-CN" altLang="en-US" sz="3200" b="1" dirty="0">
                <a:solidFill>
                  <a:srgbClr val="FFFFFF"/>
                </a:solidFill>
                <a:latin typeface="Times New Roman" pitchFamily="-111" charset="0"/>
                <a:ea typeface="+mn-ea"/>
                <a:cs typeface="+mn-cs"/>
              </a:rPr>
              <a:t>柏拉图</a:t>
            </a:r>
            <a:r>
              <a:rPr lang="en-US" sz="3200" b="1" dirty="0">
                <a:solidFill>
                  <a:srgbClr val="FFFFFF"/>
                </a:solidFill>
                <a:latin typeface="Times New Roman" pitchFamily="-111" charset="0"/>
                <a:ea typeface="+mn-ea"/>
                <a:cs typeface="+mn-cs"/>
              </a:rPr>
              <a:t> 427-347</a:t>
            </a:r>
          </a:p>
        </p:txBody>
      </p:sp>
      <p:sp>
        <p:nvSpPr>
          <p:cNvPr id="53295" name="Text Box 47"/>
          <p:cNvSpPr txBox="1">
            <a:spLocks noChangeArrowheads="1"/>
          </p:cNvSpPr>
          <p:nvPr/>
        </p:nvSpPr>
        <p:spPr bwMode="auto">
          <a:xfrm>
            <a:off x="228600" y="5973763"/>
            <a:ext cx="3429000" cy="584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zh-CN" altLang="en-US" sz="3200" b="1" dirty="0">
                <a:solidFill>
                  <a:srgbClr val="FFFFFF"/>
                </a:solidFill>
                <a:latin typeface="Times New Roman" pitchFamily="-111" charset="0"/>
                <a:ea typeface="+mn-ea"/>
                <a:cs typeface="+mn-cs"/>
              </a:rPr>
              <a:t>孔子</a:t>
            </a:r>
            <a:r>
              <a:rPr lang="en-US" sz="3200" b="1" dirty="0">
                <a:solidFill>
                  <a:srgbClr val="FFFFFF"/>
                </a:solidFill>
                <a:latin typeface="Times New Roman" pitchFamily="-111" charset="0"/>
                <a:ea typeface="+mn-ea"/>
                <a:cs typeface="+mn-cs"/>
              </a:rPr>
              <a:t> 551-479</a:t>
            </a:r>
          </a:p>
        </p:txBody>
      </p:sp>
      <p:sp>
        <p:nvSpPr>
          <p:cNvPr id="53296" name="Text Box 48"/>
          <p:cNvSpPr txBox="1">
            <a:spLocks noChangeArrowheads="1"/>
          </p:cNvSpPr>
          <p:nvPr/>
        </p:nvSpPr>
        <p:spPr bwMode="auto">
          <a:xfrm>
            <a:off x="0" y="5410200"/>
            <a:ext cx="3429000" cy="584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zh-CN" altLang="en-US" sz="3200" b="1" dirty="0">
                <a:solidFill>
                  <a:srgbClr val="FFFFFF"/>
                </a:solidFill>
                <a:latin typeface="Times New Roman" pitchFamily="-111" charset="0"/>
                <a:ea typeface="+mn-ea"/>
                <a:cs typeface="+mn-cs"/>
              </a:rPr>
              <a:t>佛陀</a:t>
            </a:r>
            <a:r>
              <a:rPr lang="en-US" sz="3200" b="1" dirty="0">
                <a:solidFill>
                  <a:srgbClr val="FFFFFF"/>
                </a:solidFill>
                <a:latin typeface="Times New Roman" pitchFamily="-111" charset="0"/>
                <a:ea typeface="+mn-ea"/>
                <a:cs typeface="+mn-cs"/>
              </a:rPr>
              <a:t> 560-477</a:t>
            </a:r>
          </a:p>
        </p:txBody>
      </p:sp>
      <p:sp>
        <p:nvSpPr>
          <p:cNvPr id="53297" name="Rectangle 49"/>
          <p:cNvSpPr>
            <a:spLocks noGrp="1" noChangeArrowheads="1"/>
          </p:cNvSpPr>
          <p:nvPr>
            <p:ph type="title" idx="4294967295"/>
          </p:nvPr>
        </p:nvSpPr>
        <p:spPr>
          <a:xfrm>
            <a:off x="685800" y="228600"/>
            <a:ext cx="7772400" cy="708025"/>
          </a:xfrm>
          <a:effectLst>
            <a:outerShdw blurRad="63500" dist="38099" dir="2700000" algn="ctr" rotWithShape="0">
              <a:srgbClr val="000000">
                <a:alpha val="74997"/>
              </a:srgbClr>
            </a:outerShdw>
          </a:effectLst>
        </p:spPr>
        <p:txBody>
          <a:bodyPr anchor="t">
            <a:spAutoFit/>
          </a:bodyPr>
          <a:lstStyle/>
          <a:p>
            <a:pPr algn="ctr" eaLnBrk="1" hangingPunct="1">
              <a:spcBef>
                <a:spcPct val="50000"/>
              </a:spcBef>
              <a:defRPr/>
            </a:pPr>
            <a:r>
              <a:rPr lang="zh-CN" altLang="en-US" sz="4000" b="1" dirty="0">
                <a:solidFill>
                  <a:srgbClr val="FFFFFF"/>
                </a:solidFill>
                <a:latin typeface="Times New Roman" pitchFamily="-111" charset="0"/>
                <a:ea typeface="+mj-ea"/>
                <a:cs typeface="+mj-cs"/>
              </a:rPr>
              <a:t>以斯拉记</a:t>
            </a:r>
            <a:r>
              <a:rPr lang="en-US" altLang="zh-CN" sz="4000" b="1" dirty="0">
                <a:solidFill>
                  <a:srgbClr val="FFFFFF"/>
                </a:solidFill>
                <a:latin typeface="Times New Roman" pitchFamily="-111" charset="0"/>
                <a:ea typeface="+mj-ea"/>
                <a:cs typeface="+mj-cs"/>
              </a:rPr>
              <a:t>-</a:t>
            </a:r>
            <a:r>
              <a:rPr lang="zh-CN" altLang="en-US" sz="4000" b="1" dirty="0">
                <a:solidFill>
                  <a:srgbClr val="FFFFFF"/>
                </a:solidFill>
                <a:latin typeface="Times New Roman" pitchFamily="-111" charset="0"/>
                <a:ea typeface="+mj-ea"/>
                <a:cs typeface="+mj-cs"/>
              </a:rPr>
              <a:t>尼希米记 年代表</a:t>
            </a:r>
            <a:endParaRPr lang="en-US" sz="4000" b="1" dirty="0">
              <a:solidFill>
                <a:srgbClr val="FFFFFF"/>
              </a:solidFill>
              <a:latin typeface="Times New Roman" pitchFamily="-111" charset="0"/>
              <a:ea typeface="+mj-ea"/>
              <a:cs typeface="+mj-cs"/>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2000"/>
                                  </p:stCondLst>
                                  <p:childTnLst>
                                    <p:set>
                                      <p:cBhvr>
                                        <p:cTn id="6" dur="1" fill="hold">
                                          <p:stCondLst>
                                            <p:cond delay="0"/>
                                          </p:stCondLst>
                                        </p:cTn>
                                        <p:tgtEl>
                                          <p:spTgt spid="53296"/>
                                        </p:tgtEl>
                                        <p:attrNameLst>
                                          <p:attrName>style.visibility</p:attrName>
                                        </p:attrNameLst>
                                      </p:cBhvr>
                                      <p:to>
                                        <p:strVal val="visible"/>
                                      </p:to>
                                    </p:set>
                                    <p:animEffect transition="in" filter="box(out)">
                                      <p:cBhvr>
                                        <p:cTn id="7" dur="500"/>
                                        <p:tgtEl>
                                          <p:spTgt spid="53296"/>
                                        </p:tgtEl>
                                      </p:cBhvr>
                                    </p:animEffect>
                                  </p:childTnLst>
                                </p:cTn>
                              </p:par>
                            </p:childTnLst>
                          </p:cTn>
                        </p:par>
                        <p:par>
                          <p:cTn id="8" fill="hold" nodeType="afterGroup">
                            <p:stCondLst>
                              <p:cond delay="2500"/>
                            </p:stCondLst>
                            <p:childTnLst>
                              <p:par>
                                <p:cTn id="9" presetID="4" presetClass="entr" presetSubtype="32" fill="hold" grpId="0" nodeType="afterEffect">
                                  <p:stCondLst>
                                    <p:cond delay="2000"/>
                                  </p:stCondLst>
                                  <p:childTnLst>
                                    <p:set>
                                      <p:cBhvr>
                                        <p:cTn id="10" dur="1" fill="hold">
                                          <p:stCondLst>
                                            <p:cond delay="0"/>
                                          </p:stCondLst>
                                        </p:cTn>
                                        <p:tgtEl>
                                          <p:spTgt spid="53295"/>
                                        </p:tgtEl>
                                        <p:attrNameLst>
                                          <p:attrName>style.visibility</p:attrName>
                                        </p:attrNameLst>
                                      </p:cBhvr>
                                      <p:to>
                                        <p:strVal val="visible"/>
                                      </p:to>
                                    </p:set>
                                    <p:animEffect transition="in" filter="box(out)">
                                      <p:cBhvr>
                                        <p:cTn id="11" dur="500"/>
                                        <p:tgtEl>
                                          <p:spTgt spid="53295"/>
                                        </p:tgtEl>
                                      </p:cBhvr>
                                    </p:animEffect>
                                  </p:childTnLst>
                                </p:cTn>
                              </p:par>
                            </p:childTnLst>
                          </p:cTn>
                        </p:par>
                        <p:par>
                          <p:cTn id="12" fill="hold" nodeType="afterGroup">
                            <p:stCondLst>
                              <p:cond delay="5000"/>
                            </p:stCondLst>
                            <p:childTnLst>
                              <p:par>
                                <p:cTn id="13" presetID="4" presetClass="entr" presetSubtype="32" fill="hold" grpId="0" nodeType="afterEffect">
                                  <p:stCondLst>
                                    <p:cond delay="2000"/>
                                  </p:stCondLst>
                                  <p:childTnLst>
                                    <p:set>
                                      <p:cBhvr>
                                        <p:cTn id="14" dur="1" fill="hold">
                                          <p:stCondLst>
                                            <p:cond delay="0"/>
                                          </p:stCondLst>
                                        </p:cTn>
                                        <p:tgtEl>
                                          <p:spTgt spid="53293"/>
                                        </p:tgtEl>
                                        <p:attrNameLst>
                                          <p:attrName>style.visibility</p:attrName>
                                        </p:attrNameLst>
                                      </p:cBhvr>
                                      <p:to>
                                        <p:strVal val="visible"/>
                                      </p:to>
                                    </p:set>
                                    <p:animEffect transition="in" filter="box(out)">
                                      <p:cBhvr>
                                        <p:cTn id="15" dur="500"/>
                                        <p:tgtEl>
                                          <p:spTgt spid="53293"/>
                                        </p:tgtEl>
                                      </p:cBhvr>
                                    </p:animEffect>
                                  </p:childTnLst>
                                </p:cTn>
                              </p:par>
                            </p:childTnLst>
                          </p:cTn>
                        </p:par>
                        <p:par>
                          <p:cTn id="16" fill="hold" nodeType="afterGroup">
                            <p:stCondLst>
                              <p:cond delay="7500"/>
                            </p:stCondLst>
                            <p:childTnLst>
                              <p:par>
                                <p:cTn id="17" presetID="4" presetClass="entr" presetSubtype="32" fill="hold" grpId="0" nodeType="afterEffect">
                                  <p:stCondLst>
                                    <p:cond delay="2000"/>
                                  </p:stCondLst>
                                  <p:childTnLst>
                                    <p:set>
                                      <p:cBhvr>
                                        <p:cTn id="18" dur="1" fill="hold">
                                          <p:stCondLst>
                                            <p:cond delay="0"/>
                                          </p:stCondLst>
                                        </p:cTn>
                                        <p:tgtEl>
                                          <p:spTgt spid="53294"/>
                                        </p:tgtEl>
                                        <p:attrNameLst>
                                          <p:attrName>style.visibility</p:attrName>
                                        </p:attrNameLst>
                                      </p:cBhvr>
                                      <p:to>
                                        <p:strVal val="visible"/>
                                      </p:to>
                                    </p:set>
                                    <p:animEffect transition="in" filter="box(out)">
                                      <p:cBhvr>
                                        <p:cTn id="19" dur="500"/>
                                        <p:tgtEl>
                                          <p:spTgt spid="53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93" grpId="0" autoUpdateAnimBg="0"/>
      <p:bldP spid="53294" grpId="0" autoUpdateAnimBg="0"/>
      <p:bldP spid="53295" grpId="0" autoUpdateAnimBg="0"/>
      <p:bldP spid="53296"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Picture 1" descr="800-Ezra 12 Temple is Built.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itle 2"/>
          <p:cNvSpPr>
            <a:spLocks noGrp="1"/>
          </p:cNvSpPr>
          <p:nvPr>
            <p:ph type="title" idx="4294967295"/>
          </p:nvPr>
        </p:nvSpPr>
        <p:spPr>
          <a:xfrm>
            <a:off x="0" y="5791200"/>
            <a:ext cx="9144000" cy="838200"/>
          </a:xfrm>
        </p:spPr>
        <p:txBody>
          <a:bodyPr/>
          <a:lstStyle/>
          <a:p>
            <a:pPr algn="ctr">
              <a:defRPr/>
            </a:pPr>
            <a:r>
              <a:rPr lang="zh-TW" altLang="en-US" b="1" dirty="0">
                <a:solidFill>
                  <a:srgbClr val="FFFFFF"/>
                </a:solidFill>
                <a:latin typeface="Arial" charset="0"/>
                <a:cs typeface="Arial" charset="0"/>
              </a:rPr>
              <a:t>完成聖殿</a:t>
            </a:r>
            <a:r>
              <a:rPr lang="en-US" b="1" dirty="0">
                <a:solidFill>
                  <a:srgbClr val="FFFFFF"/>
                </a:solidFill>
                <a:latin typeface="Arial" charset="0"/>
                <a:cs typeface="Arial" charset="0"/>
              </a:rPr>
              <a:t>(516 BC)</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descr="Green marble"/>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a:noFill/>
          </a:ln>
          <a:effectLst>
            <a:outerShdw blurRad="63500" dist="38099" dir="2700000" algn="ctr" rotWithShape="0">
              <a:srgbClr val="000000">
                <a:alpha val="74997"/>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defRPr/>
            </a:pPr>
            <a:endParaRPr lang="en-US">
              <a:solidFill>
                <a:srgbClr val="FFFFFF"/>
              </a:solidFill>
            </a:endParaRPr>
          </a:p>
        </p:txBody>
      </p:sp>
      <p:sp>
        <p:nvSpPr>
          <p:cNvPr id="190467" name="Text Box 3"/>
          <p:cNvSpPr txBox="1">
            <a:spLocks noChangeArrowheads="1"/>
          </p:cNvSpPr>
          <p:nvPr/>
        </p:nvSpPr>
        <p:spPr bwMode="auto">
          <a:xfrm>
            <a:off x="304800" y="4648200"/>
            <a:ext cx="2286000" cy="82232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en-US" b="1">
                <a:solidFill>
                  <a:srgbClr val="FFFFFF"/>
                </a:solidFill>
                <a:latin typeface="Times New Roman" pitchFamily="-111" charset="0"/>
                <a:ea typeface="+mn-ea"/>
                <a:cs typeface="+mn-cs"/>
              </a:rPr>
              <a:t>Rebuilding      1-6</a:t>
            </a:r>
          </a:p>
        </p:txBody>
      </p:sp>
      <p:sp>
        <p:nvSpPr>
          <p:cNvPr id="190468" name="Text Box 4"/>
          <p:cNvSpPr txBox="1">
            <a:spLocks noChangeArrowheads="1"/>
          </p:cNvSpPr>
          <p:nvPr/>
        </p:nvSpPr>
        <p:spPr bwMode="auto">
          <a:xfrm>
            <a:off x="1752600" y="593725"/>
            <a:ext cx="3200400" cy="70167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en-US" sz="4000" b="1">
                <a:solidFill>
                  <a:srgbClr val="FFFFFF"/>
                </a:solidFill>
                <a:latin typeface="Times New Roman" pitchFamily="-111" charset="0"/>
                <a:ea typeface="+mn-ea"/>
                <a:cs typeface="+mn-cs"/>
              </a:rPr>
              <a:t>EZRA</a:t>
            </a:r>
          </a:p>
        </p:txBody>
      </p:sp>
      <p:sp>
        <p:nvSpPr>
          <p:cNvPr id="190469" name="Line 5"/>
          <p:cNvSpPr>
            <a:spLocks noChangeShapeType="1"/>
          </p:cNvSpPr>
          <p:nvPr/>
        </p:nvSpPr>
        <p:spPr bwMode="auto">
          <a:xfrm flipH="1">
            <a:off x="533400" y="1473200"/>
            <a:ext cx="1066800" cy="3152775"/>
          </a:xfrm>
          <a:prstGeom prst="line">
            <a:avLst/>
          </a:prstGeom>
          <a:noFill/>
          <a:ln w="57150">
            <a:solidFill>
              <a:srgbClr val="FFFFFF"/>
            </a:solidFill>
            <a:round/>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190470" name="Line 6"/>
          <p:cNvSpPr>
            <a:spLocks noChangeShapeType="1"/>
          </p:cNvSpPr>
          <p:nvPr/>
        </p:nvSpPr>
        <p:spPr bwMode="auto">
          <a:xfrm flipH="1">
            <a:off x="7524750" y="1447800"/>
            <a:ext cx="1162050" cy="3206750"/>
          </a:xfrm>
          <a:prstGeom prst="line">
            <a:avLst/>
          </a:prstGeom>
          <a:noFill/>
          <a:ln w="57150">
            <a:solidFill>
              <a:srgbClr val="FFFFFF"/>
            </a:solidFill>
            <a:round/>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190471" name="Line 7"/>
          <p:cNvSpPr>
            <a:spLocks noChangeShapeType="1"/>
          </p:cNvSpPr>
          <p:nvPr/>
        </p:nvSpPr>
        <p:spPr bwMode="auto">
          <a:xfrm flipH="1">
            <a:off x="5772150" y="1447800"/>
            <a:ext cx="1085850" cy="3143250"/>
          </a:xfrm>
          <a:prstGeom prst="line">
            <a:avLst/>
          </a:prstGeom>
          <a:noFill/>
          <a:ln w="57150">
            <a:solidFill>
              <a:srgbClr val="FFFFFF"/>
            </a:solidFill>
            <a:round/>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190472" name="Line 8"/>
          <p:cNvSpPr>
            <a:spLocks noChangeShapeType="1"/>
          </p:cNvSpPr>
          <p:nvPr/>
        </p:nvSpPr>
        <p:spPr bwMode="auto">
          <a:xfrm flipH="1">
            <a:off x="4019550" y="1447800"/>
            <a:ext cx="1085850" cy="3143250"/>
          </a:xfrm>
          <a:prstGeom prst="line">
            <a:avLst/>
          </a:prstGeom>
          <a:noFill/>
          <a:ln w="57150">
            <a:solidFill>
              <a:srgbClr val="FFFFFF"/>
            </a:solidFill>
            <a:round/>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190473" name="Line 9"/>
          <p:cNvSpPr>
            <a:spLocks noChangeShapeType="1"/>
          </p:cNvSpPr>
          <p:nvPr/>
        </p:nvSpPr>
        <p:spPr bwMode="auto">
          <a:xfrm flipH="1">
            <a:off x="2266950" y="1447800"/>
            <a:ext cx="1085850" cy="3143250"/>
          </a:xfrm>
          <a:prstGeom prst="line">
            <a:avLst/>
          </a:prstGeom>
          <a:noFill/>
          <a:ln w="57150">
            <a:solidFill>
              <a:srgbClr val="FFFFFF"/>
            </a:solidFill>
            <a:round/>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190474" name="Rectangle 10"/>
          <p:cNvSpPr>
            <a:spLocks noChangeArrowheads="1"/>
          </p:cNvSpPr>
          <p:nvPr/>
        </p:nvSpPr>
        <p:spPr bwMode="auto">
          <a:xfrm>
            <a:off x="1600200" y="381000"/>
            <a:ext cx="7086600" cy="1090613"/>
          </a:xfrm>
          <a:prstGeom prst="rect">
            <a:avLst/>
          </a:prstGeom>
          <a:noFill/>
          <a:ln w="57150">
            <a:solidFill>
              <a:srgbClr val="FFFFFF"/>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p>
        </p:txBody>
      </p:sp>
      <p:sp>
        <p:nvSpPr>
          <p:cNvPr id="190475" name="Rectangle 11"/>
          <p:cNvSpPr>
            <a:spLocks noChangeArrowheads="1"/>
          </p:cNvSpPr>
          <p:nvPr/>
        </p:nvSpPr>
        <p:spPr bwMode="auto">
          <a:xfrm>
            <a:off x="533400" y="5419725"/>
            <a:ext cx="7032625" cy="561975"/>
          </a:xfrm>
          <a:prstGeom prst="rect">
            <a:avLst/>
          </a:prstGeom>
          <a:noFill/>
          <a:ln w="57150">
            <a:solidFill>
              <a:srgbClr val="FFFFFF"/>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p>
        </p:txBody>
      </p:sp>
      <p:sp>
        <p:nvSpPr>
          <p:cNvPr id="190476" name="Line 12"/>
          <p:cNvSpPr>
            <a:spLocks noChangeShapeType="1"/>
          </p:cNvSpPr>
          <p:nvPr/>
        </p:nvSpPr>
        <p:spPr bwMode="auto">
          <a:xfrm flipH="1">
            <a:off x="1390650" y="1447800"/>
            <a:ext cx="1085850" cy="3143250"/>
          </a:xfrm>
          <a:prstGeom prst="line">
            <a:avLst/>
          </a:prstGeom>
          <a:noFill/>
          <a:ln w="57150">
            <a:solidFill>
              <a:srgbClr val="FFFFFF"/>
            </a:solidFill>
            <a:round/>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190477" name="Line 13"/>
          <p:cNvSpPr>
            <a:spLocks noChangeShapeType="1"/>
          </p:cNvSpPr>
          <p:nvPr/>
        </p:nvSpPr>
        <p:spPr bwMode="auto">
          <a:xfrm flipH="1">
            <a:off x="3143250" y="1447800"/>
            <a:ext cx="1085850" cy="3143250"/>
          </a:xfrm>
          <a:prstGeom prst="line">
            <a:avLst/>
          </a:prstGeom>
          <a:noFill/>
          <a:ln w="57150">
            <a:solidFill>
              <a:srgbClr val="FFFFFF"/>
            </a:solidFill>
            <a:round/>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190478" name="Line 14"/>
          <p:cNvSpPr>
            <a:spLocks noChangeShapeType="1"/>
          </p:cNvSpPr>
          <p:nvPr/>
        </p:nvSpPr>
        <p:spPr bwMode="auto">
          <a:xfrm flipH="1">
            <a:off x="6762750" y="1447800"/>
            <a:ext cx="1085850" cy="3143250"/>
          </a:xfrm>
          <a:prstGeom prst="line">
            <a:avLst/>
          </a:prstGeom>
          <a:noFill/>
          <a:ln w="57150">
            <a:solidFill>
              <a:srgbClr val="FFFFFF"/>
            </a:solidFill>
            <a:round/>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190479" name="Line 15"/>
          <p:cNvSpPr>
            <a:spLocks noChangeShapeType="1"/>
          </p:cNvSpPr>
          <p:nvPr/>
        </p:nvSpPr>
        <p:spPr bwMode="auto">
          <a:xfrm flipH="1">
            <a:off x="4895850" y="1447800"/>
            <a:ext cx="1085850" cy="3143250"/>
          </a:xfrm>
          <a:prstGeom prst="line">
            <a:avLst/>
          </a:prstGeom>
          <a:noFill/>
          <a:ln w="57150">
            <a:solidFill>
              <a:srgbClr val="FFFFFF"/>
            </a:solidFill>
            <a:round/>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190480" name="Text Box 16"/>
          <p:cNvSpPr txBox="1">
            <a:spLocks noChangeArrowheads="1"/>
          </p:cNvSpPr>
          <p:nvPr/>
        </p:nvSpPr>
        <p:spPr bwMode="auto">
          <a:xfrm rot="-4264024">
            <a:off x="1293812" y="2717801"/>
            <a:ext cx="3965575" cy="64135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1">
              <a:spcBef>
                <a:spcPct val="50000"/>
              </a:spcBef>
              <a:defRPr/>
            </a:pPr>
            <a:r>
              <a:rPr lang="en-US" sz="3600" b="1">
                <a:solidFill>
                  <a:srgbClr val="FFFFFF"/>
                </a:solidFill>
                <a:latin typeface="Times New Roman" pitchFamily="-111" charset="0"/>
                <a:ea typeface="+mn-ea"/>
                <a:cs typeface="+mn-cs"/>
              </a:rPr>
              <a:t>Returning 7-8</a:t>
            </a:r>
          </a:p>
        </p:txBody>
      </p:sp>
      <p:sp>
        <p:nvSpPr>
          <p:cNvPr id="190481" name="Text Box 17"/>
          <p:cNvSpPr txBox="1">
            <a:spLocks noChangeArrowheads="1"/>
          </p:cNvSpPr>
          <p:nvPr/>
        </p:nvSpPr>
        <p:spPr bwMode="auto">
          <a:xfrm rot="-4229803">
            <a:off x="2138362" y="2754313"/>
            <a:ext cx="3921125" cy="64135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1">
              <a:spcBef>
                <a:spcPct val="50000"/>
              </a:spcBef>
              <a:defRPr/>
            </a:pPr>
            <a:r>
              <a:rPr lang="en-US" sz="3600" b="1">
                <a:solidFill>
                  <a:srgbClr val="FFFFFF"/>
                </a:solidFill>
                <a:latin typeface="Times New Roman" pitchFamily="-111" charset="0"/>
                <a:ea typeface="+mn-ea"/>
                <a:cs typeface="+mn-cs"/>
              </a:rPr>
              <a:t>Restoring 9-10 </a:t>
            </a:r>
          </a:p>
        </p:txBody>
      </p:sp>
      <p:sp>
        <p:nvSpPr>
          <p:cNvPr id="190482" name="Text Box 18"/>
          <p:cNvSpPr txBox="1">
            <a:spLocks noChangeArrowheads="1"/>
          </p:cNvSpPr>
          <p:nvPr/>
        </p:nvSpPr>
        <p:spPr bwMode="auto">
          <a:xfrm rot="-4225144">
            <a:off x="-519113" y="2717801"/>
            <a:ext cx="3965575" cy="64135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1">
              <a:spcBef>
                <a:spcPct val="50000"/>
              </a:spcBef>
              <a:defRPr/>
            </a:pPr>
            <a:r>
              <a:rPr lang="en-US" sz="3600" b="1">
                <a:solidFill>
                  <a:srgbClr val="FFFFFF"/>
                </a:solidFill>
                <a:latin typeface="Times New Roman" pitchFamily="-111" charset="0"/>
                <a:ea typeface="+mn-ea"/>
                <a:cs typeface="+mn-cs"/>
              </a:rPr>
              <a:t>Returning 1-2</a:t>
            </a:r>
          </a:p>
        </p:txBody>
      </p:sp>
      <p:sp>
        <p:nvSpPr>
          <p:cNvPr id="190483" name="Text Box 19"/>
          <p:cNvSpPr txBox="1">
            <a:spLocks noChangeArrowheads="1"/>
          </p:cNvSpPr>
          <p:nvPr/>
        </p:nvSpPr>
        <p:spPr bwMode="auto">
          <a:xfrm rot="-4276547">
            <a:off x="381000" y="2713038"/>
            <a:ext cx="3965575" cy="64135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lvl="1">
              <a:spcBef>
                <a:spcPct val="50000"/>
              </a:spcBef>
              <a:defRPr/>
            </a:pPr>
            <a:r>
              <a:rPr lang="en-US" sz="3600" b="1">
                <a:solidFill>
                  <a:srgbClr val="FFFFFF"/>
                </a:solidFill>
                <a:latin typeface="Times New Roman" pitchFamily="-111" charset="0"/>
                <a:ea typeface="+mn-ea"/>
                <a:cs typeface="+mn-cs"/>
              </a:rPr>
              <a:t>Restoring 3-6</a:t>
            </a:r>
          </a:p>
        </p:txBody>
      </p:sp>
      <p:sp>
        <p:nvSpPr>
          <p:cNvPr id="190484" name="Text Box 20"/>
          <p:cNvSpPr txBox="1">
            <a:spLocks noChangeArrowheads="1"/>
          </p:cNvSpPr>
          <p:nvPr/>
        </p:nvSpPr>
        <p:spPr bwMode="auto">
          <a:xfrm>
            <a:off x="1981200" y="4648200"/>
            <a:ext cx="2286000" cy="822325"/>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en-US" b="1">
                <a:solidFill>
                  <a:srgbClr val="FFFFFF"/>
                </a:solidFill>
                <a:latin typeface="Times New Roman" pitchFamily="-111" charset="0"/>
                <a:ea typeface="+mn-ea"/>
                <a:cs typeface="+mn-cs"/>
              </a:rPr>
              <a:t>Redirecting     7-10</a:t>
            </a:r>
          </a:p>
        </p:txBody>
      </p:sp>
      <p:sp>
        <p:nvSpPr>
          <p:cNvPr id="190485" name="Line 21"/>
          <p:cNvSpPr>
            <a:spLocks noChangeShapeType="1"/>
          </p:cNvSpPr>
          <p:nvPr/>
        </p:nvSpPr>
        <p:spPr bwMode="auto">
          <a:xfrm>
            <a:off x="5080000" y="406400"/>
            <a:ext cx="0" cy="1016000"/>
          </a:xfrm>
          <a:prstGeom prst="line">
            <a:avLst/>
          </a:prstGeom>
          <a:noFill/>
          <a:ln w="57150">
            <a:solidFill>
              <a:srgbClr val="FFFFFF"/>
            </a:solidFill>
            <a:round/>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190486" name="Text Box 22"/>
          <p:cNvSpPr txBox="1">
            <a:spLocks noChangeArrowheads="1"/>
          </p:cNvSpPr>
          <p:nvPr/>
        </p:nvSpPr>
        <p:spPr bwMode="auto">
          <a:xfrm>
            <a:off x="2667000" y="5426075"/>
            <a:ext cx="9144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en-US" b="1">
                <a:solidFill>
                  <a:srgbClr val="FFFFFF"/>
                </a:solidFill>
                <a:latin typeface="Times New Roman" pitchFamily="-111" charset="0"/>
                <a:ea typeface="+mn-ea"/>
                <a:cs typeface="+mn-cs"/>
              </a:rPr>
              <a:t>Ezra</a:t>
            </a:r>
          </a:p>
        </p:txBody>
      </p:sp>
      <p:sp>
        <p:nvSpPr>
          <p:cNvPr id="190487" name="Text Box 23"/>
          <p:cNvSpPr txBox="1">
            <a:spLocks noChangeArrowheads="1"/>
          </p:cNvSpPr>
          <p:nvPr/>
        </p:nvSpPr>
        <p:spPr bwMode="auto">
          <a:xfrm>
            <a:off x="533400" y="5426075"/>
            <a:ext cx="17526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en-US" b="1">
                <a:solidFill>
                  <a:srgbClr val="FFFFFF"/>
                </a:solidFill>
                <a:latin typeface="Times New Roman" pitchFamily="-111" charset="0"/>
                <a:ea typeface="+mn-ea"/>
                <a:cs typeface="+mn-cs"/>
              </a:rPr>
              <a:t>Zerubbabel</a:t>
            </a:r>
          </a:p>
        </p:txBody>
      </p:sp>
      <p:sp>
        <p:nvSpPr>
          <p:cNvPr id="190488" name="Line 24"/>
          <p:cNvSpPr>
            <a:spLocks noChangeShapeType="1"/>
          </p:cNvSpPr>
          <p:nvPr/>
        </p:nvSpPr>
        <p:spPr bwMode="auto">
          <a:xfrm>
            <a:off x="5791200" y="4648200"/>
            <a:ext cx="0" cy="1314450"/>
          </a:xfrm>
          <a:prstGeom prst="line">
            <a:avLst/>
          </a:prstGeom>
          <a:noFill/>
          <a:ln w="57150">
            <a:solidFill>
              <a:srgbClr val="FFFFFF"/>
            </a:solidFill>
            <a:round/>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190489" name="Line 25"/>
          <p:cNvSpPr>
            <a:spLocks noChangeShapeType="1"/>
          </p:cNvSpPr>
          <p:nvPr/>
        </p:nvSpPr>
        <p:spPr bwMode="auto">
          <a:xfrm flipH="1">
            <a:off x="2257425" y="4648200"/>
            <a:ext cx="0" cy="1905000"/>
          </a:xfrm>
          <a:prstGeom prst="line">
            <a:avLst/>
          </a:prstGeom>
          <a:noFill/>
          <a:ln w="57150">
            <a:solidFill>
              <a:srgbClr val="FFFFFF"/>
            </a:solidFill>
            <a:round/>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190490" name="Line 26"/>
          <p:cNvSpPr>
            <a:spLocks noChangeShapeType="1"/>
          </p:cNvSpPr>
          <p:nvPr/>
        </p:nvSpPr>
        <p:spPr bwMode="auto">
          <a:xfrm flipH="1">
            <a:off x="4010025" y="4610100"/>
            <a:ext cx="0" cy="1905000"/>
          </a:xfrm>
          <a:prstGeom prst="line">
            <a:avLst/>
          </a:prstGeom>
          <a:noFill/>
          <a:ln w="57150">
            <a:solidFill>
              <a:srgbClr val="FFFFFF"/>
            </a:solidFill>
            <a:round/>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190491" name="Rectangle 27"/>
          <p:cNvSpPr>
            <a:spLocks noChangeArrowheads="1"/>
          </p:cNvSpPr>
          <p:nvPr/>
        </p:nvSpPr>
        <p:spPr bwMode="auto">
          <a:xfrm>
            <a:off x="536575" y="4648200"/>
            <a:ext cx="7029450" cy="771525"/>
          </a:xfrm>
          <a:prstGeom prst="rect">
            <a:avLst/>
          </a:prstGeom>
          <a:noFill/>
          <a:ln w="57150">
            <a:solidFill>
              <a:srgbClr val="FFFFFF"/>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p>
        </p:txBody>
      </p:sp>
      <p:sp>
        <p:nvSpPr>
          <p:cNvPr id="190492" name="Rectangle 28"/>
          <p:cNvSpPr>
            <a:spLocks noChangeArrowheads="1"/>
          </p:cNvSpPr>
          <p:nvPr/>
        </p:nvSpPr>
        <p:spPr bwMode="auto">
          <a:xfrm>
            <a:off x="533400" y="5953125"/>
            <a:ext cx="7032625" cy="561975"/>
          </a:xfrm>
          <a:prstGeom prst="rect">
            <a:avLst/>
          </a:prstGeom>
          <a:noFill/>
          <a:ln w="57150">
            <a:solidFill>
              <a:srgbClr val="FFFFFF"/>
            </a:solidFill>
            <a:miter lim="800000"/>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p>
        </p:txBody>
      </p:sp>
      <p:sp>
        <p:nvSpPr>
          <p:cNvPr id="190493" name="Line 29"/>
          <p:cNvSpPr>
            <a:spLocks noChangeShapeType="1"/>
          </p:cNvSpPr>
          <p:nvPr/>
        </p:nvSpPr>
        <p:spPr bwMode="auto">
          <a:xfrm flipH="1">
            <a:off x="6743700" y="5448300"/>
            <a:ext cx="0" cy="1104900"/>
          </a:xfrm>
          <a:prstGeom prst="line">
            <a:avLst/>
          </a:prstGeom>
          <a:noFill/>
          <a:ln w="57150">
            <a:solidFill>
              <a:srgbClr val="FFFFFF"/>
            </a:solidFill>
            <a:round/>
            <a:headEnd/>
            <a:tailEnd/>
          </a:ln>
          <a:effectLst>
            <a:outerShdw blurRad="63500" dist="38099" dir="2700000" algn="ctr" rotWithShape="0">
              <a:srgbClr val="000000">
                <a:alpha val="74997"/>
              </a:srgbClr>
            </a:outerShdw>
          </a:effectLst>
          <a:extLst>
            <a:ext uri="{909E8E84-426E-40dd-AFC4-6F175D3DCCD1}">
              <a14:hiddenFill xmlns:a14="http://schemas.microsoft.com/office/drawing/2010/main" xmlns="">
                <a:noFill/>
              </a14:hiddenFill>
            </a:ext>
          </a:extLst>
        </p:spPr>
        <p:txBody>
          <a:bodyPr/>
          <a:lstStyle/>
          <a:p>
            <a:pPr>
              <a:defRPr/>
            </a:pPr>
            <a:endParaRPr lang="en-US"/>
          </a:p>
        </p:txBody>
      </p:sp>
      <p:sp>
        <p:nvSpPr>
          <p:cNvPr id="190494" name="Text Box 30"/>
          <p:cNvSpPr txBox="1">
            <a:spLocks noChangeArrowheads="1"/>
          </p:cNvSpPr>
          <p:nvPr/>
        </p:nvSpPr>
        <p:spPr bwMode="auto">
          <a:xfrm>
            <a:off x="2286000" y="5943600"/>
            <a:ext cx="1676400" cy="57943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en-US" sz="3200" b="1">
                <a:solidFill>
                  <a:srgbClr val="FFFFFF"/>
                </a:solidFill>
                <a:latin typeface="Times New Roman" pitchFamily="-111" charset="0"/>
                <a:ea typeface="+mn-ea"/>
                <a:cs typeface="+mn-cs"/>
              </a:rPr>
              <a:t>457</a:t>
            </a:r>
          </a:p>
        </p:txBody>
      </p:sp>
      <p:sp>
        <p:nvSpPr>
          <p:cNvPr id="190495" name="Text Box 31"/>
          <p:cNvSpPr txBox="1">
            <a:spLocks noChangeArrowheads="1"/>
          </p:cNvSpPr>
          <p:nvPr/>
        </p:nvSpPr>
        <p:spPr bwMode="auto">
          <a:xfrm>
            <a:off x="533400" y="5943600"/>
            <a:ext cx="1676400" cy="579438"/>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spcBef>
                <a:spcPct val="50000"/>
              </a:spcBef>
              <a:defRPr/>
            </a:pPr>
            <a:r>
              <a:rPr lang="en-US" sz="3200" b="1">
                <a:solidFill>
                  <a:srgbClr val="FFFFFF"/>
                </a:solidFill>
                <a:latin typeface="Times New Roman" pitchFamily="-111" charset="0"/>
                <a:ea typeface="+mn-ea"/>
                <a:cs typeface="+mn-cs"/>
              </a:rPr>
              <a:t>537</a:t>
            </a:r>
          </a:p>
        </p:txBody>
      </p:sp>
      <p:sp>
        <p:nvSpPr>
          <p:cNvPr id="32" name="Title 31"/>
          <p:cNvSpPr>
            <a:spLocks noGrp="1"/>
          </p:cNvSpPr>
          <p:nvPr>
            <p:ph type="title" idx="4294967295"/>
          </p:nvPr>
        </p:nvSpPr>
        <p:spPr>
          <a:xfrm>
            <a:off x="0" y="0"/>
            <a:ext cx="8305800" cy="685800"/>
          </a:xfrm>
        </p:spPr>
        <p:txBody>
          <a:bodyPr/>
          <a:lstStyle/>
          <a:p>
            <a:pPr>
              <a:defRPr/>
            </a:pPr>
            <a:r>
              <a:rPr lang="en-US" sz="2800"/>
              <a:t>Ezra 7-10</a:t>
            </a:r>
          </a:p>
        </p:txBody>
      </p:sp>
      <p:pic>
        <p:nvPicPr>
          <p:cNvPr id="108576" name="Picture 33" descr="ezra1250719541.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953000" y="1066800"/>
            <a:ext cx="380365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190494"/>
                                        </p:tgtEl>
                                        <p:attrNameLst>
                                          <p:attrName>style.visibility</p:attrName>
                                        </p:attrNameLst>
                                      </p:cBhvr>
                                      <p:to>
                                        <p:strVal val="visible"/>
                                      </p:to>
                                    </p:set>
                                    <p:animEffect transition="in" filter="dissolve">
                                      <p:cBhvr>
                                        <p:cTn id="7" dur="500"/>
                                        <p:tgtEl>
                                          <p:spTgt spid="190494"/>
                                        </p:tgtEl>
                                      </p:cBhvr>
                                    </p:animEffect>
                                  </p:childTnLst>
                                </p:cTn>
                              </p:par>
                            </p:childTnLst>
                          </p:cTn>
                        </p:par>
                        <p:par>
                          <p:cTn id="8" fill="hold" nodeType="afterGroup">
                            <p:stCondLst>
                              <p:cond delay="1500"/>
                            </p:stCondLst>
                            <p:childTnLst>
                              <p:par>
                                <p:cTn id="9" presetID="9" presetClass="entr" presetSubtype="0" fill="hold" grpId="0" nodeType="afterEffect">
                                  <p:stCondLst>
                                    <p:cond delay="3000"/>
                                  </p:stCondLst>
                                  <p:childTnLst>
                                    <p:set>
                                      <p:cBhvr>
                                        <p:cTn id="10" dur="1" fill="hold">
                                          <p:stCondLst>
                                            <p:cond delay="0"/>
                                          </p:stCondLst>
                                        </p:cTn>
                                        <p:tgtEl>
                                          <p:spTgt spid="190486"/>
                                        </p:tgtEl>
                                        <p:attrNameLst>
                                          <p:attrName>style.visibility</p:attrName>
                                        </p:attrNameLst>
                                      </p:cBhvr>
                                      <p:to>
                                        <p:strVal val="visible"/>
                                      </p:to>
                                    </p:set>
                                    <p:animEffect transition="in" filter="dissolve">
                                      <p:cBhvr>
                                        <p:cTn id="11" dur="500"/>
                                        <p:tgtEl>
                                          <p:spTgt spid="190486"/>
                                        </p:tgtEl>
                                      </p:cBhvr>
                                    </p:animEffect>
                                  </p:childTnLst>
                                </p:cTn>
                              </p:par>
                            </p:childTnLst>
                          </p:cTn>
                        </p:par>
                        <p:par>
                          <p:cTn id="12" fill="hold" nodeType="afterGroup">
                            <p:stCondLst>
                              <p:cond delay="5000"/>
                            </p:stCondLst>
                            <p:childTnLst>
                              <p:par>
                                <p:cTn id="13" presetID="9" presetClass="entr" presetSubtype="0" fill="hold" grpId="0" nodeType="afterEffect">
                                  <p:stCondLst>
                                    <p:cond delay="3000"/>
                                  </p:stCondLst>
                                  <p:childTnLst>
                                    <p:set>
                                      <p:cBhvr>
                                        <p:cTn id="14" dur="1" fill="hold">
                                          <p:stCondLst>
                                            <p:cond delay="0"/>
                                          </p:stCondLst>
                                        </p:cTn>
                                        <p:tgtEl>
                                          <p:spTgt spid="190484"/>
                                        </p:tgtEl>
                                        <p:attrNameLst>
                                          <p:attrName>style.visibility</p:attrName>
                                        </p:attrNameLst>
                                      </p:cBhvr>
                                      <p:to>
                                        <p:strVal val="visible"/>
                                      </p:to>
                                    </p:set>
                                    <p:animEffect transition="in" filter="dissolve">
                                      <p:cBhvr>
                                        <p:cTn id="15" dur="500"/>
                                        <p:tgtEl>
                                          <p:spTgt spid="190484"/>
                                        </p:tgtEl>
                                      </p:cBhvr>
                                    </p:animEffect>
                                  </p:childTnLst>
                                </p:cTn>
                              </p:par>
                            </p:childTnLst>
                          </p:cTn>
                        </p:par>
                        <p:par>
                          <p:cTn id="16" fill="hold" nodeType="afterGroup">
                            <p:stCondLst>
                              <p:cond delay="8500"/>
                            </p:stCondLst>
                            <p:childTnLst>
                              <p:par>
                                <p:cTn id="17" presetID="9" presetClass="entr" presetSubtype="0" fill="hold" grpId="0" nodeType="afterEffect">
                                  <p:stCondLst>
                                    <p:cond delay="3000"/>
                                  </p:stCondLst>
                                  <p:childTnLst>
                                    <p:set>
                                      <p:cBhvr>
                                        <p:cTn id="18" dur="1" fill="hold">
                                          <p:stCondLst>
                                            <p:cond delay="0"/>
                                          </p:stCondLst>
                                        </p:cTn>
                                        <p:tgtEl>
                                          <p:spTgt spid="190480"/>
                                        </p:tgtEl>
                                        <p:attrNameLst>
                                          <p:attrName>style.visibility</p:attrName>
                                        </p:attrNameLst>
                                      </p:cBhvr>
                                      <p:to>
                                        <p:strVal val="visible"/>
                                      </p:to>
                                    </p:set>
                                    <p:animEffect transition="in" filter="dissolve">
                                      <p:cBhvr>
                                        <p:cTn id="19" dur="500"/>
                                        <p:tgtEl>
                                          <p:spTgt spid="190480"/>
                                        </p:tgtEl>
                                      </p:cBhvr>
                                    </p:animEffect>
                                  </p:childTnLst>
                                </p:cTn>
                              </p:par>
                            </p:childTnLst>
                          </p:cTn>
                        </p:par>
                        <p:par>
                          <p:cTn id="20" fill="hold" nodeType="afterGroup">
                            <p:stCondLst>
                              <p:cond delay="12000"/>
                            </p:stCondLst>
                            <p:childTnLst>
                              <p:par>
                                <p:cTn id="21" presetID="9" presetClass="entr" presetSubtype="0" fill="hold" grpId="0" nodeType="afterEffect">
                                  <p:stCondLst>
                                    <p:cond delay="2000"/>
                                  </p:stCondLst>
                                  <p:childTnLst>
                                    <p:set>
                                      <p:cBhvr>
                                        <p:cTn id="22" dur="1" fill="hold">
                                          <p:stCondLst>
                                            <p:cond delay="0"/>
                                          </p:stCondLst>
                                        </p:cTn>
                                        <p:tgtEl>
                                          <p:spTgt spid="190481"/>
                                        </p:tgtEl>
                                        <p:attrNameLst>
                                          <p:attrName>style.visibility</p:attrName>
                                        </p:attrNameLst>
                                      </p:cBhvr>
                                      <p:to>
                                        <p:strVal val="visible"/>
                                      </p:to>
                                    </p:set>
                                    <p:animEffect transition="in" filter="dissolve">
                                      <p:cBhvr>
                                        <p:cTn id="23" dur="500"/>
                                        <p:tgtEl>
                                          <p:spTgt spid="190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80" grpId="0" autoUpdateAnimBg="0"/>
      <p:bldP spid="190481" grpId="0" autoUpdateAnimBg="0"/>
      <p:bldP spid="190484" grpId="0" autoUpdateAnimBg="0"/>
      <p:bldP spid="190486" grpId="0" autoUpdateAnimBg="0"/>
      <p:bldP spid="190494"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3"/>
          <p:cNvSpPr>
            <a:spLocks noChangeArrowheads="1"/>
          </p:cNvSpPr>
          <p:nvPr/>
        </p:nvSpPr>
        <p:spPr bwMode="auto">
          <a:xfrm>
            <a:off x="0" y="0"/>
            <a:ext cx="9144000" cy="6858000"/>
          </a:xfrm>
          <a:prstGeom prst="rect">
            <a:avLst/>
          </a:prstGeom>
          <a:solidFill>
            <a:schemeClr val="bg2"/>
          </a:solidFill>
          <a:ln w="12700" cap="sq">
            <a:solidFill>
              <a:schemeClr val="tx1"/>
            </a:solidFill>
            <a:round/>
            <a:headEnd type="none" w="sm" len="sm"/>
            <a:tailEnd type="none" w="sm" len="sm"/>
          </a:ln>
        </p:spPr>
        <p:txBody>
          <a:bodyPr wrap="none"/>
          <a:lstStyle/>
          <a:p>
            <a:endParaRPr lang="en-US"/>
          </a:p>
        </p:txBody>
      </p:sp>
      <p:pic>
        <p:nvPicPr>
          <p:cNvPr id="110594" name="Picture 1" descr="ezra_reads_gallery.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24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le 4"/>
          <p:cNvSpPr>
            <a:spLocks noGrp="1"/>
          </p:cNvSpPr>
          <p:nvPr>
            <p:ph type="title" idx="4294967295"/>
          </p:nvPr>
        </p:nvSpPr>
        <p:spPr>
          <a:xfrm>
            <a:off x="0" y="6172200"/>
            <a:ext cx="9144000" cy="609600"/>
          </a:xfrm>
        </p:spPr>
        <p:txBody>
          <a:bodyPr/>
          <a:lstStyle/>
          <a:p>
            <a:pPr algn="ctr">
              <a:defRPr/>
            </a:pPr>
            <a:r>
              <a:rPr lang="zh-TW" altLang="en-US" sz="2800" b="1" dirty="0">
                <a:solidFill>
                  <a:srgbClr val="FFFFFF"/>
                </a:solidFill>
                <a:latin typeface="Arial" charset="0"/>
                <a:cs typeface="Arial" charset="0"/>
              </a:rPr>
              <a:t>宣讀律法帶來了復興</a:t>
            </a:r>
            <a:endParaRPr lang="en-US" sz="2800" b="1" dirty="0">
              <a:solidFill>
                <a:srgbClr val="FFFFFF"/>
              </a:solidFill>
              <a:latin typeface="Arial" charset="0"/>
              <a:cs typeface="Arial"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9144000" cy="1143000"/>
          </a:xfrm>
          <a:solidFill>
            <a:srgbClr val="FFFFFF"/>
          </a:solidFill>
          <a:ln>
            <a:solidFill>
              <a:srgbClr val="000000"/>
            </a:solidFill>
          </a:ln>
        </p:spPr>
        <p:txBody>
          <a:bodyPr anchor="ctr" anchorCtr="1"/>
          <a:lstStyle/>
          <a:p>
            <a:pPr algn="ctr" eaLnBrk="1" hangingPunct="1">
              <a:defRPr/>
            </a:pPr>
            <a:r>
              <a:rPr lang="zh-TW" altLang="en-US" sz="3600" b="1">
                <a:solidFill>
                  <a:schemeClr val="bg1"/>
                </a:solidFill>
                <a:latin typeface="Arial Black" charset="0"/>
                <a:ea typeface="ＭＳ Ｐゴシック" charset="0"/>
                <a:cs typeface="Times New Roman" charset="0"/>
              </a:rPr>
              <a:t>神在以斯拉記中准許離婚</a:t>
            </a:r>
            <a:r>
              <a:rPr lang="en-US" altLang="zh-CN" sz="3600" b="1">
                <a:solidFill>
                  <a:schemeClr val="bg1"/>
                </a:solidFill>
                <a:latin typeface="Arial Black" charset="0"/>
                <a:ea typeface="ＭＳ Ｐゴシック" charset="0"/>
                <a:cs typeface="Times New Roman" charset="0"/>
              </a:rPr>
              <a:t>?</a:t>
            </a:r>
            <a:endParaRPr lang="en-US" sz="3600" b="1">
              <a:solidFill>
                <a:schemeClr val="bg1"/>
              </a:solidFill>
              <a:latin typeface="Arial Black" charset="0"/>
              <a:ea typeface="ＭＳ Ｐゴシック" charset="0"/>
              <a:cs typeface="Times New Roman" charset="0"/>
            </a:endParaRPr>
          </a:p>
        </p:txBody>
      </p:sp>
      <p:sp>
        <p:nvSpPr>
          <p:cNvPr id="111619" name="Text Box 4"/>
          <p:cNvSpPr txBox="1">
            <a:spLocks noChangeArrowheads="1"/>
          </p:cNvSpPr>
          <p:nvPr/>
        </p:nvSpPr>
        <p:spPr bwMode="auto">
          <a:xfrm>
            <a:off x="8412163" y="0"/>
            <a:ext cx="73183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solidFill>
                  <a:schemeClr val="bg1"/>
                </a:solidFill>
              </a:rPr>
              <a:t>294</a:t>
            </a:r>
          </a:p>
        </p:txBody>
      </p:sp>
      <p:sp>
        <p:nvSpPr>
          <p:cNvPr id="31750" name="Rectangle 6"/>
          <p:cNvSpPr>
            <a:spLocks noChangeArrowheads="1"/>
          </p:cNvSpPr>
          <p:nvPr/>
        </p:nvSpPr>
        <p:spPr bwMode="auto">
          <a:xfrm>
            <a:off x="381000" y="2133600"/>
            <a:ext cx="8196263"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zh-CN" altLang="en-US">
                <a:solidFill>
                  <a:schemeClr val="bg2"/>
                </a:solidFill>
              </a:rPr>
              <a:t>该</a:t>
            </a:r>
            <a:r>
              <a:rPr lang="zh-TW" altLang="en-US">
                <a:solidFill>
                  <a:schemeClr val="bg2"/>
                </a:solidFill>
              </a:rPr>
              <a:t>經文</a:t>
            </a:r>
            <a:r>
              <a:rPr lang="zh-CN" altLang="en-US">
                <a:solidFill>
                  <a:schemeClr val="bg2"/>
                </a:solidFill>
              </a:rPr>
              <a:t>没有具体说上帝批准离婚。一种解决方案可能为</a:t>
            </a:r>
            <a:r>
              <a:rPr lang="zh-TW" altLang="en-US">
                <a:solidFill>
                  <a:schemeClr val="bg2"/>
                </a:solidFill>
              </a:rPr>
              <a:t>让</a:t>
            </a:r>
            <a:r>
              <a:rPr lang="en-US" altLang="zh-CN">
                <a:solidFill>
                  <a:schemeClr val="bg2"/>
                </a:solidFill>
              </a:rPr>
              <a:t>113</a:t>
            </a:r>
            <a:r>
              <a:rPr lang="zh-CN" altLang="en-US">
                <a:solidFill>
                  <a:schemeClr val="bg2"/>
                </a:solidFill>
              </a:rPr>
              <a:t>人</a:t>
            </a:r>
            <a:r>
              <a:rPr lang="zh-TW" altLang="en-US">
                <a:solidFill>
                  <a:schemeClr val="bg2"/>
                </a:solidFill>
              </a:rPr>
              <a:t>和</a:t>
            </a:r>
            <a:r>
              <a:rPr lang="zh-CN" altLang="en-US">
                <a:solidFill>
                  <a:schemeClr val="bg2"/>
                </a:solidFill>
              </a:rPr>
              <a:t>他们的家人离开</a:t>
            </a:r>
            <a:r>
              <a:rPr lang="zh-TW" altLang="en-US">
                <a:solidFill>
                  <a:schemeClr val="bg2"/>
                </a:solidFill>
              </a:rPr>
              <a:t>这</a:t>
            </a:r>
            <a:r>
              <a:rPr lang="zh-CN" altLang="en-US">
                <a:solidFill>
                  <a:schemeClr val="bg2"/>
                </a:solidFill>
              </a:rPr>
              <a:t>社</a:t>
            </a:r>
            <a:r>
              <a:rPr lang="zh-TW" altLang="en-US">
                <a:solidFill>
                  <a:schemeClr val="bg2"/>
                </a:solidFill>
              </a:rPr>
              <a:t>区</a:t>
            </a:r>
            <a:r>
              <a:rPr lang="zh-CN" altLang="en-US">
                <a:solidFill>
                  <a:schemeClr val="bg2"/>
                </a:solidFill>
              </a:rPr>
              <a:t>。然而，对于论证起见，下面提供</a:t>
            </a:r>
            <a:r>
              <a:rPr lang="zh-TW" altLang="en-US">
                <a:solidFill>
                  <a:schemeClr val="bg2"/>
                </a:solidFill>
              </a:rPr>
              <a:t>了</a:t>
            </a:r>
            <a:r>
              <a:rPr lang="zh-CN" altLang="en-US">
                <a:solidFill>
                  <a:schemeClr val="bg2"/>
                </a:solidFill>
              </a:rPr>
              <a:t>其他原因</a:t>
            </a:r>
            <a:r>
              <a:rPr lang="en-US" altLang="zh-CN">
                <a:solidFill>
                  <a:schemeClr val="bg2"/>
                </a:solidFill>
              </a:rPr>
              <a:t>...</a:t>
            </a:r>
          </a:p>
          <a:p>
            <a:br>
              <a:rPr lang="en-US" altLang="zh-CN">
                <a:solidFill>
                  <a:schemeClr val="bg2"/>
                </a:solidFill>
              </a:rPr>
            </a:br>
            <a:r>
              <a:rPr lang="zh-CN" altLang="en-US">
                <a:solidFill>
                  <a:schemeClr val="bg2"/>
                </a:solidFill>
              </a:rPr>
              <a:t>该</a:t>
            </a:r>
            <a:r>
              <a:rPr lang="zh-TW" altLang="en-US">
                <a:solidFill>
                  <a:schemeClr val="bg2"/>
                </a:solidFill>
              </a:rPr>
              <a:t>記錄</a:t>
            </a:r>
            <a:r>
              <a:rPr lang="zh-CN" altLang="en-US">
                <a:solidFill>
                  <a:schemeClr val="bg2"/>
                </a:solidFill>
              </a:rPr>
              <a:t>足以说明维持神的约民</a:t>
            </a:r>
            <a:r>
              <a:rPr lang="zh-TW" altLang="en-US">
                <a:solidFill>
                  <a:schemeClr val="bg2"/>
                </a:solidFill>
              </a:rPr>
              <a:t>的</a:t>
            </a:r>
            <a:r>
              <a:rPr lang="zh-CN" altLang="en-US">
                <a:solidFill>
                  <a:schemeClr val="bg2"/>
                </a:solidFill>
              </a:rPr>
              <a:t>纯</a:t>
            </a:r>
            <a:r>
              <a:rPr lang="zh-TW" altLang="en-US">
                <a:solidFill>
                  <a:schemeClr val="bg2"/>
                </a:solidFill>
              </a:rPr>
              <a:t>潔</a:t>
            </a:r>
            <a:r>
              <a:rPr lang="zh-CN" altLang="en-US">
                <a:solidFill>
                  <a:schemeClr val="bg2"/>
                </a:solidFill>
              </a:rPr>
              <a:t>甚至比保持某些个别家庭完整</a:t>
            </a:r>
            <a:r>
              <a:rPr lang="zh-TW" altLang="en-US">
                <a:solidFill>
                  <a:schemeClr val="bg2"/>
                </a:solidFill>
              </a:rPr>
              <a:t>更</a:t>
            </a:r>
            <a:r>
              <a:rPr lang="zh-CN" altLang="en-US">
                <a:solidFill>
                  <a:schemeClr val="bg2"/>
                </a:solidFill>
              </a:rPr>
              <a:t>重要。</a:t>
            </a:r>
            <a:endParaRPr lang="en-US" altLang="zh-CN">
              <a:solidFill>
                <a:schemeClr val="bg2"/>
              </a:solidFill>
            </a:endParaRPr>
          </a:p>
          <a:p>
            <a:br>
              <a:rPr lang="zh-CN" altLang="en-US">
                <a:solidFill>
                  <a:schemeClr val="bg2"/>
                </a:solidFill>
              </a:rPr>
            </a:br>
            <a:r>
              <a:rPr lang="zh-CN" altLang="en-US">
                <a:solidFill>
                  <a:schemeClr val="bg2"/>
                </a:solidFill>
              </a:rPr>
              <a:t>尽管</a:t>
            </a:r>
            <a:r>
              <a:rPr lang="en-US" altLang="zh-CN">
                <a:solidFill>
                  <a:schemeClr val="bg2"/>
                </a:solidFill>
              </a:rPr>
              <a:t>113</a:t>
            </a:r>
            <a:r>
              <a:rPr lang="zh-TW" altLang="en-US">
                <a:solidFill>
                  <a:schemeClr val="bg2"/>
                </a:solidFill>
              </a:rPr>
              <a:t>个</a:t>
            </a:r>
            <a:r>
              <a:rPr lang="zh-CN" altLang="en-US">
                <a:solidFill>
                  <a:schemeClr val="bg2"/>
                </a:solidFill>
              </a:rPr>
              <a:t>男子似乎是一个小数目</a:t>
            </a:r>
            <a:r>
              <a:rPr lang="zh-TW" altLang="en-US">
                <a:solidFill>
                  <a:schemeClr val="bg2"/>
                </a:solidFill>
              </a:rPr>
              <a:t>，但</a:t>
            </a:r>
            <a:r>
              <a:rPr lang="zh-CN" altLang="en-US">
                <a:solidFill>
                  <a:schemeClr val="bg2"/>
                </a:solidFill>
              </a:rPr>
              <a:t>因</a:t>
            </a:r>
            <a:r>
              <a:rPr lang="zh-TW" altLang="en-US">
                <a:solidFill>
                  <a:schemeClr val="bg2"/>
                </a:solidFill>
              </a:rPr>
              <a:t>包括了</a:t>
            </a:r>
            <a:r>
              <a:rPr lang="zh-CN" altLang="en-US">
                <a:solidFill>
                  <a:schemeClr val="bg2"/>
                </a:solidFill>
              </a:rPr>
              <a:t>领导人，通婚是肯定会进一步蔓延到所有</a:t>
            </a:r>
            <a:r>
              <a:rPr lang="zh-TW" altLang="en-US">
                <a:solidFill>
                  <a:schemeClr val="bg2"/>
                </a:solidFill>
              </a:rPr>
              <a:t>平</a:t>
            </a:r>
            <a:r>
              <a:rPr lang="zh-CN" altLang="en-US">
                <a:solidFill>
                  <a:schemeClr val="bg2"/>
                </a:solidFill>
              </a:rPr>
              <a:t>民</a:t>
            </a:r>
            <a:r>
              <a:rPr lang="zh-TW" altLang="en-US">
                <a:solidFill>
                  <a:schemeClr val="bg2"/>
                </a:solidFill>
              </a:rPr>
              <a:t>，正如</a:t>
            </a:r>
            <a:r>
              <a:rPr lang="zh-CN" altLang="en-US">
                <a:solidFill>
                  <a:schemeClr val="bg2"/>
                </a:solidFill>
              </a:rPr>
              <a:t>曾在埃及与以色列王国的北部犹太人社区发生的事情。</a:t>
            </a:r>
          </a:p>
        </p:txBody>
      </p:sp>
      <p:sp>
        <p:nvSpPr>
          <p:cNvPr id="111621" name="Rectangle 8"/>
          <p:cNvSpPr>
            <a:spLocks noChangeArrowheads="1"/>
          </p:cNvSpPr>
          <p:nvPr/>
        </p:nvSpPr>
        <p:spPr bwMode="auto">
          <a:xfrm>
            <a:off x="381000" y="914400"/>
            <a:ext cx="8294688" cy="10668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ctr">
              <a:lnSpc>
                <a:spcPct val="90000"/>
              </a:lnSpc>
              <a:spcBef>
                <a:spcPct val="20000"/>
              </a:spcBef>
              <a:buClr>
                <a:schemeClr val="accent1"/>
              </a:buClr>
              <a:buSzPct val="80000"/>
            </a:pPr>
            <a:r>
              <a:rPr lang="zh-TW" altLang="en-US" b="1" i="1">
                <a:solidFill>
                  <a:srgbClr val="FFFFFF"/>
                </a:solidFill>
                <a:latin typeface="Arial Narrow" charset="0"/>
                <a:cs typeface="Times New Roman" charset="0"/>
              </a:rPr>
              <a:t>問題</a:t>
            </a:r>
            <a:r>
              <a:rPr lang="en-US" altLang="zh-CN" b="1" i="1">
                <a:solidFill>
                  <a:srgbClr val="FFFFFF"/>
                </a:solidFill>
                <a:latin typeface="Arial Narrow" charset="0"/>
                <a:cs typeface="Times New Roman" charset="0"/>
              </a:rPr>
              <a:t>:</a:t>
            </a:r>
            <a:r>
              <a:rPr lang="zh-CN" altLang="en-US"/>
              <a:t>神怎能他在其他地方不赞成离婚</a:t>
            </a:r>
            <a:r>
              <a:rPr lang="zh-TW" altLang="en-US"/>
              <a:t>，</a:t>
            </a:r>
            <a:r>
              <a:rPr lang="zh-CN" altLang="en-US"/>
              <a:t>甚至明确地说，</a:t>
            </a:r>
            <a:r>
              <a:rPr lang="zh-TW" altLang="en-US"/>
              <a:t>「</a:t>
            </a:r>
            <a:r>
              <a:rPr lang="zh-CN" altLang="en-US"/>
              <a:t>我讨厌离婚</a:t>
            </a:r>
            <a:r>
              <a:rPr lang="zh-TW" altLang="en-US"/>
              <a:t>」，卻又在</a:t>
            </a:r>
            <a:r>
              <a:rPr lang="zh-CN" altLang="en-US"/>
              <a:t>这里批准</a:t>
            </a:r>
            <a:r>
              <a:rPr lang="en-US" altLang="zh-CN" b="1" i="1">
                <a:solidFill>
                  <a:srgbClr val="FFFFFF"/>
                </a:solidFill>
                <a:latin typeface="Arial Narrow" charset="0"/>
                <a:cs typeface="Times New Roman" charset="0"/>
              </a:rPr>
              <a:t>(</a:t>
            </a:r>
            <a:r>
              <a:rPr lang="zh-TW" altLang="en-US" b="1" i="1">
                <a:solidFill>
                  <a:srgbClr val="FFFFFF"/>
                </a:solidFill>
                <a:latin typeface="Arial Narrow" charset="0"/>
                <a:cs typeface="Times New Roman" charset="0"/>
              </a:rPr>
              <a:t>馬拉基</a:t>
            </a:r>
            <a:r>
              <a:rPr lang="en-US" altLang="zh-CN" b="1" i="1">
                <a:solidFill>
                  <a:srgbClr val="FFFFFF"/>
                </a:solidFill>
                <a:latin typeface="Arial Narrow" charset="0"/>
                <a:cs typeface="Times New Roman" charset="0"/>
              </a:rPr>
              <a:t>. 2:16; </a:t>
            </a:r>
            <a:r>
              <a:rPr lang="zh-TW" altLang="en-US" b="1" i="1">
                <a:solidFill>
                  <a:srgbClr val="FFFFFF"/>
                </a:solidFill>
                <a:latin typeface="Arial Narrow" charset="0"/>
                <a:cs typeface="Times New Roman" charset="0"/>
              </a:rPr>
              <a:t>參馬太福音</a:t>
            </a:r>
            <a:r>
              <a:rPr lang="en-US" altLang="zh-CN" b="1" i="1">
                <a:solidFill>
                  <a:srgbClr val="FFFFFF"/>
                </a:solidFill>
                <a:latin typeface="Arial Narrow" charset="0"/>
                <a:cs typeface="Times New Roman" charset="0"/>
              </a:rPr>
              <a:t>. 19:8)?</a:t>
            </a:r>
            <a:endParaRPr lang="en-US" b="1">
              <a:solidFill>
                <a:srgbClr val="FFFFFF"/>
              </a:solidFill>
              <a:latin typeface="Arial Narrow" charset="0"/>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750">
                                            <p:txEl>
                                              <p:pRg st="0" end="0"/>
                                            </p:txEl>
                                          </p:spTgt>
                                        </p:tgtEl>
                                        <p:attrNameLst>
                                          <p:attrName>style.visibility</p:attrName>
                                        </p:attrNameLst>
                                      </p:cBhvr>
                                      <p:to>
                                        <p:strVal val="visible"/>
                                      </p:to>
                                    </p:set>
                                    <p:anim calcmode="lin" valueType="num">
                                      <p:cBhvr additive="base">
                                        <p:cTn id="7" dur="500" fill="hold"/>
                                        <p:tgtEl>
                                          <p:spTgt spid="3175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75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750">
                                            <p:txEl>
                                              <p:pRg st="1" end="1"/>
                                            </p:txEl>
                                          </p:spTgt>
                                        </p:tgtEl>
                                        <p:attrNameLst>
                                          <p:attrName>style.visibility</p:attrName>
                                        </p:attrNameLst>
                                      </p:cBhvr>
                                      <p:to>
                                        <p:strVal val="visible"/>
                                      </p:to>
                                    </p:set>
                                    <p:anim calcmode="lin" valueType="num">
                                      <p:cBhvr additive="base">
                                        <p:cTn id="13" dur="500" fill="hold"/>
                                        <p:tgtEl>
                                          <p:spTgt spid="3175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175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750">
                                            <p:txEl>
                                              <p:pRg st="2" end="2"/>
                                            </p:txEl>
                                          </p:spTgt>
                                        </p:tgtEl>
                                        <p:attrNameLst>
                                          <p:attrName>style.visibility</p:attrName>
                                        </p:attrNameLst>
                                      </p:cBhvr>
                                      <p:to>
                                        <p:strVal val="visible"/>
                                      </p:to>
                                    </p:set>
                                    <p:anim calcmode="lin" valueType="num">
                                      <p:cBhvr additive="base">
                                        <p:cTn id="19" dur="500" fill="hold"/>
                                        <p:tgtEl>
                                          <p:spTgt spid="3175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175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0"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algn="ctr" eaLnBrk="1" hangingPunct="1">
              <a:defRPr/>
            </a:pPr>
            <a:r>
              <a:rPr lang="zh-TW" altLang="en-US" b="1" dirty="0">
                <a:latin typeface="Arial Black" pitchFamily="-111" charset="0"/>
                <a:ea typeface="+mj-ea"/>
                <a:cs typeface="+mj-cs"/>
              </a:rPr>
              <a:t>總結</a:t>
            </a:r>
            <a:endParaRPr lang="en-US" b="1" dirty="0">
              <a:latin typeface="Arial Black" pitchFamily="-111" charset="0"/>
              <a:ea typeface="+mj-ea"/>
              <a:cs typeface="+mj-cs"/>
            </a:endParaRPr>
          </a:p>
        </p:txBody>
      </p:sp>
      <p:sp>
        <p:nvSpPr>
          <p:cNvPr id="113666" name="Text Box 4"/>
          <p:cNvSpPr txBox="1">
            <a:spLocks noChangeArrowheads="1"/>
          </p:cNvSpPr>
          <p:nvPr/>
        </p:nvSpPr>
        <p:spPr bwMode="auto">
          <a:xfrm>
            <a:off x="8412163" y="0"/>
            <a:ext cx="73183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solidFill>
                  <a:srgbClr val="FFFFFF"/>
                </a:solidFill>
              </a:rPr>
              <a:t>289</a:t>
            </a:r>
          </a:p>
        </p:txBody>
      </p:sp>
      <p:sp>
        <p:nvSpPr>
          <p:cNvPr id="50180" name="Rectangle 5"/>
          <p:cNvSpPr>
            <a:spLocks noChangeArrowheads="1"/>
          </p:cNvSpPr>
          <p:nvPr/>
        </p:nvSpPr>
        <p:spPr bwMode="auto">
          <a:xfrm>
            <a:off x="533400" y="1828800"/>
            <a:ext cx="7848600" cy="4343400"/>
          </a:xfrm>
          <a:prstGeom prst="rect">
            <a:avLst/>
          </a:prstGeom>
          <a:solidFill>
            <a:schemeClr val="bg2"/>
          </a:solidFill>
          <a:ln w="9525">
            <a:noFill/>
            <a:miter lim="800000"/>
            <a:headEnd/>
            <a:tailEnd/>
          </a:ln>
        </p:spPr>
        <p:txBody>
          <a:bodyPr/>
          <a:lstStyle/>
          <a:p>
            <a:pPr>
              <a:defRPr/>
            </a:pPr>
            <a:r>
              <a:rPr lang="zh-TW" altLang="en-US" sz="3200" dirty="0">
                <a:latin typeface="Times New Roman" pitchFamily="18" charset="0"/>
                <a:ea typeface="ＭＳ Ｐゴシック" pitchFamily="34" charset="-128"/>
                <a:cs typeface="+mn-cs"/>
              </a:rPr>
              <a:t>在</a:t>
            </a:r>
            <a:r>
              <a:rPr lang="zh-CN" altLang="en-US" sz="3200" dirty="0">
                <a:latin typeface="Times New Roman" pitchFamily="18" charset="0"/>
                <a:ea typeface="ＭＳ Ｐゴシック" pitchFamily="34" charset="-128"/>
                <a:cs typeface="+mn-cs"/>
              </a:rPr>
              <a:t>罗巴伯</a:t>
            </a:r>
            <a:r>
              <a:rPr lang="zh-TW" altLang="en-US" sz="3200" dirty="0">
                <a:latin typeface="Times New Roman" pitchFamily="18" charset="0"/>
                <a:ea typeface="ＭＳ Ｐゴシック" pitchFamily="34" charset="-128"/>
                <a:cs typeface="+mn-cs"/>
              </a:rPr>
              <a:t>和</a:t>
            </a:r>
            <a:r>
              <a:rPr lang="zh-CN" altLang="en-US" sz="3200" dirty="0">
                <a:latin typeface="Times New Roman" pitchFamily="18" charset="0"/>
                <a:ea typeface="ＭＳ Ｐゴシック" pitchFamily="34" charset="-128"/>
                <a:cs typeface="+mn-cs"/>
              </a:rPr>
              <a:t>以斯拉</a:t>
            </a:r>
            <a:r>
              <a:rPr lang="zh-TW" altLang="en-US" sz="3200" dirty="0">
                <a:latin typeface="Times New Roman" pitchFamily="18" charset="0"/>
                <a:ea typeface="ＭＳ Ｐゴシック" pitchFamily="34" charset="-128"/>
                <a:cs typeface="+mn-cs"/>
              </a:rPr>
              <a:t>下的</a:t>
            </a:r>
            <a:r>
              <a:rPr lang="zh-TW" altLang="en-US" sz="3200" dirty="0">
                <a:solidFill>
                  <a:srgbClr val="FFC000"/>
                </a:solidFill>
                <a:latin typeface="Times New Roman" pitchFamily="18" charset="0"/>
                <a:ea typeface="ＭＳ Ｐゴシック" pitchFamily="34" charset="-128"/>
                <a:cs typeface="+mn-cs"/>
              </a:rPr>
              <a:t>聖</a:t>
            </a:r>
            <a:r>
              <a:rPr lang="zh-CN" altLang="en-US" sz="3200" dirty="0">
                <a:solidFill>
                  <a:srgbClr val="FFC000"/>
                </a:solidFill>
                <a:latin typeface="Times New Roman" pitchFamily="18" charset="0"/>
                <a:ea typeface="ＭＳ Ｐゴシック" pitchFamily="34" charset="-128"/>
                <a:cs typeface="+mn-cs"/>
              </a:rPr>
              <a:t>殿和人民的修</a:t>
            </a:r>
            <a:r>
              <a:rPr lang="zh-TW" altLang="en-US" sz="3200" dirty="0">
                <a:solidFill>
                  <a:srgbClr val="FFC000"/>
                </a:solidFill>
                <a:latin typeface="Times New Roman" pitchFamily="18" charset="0"/>
                <a:ea typeface="ＭＳ Ｐゴシック" pitchFamily="34" charset="-128"/>
                <a:cs typeface="+mn-cs"/>
              </a:rPr>
              <a:t>复</a:t>
            </a:r>
            <a:r>
              <a:rPr lang="zh-TW" altLang="en-US" sz="3200" dirty="0">
                <a:latin typeface="Times New Roman" pitchFamily="18" charset="0"/>
                <a:ea typeface="ＭＳ Ｐゴシック" pitchFamily="34" charset="-128"/>
                <a:cs typeface="+mn-cs"/>
              </a:rPr>
              <a:t>，</a:t>
            </a:r>
            <a:r>
              <a:rPr lang="zh-CN" altLang="en-US" sz="3200" dirty="0">
                <a:latin typeface="Times New Roman" pitchFamily="18" charset="0"/>
                <a:ea typeface="ＭＳ Ｐゴシック" pitchFamily="34" charset="-128"/>
                <a:cs typeface="+mn-cs"/>
              </a:rPr>
              <a:t>记录</a:t>
            </a:r>
            <a:r>
              <a:rPr lang="zh-TW" altLang="en-US" sz="3200" dirty="0">
                <a:latin typeface="Times New Roman" pitchFamily="18" charset="0"/>
                <a:ea typeface="ＭＳ Ｐゴシック" pitchFamily="34" charset="-128"/>
                <a:cs typeface="+mn-cs"/>
              </a:rPr>
              <a:t>了</a:t>
            </a:r>
            <a:r>
              <a:rPr lang="zh-CN" altLang="en-US" sz="3200" dirty="0">
                <a:latin typeface="Times New Roman" pitchFamily="18" charset="0"/>
                <a:ea typeface="ＭＳ Ｐゴシック" pitchFamily="34" charset="-128"/>
                <a:cs typeface="+mn-cs"/>
              </a:rPr>
              <a:t>神信实和怜悯地履行他的诺言，以</a:t>
            </a:r>
            <a:r>
              <a:rPr lang="zh-CN" altLang="en-US" sz="3200" dirty="0">
                <a:solidFill>
                  <a:srgbClr val="FFC000"/>
                </a:solidFill>
                <a:latin typeface="Times New Roman" pitchFamily="18" charset="0"/>
                <a:ea typeface="ＭＳ Ｐゴシック" pitchFamily="34" charset="-128"/>
                <a:cs typeface="+mn-cs"/>
              </a:rPr>
              <a:t>鼓励</a:t>
            </a:r>
            <a:r>
              <a:rPr lang="zh-TW" altLang="en-US" sz="3200" dirty="0">
                <a:solidFill>
                  <a:srgbClr val="FFC000"/>
                </a:solidFill>
                <a:latin typeface="Times New Roman" pitchFamily="18" charset="0"/>
                <a:ea typeface="ＭＳ Ｐゴシック" pitchFamily="34" charset="-128"/>
                <a:cs typeface="+mn-cs"/>
              </a:rPr>
              <a:t>遺留下來的人</a:t>
            </a:r>
            <a:r>
              <a:rPr lang="zh-CN" altLang="en-US" sz="3200" dirty="0">
                <a:solidFill>
                  <a:srgbClr val="FFC000"/>
                </a:solidFill>
                <a:latin typeface="Times New Roman" pitchFamily="18" charset="0"/>
                <a:ea typeface="ＭＳ Ｐゴシック" pitchFamily="34" charset="-128"/>
                <a:cs typeface="+mn-cs"/>
              </a:rPr>
              <a:t>恢复真正</a:t>
            </a:r>
            <a:r>
              <a:rPr lang="zh-TW" altLang="en-US" sz="3200" dirty="0">
                <a:solidFill>
                  <a:srgbClr val="FFC000"/>
                </a:solidFill>
                <a:latin typeface="Times New Roman" pitchFamily="18" charset="0"/>
                <a:ea typeface="ＭＳ Ｐゴシック" pitchFamily="34" charset="-128"/>
                <a:cs typeface="+mn-cs"/>
              </a:rPr>
              <a:t>聖殿</a:t>
            </a:r>
            <a:r>
              <a:rPr lang="zh-CN" altLang="en-US" sz="3200" dirty="0">
                <a:solidFill>
                  <a:srgbClr val="FFC000"/>
                </a:solidFill>
                <a:latin typeface="Times New Roman" pitchFamily="18" charset="0"/>
                <a:ea typeface="ＭＳ Ｐゴシック" pitchFamily="34" charset="-128"/>
                <a:cs typeface="+mn-cs"/>
              </a:rPr>
              <a:t>崇拜</a:t>
            </a:r>
            <a:r>
              <a:rPr lang="zh-CN" altLang="en-US" sz="3200" dirty="0">
                <a:latin typeface="Times New Roman" pitchFamily="18" charset="0"/>
                <a:ea typeface="ＭＳ Ｐゴシック" pitchFamily="34" charset="-128"/>
                <a:cs typeface="+mn-cs"/>
              </a:rPr>
              <a:t>和服从契约。</a:t>
            </a:r>
          </a:p>
          <a:p>
            <a:pPr marL="342900" indent="-342900">
              <a:spcBef>
                <a:spcPct val="20000"/>
              </a:spcBef>
              <a:buClr>
                <a:schemeClr val="accent1"/>
              </a:buClr>
              <a:buSzPct val="80000"/>
              <a:defRPr/>
            </a:pPr>
            <a:endParaRPr lang="en-US" sz="3200" dirty="0">
              <a:solidFill>
                <a:srgbClr val="FFFFFF"/>
              </a:solidFill>
              <a:latin typeface="Arial" pitchFamily="34" charset="0"/>
              <a:ea typeface="ＭＳ Ｐゴシック" pitchFamily="34" charset="-128"/>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685800" y="228600"/>
            <a:ext cx="8001000" cy="1752600"/>
          </a:xfrm>
        </p:spPr>
        <p:txBody>
          <a:bodyPr/>
          <a:lstStyle/>
          <a:p>
            <a:pPr algn="ctr" eaLnBrk="1" hangingPunct="1">
              <a:buFont typeface="Wingdings" charset="0"/>
              <a:buNone/>
            </a:pPr>
            <a:r>
              <a:rPr lang="zh-CN" altLang="en-US">
                <a:latin typeface="Arial Narrow" charset="0"/>
                <a:ea typeface="ＭＳ Ｐゴシック" charset="0"/>
                <a:cs typeface="ＭＳ Ｐゴシック" charset="0"/>
              </a:rPr>
              <a:t>以斯拉和尼希米</a:t>
            </a:r>
            <a:r>
              <a:rPr lang="zh-TW" altLang="en-US">
                <a:latin typeface="Arial Narrow" charset="0"/>
                <a:ea typeface="ＭＳ Ｐゴシック" charset="0"/>
                <a:cs typeface="ＭＳ Ｐゴシック" charset="0"/>
              </a:rPr>
              <a:t>是否</a:t>
            </a:r>
            <a:r>
              <a:rPr lang="zh-CN" altLang="en-US">
                <a:latin typeface="Arial Narrow" charset="0"/>
                <a:ea typeface="ＭＳ Ｐゴシック" charset="0"/>
                <a:cs typeface="ＭＳ Ｐゴシック" charset="0"/>
              </a:rPr>
              <a:t>教</a:t>
            </a:r>
            <a:r>
              <a:rPr lang="zh-TW" altLang="en-US">
                <a:latin typeface="Arial Narrow" charset="0"/>
                <a:ea typeface="ＭＳ Ｐゴシック" charset="0"/>
                <a:cs typeface="ＭＳ Ｐゴシック" charset="0"/>
              </a:rPr>
              <a:t>導</a:t>
            </a:r>
            <a:r>
              <a:rPr lang="zh-CN" altLang="en-US">
                <a:latin typeface="Arial Narrow" charset="0"/>
                <a:ea typeface="ＭＳ Ｐゴシック" charset="0"/>
                <a:cs typeface="ＭＳ Ｐゴシック" charset="0"/>
              </a:rPr>
              <a:t>我们正确的</a:t>
            </a:r>
            <a:endParaRPr lang="en-US" altLang="zh-CN">
              <a:latin typeface="Arial Narrow" charset="0"/>
              <a:ea typeface="ＭＳ Ｐゴシック" charset="0"/>
              <a:cs typeface="ＭＳ Ｐゴシック" charset="0"/>
            </a:endParaRPr>
          </a:p>
          <a:p>
            <a:pPr algn="ctr" eaLnBrk="1" hangingPunct="1">
              <a:buFont typeface="Wingdings" charset="0"/>
              <a:buNone/>
            </a:pPr>
            <a:r>
              <a:rPr lang="zh-CN" altLang="en-US">
                <a:latin typeface="Arial Narrow" charset="0"/>
                <a:ea typeface="ＭＳ Ｐゴシック" charset="0"/>
                <a:cs typeface="ＭＳ Ｐゴシック" charset="0"/>
              </a:rPr>
              <a:t>领导风格？</a:t>
            </a:r>
            <a:br>
              <a:rPr lang="zh-CN">
                <a:latin typeface="Arial Narrow" charset="0"/>
                <a:ea typeface="ＭＳ Ｐゴシック" charset="0"/>
                <a:cs typeface="ＭＳ Ｐゴシック" charset="0"/>
              </a:rPr>
            </a:br>
            <a:r>
              <a:rPr lang="zh-CN" altLang="en-US">
                <a:latin typeface="Arial Narrow" charset="0"/>
                <a:ea typeface="ＭＳ Ｐゴシック" charset="0"/>
                <a:cs typeface="ＭＳ Ｐゴシック" charset="0"/>
              </a:rPr>
              <a:t>如果是这样，那么你应该遵循谁</a:t>
            </a:r>
            <a:r>
              <a:rPr lang="en-US" altLang="zh-TW">
                <a:latin typeface="Arial Narrow" charset="0"/>
                <a:ea typeface="ＭＳ Ｐゴシック" charset="0"/>
                <a:cs typeface="ＭＳ Ｐゴシック" charset="0"/>
              </a:rPr>
              <a:t>?</a:t>
            </a:r>
            <a:endParaRPr lang="en-US" b="1">
              <a:solidFill>
                <a:srgbClr val="FFFFFF"/>
              </a:solidFill>
              <a:latin typeface="Comic Sans MS" charset="0"/>
              <a:ea typeface="ＭＳ Ｐゴシック" charset="0"/>
              <a:cs typeface="ＭＳ Ｐゴシック" charset="0"/>
            </a:endParaRPr>
          </a:p>
        </p:txBody>
      </p:sp>
      <p:sp>
        <p:nvSpPr>
          <p:cNvPr id="115715" name="Text Box 4"/>
          <p:cNvSpPr txBox="1">
            <a:spLocks noChangeArrowheads="1"/>
          </p:cNvSpPr>
          <p:nvPr/>
        </p:nvSpPr>
        <p:spPr bwMode="auto">
          <a:xfrm>
            <a:off x="8412163" y="0"/>
            <a:ext cx="73183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solidFill>
                  <a:srgbClr val="FFFFFF"/>
                </a:solidFill>
              </a:rPr>
              <a:t>294</a:t>
            </a:r>
          </a:p>
        </p:txBody>
      </p:sp>
      <p:sp>
        <p:nvSpPr>
          <p:cNvPr id="30727" name="Text Box 7"/>
          <p:cNvSpPr txBox="1">
            <a:spLocks noChangeArrowheads="1"/>
          </p:cNvSpPr>
          <p:nvPr/>
        </p:nvSpPr>
        <p:spPr bwMode="auto">
          <a:xfrm>
            <a:off x="228600" y="4343400"/>
            <a:ext cx="8915400" cy="1446213"/>
          </a:xfrm>
          <a:prstGeom prst="rect">
            <a:avLst/>
          </a:prstGeom>
          <a:solidFill>
            <a:schemeClr val="bg2"/>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buClr>
                <a:schemeClr val="accent1"/>
              </a:buClr>
              <a:buSzPct val="80000"/>
              <a:buFont typeface="Wingdings" charset="0"/>
              <a:buChar char="Ü"/>
            </a:pPr>
            <a:r>
              <a:rPr lang="zh-CN" altLang="en-US" sz="3200"/>
              <a:t>通婚导</a:t>
            </a:r>
            <a:r>
              <a:rPr lang="zh-TW" altLang="en-US" sz="3200"/>
              <a:t>致尼希米扯</a:t>
            </a:r>
            <a:r>
              <a:rPr lang="zh-CN" altLang="en-US" sz="3200"/>
              <a:t>了他自己的头发</a:t>
            </a:r>
            <a:r>
              <a:rPr lang="en-US" altLang="zh-CN" sz="3200" b="1">
                <a:solidFill>
                  <a:srgbClr val="FFFFFF"/>
                </a:solidFill>
                <a:latin typeface="Comic Sans MS" charset="0"/>
                <a:cs typeface="Times New Roman" charset="0"/>
              </a:rPr>
              <a:t>(</a:t>
            </a:r>
            <a:r>
              <a:rPr lang="zh-TW" altLang="en-US" sz="3200" b="1">
                <a:solidFill>
                  <a:srgbClr val="FFFFFF"/>
                </a:solidFill>
                <a:latin typeface="Comic Sans MS" charset="0"/>
                <a:cs typeface="Times New Roman" charset="0"/>
              </a:rPr>
              <a:t>尼希米</a:t>
            </a:r>
            <a:r>
              <a:rPr lang="en-US" altLang="zh-CN" sz="3200" b="1">
                <a:solidFill>
                  <a:srgbClr val="FFFFFF"/>
                </a:solidFill>
                <a:latin typeface="Comic Sans MS" charset="0"/>
                <a:cs typeface="Times New Roman" charset="0"/>
              </a:rPr>
              <a:t> 13:25)!</a:t>
            </a:r>
          </a:p>
          <a:p>
            <a:pPr eaLnBrk="1" hangingPunct="1"/>
            <a:endParaRPr lang="en-US">
              <a:cs typeface="Times New Roman" charset="0"/>
            </a:endParaRPr>
          </a:p>
        </p:txBody>
      </p:sp>
      <p:sp>
        <p:nvSpPr>
          <p:cNvPr id="30728" name="Text Box 8"/>
          <p:cNvSpPr txBox="1">
            <a:spLocks noChangeArrowheads="1"/>
          </p:cNvSpPr>
          <p:nvPr/>
        </p:nvSpPr>
        <p:spPr bwMode="auto">
          <a:xfrm>
            <a:off x="228600" y="2844800"/>
            <a:ext cx="8229600" cy="1446213"/>
          </a:xfrm>
          <a:prstGeom prst="rect">
            <a:avLst/>
          </a:prstGeom>
          <a:solidFill>
            <a:schemeClr val="bg2"/>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buClr>
                <a:schemeClr val="accent1"/>
              </a:buClr>
              <a:buSzPct val="80000"/>
              <a:buFont typeface="Wingdings" charset="0"/>
              <a:buChar char="Ü"/>
            </a:pPr>
            <a:r>
              <a:rPr lang="zh-CN" altLang="en-US" sz="3200"/>
              <a:t>通婚导致以斯拉</a:t>
            </a:r>
            <a:r>
              <a:rPr lang="zh-TW" altLang="en-US" sz="3200"/>
              <a:t>扯</a:t>
            </a:r>
            <a:r>
              <a:rPr lang="zh-CN" altLang="en-US" sz="3200"/>
              <a:t>了他自己的头发</a:t>
            </a:r>
            <a:r>
              <a:rPr lang="en-US" altLang="zh-CN" sz="3200" b="1">
                <a:solidFill>
                  <a:srgbClr val="FFFFFF"/>
                </a:solidFill>
                <a:latin typeface="Comic Sans MS" charset="0"/>
                <a:cs typeface="Times New Roman" charset="0"/>
              </a:rPr>
              <a:t> (</a:t>
            </a:r>
            <a:r>
              <a:rPr lang="zh-TW" altLang="en-US" sz="3200" b="1">
                <a:solidFill>
                  <a:srgbClr val="FFFFFF"/>
                </a:solidFill>
                <a:latin typeface="Comic Sans MS" charset="0"/>
                <a:cs typeface="Times New Roman" charset="0"/>
              </a:rPr>
              <a:t>以斯拉</a:t>
            </a:r>
            <a:r>
              <a:rPr lang="en-US" altLang="zh-CN" sz="3200" b="1">
                <a:solidFill>
                  <a:srgbClr val="FFFFFF"/>
                </a:solidFill>
                <a:latin typeface="Comic Sans MS" charset="0"/>
                <a:cs typeface="Times New Roman" charset="0"/>
              </a:rPr>
              <a:t> 9:13)</a:t>
            </a:r>
          </a:p>
          <a:p>
            <a:pPr eaLnBrk="1" hangingPunct="1"/>
            <a:endParaRPr lang="en-US">
              <a:cs typeface="Times New Roman" charset="0"/>
            </a:endParaRPr>
          </a:p>
        </p:txBody>
      </p:sp>
      <p:sp>
        <p:nvSpPr>
          <p:cNvPr id="6" name="Title 5"/>
          <p:cNvSpPr>
            <a:spLocks noGrp="1"/>
          </p:cNvSpPr>
          <p:nvPr>
            <p:ph type="title"/>
          </p:nvPr>
        </p:nvSpPr>
        <p:spPr>
          <a:xfrm>
            <a:off x="1676400" y="5410200"/>
            <a:ext cx="6553200" cy="1143000"/>
          </a:xfrm>
        </p:spPr>
        <p:txBody>
          <a:bodyPr/>
          <a:lstStyle/>
          <a:p>
            <a:pPr algn="ctr">
              <a:defRPr/>
            </a:pPr>
            <a:r>
              <a:rPr lang="zh-TW" altLang="en-US" sz="6000">
                <a:latin typeface="Impact" charset="0"/>
                <a:ea typeface="ＭＳ Ｐゴシック" charset="0"/>
                <a:cs typeface="ＭＳ Ｐゴシック" charset="0"/>
              </a:rPr>
              <a:t>領導</a:t>
            </a:r>
            <a:r>
              <a:rPr lang="en-US" sz="6000">
                <a:latin typeface="Impact" charset="0"/>
                <a:ea typeface="ＭＳ Ｐゴシック" charset="0"/>
                <a:cs typeface="ＭＳ Ｐゴシック"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28"/>
                                        </p:tgtEl>
                                        <p:attrNameLst>
                                          <p:attrName>style.visibility</p:attrName>
                                        </p:attrNameLst>
                                      </p:cBhvr>
                                      <p:to>
                                        <p:strVal val="visible"/>
                                      </p:to>
                                    </p:set>
                                    <p:anim calcmode="lin" valueType="num">
                                      <p:cBhvr additive="base">
                                        <p:cTn id="19" dur="500" fill="hold"/>
                                        <p:tgtEl>
                                          <p:spTgt spid="30728"/>
                                        </p:tgtEl>
                                        <p:attrNameLst>
                                          <p:attrName>ppt_x</p:attrName>
                                        </p:attrNameLst>
                                      </p:cBhvr>
                                      <p:tavLst>
                                        <p:tav tm="0">
                                          <p:val>
                                            <p:strVal val="0-#ppt_w/2"/>
                                          </p:val>
                                        </p:tav>
                                        <p:tav tm="100000">
                                          <p:val>
                                            <p:strVal val="#ppt_x"/>
                                          </p:val>
                                        </p:tav>
                                      </p:tavLst>
                                    </p:anim>
                                    <p:anim calcmode="lin" valueType="num">
                                      <p:cBhvr additive="base">
                                        <p:cTn id="20" dur="500" fill="hold"/>
                                        <p:tgtEl>
                                          <p:spTgt spid="3072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727"/>
                                        </p:tgtEl>
                                        <p:attrNameLst>
                                          <p:attrName>style.visibility</p:attrName>
                                        </p:attrNameLst>
                                      </p:cBhvr>
                                      <p:to>
                                        <p:strVal val="visible"/>
                                      </p:to>
                                    </p:set>
                                    <p:anim calcmode="lin" valueType="num">
                                      <p:cBhvr additive="base">
                                        <p:cTn id="25" dur="500" fill="hold"/>
                                        <p:tgtEl>
                                          <p:spTgt spid="30727"/>
                                        </p:tgtEl>
                                        <p:attrNameLst>
                                          <p:attrName>ppt_x</p:attrName>
                                        </p:attrNameLst>
                                      </p:cBhvr>
                                      <p:tavLst>
                                        <p:tav tm="0">
                                          <p:val>
                                            <p:strVal val="0-#ppt_w/2"/>
                                          </p:val>
                                        </p:tav>
                                        <p:tav tm="100000">
                                          <p:val>
                                            <p:strVal val="#ppt_x"/>
                                          </p:val>
                                        </p:tav>
                                      </p:tavLst>
                                    </p:anim>
                                    <p:anim calcmode="lin" valueType="num">
                                      <p:cBhvr additive="base">
                                        <p:cTn id="26" dur="500" fill="hold"/>
                                        <p:tgtEl>
                                          <p:spTgt spid="307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P spid="30727" grpId="0" animBg="1" autoUpdateAnimBg="0"/>
      <p:bldP spid="30728"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algn="ctr" eaLnBrk="1" hangingPunct="1">
              <a:defRPr/>
            </a:pPr>
            <a:r>
              <a:rPr lang="zh-TW" altLang="en-US" b="1" dirty="0">
                <a:solidFill>
                  <a:srgbClr val="FFFFFF"/>
                </a:solidFill>
                <a:latin typeface="Arial Black" pitchFamily="-111" charset="0"/>
                <a:ea typeface="+mj-ea"/>
                <a:cs typeface="+mj-cs"/>
              </a:rPr>
              <a:t>實踐</a:t>
            </a:r>
            <a:endParaRPr lang="en-US" b="1" dirty="0">
              <a:solidFill>
                <a:srgbClr val="FFFFFF"/>
              </a:solidFill>
              <a:latin typeface="Arial Black" pitchFamily="-111" charset="0"/>
              <a:ea typeface="+mj-ea"/>
              <a:cs typeface="+mj-cs"/>
            </a:endParaRPr>
          </a:p>
        </p:txBody>
      </p:sp>
      <p:sp>
        <p:nvSpPr>
          <p:cNvPr id="117763" name="Rectangle 3"/>
          <p:cNvSpPr>
            <a:spLocks noGrp="1" noChangeArrowheads="1"/>
          </p:cNvSpPr>
          <p:nvPr>
            <p:ph type="body" idx="1"/>
          </p:nvPr>
        </p:nvSpPr>
        <p:spPr>
          <a:xfrm>
            <a:off x="685800" y="2514600"/>
            <a:ext cx="7772400" cy="2057400"/>
          </a:xfrm>
        </p:spPr>
        <p:txBody>
          <a:bodyPr/>
          <a:lstStyle/>
          <a:p>
            <a:r>
              <a:rPr lang="zh-CN" altLang="en-US" sz="4000">
                <a:solidFill>
                  <a:schemeClr val="bg2"/>
                </a:solidFill>
                <a:latin typeface="Arial Narrow" charset="0"/>
                <a:ea typeface="ＭＳ Ｐゴシック" charset="0"/>
                <a:cs typeface="ＭＳ Ｐゴシック" charset="0"/>
              </a:rPr>
              <a:t>忏悔</a:t>
            </a:r>
            <a:r>
              <a:rPr lang="zh-TW" altLang="en-US" sz="4000">
                <a:solidFill>
                  <a:schemeClr val="bg2"/>
                </a:solidFill>
                <a:latin typeface="Arial Narrow" charset="0"/>
                <a:ea typeface="ＭＳ Ｐゴシック" charset="0"/>
                <a:cs typeface="ＭＳ Ｐゴシック" charset="0"/>
              </a:rPr>
              <a:t>的</a:t>
            </a:r>
            <a:r>
              <a:rPr lang="zh-CN" altLang="en-US" sz="4000">
                <a:solidFill>
                  <a:schemeClr val="bg2"/>
                </a:solidFill>
                <a:latin typeface="Arial Narrow" charset="0"/>
                <a:ea typeface="ＭＳ Ｐゴシック" charset="0"/>
                <a:cs typeface="ＭＳ Ｐゴシック" charset="0"/>
              </a:rPr>
              <a:t>信徒需要</a:t>
            </a:r>
            <a:r>
              <a:rPr lang="zh-CN" altLang="en-US" sz="4000">
                <a:solidFill>
                  <a:srgbClr val="FF0000"/>
                </a:solidFill>
                <a:latin typeface="Arial Narrow" charset="0"/>
                <a:ea typeface="ＭＳ Ｐゴシック" charset="0"/>
                <a:cs typeface="ＭＳ Ｐゴシック" charset="0"/>
              </a:rPr>
              <a:t>采取行动</a:t>
            </a:r>
            <a:r>
              <a:rPr lang="zh-TW" altLang="en-US" sz="4000">
                <a:solidFill>
                  <a:schemeClr val="bg2"/>
                </a:solidFill>
                <a:latin typeface="Arial Narrow" charset="0"/>
                <a:ea typeface="ＭＳ Ｐゴシック" charset="0"/>
                <a:cs typeface="ＭＳ Ｐゴシック" charset="0"/>
              </a:rPr>
              <a:t>去恢復與神的關係</a:t>
            </a:r>
            <a:r>
              <a:rPr lang="zh-CN" altLang="en-US" sz="4000">
                <a:solidFill>
                  <a:schemeClr val="bg2"/>
                </a:solidFill>
                <a:latin typeface="Arial Narrow" charset="0"/>
                <a:ea typeface="ＭＳ Ｐゴシック" charset="0"/>
                <a:cs typeface="ＭＳ Ｐゴシック" charset="0"/>
              </a:rPr>
              <a:t>。</a:t>
            </a:r>
          </a:p>
        </p:txBody>
      </p:sp>
      <p:sp>
        <p:nvSpPr>
          <p:cNvPr id="117764" name="Text Box 4"/>
          <p:cNvSpPr txBox="1">
            <a:spLocks noChangeArrowheads="1"/>
          </p:cNvSpPr>
          <p:nvPr/>
        </p:nvSpPr>
        <p:spPr bwMode="auto">
          <a:xfrm>
            <a:off x="8412163" y="0"/>
            <a:ext cx="73183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solidFill>
                  <a:srgbClr val="FFFFFF"/>
                </a:solidFill>
              </a:rPr>
              <a:t>289</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Times New Roman" charset="0"/>
                <a:ea typeface="ＭＳ Ｐゴシック"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eaLnBrk="1" hangingPunct="1">
              <a:lnSpc>
                <a:spcPct val="100000"/>
              </a:lnSpc>
            </a:pPr>
            <a:r>
              <a:rPr lang="zh-CN" altLang="en-US" sz="4000">
                <a:solidFill>
                  <a:srgbClr val="FFFFFF"/>
                </a:solidFill>
                <a:latin typeface="Arial" charset="0"/>
                <a:ea typeface="SimSun" charset="0"/>
                <a:cs typeface="SimSun" charset="0"/>
              </a:rPr>
              <a:t>免费获取这讲解</a:t>
            </a:r>
            <a:r>
              <a:rPr lang="en-US" altLang="ja-JP" sz="4000">
                <a:solidFill>
                  <a:srgbClr val="FFFFFF"/>
                </a:solidFill>
                <a:latin typeface="Arial" charset="0"/>
                <a:cs typeface="Arial" charset="0"/>
              </a:rPr>
              <a:t>!</a:t>
            </a:r>
            <a:endParaRPr lang="en-US" sz="1400">
              <a:solidFill>
                <a:srgbClr val="FFFFFF"/>
              </a:solidFill>
              <a:latin typeface="Arial" charset="0"/>
              <a:cs typeface="Arial" charset="0"/>
            </a:endParaRPr>
          </a:p>
        </p:txBody>
      </p:sp>
      <p:sp>
        <p:nvSpPr>
          <p:cNvPr id="575489" name="Rectangle 1026"/>
          <p:cNvSpPr>
            <a:spLocks noGrp="1" noChangeArrowheads="1"/>
          </p:cNvSpPr>
          <p:nvPr>
            <p:ph type="ctrTitle"/>
          </p:nvPr>
        </p:nvSpPr>
        <p:spPr>
          <a:xfrm>
            <a:off x="0" y="6172200"/>
            <a:ext cx="9144000" cy="685800"/>
          </a:xfrm>
        </p:spPr>
        <p:txBody>
          <a:bodyPr/>
          <a:lstStyle/>
          <a:p>
            <a:pPr eaLnBrk="1" hangingPunct="1"/>
            <a:r>
              <a:rPr lang="zh-CN" altLang="en-US" sz="2800" b="1" dirty="0">
                <a:solidFill>
                  <a:srgbClr val="FFFFFF"/>
                </a:solidFill>
                <a:latin typeface="Arial" charset="0"/>
                <a:ea typeface="SimSun" charset="0"/>
                <a:cs typeface="SimSun" charset="0"/>
              </a:rPr>
              <a:t>旧约全书概论链接地址</a:t>
            </a:r>
            <a:r>
              <a:rPr lang="zh-CN" altLang="en-US" sz="2800" b="1" dirty="0">
                <a:solidFill>
                  <a:srgbClr val="FFFFFF"/>
                </a:solidFill>
                <a:latin typeface="Arial" charset="0"/>
              </a:rPr>
              <a:t> </a:t>
            </a:r>
            <a:r>
              <a:rPr lang="en-US" altLang="ja-JP" sz="2800" b="1" dirty="0" err="1">
                <a:solidFill>
                  <a:srgbClr val="FFFFFF"/>
                </a:solidFill>
                <a:latin typeface="Arial" charset="0"/>
              </a:rPr>
              <a:t>BibleStudyDownloads.org</a:t>
            </a:r>
            <a:endParaRPr lang="en-US" sz="1050" b="1" dirty="0">
              <a:solidFill>
                <a:srgbClr val="FFFFFF"/>
              </a:solidFill>
              <a:latin typeface="Arial" charset="0"/>
            </a:endParaRPr>
          </a:p>
        </p:txBody>
      </p:sp>
      <p:pic>
        <p:nvPicPr>
          <p:cNvPr id="6" name="Picture 5" descr="Screen Shot 2016-02-02 at 5.41.18 PM.png"/>
          <p:cNvPicPr>
            <a:picLocks noChangeAspect="1"/>
          </p:cNvPicPr>
          <p:nvPr/>
        </p:nvPicPr>
        <p:blipFill rotWithShape="1">
          <a:blip r:embed="rId3" cstate="screen">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7" name="Picture 6"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
        <p:nvSpPr>
          <p:cNvPr id="8" name="Rectangle 1026"/>
          <p:cNvSpPr txBox="1">
            <a:spLocks noChangeArrowheads="1"/>
          </p:cNvSpPr>
          <p:nvPr/>
        </p:nvSpPr>
        <p:spPr bwMode="auto">
          <a:xfrm>
            <a:off x="0" y="1310554"/>
            <a:ext cx="9144000" cy="5742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lnSpc>
                <a:spcPct val="100000"/>
              </a:lnSpc>
            </a:pPr>
            <a:r>
              <a:rPr lang="zh-CN" altLang="en-US" sz="3600" dirty="0">
                <a:solidFill>
                  <a:srgbClr val="000000"/>
                </a:solidFill>
                <a:ea typeface="SimSun" charset="0"/>
                <a:cs typeface="Arial" charset="0"/>
              </a:rPr>
              <a:t>圣经学习下载</a:t>
            </a:r>
          </a:p>
        </p:txBody>
      </p:sp>
    </p:spTree>
    <p:extLst>
      <p:ext uri="{BB962C8B-B14F-4D97-AF65-F5344CB8AC3E}">
        <p14:creationId xmlns:p14="http://schemas.microsoft.com/office/powerpoint/2010/main" val="264603636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7"/>
                                        </p:tgtEl>
                                        <p:attrNameLst>
                                          <p:attrName>ppt_x</p:attrName>
                                        </p:attrNameLst>
                                      </p:cBhvr>
                                      <p:tavLst>
                                        <p:tav tm="0">
                                          <p:val>
                                            <p:strVal val="ppt_x"/>
                                          </p:val>
                                        </p:tav>
                                        <p:tav tm="100000">
                                          <p:val>
                                            <p:strVal val="0-ppt_w/2"/>
                                          </p:val>
                                        </p:tav>
                                      </p:tavLst>
                                    </p:anim>
                                    <p:anim calcmode="lin" valueType="num">
                                      <p:cBhvr additive="base">
                                        <p:cTn id="7" dur="2000"/>
                                        <p:tgtEl>
                                          <p:spTgt spid="7"/>
                                        </p:tgtEl>
                                        <p:attrNameLst>
                                          <p:attrName>ppt_y</p:attrName>
                                        </p:attrNameLst>
                                      </p:cBhvr>
                                      <p:tavLst>
                                        <p:tav tm="0">
                                          <p:val>
                                            <p:strVal val="ppt_y"/>
                                          </p:val>
                                        </p:tav>
                                        <p:tav tm="100000">
                                          <p:val>
                                            <p:strVal val="ppt_y"/>
                                          </p:val>
                                        </p:tav>
                                      </p:tavLst>
                                    </p:anim>
                                    <p:set>
                                      <p:cBhvr>
                                        <p:cTn id="8" dur="1" fill="hold">
                                          <p:stCondLst>
                                            <p:cond delay="1999"/>
                                          </p:stCondLst>
                                        </p:cTn>
                                        <p:tgtEl>
                                          <p:spTgt spid="7"/>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a:t>Black</a:t>
            </a:r>
          </a:p>
        </p:txBody>
      </p:sp>
    </p:spTree>
    <p:extLst>
      <p:ext uri="{BB962C8B-B14F-4D97-AF65-F5344CB8AC3E}">
        <p14:creationId xmlns:p14="http://schemas.microsoft.com/office/powerpoint/2010/main" val="187060933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gs>
            <a:gs pos="100000">
              <a:srgbClr val="004200"/>
            </a:gs>
          </a:gsLst>
          <a:path path="shape">
            <a:fillToRect l="50000" t="50000" r="50000" b="50000"/>
          </a:path>
        </a:gradFill>
        <a:effectLst/>
      </p:bgPr>
    </p:bg>
    <p:spTree>
      <p:nvGrpSpPr>
        <p:cNvPr id="1" name=""/>
        <p:cNvGrpSpPr/>
        <p:nvPr/>
      </p:nvGrpSpPr>
      <p:grpSpPr>
        <a:xfrm>
          <a:off x="0" y="0"/>
          <a:ext cx="0" cy="0"/>
          <a:chOff x="0" y="0"/>
          <a:chExt cx="0" cy="0"/>
        </a:xfrm>
      </p:grpSpPr>
      <p:sp>
        <p:nvSpPr>
          <p:cNvPr id="264194" name="Rectangle 2"/>
          <p:cNvSpPr>
            <a:spLocks noGrp="1" noChangeArrowheads="1"/>
          </p:cNvSpPr>
          <p:nvPr>
            <p:ph type="ctrTitle"/>
          </p:nvPr>
        </p:nvSpPr>
        <p:spPr>
          <a:xfrm>
            <a:off x="1295400" y="0"/>
            <a:ext cx="6477000" cy="1295400"/>
          </a:xfrm>
          <a:solidFill>
            <a:srgbClr val="004200"/>
          </a:solidFill>
          <a:effectLst>
            <a:outerShdw blurRad="63500" dist="35921" dir="2700000" algn="ctr" rotWithShape="0">
              <a:srgbClr val="000000">
                <a:alpha val="99962"/>
              </a:srgbClr>
            </a:outerShdw>
          </a:effectLst>
        </p:spPr>
        <p:txBody>
          <a:bodyPr/>
          <a:lstStyle/>
          <a:p>
            <a:pPr eaLnBrk="1" hangingPunct="1">
              <a:defRPr/>
            </a:pPr>
            <a:r>
              <a:rPr lang="en-US" sz="2400" dirty="0">
                <a:solidFill>
                  <a:srgbClr val="004200"/>
                </a:solidFill>
                <a:latin typeface="Times" pitchFamily="-111" charset="0"/>
              </a:rPr>
              <a:t>The Postexilic Era</a:t>
            </a:r>
          </a:p>
        </p:txBody>
      </p:sp>
      <p:sp>
        <p:nvSpPr>
          <p:cNvPr id="35843" name="Rectangle 3"/>
          <p:cNvSpPr>
            <a:spLocks noChangeArrowheads="1"/>
          </p:cNvSpPr>
          <p:nvPr/>
        </p:nvSpPr>
        <p:spPr bwMode="auto">
          <a:xfrm>
            <a:off x="2667000" y="3505200"/>
            <a:ext cx="6477000" cy="1371600"/>
          </a:xfrm>
          <a:prstGeom prst="rect">
            <a:avLst/>
          </a:prstGeom>
          <a:solidFill>
            <a:schemeClr val="accent1"/>
          </a:solidFill>
          <a:ln w="12700" cap="sq">
            <a:solidFill>
              <a:schemeClr val="tx1"/>
            </a:solidFill>
            <a:miter lim="800000"/>
            <a:headEnd type="none" w="sm" len="sm"/>
            <a:tailEnd type="none" w="sm" len="sm"/>
          </a:ln>
          <a:effectLst>
            <a:outerShdw dist="35921" dir="2700000" algn="ctr" rotWithShape="0">
              <a:srgbClr val="808080">
                <a:alpha val="74997"/>
              </a:srgbClr>
            </a:outerShdw>
          </a:effectLst>
        </p:spPr>
        <p:txBody>
          <a:bodyPr wrap="none" anchor="ctr"/>
          <a:lstStyle/>
          <a:p>
            <a:endParaRPr lang="en-US">
              <a:ea typeface="Osaka" charset="0"/>
              <a:cs typeface="Osaka" charset="0"/>
            </a:endParaRPr>
          </a:p>
        </p:txBody>
      </p:sp>
      <p:sp>
        <p:nvSpPr>
          <p:cNvPr id="35844" name="Rectangle 4"/>
          <p:cNvSpPr>
            <a:spLocks noChangeArrowheads="1"/>
          </p:cNvSpPr>
          <p:nvPr/>
        </p:nvSpPr>
        <p:spPr bwMode="auto">
          <a:xfrm>
            <a:off x="0" y="3505200"/>
            <a:ext cx="1371600" cy="1371600"/>
          </a:xfrm>
          <a:prstGeom prst="rect">
            <a:avLst/>
          </a:prstGeom>
          <a:solidFill>
            <a:schemeClr val="accent1"/>
          </a:solidFill>
          <a:ln w="12700" cap="sq">
            <a:solidFill>
              <a:schemeClr val="tx1"/>
            </a:solidFill>
            <a:miter lim="800000"/>
            <a:headEnd type="none" w="sm" len="sm"/>
            <a:tailEnd type="none" w="sm" len="sm"/>
          </a:ln>
          <a:effectLst>
            <a:outerShdw dist="35921" dir="2700000" algn="ctr" rotWithShape="0">
              <a:srgbClr val="808080">
                <a:alpha val="74997"/>
              </a:srgbClr>
            </a:outerShdw>
          </a:effectLst>
        </p:spPr>
        <p:txBody>
          <a:bodyPr wrap="none" anchor="ctr"/>
          <a:lstStyle/>
          <a:p>
            <a:endParaRPr lang="en-US">
              <a:ea typeface="Osaka" charset="0"/>
              <a:cs typeface="Osaka" charset="0"/>
            </a:endParaRPr>
          </a:p>
        </p:txBody>
      </p:sp>
      <p:sp>
        <p:nvSpPr>
          <p:cNvPr id="264197" name="Text Box 5"/>
          <p:cNvSpPr txBox="1">
            <a:spLocks noChangeArrowheads="1"/>
          </p:cNvSpPr>
          <p:nvPr/>
        </p:nvSpPr>
        <p:spPr bwMode="auto">
          <a:xfrm>
            <a:off x="8382000" y="76200"/>
            <a:ext cx="641350" cy="457200"/>
          </a:xfrm>
          <a:prstGeom prst="rect">
            <a:avLst/>
          </a:prstGeom>
          <a:noFill/>
          <a:ln w="12700" cap="sq">
            <a:noFill/>
            <a:miter lim="800000"/>
            <a:headEnd type="none" w="sm" len="sm"/>
            <a:tailEnd type="none" w="sm" len="sm"/>
          </a:ln>
          <a:effectLst>
            <a:outerShdw dist="35921" dir="2700000" algn="ctr" rotWithShape="0">
              <a:srgbClr val="808080">
                <a:alpha val="74997"/>
              </a:srgbClr>
            </a:outerShdw>
          </a:effectLst>
        </p:spPr>
        <p:txBody>
          <a:bodyPr wrap="none">
            <a:spAutoFit/>
          </a:bodyPr>
          <a:lstStyle/>
          <a:p>
            <a:pPr>
              <a:defRPr/>
            </a:pPr>
            <a:r>
              <a:rPr lang="en-US" b="1">
                <a:solidFill>
                  <a:srgbClr val="FFFFFF"/>
                </a:solidFill>
                <a:latin typeface="Times New Roman" pitchFamily="-111" charset="0"/>
                <a:ea typeface="+mn-ea"/>
                <a:cs typeface="+mn-cs"/>
              </a:rPr>
              <a:t>560</a:t>
            </a:r>
          </a:p>
        </p:txBody>
      </p:sp>
      <p:sp>
        <p:nvSpPr>
          <p:cNvPr id="264198" name="Rectangle 6"/>
          <p:cNvSpPr>
            <a:spLocks noChangeArrowheads="1"/>
          </p:cNvSpPr>
          <p:nvPr/>
        </p:nvSpPr>
        <p:spPr bwMode="auto">
          <a:xfrm>
            <a:off x="838200" y="2971800"/>
            <a:ext cx="990600" cy="457200"/>
          </a:xfrm>
          <a:prstGeom prst="rect">
            <a:avLst/>
          </a:prstGeom>
          <a:noFill/>
          <a:ln w="9525">
            <a:noFill/>
            <a:miter lim="800000"/>
            <a:headEnd/>
            <a:tailEnd/>
          </a:ln>
          <a:effectLst>
            <a:outerShdw dist="35921" dir="2700000" algn="ctr" rotWithShape="0">
              <a:srgbClr val="808080">
                <a:alpha val="74997"/>
              </a:srgbClr>
            </a:outerShdw>
          </a:effectLst>
        </p:spPr>
        <p:txBody>
          <a:bodyPr/>
          <a:lstStyle/>
          <a:p>
            <a:pPr algn="ctr">
              <a:spcBef>
                <a:spcPct val="20000"/>
              </a:spcBef>
              <a:buClr>
                <a:schemeClr val="accent2"/>
              </a:buClr>
              <a:buSzPct val="110000"/>
              <a:defRPr/>
            </a:pPr>
            <a:r>
              <a:rPr lang="en-US" sz="3200">
                <a:solidFill>
                  <a:srgbClr val="FFFFFF"/>
                </a:solidFill>
                <a:latin typeface="Times New Roman" pitchFamily="-111" charset="0"/>
                <a:ea typeface="+mn-ea"/>
                <a:cs typeface="+mn-cs"/>
              </a:rPr>
              <a:t>586</a:t>
            </a:r>
          </a:p>
        </p:txBody>
      </p:sp>
      <p:sp>
        <p:nvSpPr>
          <p:cNvPr id="35847" name="WordArt 7"/>
          <p:cNvSpPr>
            <a:spLocks noChangeArrowheads="1" noChangeShapeType="1" noTextEdit="1"/>
          </p:cNvSpPr>
          <p:nvPr/>
        </p:nvSpPr>
        <p:spPr bwMode="auto">
          <a:xfrm>
            <a:off x="1905000" y="266700"/>
            <a:ext cx="5381625" cy="647700"/>
          </a:xfrm>
          <a:prstGeom prst="rect">
            <a:avLst/>
          </a:prstGeom>
        </p:spPr>
        <p:txBody>
          <a:bodyPr wrap="none" fromWordArt="1">
            <a:prstTxWarp prst="textPlain">
              <a:avLst>
                <a:gd name="adj" fmla="val 50000"/>
              </a:avLst>
            </a:prstTxWarp>
          </a:bodyPr>
          <a:lstStyle/>
          <a:p>
            <a:pPr algn="ctr"/>
            <a:r>
              <a:rPr lang="zh-TW" altLang="en-US" sz="3600" kern="10">
                <a:ln w="12700" cap="sq">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8099" dir="2700000" algn="ctr" rotWithShape="0">
                    <a:srgbClr val="000000">
                      <a:alpha val="74997"/>
                    </a:srgbClr>
                  </a:outerShdw>
                </a:effectLst>
                <a:latin typeface="ＭＳ Ｐゴシック"/>
                <a:ea typeface="ＭＳ Ｐゴシック"/>
                <a:cs typeface="ＭＳ Ｐゴシック"/>
              </a:rPr>
              <a:t>被掳后时代</a:t>
            </a:r>
            <a:endParaRPr lang="en-US" sz="3600" kern="10">
              <a:ln w="12700" cap="sq">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8099" dir="2700000" algn="ctr" rotWithShape="0">
                  <a:srgbClr val="000000">
                    <a:alpha val="74997"/>
                  </a:srgbClr>
                </a:outerShdw>
              </a:effectLst>
              <a:latin typeface="ＭＳ Ｐゴシック"/>
              <a:ea typeface="ＭＳ Ｐゴシック"/>
              <a:cs typeface="ＭＳ Ｐゴシック"/>
            </a:endParaRPr>
          </a:p>
        </p:txBody>
      </p:sp>
      <p:sp>
        <p:nvSpPr>
          <p:cNvPr id="264200" name="Rectangle 8"/>
          <p:cNvSpPr>
            <a:spLocks noChangeArrowheads="1"/>
          </p:cNvSpPr>
          <p:nvPr/>
        </p:nvSpPr>
        <p:spPr bwMode="auto">
          <a:xfrm>
            <a:off x="2362200" y="2971800"/>
            <a:ext cx="990600" cy="457200"/>
          </a:xfrm>
          <a:prstGeom prst="rect">
            <a:avLst/>
          </a:prstGeom>
          <a:noFill/>
          <a:ln w="9525">
            <a:noFill/>
            <a:miter lim="800000"/>
            <a:headEnd/>
            <a:tailEnd/>
          </a:ln>
          <a:effectLst>
            <a:outerShdw dist="35921" dir="2700000" algn="ctr" rotWithShape="0">
              <a:srgbClr val="808080">
                <a:alpha val="74997"/>
              </a:srgbClr>
            </a:outerShdw>
          </a:effectLst>
        </p:spPr>
        <p:txBody>
          <a:bodyPr/>
          <a:lstStyle/>
          <a:p>
            <a:pPr algn="ctr">
              <a:spcBef>
                <a:spcPct val="20000"/>
              </a:spcBef>
              <a:buClr>
                <a:schemeClr val="accent2"/>
              </a:buClr>
              <a:buSzPct val="110000"/>
              <a:defRPr/>
            </a:pPr>
            <a:r>
              <a:rPr lang="en-US" sz="3200">
                <a:solidFill>
                  <a:srgbClr val="FFFFFF"/>
                </a:solidFill>
                <a:latin typeface="Times New Roman" pitchFamily="-111" charset="0"/>
                <a:ea typeface="+mn-ea"/>
                <a:cs typeface="+mn-cs"/>
              </a:rPr>
              <a:t>539</a:t>
            </a:r>
          </a:p>
        </p:txBody>
      </p:sp>
      <p:sp>
        <p:nvSpPr>
          <p:cNvPr id="264201" name="Rectangle 9"/>
          <p:cNvSpPr>
            <a:spLocks noChangeArrowheads="1"/>
          </p:cNvSpPr>
          <p:nvPr/>
        </p:nvSpPr>
        <p:spPr bwMode="auto">
          <a:xfrm>
            <a:off x="3048000" y="2971800"/>
            <a:ext cx="990600" cy="457200"/>
          </a:xfrm>
          <a:prstGeom prst="rect">
            <a:avLst/>
          </a:prstGeom>
          <a:noFill/>
          <a:ln w="9525">
            <a:noFill/>
            <a:miter lim="800000"/>
            <a:headEnd/>
            <a:tailEnd/>
          </a:ln>
          <a:effectLst>
            <a:outerShdw dist="35921" dir="2700000" algn="ctr" rotWithShape="0">
              <a:srgbClr val="808080">
                <a:alpha val="74997"/>
              </a:srgbClr>
            </a:outerShdw>
          </a:effectLst>
        </p:spPr>
        <p:txBody>
          <a:bodyPr/>
          <a:lstStyle/>
          <a:p>
            <a:pPr algn="ctr">
              <a:spcBef>
                <a:spcPct val="20000"/>
              </a:spcBef>
              <a:buClr>
                <a:schemeClr val="accent2"/>
              </a:buClr>
              <a:buSzPct val="110000"/>
              <a:defRPr/>
            </a:pPr>
            <a:r>
              <a:rPr lang="en-US" sz="3200">
                <a:solidFill>
                  <a:srgbClr val="FFFFFF"/>
                </a:solidFill>
                <a:latin typeface="Times New Roman" pitchFamily="-111" charset="0"/>
                <a:ea typeface="+mn-ea"/>
                <a:cs typeface="+mn-cs"/>
              </a:rPr>
              <a:t>536</a:t>
            </a:r>
          </a:p>
        </p:txBody>
      </p:sp>
      <p:sp>
        <p:nvSpPr>
          <p:cNvPr id="264202" name="Rectangle 10"/>
          <p:cNvSpPr>
            <a:spLocks noChangeArrowheads="1"/>
          </p:cNvSpPr>
          <p:nvPr/>
        </p:nvSpPr>
        <p:spPr bwMode="auto">
          <a:xfrm>
            <a:off x="4800600" y="2971800"/>
            <a:ext cx="838200" cy="457200"/>
          </a:xfrm>
          <a:prstGeom prst="rect">
            <a:avLst/>
          </a:prstGeom>
          <a:noFill/>
          <a:ln w="9525">
            <a:noFill/>
            <a:miter lim="800000"/>
            <a:headEnd/>
            <a:tailEnd/>
          </a:ln>
          <a:effectLst>
            <a:outerShdw dist="35921" dir="2700000" algn="ctr" rotWithShape="0">
              <a:srgbClr val="808080">
                <a:alpha val="74997"/>
              </a:srgbClr>
            </a:outerShdw>
          </a:effectLst>
        </p:spPr>
        <p:txBody>
          <a:bodyPr/>
          <a:lstStyle/>
          <a:p>
            <a:pPr algn="ctr">
              <a:spcBef>
                <a:spcPct val="20000"/>
              </a:spcBef>
              <a:buClr>
                <a:schemeClr val="accent2"/>
              </a:buClr>
              <a:buSzPct val="110000"/>
              <a:defRPr/>
            </a:pPr>
            <a:r>
              <a:rPr lang="en-US" sz="3200">
                <a:solidFill>
                  <a:srgbClr val="FFFFFF"/>
                </a:solidFill>
                <a:latin typeface="Times New Roman" pitchFamily="-111" charset="0"/>
                <a:ea typeface="+mn-ea"/>
                <a:cs typeface="+mn-cs"/>
              </a:rPr>
              <a:t>516</a:t>
            </a:r>
          </a:p>
        </p:txBody>
      </p:sp>
      <p:sp>
        <p:nvSpPr>
          <p:cNvPr id="264203" name="Rectangle 11"/>
          <p:cNvSpPr>
            <a:spLocks noChangeArrowheads="1"/>
          </p:cNvSpPr>
          <p:nvPr/>
        </p:nvSpPr>
        <p:spPr bwMode="auto">
          <a:xfrm>
            <a:off x="-76200" y="2971800"/>
            <a:ext cx="990600" cy="457200"/>
          </a:xfrm>
          <a:prstGeom prst="rect">
            <a:avLst/>
          </a:prstGeom>
          <a:noFill/>
          <a:ln w="9525">
            <a:noFill/>
            <a:miter lim="800000"/>
            <a:headEnd/>
            <a:tailEnd/>
          </a:ln>
          <a:effectLst>
            <a:outerShdw dist="35921" dir="2700000" algn="ctr" rotWithShape="0">
              <a:srgbClr val="808080">
                <a:alpha val="74997"/>
              </a:srgbClr>
            </a:outerShdw>
          </a:effectLst>
        </p:spPr>
        <p:txBody>
          <a:bodyPr/>
          <a:lstStyle/>
          <a:p>
            <a:pPr algn="ctr">
              <a:spcBef>
                <a:spcPct val="20000"/>
              </a:spcBef>
              <a:buClr>
                <a:schemeClr val="accent2"/>
              </a:buClr>
              <a:buSzPct val="110000"/>
              <a:defRPr/>
            </a:pPr>
            <a:r>
              <a:rPr lang="en-US" sz="3200">
                <a:solidFill>
                  <a:srgbClr val="FFFFFF"/>
                </a:solidFill>
                <a:latin typeface="Times New Roman" pitchFamily="-111" charset="0"/>
                <a:ea typeface="+mn-ea"/>
                <a:cs typeface="+mn-cs"/>
              </a:rPr>
              <a:t>605</a:t>
            </a:r>
          </a:p>
        </p:txBody>
      </p:sp>
      <p:sp>
        <p:nvSpPr>
          <p:cNvPr id="264204" name="Rectangle 12"/>
          <p:cNvSpPr>
            <a:spLocks noChangeArrowheads="1"/>
          </p:cNvSpPr>
          <p:nvPr/>
        </p:nvSpPr>
        <p:spPr bwMode="auto">
          <a:xfrm>
            <a:off x="4038600" y="1866900"/>
            <a:ext cx="1676400" cy="457200"/>
          </a:xfrm>
          <a:prstGeom prst="rect">
            <a:avLst/>
          </a:prstGeom>
          <a:noFill/>
          <a:ln w="9525">
            <a:noFill/>
            <a:miter lim="800000"/>
            <a:headEnd/>
            <a:tailEnd/>
          </a:ln>
          <a:effectLst>
            <a:outerShdw dist="35921" dir="2700000" algn="ctr" rotWithShape="0">
              <a:srgbClr val="808080">
                <a:alpha val="74997"/>
              </a:srgbClr>
            </a:outerShdw>
          </a:effectLst>
        </p:spPr>
        <p:txBody>
          <a:bodyPr/>
          <a:lstStyle/>
          <a:p>
            <a:pPr>
              <a:spcBef>
                <a:spcPct val="20000"/>
              </a:spcBef>
              <a:buClr>
                <a:schemeClr val="accent2"/>
              </a:buClr>
              <a:buSzPct val="110000"/>
              <a:defRPr/>
            </a:pPr>
            <a:r>
              <a:rPr lang="zh-CN" altLang="en-US" sz="2800" dirty="0">
                <a:solidFill>
                  <a:srgbClr val="FFFFFF"/>
                </a:solidFill>
                <a:latin typeface="Times New Roman" pitchFamily="-111" charset="0"/>
                <a:ea typeface="+mn-ea"/>
                <a:cs typeface="+mn-cs"/>
              </a:rPr>
              <a:t>哈该</a:t>
            </a:r>
            <a:endParaRPr lang="en-US" sz="2800" dirty="0">
              <a:solidFill>
                <a:srgbClr val="FFFFFF"/>
              </a:solidFill>
              <a:latin typeface="Times New Roman" pitchFamily="-111" charset="0"/>
              <a:ea typeface="+mn-ea"/>
              <a:cs typeface="+mn-cs"/>
            </a:endParaRPr>
          </a:p>
        </p:txBody>
      </p:sp>
      <p:sp>
        <p:nvSpPr>
          <p:cNvPr id="264205" name="Rectangle 13"/>
          <p:cNvSpPr>
            <a:spLocks noChangeArrowheads="1"/>
          </p:cNvSpPr>
          <p:nvPr/>
        </p:nvSpPr>
        <p:spPr bwMode="auto">
          <a:xfrm>
            <a:off x="4038600" y="2286000"/>
            <a:ext cx="1905000" cy="457200"/>
          </a:xfrm>
          <a:prstGeom prst="rect">
            <a:avLst/>
          </a:prstGeom>
          <a:noFill/>
          <a:ln w="9525">
            <a:noFill/>
            <a:miter lim="800000"/>
            <a:headEnd/>
            <a:tailEnd/>
          </a:ln>
          <a:effectLst>
            <a:outerShdw dist="35921" dir="2700000" algn="ctr" rotWithShape="0">
              <a:srgbClr val="808080">
                <a:alpha val="74997"/>
              </a:srgbClr>
            </a:outerShdw>
          </a:effectLst>
        </p:spPr>
        <p:txBody>
          <a:bodyPr/>
          <a:lstStyle/>
          <a:p>
            <a:pPr>
              <a:spcBef>
                <a:spcPct val="20000"/>
              </a:spcBef>
              <a:buClr>
                <a:schemeClr val="accent2"/>
              </a:buClr>
              <a:buSzPct val="110000"/>
              <a:defRPr/>
            </a:pPr>
            <a:r>
              <a:rPr lang="zh-CN" altLang="en-US" sz="2800" dirty="0">
                <a:solidFill>
                  <a:srgbClr val="FFFFFF"/>
                </a:solidFill>
                <a:latin typeface="Times New Roman" pitchFamily="-111" charset="0"/>
                <a:ea typeface="+mn-ea"/>
                <a:cs typeface="+mn-cs"/>
              </a:rPr>
              <a:t>撒迦利亚</a:t>
            </a:r>
            <a:endParaRPr lang="en-US" sz="2800" dirty="0">
              <a:solidFill>
                <a:srgbClr val="FFFFFF"/>
              </a:solidFill>
              <a:latin typeface="Times New Roman" pitchFamily="-111" charset="0"/>
              <a:ea typeface="+mn-ea"/>
              <a:cs typeface="+mn-cs"/>
            </a:endParaRPr>
          </a:p>
        </p:txBody>
      </p:sp>
      <p:sp>
        <p:nvSpPr>
          <p:cNvPr id="264206" name="Rectangle 14"/>
          <p:cNvSpPr>
            <a:spLocks noChangeArrowheads="1"/>
          </p:cNvSpPr>
          <p:nvPr/>
        </p:nvSpPr>
        <p:spPr bwMode="auto">
          <a:xfrm>
            <a:off x="7467600" y="2247900"/>
            <a:ext cx="1447800" cy="495300"/>
          </a:xfrm>
          <a:prstGeom prst="rect">
            <a:avLst/>
          </a:prstGeom>
          <a:noFill/>
          <a:ln w="9525">
            <a:noFill/>
            <a:miter lim="800000"/>
            <a:headEnd/>
            <a:tailEnd/>
          </a:ln>
          <a:effectLst>
            <a:outerShdw dist="35921" dir="2700000" algn="ctr" rotWithShape="0">
              <a:srgbClr val="808080">
                <a:alpha val="74997"/>
              </a:srgbClr>
            </a:outerShdw>
          </a:effectLst>
        </p:spPr>
        <p:txBody>
          <a:bodyPr/>
          <a:lstStyle/>
          <a:p>
            <a:pPr algn="ctr">
              <a:spcBef>
                <a:spcPct val="20000"/>
              </a:spcBef>
              <a:buClr>
                <a:schemeClr val="accent2"/>
              </a:buClr>
              <a:buSzPct val="110000"/>
              <a:defRPr/>
            </a:pPr>
            <a:r>
              <a:rPr lang="zh-CN" altLang="en-US" sz="2800" dirty="0">
                <a:solidFill>
                  <a:srgbClr val="FFFFFF"/>
                </a:solidFill>
                <a:latin typeface="Times New Roman" pitchFamily="-111" charset="0"/>
                <a:ea typeface="+mn-ea"/>
                <a:cs typeface="+mn-cs"/>
              </a:rPr>
              <a:t>玛拉基</a:t>
            </a:r>
            <a:endParaRPr lang="en-US" sz="2800" dirty="0">
              <a:solidFill>
                <a:srgbClr val="FFFFFF"/>
              </a:solidFill>
              <a:latin typeface="Times New Roman" pitchFamily="-111" charset="0"/>
              <a:ea typeface="+mn-ea"/>
              <a:cs typeface="+mn-cs"/>
            </a:endParaRPr>
          </a:p>
        </p:txBody>
      </p:sp>
      <p:sp>
        <p:nvSpPr>
          <p:cNvPr id="264207" name="Rectangle 15"/>
          <p:cNvSpPr>
            <a:spLocks noChangeArrowheads="1"/>
          </p:cNvSpPr>
          <p:nvPr/>
        </p:nvSpPr>
        <p:spPr bwMode="auto">
          <a:xfrm>
            <a:off x="3886200" y="2971800"/>
            <a:ext cx="838200" cy="457200"/>
          </a:xfrm>
          <a:prstGeom prst="rect">
            <a:avLst/>
          </a:prstGeom>
          <a:noFill/>
          <a:ln w="9525">
            <a:noFill/>
            <a:miter lim="800000"/>
            <a:headEnd/>
            <a:tailEnd/>
          </a:ln>
          <a:effectLst>
            <a:outerShdw dist="35921" dir="2700000" algn="ctr" rotWithShape="0">
              <a:srgbClr val="808080">
                <a:alpha val="74997"/>
              </a:srgbClr>
            </a:outerShdw>
          </a:effectLst>
        </p:spPr>
        <p:txBody>
          <a:bodyPr/>
          <a:lstStyle/>
          <a:p>
            <a:pPr algn="ctr">
              <a:spcBef>
                <a:spcPct val="20000"/>
              </a:spcBef>
              <a:buClr>
                <a:schemeClr val="accent2"/>
              </a:buClr>
              <a:buSzPct val="110000"/>
              <a:defRPr/>
            </a:pPr>
            <a:r>
              <a:rPr lang="en-US" sz="3200">
                <a:solidFill>
                  <a:srgbClr val="FFFFFF"/>
                </a:solidFill>
                <a:latin typeface="Times New Roman" pitchFamily="-111" charset="0"/>
                <a:ea typeface="+mn-ea"/>
                <a:cs typeface="+mn-cs"/>
              </a:rPr>
              <a:t>520</a:t>
            </a:r>
          </a:p>
        </p:txBody>
      </p:sp>
      <p:sp>
        <p:nvSpPr>
          <p:cNvPr id="264208" name="Rectangle 16"/>
          <p:cNvSpPr>
            <a:spLocks noChangeArrowheads="1"/>
          </p:cNvSpPr>
          <p:nvPr/>
        </p:nvSpPr>
        <p:spPr bwMode="auto">
          <a:xfrm>
            <a:off x="838200" y="1295400"/>
            <a:ext cx="2209800" cy="457200"/>
          </a:xfrm>
          <a:prstGeom prst="rect">
            <a:avLst/>
          </a:prstGeom>
          <a:noFill/>
          <a:ln w="9525">
            <a:noFill/>
            <a:miter lim="800000"/>
            <a:headEnd/>
            <a:tailEnd/>
          </a:ln>
          <a:effectLst>
            <a:outerShdw dist="35921" dir="2700000" algn="ctr" rotWithShape="0">
              <a:srgbClr val="808080">
                <a:alpha val="74997"/>
              </a:srgbClr>
            </a:outerShdw>
          </a:effectLst>
        </p:spPr>
        <p:txBody>
          <a:bodyPr/>
          <a:lstStyle/>
          <a:p>
            <a:pPr>
              <a:spcBef>
                <a:spcPct val="20000"/>
              </a:spcBef>
              <a:buClr>
                <a:schemeClr val="accent2"/>
              </a:buClr>
              <a:buSzPct val="110000"/>
              <a:defRPr/>
            </a:pPr>
            <a:r>
              <a:rPr lang="zh-CN" altLang="en-US" sz="2800" dirty="0">
                <a:solidFill>
                  <a:srgbClr val="FFFFFF"/>
                </a:solidFill>
                <a:latin typeface="Times New Roman" pitchFamily="-111" charset="0"/>
                <a:ea typeface="+mn-ea"/>
                <a:cs typeface="+mn-cs"/>
              </a:rPr>
              <a:t>圣殿建造</a:t>
            </a:r>
            <a:endParaRPr lang="en-US" sz="2800" dirty="0">
              <a:solidFill>
                <a:srgbClr val="FFFFFF"/>
              </a:solidFill>
              <a:latin typeface="Times New Roman" pitchFamily="-111" charset="0"/>
              <a:ea typeface="+mn-ea"/>
              <a:cs typeface="+mn-cs"/>
            </a:endParaRPr>
          </a:p>
        </p:txBody>
      </p:sp>
      <p:sp>
        <p:nvSpPr>
          <p:cNvPr id="264209" name="Rectangle 17"/>
          <p:cNvSpPr>
            <a:spLocks noChangeArrowheads="1"/>
          </p:cNvSpPr>
          <p:nvPr/>
        </p:nvSpPr>
        <p:spPr bwMode="auto">
          <a:xfrm>
            <a:off x="7053263" y="5105400"/>
            <a:ext cx="1304925" cy="457200"/>
          </a:xfrm>
          <a:prstGeom prst="rect">
            <a:avLst/>
          </a:prstGeom>
          <a:noFill/>
          <a:ln w="9525">
            <a:noFill/>
            <a:miter lim="800000"/>
            <a:headEnd/>
            <a:tailEnd/>
          </a:ln>
          <a:effectLst>
            <a:outerShdw dist="35921" dir="2700000" algn="ctr" rotWithShape="0">
              <a:srgbClr val="808080">
                <a:alpha val="74997"/>
              </a:srgbClr>
            </a:outerShdw>
          </a:effectLst>
        </p:spPr>
        <p:txBody>
          <a:bodyPr/>
          <a:lstStyle/>
          <a:p>
            <a:pPr>
              <a:spcBef>
                <a:spcPct val="20000"/>
              </a:spcBef>
              <a:buClr>
                <a:schemeClr val="accent2"/>
              </a:buClr>
              <a:buSzPct val="110000"/>
              <a:defRPr/>
            </a:pPr>
            <a:r>
              <a:rPr lang="zh-CN" altLang="en-US" sz="2800" dirty="0">
                <a:solidFill>
                  <a:srgbClr val="FFFFFF"/>
                </a:solidFill>
                <a:latin typeface="Times New Roman" pitchFamily="-111" charset="0"/>
                <a:ea typeface="+mn-ea"/>
                <a:cs typeface="+mn-cs"/>
              </a:rPr>
              <a:t>以斯拉</a:t>
            </a:r>
            <a:endParaRPr lang="en-US" sz="2800" dirty="0">
              <a:solidFill>
                <a:srgbClr val="FFFFFF"/>
              </a:solidFill>
              <a:latin typeface="Times New Roman" pitchFamily="-111" charset="0"/>
              <a:ea typeface="+mn-ea"/>
              <a:cs typeface="+mn-cs"/>
            </a:endParaRPr>
          </a:p>
        </p:txBody>
      </p:sp>
      <p:sp>
        <p:nvSpPr>
          <p:cNvPr id="264210" name="Rectangle 18"/>
          <p:cNvSpPr>
            <a:spLocks noChangeArrowheads="1"/>
          </p:cNvSpPr>
          <p:nvPr/>
        </p:nvSpPr>
        <p:spPr bwMode="auto">
          <a:xfrm>
            <a:off x="7543800" y="5562600"/>
            <a:ext cx="1676400" cy="457200"/>
          </a:xfrm>
          <a:prstGeom prst="rect">
            <a:avLst/>
          </a:prstGeom>
          <a:noFill/>
          <a:ln w="9525">
            <a:noFill/>
            <a:miter lim="800000"/>
            <a:headEnd/>
            <a:tailEnd/>
          </a:ln>
          <a:effectLst>
            <a:outerShdw dist="35921" dir="2700000" algn="ctr" rotWithShape="0">
              <a:srgbClr val="808080">
                <a:alpha val="74997"/>
              </a:srgbClr>
            </a:outerShdw>
          </a:effectLst>
        </p:spPr>
        <p:txBody>
          <a:bodyPr/>
          <a:lstStyle/>
          <a:p>
            <a:pPr>
              <a:spcBef>
                <a:spcPct val="20000"/>
              </a:spcBef>
              <a:buClr>
                <a:schemeClr val="accent2"/>
              </a:buClr>
              <a:buSzPct val="110000"/>
              <a:defRPr/>
            </a:pPr>
            <a:r>
              <a:rPr lang="zh-CN" altLang="en-US" sz="2800" dirty="0">
                <a:solidFill>
                  <a:srgbClr val="FFFFFF"/>
                </a:solidFill>
                <a:latin typeface="Times New Roman" pitchFamily="-111" charset="0"/>
                <a:ea typeface="+mn-ea"/>
                <a:cs typeface="+mn-cs"/>
              </a:rPr>
              <a:t>尼希米</a:t>
            </a:r>
            <a:endParaRPr lang="en-US" sz="2800" dirty="0">
              <a:solidFill>
                <a:srgbClr val="FFFFFF"/>
              </a:solidFill>
              <a:latin typeface="Times New Roman" pitchFamily="-111" charset="0"/>
              <a:ea typeface="+mn-ea"/>
              <a:cs typeface="+mn-cs"/>
            </a:endParaRPr>
          </a:p>
        </p:txBody>
      </p:sp>
      <p:sp>
        <p:nvSpPr>
          <p:cNvPr id="35859" name="Rectangle 19"/>
          <p:cNvSpPr>
            <a:spLocks noChangeArrowheads="1"/>
          </p:cNvSpPr>
          <p:nvPr/>
        </p:nvSpPr>
        <p:spPr bwMode="auto">
          <a:xfrm>
            <a:off x="2667000" y="3505200"/>
            <a:ext cx="914400" cy="1371600"/>
          </a:xfrm>
          <a:prstGeom prst="rect">
            <a:avLst/>
          </a:prstGeom>
          <a:solidFill>
            <a:srgbClr val="FF8000"/>
          </a:solidFill>
          <a:ln w="9525">
            <a:solidFill>
              <a:schemeClr val="tx1"/>
            </a:solidFill>
            <a:miter lim="800000"/>
            <a:headEnd/>
            <a:tailEnd/>
          </a:ln>
          <a:effectLst>
            <a:outerShdw dist="35921" dir="2700000" algn="ctr" rotWithShape="0">
              <a:srgbClr val="808080">
                <a:alpha val="74997"/>
              </a:srgbClr>
            </a:outerShdw>
          </a:effectLst>
        </p:spPr>
        <p:txBody>
          <a:bodyPr wrap="none" anchor="ctr"/>
          <a:lstStyle/>
          <a:p>
            <a:pPr algn="ctr" eaLnBrk="0" hangingPunct="0"/>
            <a:endParaRPr lang="en-US">
              <a:solidFill>
                <a:schemeClr val="accent2"/>
              </a:solidFill>
              <a:latin typeface="Times" charset="0"/>
              <a:ea typeface="Osaka" charset="0"/>
              <a:cs typeface="Osaka" charset="0"/>
            </a:endParaRPr>
          </a:p>
        </p:txBody>
      </p:sp>
      <p:sp>
        <p:nvSpPr>
          <p:cNvPr id="35860" name="Rectangle 20"/>
          <p:cNvSpPr>
            <a:spLocks noChangeArrowheads="1"/>
          </p:cNvSpPr>
          <p:nvPr/>
        </p:nvSpPr>
        <p:spPr bwMode="auto">
          <a:xfrm>
            <a:off x="4114800" y="3505200"/>
            <a:ext cx="1295400" cy="1371600"/>
          </a:xfrm>
          <a:prstGeom prst="rect">
            <a:avLst/>
          </a:prstGeom>
          <a:solidFill>
            <a:srgbClr val="FF8000"/>
          </a:solidFill>
          <a:ln w="9525">
            <a:solidFill>
              <a:schemeClr val="tx1"/>
            </a:solidFill>
            <a:miter lim="800000"/>
            <a:headEnd/>
            <a:tailEnd/>
          </a:ln>
          <a:effectLst>
            <a:outerShdw dist="35921" dir="2700000" algn="ctr" rotWithShape="0">
              <a:srgbClr val="808080">
                <a:alpha val="74997"/>
              </a:srgbClr>
            </a:outerShdw>
          </a:effectLst>
        </p:spPr>
        <p:txBody>
          <a:bodyPr wrap="none" anchor="ctr"/>
          <a:lstStyle/>
          <a:p>
            <a:pPr algn="ctr" eaLnBrk="0" hangingPunct="0"/>
            <a:endParaRPr lang="en-US">
              <a:solidFill>
                <a:schemeClr val="accent2"/>
              </a:solidFill>
              <a:latin typeface="Times" charset="0"/>
              <a:ea typeface="Osaka" charset="0"/>
              <a:cs typeface="Osaka" charset="0"/>
            </a:endParaRPr>
          </a:p>
        </p:txBody>
      </p:sp>
      <p:sp>
        <p:nvSpPr>
          <p:cNvPr id="35861" name="Rectangle 21"/>
          <p:cNvSpPr>
            <a:spLocks noChangeArrowheads="1"/>
          </p:cNvSpPr>
          <p:nvPr/>
        </p:nvSpPr>
        <p:spPr bwMode="auto">
          <a:xfrm>
            <a:off x="228600" y="1295400"/>
            <a:ext cx="609600" cy="457200"/>
          </a:xfrm>
          <a:prstGeom prst="rect">
            <a:avLst/>
          </a:prstGeom>
          <a:solidFill>
            <a:srgbClr val="FF8000"/>
          </a:solidFill>
          <a:ln w="9525">
            <a:solidFill>
              <a:schemeClr val="tx1"/>
            </a:solidFill>
            <a:miter lim="800000"/>
            <a:headEnd/>
            <a:tailEnd/>
          </a:ln>
          <a:effectLst>
            <a:outerShdw dist="35921" dir="2700000" algn="ctr" rotWithShape="0">
              <a:srgbClr val="808080">
                <a:alpha val="74997"/>
              </a:srgbClr>
            </a:outerShdw>
          </a:effectLst>
        </p:spPr>
        <p:txBody>
          <a:bodyPr wrap="none" anchor="ctr"/>
          <a:lstStyle/>
          <a:p>
            <a:pPr algn="ctr" eaLnBrk="0" hangingPunct="0"/>
            <a:endParaRPr lang="en-US">
              <a:solidFill>
                <a:schemeClr val="accent2"/>
              </a:solidFill>
              <a:latin typeface="Times" charset="0"/>
              <a:ea typeface="Osaka" charset="0"/>
              <a:cs typeface="Osaka" charset="0"/>
            </a:endParaRPr>
          </a:p>
        </p:txBody>
      </p:sp>
      <p:sp>
        <p:nvSpPr>
          <p:cNvPr id="264214" name="Rectangle 22"/>
          <p:cNvSpPr>
            <a:spLocks noChangeArrowheads="1"/>
          </p:cNvSpPr>
          <p:nvPr/>
        </p:nvSpPr>
        <p:spPr bwMode="auto">
          <a:xfrm>
            <a:off x="2667000" y="5105400"/>
            <a:ext cx="1828800" cy="457200"/>
          </a:xfrm>
          <a:prstGeom prst="rect">
            <a:avLst/>
          </a:prstGeom>
          <a:noFill/>
          <a:ln w="9525">
            <a:noFill/>
            <a:miter lim="800000"/>
            <a:headEnd/>
            <a:tailEnd/>
          </a:ln>
          <a:effectLst>
            <a:outerShdw dist="35921" dir="2700000" algn="ctr" rotWithShape="0">
              <a:srgbClr val="808080">
                <a:alpha val="74997"/>
              </a:srgbClr>
            </a:outerShdw>
          </a:effectLst>
        </p:spPr>
        <p:txBody>
          <a:bodyPr/>
          <a:lstStyle/>
          <a:p>
            <a:pPr>
              <a:spcBef>
                <a:spcPct val="20000"/>
              </a:spcBef>
              <a:buClr>
                <a:schemeClr val="accent2"/>
              </a:buClr>
              <a:buSzPct val="110000"/>
              <a:defRPr/>
            </a:pPr>
            <a:r>
              <a:rPr lang="zh-CN" altLang="en-US" sz="2800" dirty="0">
                <a:solidFill>
                  <a:srgbClr val="FFFFFF"/>
                </a:solidFill>
                <a:latin typeface="Times New Roman" pitchFamily="-111" charset="0"/>
                <a:ea typeface="+mn-ea"/>
                <a:cs typeface="+mn-cs"/>
              </a:rPr>
              <a:t>所罗巴伯</a:t>
            </a:r>
            <a:endParaRPr lang="en-US" sz="2800" dirty="0">
              <a:solidFill>
                <a:srgbClr val="FFFFFF"/>
              </a:solidFill>
              <a:latin typeface="Times New Roman" pitchFamily="-111" charset="0"/>
              <a:ea typeface="+mn-ea"/>
              <a:cs typeface="+mn-cs"/>
            </a:endParaRPr>
          </a:p>
        </p:txBody>
      </p:sp>
      <p:sp>
        <p:nvSpPr>
          <p:cNvPr id="264215" name="Rectangle 23"/>
          <p:cNvSpPr>
            <a:spLocks noChangeArrowheads="1"/>
          </p:cNvSpPr>
          <p:nvPr/>
        </p:nvSpPr>
        <p:spPr bwMode="auto">
          <a:xfrm>
            <a:off x="7543800" y="2971800"/>
            <a:ext cx="1600200" cy="457200"/>
          </a:xfrm>
          <a:prstGeom prst="rect">
            <a:avLst/>
          </a:prstGeom>
          <a:noFill/>
          <a:ln w="9525">
            <a:noFill/>
            <a:miter lim="800000"/>
            <a:headEnd/>
            <a:tailEnd/>
          </a:ln>
          <a:effectLst>
            <a:outerShdw dist="35921" dir="2700000" algn="ctr" rotWithShape="0">
              <a:srgbClr val="808080">
                <a:alpha val="74997"/>
              </a:srgbClr>
            </a:outerShdw>
          </a:effectLst>
        </p:spPr>
        <p:txBody>
          <a:bodyPr/>
          <a:lstStyle/>
          <a:p>
            <a:pPr algn="ctr">
              <a:spcBef>
                <a:spcPct val="20000"/>
              </a:spcBef>
              <a:buClr>
                <a:schemeClr val="accent2"/>
              </a:buClr>
              <a:buSzPct val="110000"/>
              <a:defRPr/>
            </a:pPr>
            <a:r>
              <a:rPr lang="en-US" sz="3200">
                <a:solidFill>
                  <a:srgbClr val="FFFFFF"/>
                </a:solidFill>
                <a:latin typeface="Times New Roman" pitchFamily="-111" charset="0"/>
                <a:ea typeface="+mn-ea"/>
                <a:cs typeface="+mn-cs"/>
              </a:rPr>
              <a:t>444-425</a:t>
            </a:r>
          </a:p>
        </p:txBody>
      </p:sp>
      <p:sp>
        <p:nvSpPr>
          <p:cNvPr id="264216" name="Rectangle 24"/>
          <p:cNvSpPr>
            <a:spLocks noChangeArrowheads="1"/>
          </p:cNvSpPr>
          <p:nvPr/>
        </p:nvSpPr>
        <p:spPr bwMode="auto">
          <a:xfrm>
            <a:off x="5867400" y="5105400"/>
            <a:ext cx="1276350" cy="457200"/>
          </a:xfrm>
          <a:prstGeom prst="rect">
            <a:avLst/>
          </a:prstGeom>
          <a:noFill/>
          <a:ln w="9525">
            <a:noFill/>
            <a:miter lim="800000"/>
            <a:headEnd/>
            <a:tailEnd/>
          </a:ln>
          <a:effectLst>
            <a:outerShdw dist="35921" dir="2700000" algn="ctr" rotWithShape="0">
              <a:srgbClr val="808080">
                <a:alpha val="74997"/>
              </a:srgbClr>
            </a:outerShdw>
          </a:effectLst>
        </p:spPr>
        <p:txBody>
          <a:bodyPr/>
          <a:lstStyle/>
          <a:p>
            <a:pPr>
              <a:spcBef>
                <a:spcPct val="20000"/>
              </a:spcBef>
              <a:buClr>
                <a:schemeClr val="accent2"/>
              </a:buClr>
              <a:buSzPct val="110000"/>
              <a:defRPr/>
            </a:pPr>
            <a:r>
              <a:rPr lang="zh-CN" altLang="en-US" sz="2800" dirty="0">
                <a:solidFill>
                  <a:srgbClr val="FFFFFF"/>
                </a:solidFill>
                <a:latin typeface="Times New Roman" pitchFamily="-111" charset="0"/>
                <a:ea typeface="+mn-ea"/>
                <a:cs typeface="+mn-cs"/>
              </a:rPr>
              <a:t>以斯帖</a:t>
            </a:r>
            <a:endParaRPr lang="en-US" sz="2800" dirty="0">
              <a:solidFill>
                <a:srgbClr val="FFFFFF"/>
              </a:solidFill>
              <a:latin typeface="Times New Roman" pitchFamily="-111" charset="0"/>
              <a:ea typeface="+mn-ea"/>
              <a:cs typeface="+mn-cs"/>
            </a:endParaRPr>
          </a:p>
        </p:txBody>
      </p:sp>
      <p:sp>
        <p:nvSpPr>
          <p:cNvPr id="264217" name="Rectangle 25"/>
          <p:cNvSpPr>
            <a:spLocks noChangeArrowheads="1"/>
          </p:cNvSpPr>
          <p:nvPr/>
        </p:nvSpPr>
        <p:spPr bwMode="auto">
          <a:xfrm>
            <a:off x="5638800" y="2971800"/>
            <a:ext cx="1600200" cy="457200"/>
          </a:xfrm>
          <a:prstGeom prst="rect">
            <a:avLst/>
          </a:prstGeom>
          <a:noFill/>
          <a:ln w="9525">
            <a:noFill/>
            <a:miter lim="800000"/>
            <a:headEnd/>
            <a:tailEnd/>
          </a:ln>
          <a:effectLst>
            <a:outerShdw dist="35921" dir="2700000" algn="ctr" rotWithShape="0">
              <a:srgbClr val="808080">
                <a:alpha val="74997"/>
              </a:srgbClr>
            </a:outerShdw>
          </a:effectLst>
        </p:spPr>
        <p:txBody>
          <a:bodyPr/>
          <a:lstStyle/>
          <a:p>
            <a:pPr algn="ctr">
              <a:spcBef>
                <a:spcPct val="20000"/>
              </a:spcBef>
              <a:buClr>
                <a:schemeClr val="accent2"/>
              </a:buClr>
              <a:buSzPct val="110000"/>
              <a:defRPr/>
            </a:pPr>
            <a:r>
              <a:rPr lang="en-US" sz="3200">
                <a:solidFill>
                  <a:srgbClr val="FFFFFF"/>
                </a:solidFill>
                <a:latin typeface="Times New Roman" pitchFamily="-111" charset="0"/>
                <a:ea typeface="+mn-ea"/>
                <a:cs typeface="+mn-cs"/>
              </a:rPr>
              <a:t>483-473</a:t>
            </a:r>
          </a:p>
        </p:txBody>
      </p:sp>
      <p:sp>
        <p:nvSpPr>
          <p:cNvPr id="35866" name="Rectangle 26"/>
          <p:cNvSpPr>
            <a:spLocks noChangeArrowheads="1"/>
          </p:cNvSpPr>
          <p:nvPr/>
        </p:nvSpPr>
        <p:spPr bwMode="auto">
          <a:xfrm>
            <a:off x="76200" y="1981200"/>
            <a:ext cx="1676400" cy="45720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buClr>
                <a:schemeClr val="accent2"/>
              </a:buClr>
              <a:buSzPct val="110000"/>
            </a:pPr>
            <a:r>
              <a:rPr lang="zh-CN" altLang="en-US" sz="2800" b="1" i="1">
                <a:solidFill>
                  <a:srgbClr val="FFFFFF"/>
                </a:solidFill>
                <a:ea typeface="Osaka" charset="0"/>
                <a:cs typeface="Osaka" charset="0"/>
              </a:rPr>
              <a:t>先知</a:t>
            </a:r>
            <a:r>
              <a:rPr lang="en-US" altLang="ja-JP" sz="2800" b="1" i="1">
                <a:solidFill>
                  <a:srgbClr val="FFFFFF"/>
                </a:solidFill>
                <a:ea typeface="Osaka" charset="0"/>
                <a:cs typeface="Osaka" charset="0"/>
              </a:rPr>
              <a:t>:</a:t>
            </a:r>
            <a:endParaRPr lang="en-US" sz="2800" b="1" i="1">
              <a:solidFill>
                <a:srgbClr val="FFFFFF"/>
              </a:solidFill>
              <a:ea typeface="Osaka" charset="0"/>
              <a:cs typeface="Osaka" charset="0"/>
            </a:endParaRPr>
          </a:p>
        </p:txBody>
      </p:sp>
      <p:sp>
        <p:nvSpPr>
          <p:cNvPr id="35867" name="Rectangle 27"/>
          <p:cNvSpPr>
            <a:spLocks noChangeArrowheads="1"/>
          </p:cNvSpPr>
          <p:nvPr/>
        </p:nvSpPr>
        <p:spPr bwMode="auto">
          <a:xfrm>
            <a:off x="76200" y="5219700"/>
            <a:ext cx="1828800" cy="45720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buClr>
                <a:schemeClr val="accent2"/>
              </a:buClr>
              <a:buSzPct val="110000"/>
            </a:pPr>
            <a:r>
              <a:rPr lang="zh-CN" altLang="en-US" sz="2800" b="1" i="1">
                <a:solidFill>
                  <a:srgbClr val="FFFFFF"/>
                </a:solidFill>
                <a:ea typeface="Osaka" charset="0"/>
                <a:cs typeface="Osaka" charset="0"/>
              </a:rPr>
              <a:t>其他</a:t>
            </a:r>
            <a:r>
              <a:rPr lang="en-US" altLang="ja-JP" sz="2800" b="1" i="1">
                <a:solidFill>
                  <a:srgbClr val="FFFFFF"/>
                </a:solidFill>
                <a:ea typeface="Osaka" charset="0"/>
                <a:cs typeface="Osaka" charset="0"/>
              </a:rPr>
              <a:t>:</a:t>
            </a:r>
            <a:endParaRPr lang="en-US" sz="2800" b="1" i="1">
              <a:solidFill>
                <a:srgbClr val="FFFFFF"/>
              </a:solidFill>
              <a:ea typeface="Osaka" charset="0"/>
              <a:cs typeface="Osaka" charset="0"/>
            </a:endParaRPr>
          </a:p>
        </p:txBody>
      </p:sp>
      <p:sp>
        <p:nvSpPr>
          <p:cNvPr id="35868" name="Rectangle 28"/>
          <p:cNvSpPr>
            <a:spLocks noChangeArrowheads="1"/>
          </p:cNvSpPr>
          <p:nvPr/>
        </p:nvSpPr>
        <p:spPr bwMode="auto">
          <a:xfrm>
            <a:off x="0" y="6115050"/>
            <a:ext cx="2819400" cy="45720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20000"/>
              </a:spcBef>
              <a:buClr>
                <a:schemeClr val="accent2"/>
              </a:buClr>
              <a:buSzPct val="110000"/>
            </a:pPr>
            <a:r>
              <a:rPr lang="zh-CN" altLang="en-US" sz="2800" b="1" i="1">
                <a:solidFill>
                  <a:srgbClr val="FFFFFF"/>
                </a:solidFill>
                <a:ea typeface="Osaka" charset="0"/>
                <a:cs typeface="Osaka" charset="0"/>
              </a:rPr>
              <a:t>波斯国王</a:t>
            </a:r>
            <a:r>
              <a:rPr lang="en-US" altLang="ja-JP" sz="2800" b="1" i="1">
                <a:solidFill>
                  <a:srgbClr val="FFFFFF"/>
                </a:solidFill>
                <a:ea typeface="Osaka" charset="0"/>
                <a:cs typeface="Osaka" charset="0"/>
              </a:rPr>
              <a:t>:</a:t>
            </a:r>
            <a:endParaRPr lang="en-US" sz="2800" b="1" i="1">
              <a:solidFill>
                <a:srgbClr val="FFFFFF"/>
              </a:solidFill>
              <a:ea typeface="Osaka" charset="0"/>
              <a:cs typeface="Osaka" charset="0"/>
            </a:endParaRPr>
          </a:p>
        </p:txBody>
      </p:sp>
      <p:sp>
        <p:nvSpPr>
          <p:cNvPr id="264221" name="Rectangle 29"/>
          <p:cNvSpPr>
            <a:spLocks noChangeArrowheads="1"/>
          </p:cNvSpPr>
          <p:nvPr/>
        </p:nvSpPr>
        <p:spPr bwMode="auto">
          <a:xfrm>
            <a:off x="2209800" y="6096000"/>
            <a:ext cx="1447800" cy="495300"/>
          </a:xfrm>
          <a:prstGeom prst="rect">
            <a:avLst/>
          </a:prstGeom>
          <a:noFill/>
          <a:ln w="9525">
            <a:noFill/>
            <a:miter lim="800000"/>
            <a:headEnd/>
            <a:tailEnd/>
          </a:ln>
          <a:effectLst>
            <a:outerShdw dist="35921" dir="2700000" algn="ctr" rotWithShape="0">
              <a:srgbClr val="808080">
                <a:alpha val="74997"/>
              </a:srgbClr>
            </a:outerShdw>
          </a:effectLst>
        </p:spPr>
        <p:txBody>
          <a:bodyPr/>
          <a:lstStyle/>
          <a:p>
            <a:pPr algn="ctr">
              <a:spcBef>
                <a:spcPct val="20000"/>
              </a:spcBef>
              <a:buClr>
                <a:schemeClr val="accent2"/>
              </a:buClr>
              <a:buSzPct val="110000"/>
              <a:defRPr/>
            </a:pPr>
            <a:r>
              <a:rPr lang="zh-CN" altLang="en-US" sz="2800" dirty="0">
                <a:solidFill>
                  <a:srgbClr val="FFFFFF"/>
                </a:solidFill>
                <a:latin typeface="Times New Roman" pitchFamily="-111" charset="0"/>
                <a:ea typeface="+mn-ea"/>
                <a:cs typeface="+mn-cs"/>
              </a:rPr>
              <a:t>塞鲁士</a:t>
            </a:r>
            <a:endParaRPr lang="en-US" sz="2800" dirty="0">
              <a:solidFill>
                <a:srgbClr val="FFFFFF"/>
              </a:solidFill>
              <a:latin typeface="Times New Roman" pitchFamily="-111" charset="0"/>
              <a:ea typeface="+mn-ea"/>
              <a:cs typeface="+mn-cs"/>
            </a:endParaRPr>
          </a:p>
        </p:txBody>
      </p:sp>
      <p:sp>
        <p:nvSpPr>
          <p:cNvPr id="264222" name="Rectangle 30"/>
          <p:cNvSpPr>
            <a:spLocks noChangeArrowheads="1"/>
          </p:cNvSpPr>
          <p:nvPr/>
        </p:nvSpPr>
        <p:spPr bwMode="auto">
          <a:xfrm>
            <a:off x="3962400" y="6096000"/>
            <a:ext cx="1447800" cy="495300"/>
          </a:xfrm>
          <a:prstGeom prst="rect">
            <a:avLst/>
          </a:prstGeom>
          <a:noFill/>
          <a:ln w="9525">
            <a:noFill/>
            <a:miter lim="800000"/>
            <a:headEnd/>
            <a:tailEnd/>
          </a:ln>
          <a:effectLst>
            <a:outerShdw dist="35921" dir="2700000" algn="ctr" rotWithShape="0">
              <a:srgbClr val="808080">
                <a:alpha val="74997"/>
              </a:srgbClr>
            </a:outerShdw>
          </a:effectLst>
        </p:spPr>
        <p:txBody>
          <a:bodyPr/>
          <a:lstStyle/>
          <a:p>
            <a:pPr algn="ctr">
              <a:spcBef>
                <a:spcPct val="20000"/>
              </a:spcBef>
              <a:buClr>
                <a:schemeClr val="accent2"/>
              </a:buClr>
              <a:buSzPct val="110000"/>
              <a:defRPr/>
            </a:pPr>
            <a:r>
              <a:rPr lang="zh-CN" altLang="en-US" sz="2800" dirty="0">
                <a:solidFill>
                  <a:srgbClr val="FFFFFF"/>
                </a:solidFill>
                <a:latin typeface="Times New Roman" pitchFamily="-111" charset="0"/>
                <a:ea typeface="+mn-ea"/>
                <a:cs typeface="+mn-cs"/>
              </a:rPr>
              <a:t>大利乌</a:t>
            </a:r>
            <a:endParaRPr lang="en-US" sz="2800" dirty="0">
              <a:solidFill>
                <a:srgbClr val="FFFFFF"/>
              </a:solidFill>
              <a:latin typeface="Times New Roman" pitchFamily="-111" charset="0"/>
              <a:ea typeface="+mn-ea"/>
              <a:cs typeface="+mn-cs"/>
            </a:endParaRPr>
          </a:p>
        </p:txBody>
      </p:sp>
      <p:sp>
        <p:nvSpPr>
          <p:cNvPr id="264223" name="Rectangle 31"/>
          <p:cNvSpPr>
            <a:spLocks noChangeArrowheads="1"/>
          </p:cNvSpPr>
          <p:nvPr/>
        </p:nvSpPr>
        <p:spPr bwMode="auto">
          <a:xfrm>
            <a:off x="5334000" y="6096000"/>
            <a:ext cx="1905000" cy="495300"/>
          </a:xfrm>
          <a:prstGeom prst="rect">
            <a:avLst/>
          </a:prstGeom>
          <a:noFill/>
          <a:ln w="9525">
            <a:noFill/>
            <a:miter lim="800000"/>
            <a:headEnd/>
            <a:tailEnd/>
          </a:ln>
          <a:effectLst>
            <a:outerShdw dist="35921" dir="2700000" algn="ctr" rotWithShape="0">
              <a:srgbClr val="808080">
                <a:alpha val="74997"/>
              </a:srgbClr>
            </a:outerShdw>
          </a:effectLst>
        </p:spPr>
        <p:txBody>
          <a:bodyPr/>
          <a:lstStyle/>
          <a:p>
            <a:pPr algn="ctr">
              <a:spcBef>
                <a:spcPct val="20000"/>
              </a:spcBef>
              <a:buClr>
                <a:schemeClr val="accent2"/>
              </a:buClr>
              <a:buSzPct val="110000"/>
              <a:defRPr/>
            </a:pPr>
            <a:r>
              <a:rPr lang="zh-CN" altLang="en-US" sz="2800" dirty="0">
                <a:solidFill>
                  <a:srgbClr val="FFFFFF"/>
                </a:solidFill>
                <a:latin typeface="Times New Roman" pitchFamily="-111" charset="0"/>
                <a:ea typeface="+mn-ea"/>
                <a:cs typeface="+mn-cs"/>
              </a:rPr>
              <a:t>亚哈随鲁</a:t>
            </a:r>
            <a:endParaRPr lang="en-US" sz="2800" dirty="0">
              <a:solidFill>
                <a:srgbClr val="FFFFFF"/>
              </a:solidFill>
              <a:latin typeface="Times New Roman" pitchFamily="-111" charset="0"/>
              <a:ea typeface="+mn-ea"/>
              <a:cs typeface="+mn-cs"/>
            </a:endParaRPr>
          </a:p>
        </p:txBody>
      </p:sp>
      <p:sp>
        <p:nvSpPr>
          <p:cNvPr id="264224" name="Rectangle 32"/>
          <p:cNvSpPr>
            <a:spLocks noChangeArrowheads="1"/>
          </p:cNvSpPr>
          <p:nvPr/>
        </p:nvSpPr>
        <p:spPr bwMode="auto">
          <a:xfrm>
            <a:off x="7010400" y="6096000"/>
            <a:ext cx="1905000" cy="495300"/>
          </a:xfrm>
          <a:prstGeom prst="rect">
            <a:avLst/>
          </a:prstGeom>
          <a:noFill/>
          <a:ln w="9525">
            <a:noFill/>
            <a:miter lim="800000"/>
            <a:headEnd/>
            <a:tailEnd/>
          </a:ln>
          <a:effectLst>
            <a:outerShdw dist="35921" dir="2700000" algn="ctr" rotWithShape="0">
              <a:srgbClr val="808080">
                <a:alpha val="74997"/>
              </a:srgbClr>
            </a:outerShdw>
          </a:effectLst>
        </p:spPr>
        <p:txBody>
          <a:bodyPr/>
          <a:lstStyle/>
          <a:p>
            <a:pPr algn="ctr">
              <a:spcBef>
                <a:spcPct val="20000"/>
              </a:spcBef>
              <a:buClr>
                <a:schemeClr val="accent2"/>
              </a:buClr>
              <a:buSzPct val="110000"/>
              <a:defRPr/>
            </a:pPr>
            <a:r>
              <a:rPr lang="zh-CN" altLang="en-US" sz="2800" dirty="0">
                <a:solidFill>
                  <a:srgbClr val="FFFFFF"/>
                </a:solidFill>
                <a:latin typeface="Times New Roman" pitchFamily="-111" charset="0"/>
                <a:ea typeface="+mn-ea"/>
                <a:cs typeface="+mn-cs"/>
              </a:rPr>
              <a:t>亚达薛西</a:t>
            </a:r>
            <a:endParaRPr lang="en-US" sz="2800" dirty="0">
              <a:solidFill>
                <a:srgbClr val="FFFFFF"/>
              </a:solidFill>
              <a:latin typeface="Times New Roman" pitchFamily="-111" charset="0"/>
              <a:ea typeface="+mn-ea"/>
              <a:cs typeface="+mn-cs"/>
            </a:endParaRPr>
          </a:p>
        </p:txBody>
      </p:sp>
      <p:pic>
        <p:nvPicPr>
          <p:cNvPr id="35873" name="Picture 33" descr="1Templ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91000" y="3657600"/>
            <a:ext cx="1143000" cy="1146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74" name="Picture 34" descr="thumb"/>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19400" y="3581400"/>
            <a:ext cx="642938" cy="119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4203"/>
                                        </p:tgtEl>
                                        <p:attrNameLst>
                                          <p:attrName>style.visibility</p:attrName>
                                        </p:attrNameLst>
                                      </p:cBhvr>
                                      <p:to>
                                        <p:strVal val="visible"/>
                                      </p:to>
                                    </p:set>
                                    <p:anim calcmode="lin" valueType="num">
                                      <p:cBhvr additive="base">
                                        <p:cTn id="7" dur="500" fill="hold"/>
                                        <p:tgtEl>
                                          <p:spTgt spid="264203"/>
                                        </p:tgtEl>
                                        <p:attrNameLst>
                                          <p:attrName>ppt_x</p:attrName>
                                        </p:attrNameLst>
                                      </p:cBhvr>
                                      <p:tavLst>
                                        <p:tav tm="0">
                                          <p:val>
                                            <p:strVal val="0-#ppt_w/2"/>
                                          </p:val>
                                        </p:tav>
                                        <p:tav tm="100000">
                                          <p:val>
                                            <p:strVal val="#ppt_x"/>
                                          </p:val>
                                        </p:tav>
                                      </p:tavLst>
                                    </p:anim>
                                    <p:anim calcmode="lin" valueType="num">
                                      <p:cBhvr additive="base">
                                        <p:cTn id="8" dur="500" fill="hold"/>
                                        <p:tgtEl>
                                          <p:spTgt spid="26420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4198"/>
                                        </p:tgtEl>
                                        <p:attrNameLst>
                                          <p:attrName>style.visibility</p:attrName>
                                        </p:attrNameLst>
                                      </p:cBhvr>
                                      <p:to>
                                        <p:strVal val="visible"/>
                                      </p:to>
                                    </p:set>
                                    <p:anim calcmode="lin" valueType="num">
                                      <p:cBhvr additive="base">
                                        <p:cTn id="13" dur="500" fill="hold"/>
                                        <p:tgtEl>
                                          <p:spTgt spid="264198"/>
                                        </p:tgtEl>
                                        <p:attrNameLst>
                                          <p:attrName>ppt_x</p:attrName>
                                        </p:attrNameLst>
                                      </p:cBhvr>
                                      <p:tavLst>
                                        <p:tav tm="0">
                                          <p:val>
                                            <p:strVal val="0-#ppt_w/2"/>
                                          </p:val>
                                        </p:tav>
                                        <p:tav tm="100000">
                                          <p:val>
                                            <p:strVal val="#ppt_x"/>
                                          </p:val>
                                        </p:tav>
                                      </p:tavLst>
                                    </p:anim>
                                    <p:anim calcmode="lin" valueType="num">
                                      <p:cBhvr additive="base">
                                        <p:cTn id="14" dur="500" fill="hold"/>
                                        <p:tgtEl>
                                          <p:spTgt spid="26419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4200"/>
                                        </p:tgtEl>
                                        <p:attrNameLst>
                                          <p:attrName>style.visibility</p:attrName>
                                        </p:attrNameLst>
                                      </p:cBhvr>
                                      <p:to>
                                        <p:strVal val="visible"/>
                                      </p:to>
                                    </p:set>
                                    <p:anim calcmode="lin" valueType="num">
                                      <p:cBhvr additive="base">
                                        <p:cTn id="19" dur="500" fill="hold"/>
                                        <p:tgtEl>
                                          <p:spTgt spid="264200"/>
                                        </p:tgtEl>
                                        <p:attrNameLst>
                                          <p:attrName>ppt_x</p:attrName>
                                        </p:attrNameLst>
                                      </p:cBhvr>
                                      <p:tavLst>
                                        <p:tav tm="0">
                                          <p:val>
                                            <p:strVal val="0-#ppt_w/2"/>
                                          </p:val>
                                        </p:tav>
                                        <p:tav tm="100000">
                                          <p:val>
                                            <p:strVal val="#ppt_x"/>
                                          </p:val>
                                        </p:tav>
                                      </p:tavLst>
                                    </p:anim>
                                    <p:anim calcmode="lin" valueType="num">
                                      <p:cBhvr additive="base">
                                        <p:cTn id="20" dur="500" fill="hold"/>
                                        <p:tgtEl>
                                          <p:spTgt spid="264200"/>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500"/>
                            </p:stCondLst>
                            <p:childTnLst>
                              <p:par>
                                <p:cTn id="22" presetID="2" presetClass="entr" presetSubtype="8" fill="hold" grpId="0" nodeType="afterEffect">
                                  <p:stCondLst>
                                    <p:cond delay="0"/>
                                  </p:stCondLst>
                                  <p:childTnLst>
                                    <p:set>
                                      <p:cBhvr>
                                        <p:cTn id="23" dur="1" fill="hold">
                                          <p:stCondLst>
                                            <p:cond delay="0"/>
                                          </p:stCondLst>
                                        </p:cTn>
                                        <p:tgtEl>
                                          <p:spTgt spid="264214"/>
                                        </p:tgtEl>
                                        <p:attrNameLst>
                                          <p:attrName>style.visibility</p:attrName>
                                        </p:attrNameLst>
                                      </p:cBhvr>
                                      <p:to>
                                        <p:strVal val="visible"/>
                                      </p:to>
                                    </p:set>
                                    <p:anim calcmode="lin" valueType="num">
                                      <p:cBhvr additive="base">
                                        <p:cTn id="24" dur="500" fill="hold"/>
                                        <p:tgtEl>
                                          <p:spTgt spid="264214"/>
                                        </p:tgtEl>
                                        <p:attrNameLst>
                                          <p:attrName>ppt_x</p:attrName>
                                        </p:attrNameLst>
                                      </p:cBhvr>
                                      <p:tavLst>
                                        <p:tav tm="0">
                                          <p:val>
                                            <p:strVal val="0-#ppt_w/2"/>
                                          </p:val>
                                        </p:tav>
                                        <p:tav tm="100000">
                                          <p:val>
                                            <p:strVal val="#ppt_x"/>
                                          </p:val>
                                        </p:tav>
                                      </p:tavLst>
                                    </p:anim>
                                    <p:anim calcmode="lin" valueType="num">
                                      <p:cBhvr additive="base">
                                        <p:cTn id="25" dur="500" fill="hold"/>
                                        <p:tgtEl>
                                          <p:spTgt spid="264214"/>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264201"/>
                                        </p:tgtEl>
                                        <p:attrNameLst>
                                          <p:attrName>style.visibility</p:attrName>
                                        </p:attrNameLst>
                                      </p:cBhvr>
                                      <p:to>
                                        <p:strVal val="visible"/>
                                      </p:to>
                                    </p:set>
                                    <p:anim calcmode="lin" valueType="num">
                                      <p:cBhvr additive="base">
                                        <p:cTn id="30" dur="500" fill="hold"/>
                                        <p:tgtEl>
                                          <p:spTgt spid="264201"/>
                                        </p:tgtEl>
                                        <p:attrNameLst>
                                          <p:attrName>ppt_x</p:attrName>
                                        </p:attrNameLst>
                                      </p:cBhvr>
                                      <p:tavLst>
                                        <p:tav tm="0">
                                          <p:val>
                                            <p:strVal val="0-#ppt_w/2"/>
                                          </p:val>
                                        </p:tav>
                                        <p:tav tm="100000">
                                          <p:val>
                                            <p:strVal val="#ppt_x"/>
                                          </p:val>
                                        </p:tav>
                                      </p:tavLst>
                                    </p:anim>
                                    <p:anim calcmode="lin" valueType="num">
                                      <p:cBhvr additive="base">
                                        <p:cTn id="31" dur="500" fill="hold"/>
                                        <p:tgtEl>
                                          <p:spTgt spid="264201"/>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264207"/>
                                        </p:tgtEl>
                                        <p:attrNameLst>
                                          <p:attrName>style.visibility</p:attrName>
                                        </p:attrNameLst>
                                      </p:cBhvr>
                                      <p:to>
                                        <p:strVal val="visible"/>
                                      </p:to>
                                    </p:set>
                                    <p:anim calcmode="lin" valueType="num">
                                      <p:cBhvr additive="base">
                                        <p:cTn id="36" dur="500" fill="hold"/>
                                        <p:tgtEl>
                                          <p:spTgt spid="264207"/>
                                        </p:tgtEl>
                                        <p:attrNameLst>
                                          <p:attrName>ppt_x</p:attrName>
                                        </p:attrNameLst>
                                      </p:cBhvr>
                                      <p:tavLst>
                                        <p:tav tm="0">
                                          <p:val>
                                            <p:strVal val="0-#ppt_w/2"/>
                                          </p:val>
                                        </p:tav>
                                        <p:tav tm="100000">
                                          <p:val>
                                            <p:strVal val="#ppt_x"/>
                                          </p:val>
                                        </p:tav>
                                      </p:tavLst>
                                    </p:anim>
                                    <p:anim calcmode="lin" valueType="num">
                                      <p:cBhvr additive="base">
                                        <p:cTn id="37" dur="500" fill="hold"/>
                                        <p:tgtEl>
                                          <p:spTgt spid="264207"/>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500"/>
                            </p:stCondLst>
                            <p:childTnLst>
                              <p:par>
                                <p:cTn id="39" presetID="2" presetClass="entr" presetSubtype="8" fill="hold" grpId="0" nodeType="afterEffect">
                                  <p:stCondLst>
                                    <p:cond delay="0"/>
                                  </p:stCondLst>
                                  <p:childTnLst>
                                    <p:set>
                                      <p:cBhvr>
                                        <p:cTn id="40" dur="1" fill="hold">
                                          <p:stCondLst>
                                            <p:cond delay="0"/>
                                          </p:stCondLst>
                                        </p:cTn>
                                        <p:tgtEl>
                                          <p:spTgt spid="264204"/>
                                        </p:tgtEl>
                                        <p:attrNameLst>
                                          <p:attrName>style.visibility</p:attrName>
                                        </p:attrNameLst>
                                      </p:cBhvr>
                                      <p:to>
                                        <p:strVal val="visible"/>
                                      </p:to>
                                    </p:set>
                                    <p:anim calcmode="lin" valueType="num">
                                      <p:cBhvr additive="base">
                                        <p:cTn id="41" dur="500" fill="hold"/>
                                        <p:tgtEl>
                                          <p:spTgt spid="264204"/>
                                        </p:tgtEl>
                                        <p:attrNameLst>
                                          <p:attrName>ppt_x</p:attrName>
                                        </p:attrNameLst>
                                      </p:cBhvr>
                                      <p:tavLst>
                                        <p:tav tm="0">
                                          <p:val>
                                            <p:strVal val="0-#ppt_w/2"/>
                                          </p:val>
                                        </p:tav>
                                        <p:tav tm="100000">
                                          <p:val>
                                            <p:strVal val="#ppt_x"/>
                                          </p:val>
                                        </p:tav>
                                      </p:tavLst>
                                    </p:anim>
                                    <p:anim calcmode="lin" valueType="num">
                                      <p:cBhvr additive="base">
                                        <p:cTn id="42" dur="500" fill="hold"/>
                                        <p:tgtEl>
                                          <p:spTgt spid="264204"/>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1000"/>
                            </p:stCondLst>
                            <p:childTnLst>
                              <p:par>
                                <p:cTn id="44" presetID="2" presetClass="entr" presetSubtype="8" fill="hold" grpId="0" nodeType="afterEffect">
                                  <p:stCondLst>
                                    <p:cond delay="0"/>
                                  </p:stCondLst>
                                  <p:childTnLst>
                                    <p:set>
                                      <p:cBhvr>
                                        <p:cTn id="45" dur="1" fill="hold">
                                          <p:stCondLst>
                                            <p:cond delay="0"/>
                                          </p:stCondLst>
                                        </p:cTn>
                                        <p:tgtEl>
                                          <p:spTgt spid="264205"/>
                                        </p:tgtEl>
                                        <p:attrNameLst>
                                          <p:attrName>style.visibility</p:attrName>
                                        </p:attrNameLst>
                                      </p:cBhvr>
                                      <p:to>
                                        <p:strVal val="visible"/>
                                      </p:to>
                                    </p:set>
                                    <p:anim calcmode="lin" valueType="num">
                                      <p:cBhvr additive="base">
                                        <p:cTn id="46" dur="500" fill="hold"/>
                                        <p:tgtEl>
                                          <p:spTgt spid="264205"/>
                                        </p:tgtEl>
                                        <p:attrNameLst>
                                          <p:attrName>ppt_x</p:attrName>
                                        </p:attrNameLst>
                                      </p:cBhvr>
                                      <p:tavLst>
                                        <p:tav tm="0">
                                          <p:val>
                                            <p:strVal val="0-#ppt_w/2"/>
                                          </p:val>
                                        </p:tav>
                                        <p:tav tm="100000">
                                          <p:val>
                                            <p:strVal val="#ppt_x"/>
                                          </p:val>
                                        </p:tav>
                                      </p:tavLst>
                                    </p:anim>
                                    <p:anim calcmode="lin" valueType="num">
                                      <p:cBhvr additive="base">
                                        <p:cTn id="47" dur="500" fill="hold"/>
                                        <p:tgtEl>
                                          <p:spTgt spid="264205"/>
                                        </p:tgtEl>
                                        <p:attrNameLst>
                                          <p:attrName>ppt_y</p:attrName>
                                        </p:attrNameLst>
                                      </p:cBhvr>
                                      <p:tavLst>
                                        <p:tav tm="0">
                                          <p:val>
                                            <p:strVal val="#ppt_y"/>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264202"/>
                                        </p:tgtEl>
                                        <p:attrNameLst>
                                          <p:attrName>style.visibility</p:attrName>
                                        </p:attrNameLst>
                                      </p:cBhvr>
                                      <p:to>
                                        <p:strVal val="visible"/>
                                      </p:to>
                                    </p:set>
                                    <p:anim calcmode="lin" valueType="num">
                                      <p:cBhvr additive="base">
                                        <p:cTn id="52" dur="500" fill="hold"/>
                                        <p:tgtEl>
                                          <p:spTgt spid="264202"/>
                                        </p:tgtEl>
                                        <p:attrNameLst>
                                          <p:attrName>ppt_x</p:attrName>
                                        </p:attrNameLst>
                                      </p:cBhvr>
                                      <p:tavLst>
                                        <p:tav tm="0">
                                          <p:val>
                                            <p:strVal val="0-#ppt_w/2"/>
                                          </p:val>
                                        </p:tav>
                                        <p:tav tm="100000">
                                          <p:val>
                                            <p:strVal val="#ppt_x"/>
                                          </p:val>
                                        </p:tav>
                                      </p:tavLst>
                                    </p:anim>
                                    <p:anim calcmode="lin" valueType="num">
                                      <p:cBhvr additive="base">
                                        <p:cTn id="53" dur="500" fill="hold"/>
                                        <p:tgtEl>
                                          <p:spTgt spid="264202"/>
                                        </p:tgtEl>
                                        <p:attrNameLst>
                                          <p:attrName>ppt_y</p:attrName>
                                        </p:attrNameLst>
                                      </p:cBhvr>
                                      <p:tavLst>
                                        <p:tav tm="0">
                                          <p:val>
                                            <p:strVal val="#ppt_y"/>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264217"/>
                                        </p:tgtEl>
                                        <p:attrNameLst>
                                          <p:attrName>style.visibility</p:attrName>
                                        </p:attrNameLst>
                                      </p:cBhvr>
                                      <p:to>
                                        <p:strVal val="visible"/>
                                      </p:to>
                                    </p:set>
                                    <p:anim calcmode="lin" valueType="num">
                                      <p:cBhvr additive="base">
                                        <p:cTn id="58" dur="500" fill="hold"/>
                                        <p:tgtEl>
                                          <p:spTgt spid="264217"/>
                                        </p:tgtEl>
                                        <p:attrNameLst>
                                          <p:attrName>ppt_x</p:attrName>
                                        </p:attrNameLst>
                                      </p:cBhvr>
                                      <p:tavLst>
                                        <p:tav tm="0">
                                          <p:val>
                                            <p:strVal val="0-#ppt_w/2"/>
                                          </p:val>
                                        </p:tav>
                                        <p:tav tm="100000">
                                          <p:val>
                                            <p:strVal val="#ppt_x"/>
                                          </p:val>
                                        </p:tav>
                                      </p:tavLst>
                                    </p:anim>
                                    <p:anim calcmode="lin" valueType="num">
                                      <p:cBhvr additive="base">
                                        <p:cTn id="59" dur="500" fill="hold"/>
                                        <p:tgtEl>
                                          <p:spTgt spid="264217"/>
                                        </p:tgtEl>
                                        <p:attrNameLst>
                                          <p:attrName>ppt_y</p:attrName>
                                        </p:attrNameLst>
                                      </p:cBhvr>
                                      <p:tavLst>
                                        <p:tav tm="0">
                                          <p:val>
                                            <p:strVal val="#ppt_y"/>
                                          </p:val>
                                        </p:tav>
                                        <p:tav tm="100000">
                                          <p:val>
                                            <p:strVal val="#ppt_y"/>
                                          </p:val>
                                        </p:tav>
                                      </p:tavLst>
                                    </p:anim>
                                  </p:childTnLst>
                                </p:cTn>
                              </p:par>
                            </p:childTnLst>
                          </p:cTn>
                        </p:par>
                        <p:par>
                          <p:cTn id="60" fill="hold" nodeType="afterGroup">
                            <p:stCondLst>
                              <p:cond delay="500"/>
                            </p:stCondLst>
                            <p:childTnLst>
                              <p:par>
                                <p:cTn id="61" presetID="2" presetClass="entr" presetSubtype="8" fill="hold" grpId="0" nodeType="afterEffect">
                                  <p:stCondLst>
                                    <p:cond delay="0"/>
                                  </p:stCondLst>
                                  <p:childTnLst>
                                    <p:set>
                                      <p:cBhvr>
                                        <p:cTn id="62" dur="1" fill="hold">
                                          <p:stCondLst>
                                            <p:cond delay="0"/>
                                          </p:stCondLst>
                                        </p:cTn>
                                        <p:tgtEl>
                                          <p:spTgt spid="264216"/>
                                        </p:tgtEl>
                                        <p:attrNameLst>
                                          <p:attrName>style.visibility</p:attrName>
                                        </p:attrNameLst>
                                      </p:cBhvr>
                                      <p:to>
                                        <p:strVal val="visible"/>
                                      </p:to>
                                    </p:set>
                                    <p:anim calcmode="lin" valueType="num">
                                      <p:cBhvr additive="base">
                                        <p:cTn id="63" dur="500" fill="hold"/>
                                        <p:tgtEl>
                                          <p:spTgt spid="264216"/>
                                        </p:tgtEl>
                                        <p:attrNameLst>
                                          <p:attrName>ppt_x</p:attrName>
                                        </p:attrNameLst>
                                      </p:cBhvr>
                                      <p:tavLst>
                                        <p:tav tm="0">
                                          <p:val>
                                            <p:strVal val="0-#ppt_w/2"/>
                                          </p:val>
                                        </p:tav>
                                        <p:tav tm="100000">
                                          <p:val>
                                            <p:strVal val="#ppt_x"/>
                                          </p:val>
                                        </p:tav>
                                      </p:tavLst>
                                    </p:anim>
                                    <p:anim calcmode="lin" valueType="num">
                                      <p:cBhvr additive="base">
                                        <p:cTn id="64" dur="500" fill="hold"/>
                                        <p:tgtEl>
                                          <p:spTgt spid="264216"/>
                                        </p:tgtEl>
                                        <p:attrNameLst>
                                          <p:attrName>ppt_y</p:attrName>
                                        </p:attrNameLst>
                                      </p:cBhvr>
                                      <p:tavLst>
                                        <p:tav tm="0">
                                          <p:val>
                                            <p:strVal val="#ppt_y"/>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264215"/>
                                        </p:tgtEl>
                                        <p:attrNameLst>
                                          <p:attrName>style.visibility</p:attrName>
                                        </p:attrNameLst>
                                      </p:cBhvr>
                                      <p:to>
                                        <p:strVal val="visible"/>
                                      </p:to>
                                    </p:set>
                                    <p:anim calcmode="lin" valueType="num">
                                      <p:cBhvr additive="base">
                                        <p:cTn id="69" dur="500" fill="hold"/>
                                        <p:tgtEl>
                                          <p:spTgt spid="264215"/>
                                        </p:tgtEl>
                                        <p:attrNameLst>
                                          <p:attrName>ppt_x</p:attrName>
                                        </p:attrNameLst>
                                      </p:cBhvr>
                                      <p:tavLst>
                                        <p:tav tm="0">
                                          <p:val>
                                            <p:strVal val="0-#ppt_w/2"/>
                                          </p:val>
                                        </p:tav>
                                        <p:tav tm="100000">
                                          <p:val>
                                            <p:strVal val="#ppt_x"/>
                                          </p:val>
                                        </p:tav>
                                      </p:tavLst>
                                    </p:anim>
                                    <p:anim calcmode="lin" valueType="num">
                                      <p:cBhvr additive="base">
                                        <p:cTn id="70" dur="500" fill="hold"/>
                                        <p:tgtEl>
                                          <p:spTgt spid="264215"/>
                                        </p:tgtEl>
                                        <p:attrNameLst>
                                          <p:attrName>ppt_y</p:attrName>
                                        </p:attrNameLst>
                                      </p:cBhvr>
                                      <p:tavLst>
                                        <p:tav tm="0">
                                          <p:val>
                                            <p:strVal val="#ppt_y"/>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264209"/>
                                        </p:tgtEl>
                                        <p:attrNameLst>
                                          <p:attrName>style.visibility</p:attrName>
                                        </p:attrNameLst>
                                      </p:cBhvr>
                                      <p:to>
                                        <p:strVal val="visible"/>
                                      </p:to>
                                    </p:set>
                                    <p:anim calcmode="lin" valueType="num">
                                      <p:cBhvr additive="base">
                                        <p:cTn id="75" dur="500" fill="hold"/>
                                        <p:tgtEl>
                                          <p:spTgt spid="264209"/>
                                        </p:tgtEl>
                                        <p:attrNameLst>
                                          <p:attrName>ppt_x</p:attrName>
                                        </p:attrNameLst>
                                      </p:cBhvr>
                                      <p:tavLst>
                                        <p:tav tm="0">
                                          <p:val>
                                            <p:strVal val="0-#ppt_w/2"/>
                                          </p:val>
                                        </p:tav>
                                        <p:tav tm="100000">
                                          <p:val>
                                            <p:strVal val="#ppt_x"/>
                                          </p:val>
                                        </p:tav>
                                      </p:tavLst>
                                    </p:anim>
                                    <p:anim calcmode="lin" valueType="num">
                                      <p:cBhvr additive="base">
                                        <p:cTn id="76" dur="500" fill="hold"/>
                                        <p:tgtEl>
                                          <p:spTgt spid="264209"/>
                                        </p:tgtEl>
                                        <p:attrNameLst>
                                          <p:attrName>ppt_y</p:attrName>
                                        </p:attrNameLst>
                                      </p:cBhvr>
                                      <p:tavLst>
                                        <p:tav tm="0">
                                          <p:val>
                                            <p:strVal val="#ppt_y"/>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8" fill="hold" grpId="0" nodeType="clickEffect">
                                  <p:stCondLst>
                                    <p:cond delay="0"/>
                                  </p:stCondLst>
                                  <p:childTnLst>
                                    <p:set>
                                      <p:cBhvr>
                                        <p:cTn id="80" dur="1" fill="hold">
                                          <p:stCondLst>
                                            <p:cond delay="0"/>
                                          </p:stCondLst>
                                        </p:cTn>
                                        <p:tgtEl>
                                          <p:spTgt spid="264210"/>
                                        </p:tgtEl>
                                        <p:attrNameLst>
                                          <p:attrName>style.visibility</p:attrName>
                                        </p:attrNameLst>
                                      </p:cBhvr>
                                      <p:to>
                                        <p:strVal val="visible"/>
                                      </p:to>
                                    </p:set>
                                    <p:anim calcmode="lin" valueType="num">
                                      <p:cBhvr additive="base">
                                        <p:cTn id="81" dur="500" fill="hold"/>
                                        <p:tgtEl>
                                          <p:spTgt spid="264210"/>
                                        </p:tgtEl>
                                        <p:attrNameLst>
                                          <p:attrName>ppt_x</p:attrName>
                                        </p:attrNameLst>
                                      </p:cBhvr>
                                      <p:tavLst>
                                        <p:tav tm="0">
                                          <p:val>
                                            <p:strVal val="0-#ppt_w/2"/>
                                          </p:val>
                                        </p:tav>
                                        <p:tav tm="100000">
                                          <p:val>
                                            <p:strVal val="#ppt_x"/>
                                          </p:val>
                                        </p:tav>
                                      </p:tavLst>
                                    </p:anim>
                                    <p:anim calcmode="lin" valueType="num">
                                      <p:cBhvr additive="base">
                                        <p:cTn id="82" dur="500" fill="hold"/>
                                        <p:tgtEl>
                                          <p:spTgt spid="264210"/>
                                        </p:tgtEl>
                                        <p:attrNameLst>
                                          <p:attrName>ppt_y</p:attrName>
                                        </p:attrNameLst>
                                      </p:cBhvr>
                                      <p:tavLst>
                                        <p:tav tm="0">
                                          <p:val>
                                            <p:strVal val="#ppt_y"/>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8" fill="hold" grpId="0" nodeType="clickEffect">
                                  <p:stCondLst>
                                    <p:cond delay="0"/>
                                  </p:stCondLst>
                                  <p:childTnLst>
                                    <p:set>
                                      <p:cBhvr>
                                        <p:cTn id="86" dur="1" fill="hold">
                                          <p:stCondLst>
                                            <p:cond delay="0"/>
                                          </p:stCondLst>
                                        </p:cTn>
                                        <p:tgtEl>
                                          <p:spTgt spid="264206"/>
                                        </p:tgtEl>
                                        <p:attrNameLst>
                                          <p:attrName>style.visibility</p:attrName>
                                        </p:attrNameLst>
                                      </p:cBhvr>
                                      <p:to>
                                        <p:strVal val="visible"/>
                                      </p:to>
                                    </p:set>
                                    <p:anim calcmode="lin" valueType="num">
                                      <p:cBhvr additive="base">
                                        <p:cTn id="87" dur="500" fill="hold"/>
                                        <p:tgtEl>
                                          <p:spTgt spid="264206"/>
                                        </p:tgtEl>
                                        <p:attrNameLst>
                                          <p:attrName>ppt_x</p:attrName>
                                        </p:attrNameLst>
                                      </p:cBhvr>
                                      <p:tavLst>
                                        <p:tav tm="0">
                                          <p:val>
                                            <p:strVal val="0-#ppt_w/2"/>
                                          </p:val>
                                        </p:tav>
                                        <p:tav tm="100000">
                                          <p:val>
                                            <p:strVal val="#ppt_x"/>
                                          </p:val>
                                        </p:tav>
                                      </p:tavLst>
                                    </p:anim>
                                    <p:anim calcmode="lin" valueType="num">
                                      <p:cBhvr additive="base">
                                        <p:cTn id="88" dur="500" fill="hold"/>
                                        <p:tgtEl>
                                          <p:spTgt spid="264206"/>
                                        </p:tgtEl>
                                        <p:attrNameLst>
                                          <p:attrName>ppt_y</p:attrName>
                                        </p:attrNameLst>
                                      </p:cBhvr>
                                      <p:tavLst>
                                        <p:tav tm="0">
                                          <p:val>
                                            <p:strVal val="#ppt_y"/>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8" fill="hold" grpId="0" nodeType="clickEffect">
                                  <p:stCondLst>
                                    <p:cond delay="0"/>
                                  </p:stCondLst>
                                  <p:childTnLst>
                                    <p:set>
                                      <p:cBhvr>
                                        <p:cTn id="92" dur="1" fill="hold">
                                          <p:stCondLst>
                                            <p:cond delay="0"/>
                                          </p:stCondLst>
                                        </p:cTn>
                                        <p:tgtEl>
                                          <p:spTgt spid="264221"/>
                                        </p:tgtEl>
                                        <p:attrNameLst>
                                          <p:attrName>style.visibility</p:attrName>
                                        </p:attrNameLst>
                                      </p:cBhvr>
                                      <p:to>
                                        <p:strVal val="visible"/>
                                      </p:to>
                                    </p:set>
                                    <p:anim calcmode="lin" valueType="num">
                                      <p:cBhvr additive="base">
                                        <p:cTn id="93" dur="500" fill="hold"/>
                                        <p:tgtEl>
                                          <p:spTgt spid="264221"/>
                                        </p:tgtEl>
                                        <p:attrNameLst>
                                          <p:attrName>ppt_x</p:attrName>
                                        </p:attrNameLst>
                                      </p:cBhvr>
                                      <p:tavLst>
                                        <p:tav tm="0">
                                          <p:val>
                                            <p:strVal val="0-#ppt_w/2"/>
                                          </p:val>
                                        </p:tav>
                                        <p:tav tm="100000">
                                          <p:val>
                                            <p:strVal val="#ppt_x"/>
                                          </p:val>
                                        </p:tav>
                                      </p:tavLst>
                                    </p:anim>
                                    <p:anim calcmode="lin" valueType="num">
                                      <p:cBhvr additive="base">
                                        <p:cTn id="94" dur="500" fill="hold"/>
                                        <p:tgtEl>
                                          <p:spTgt spid="264221"/>
                                        </p:tgtEl>
                                        <p:attrNameLst>
                                          <p:attrName>ppt_y</p:attrName>
                                        </p:attrNameLst>
                                      </p:cBhvr>
                                      <p:tavLst>
                                        <p:tav tm="0">
                                          <p:val>
                                            <p:strVal val="#ppt_y"/>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2" presetClass="entr" presetSubtype="8" fill="hold" grpId="0" nodeType="clickEffect">
                                  <p:stCondLst>
                                    <p:cond delay="0"/>
                                  </p:stCondLst>
                                  <p:childTnLst>
                                    <p:set>
                                      <p:cBhvr>
                                        <p:cTn id="98" dur="1" fill="hold">
                                          <p:stCondLst>
                                            <p:cond delay="0"/>
                                          </p:stCondLst>
                                        </p:cTn>
                                        <p:tgtEl>
                                          <p:spTgt spid="264222"/>
                                        </p:tgtEl>
                                        <p:attrNameLst>
                                          <p:attrName>style.visibility</p:attrName>
                                        </p:attrNameLst>
                                      </p:cBhvr>
                                      <p:to>
                                        <p:strVal val="visible"/>
                                      </p:to>
                                    </p:set>
                                    <p:anim calcmode="lin" valueType="num">
                                      <p:cBhvr additive="base">
                                        <p:cTn id="99" dur="500" fill="hold"/>
                                        <p:tgtEl>
                                          <p:spTgt spid="264222"/>
                                        </p:tgtEl>
                                        <p:attrNameLst>
                                          <p:attrName>ppt_x</p:attrName>
                                        </p:attrNameLst>
                                      </p:cBhvr>
                                      <p:tavLst>
                                        <p:tav tm="0">
                                          <p:val>
                                            <p:strVal val="0-#ppt_w/2"/>
                                          </p:val>
                                        </p:tav>
                                        <p:tav tm="100000">
                                          <p:val>
                                            <p:strVal val="#ppt_x"/>
                                          </p:val>
                                        </p:tav>
                                      </p:tavLst>
                                    </p:anim>
                                    <p:anim calcmode="lin" valueType="num">
                                      <p:cBhvr additive="base">
                                        <p:cTn id="100" dur="500" fill="hold"/>
                                        <p:tgtEl>
                                          <p:spTgt spid="264222"/>
                                        </p:tgtEl>
                                        <p:attrNameLst>
                                          <p:attrName>ppt_y</p:attrName>
                                        </p:attrNameLst>
                                      </p:cBhvr>
                                      <p:tavLst>
                                        <p:tav tm="0">
                                          <p:val>
                                            <p:strVal val="#ppt_y"/>
                                          </p:val>
                                        </p:tav>
                                        <p:tav tm="100000">
                                          <p:val>
                                            <p:strVal val="#ppt_y"/>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 presetClass="entr" presetSubtype="8" fill="hold" grpId="0" nodeType="clickEffect">
                                  <p:stCondLst>
                                    <p:cond delay="0"/>
                                  </p:stCondLst>
                                  <p:childTnLst>
                                    <p:set>
                                      <p:cBhvr>
                                        <p:cTn id="104" dur="1" fill="hold">
                                          <p:stCondLst>
                                            <p:cond delay="0"/>
                                          </p:stCondLst>
                                        </p:cTn>
                                        <p:tgtEl>
                                          <p:spTgt spid="264223"/>
                                        </p:tgtEl>
                                        <p:attrNameLst>
                                          <p:attrName>style.visibility</p:attrName>
                                        </p:attrNameLst>
                                      </p:cBhvr>
                                      <p:to>
                                        <p:strVal val="visible"/>
                                      </p:to>
                                    </p:set>
                                    <p:anim calcmode="lin" valueType="num">
                                      <p:cBhvr additive="base">
                                        <p:cTn id="105" dur="500" fill="hold"/>
                                        <p:tgtEl>
                                          <p:spTgt spid="264223"/>
                                        </p:tgtEl>
                                        <p:attrNameLst>
                                          <p:attrName>ppt_x</p:attrName>
                                        </p:attrNameLst>
                                      </p:cBhvr>
                                      <p:tavLst>
                                        <p:tav tm="0">
                                          <p:val>
                                            <p:strVal val="0-#ppt_w/2"/>
                                          </p:val>
                                        </p:tav>
                                        <p:tav tm="100000">
                                          <p:val>
                                            <p:strVal val="#ppt_x"/>
                                          </p:val>
                                        </p:tav>
                                      </p:tavLst>
                                    </p:anim>
                                    <p:anim calcmode="lin" valueType="num">
                                      <p:cBhvr additive="base">
                                        <p:cTn id="106" dur="500" fill="hold"/>
                                        <p:tgtEl>
                                          <p:spTgt spid="264223"/>
                                        </p:tgtEl>
                                        <p:attrNameLst>
                                          <p:attrName>ppt_y</p:attrName>
                                        </p:attrNameLst>
                                      </p:cBhvr>
                                      <p:tavLst>
                                        <p:tav tm="0">
                                          <p:val>
                                            <p:strVal val="#ppt_y"/>
                                          </p:val>
                                        </p:tav>
                                        <p:tav tm="100000">
                                          <p:val>
                                            <p:strVal val="#ppt_y"/>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ntr" presetSubtype="8" fill="hold" grpId="0" nodeType="clickEffect">
                                  <p:stCondLst>
                                    <p:cond delay="0"/>
                                  </p:stCondLst>
                                  <p:childTnLst>
                                    <p:set>
                                      <p:cBhvr>
                                        <p:cTn id="110" dur="1" fill="hold">
                                          <p:stCondLst>
                                            <p:cond delay="0"/>
                                          </p:stCondLst>
                                        </p:cTn>
                                        <p:tgtEl>
                                          <p:spTgt spid="264224"/>
                                        </p:tgtEl>
                                        <p:attrNameLst>
                                          <p:attrName>style.visibility</p:attrName>
                                        </p:attrNameLst>
                                      </p:cBhvr>
                                      <p:to>
                                        <p:strVal val="visible"/>
                                      </p:to>
                                    </p:set>
                                    <p:anim calcmode="lin" valueType="num">
                                      <p:cBhvr additive="base">
                                        <p:cTn id="111" dur="500" fill="hold"/>
                                        <p:tgtEl>
                                          <p:spTgt spid="264224"/>
                                        </p:tgtEl>
                                        <p:attrNameLst>
                                          <p:attrName>ppt_x</p:attrName>
                                        </p:attrNameLst>
                                      </p:cBhvr>
                                      <p:tavLst>
                                        <p:tav tm="0">
                                          <p:val>
                                            <p:strVal val="0-#ppt_w/2"/>
                                          </p:val>
                                        </p:tav>
                                        <p:tav tm="100000">
                                          <p:val>
                                            <p:strVal val="#ppt_x"/>
                                          </p:val>
                                        </p:tav>
                                      </p:tavLst>
                                    </p:anim>
                                    <p:anim calcmode="lin" valueType="num">
                                      <p:cBhvr additive="base">
                                        <p:cTn id="112" dur="500" fill="hold"/>
                                        <p:tgtEl>
                                          <p:spTgt spid="2642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8" grpId="0" autoUpdateAnimBg="0"/>
      <p:bldP spid="264200" grpId="0" autoUpdateAnimBg="0"/>
      <p:bldP spid="264201" grpId="0" autoUpdateAnimBg="0"/>
      <p:bldP spid="264202" grpId="0" autoUpdateAnimBg="0"/>
      <p:bldP spid="264203" grpId="0" autoUpdateAnimBg="0"/>
      <p:bldP spid="264204" grpId="0" autoUpdateAnimBg="0"/>
      <p:bldP spid="264205" grpId="0" autoUpdateAnimBg="0"/>
      <p:bldP spid="264206" grpId="0" autoUpdateAnimBg="0"/>
      <p:bldP spid="264207" grpId="0" autoUpdateAnimBg="0"/>
      <p:bldP spid="264209" grpId="0" autoUpdateAnimBg="0"/>
      <p:bldP spid="264210" grpId="0" autoUpdateAnimBg="0"/>
      <p:bldP spid="264214" grpId="0" autoUpdateAnimBg="0"/>
      <p:bldP spid="264215" grpId="0" autoUpdateAnimBg="0"/>
      <p:bldP spid="264216" grpId="0" autoUpdateAnimBg="0"/>
      <p:bldP spid="264217" grpId="0" autoUpdateAnimBg="0"/>
      <p:bldP spid="264221" grpId="0" autoUpdateAnimBg="0"/>
      <p:bldP spid="264222" grpId="0" autoUpdateAnimBg="0"/>
      <p:bldP spid="264223" grpId="0" autoUpdateAnimBg="0"/>
      <p:bldP spid="26422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ChangeArrowheads="1"/>
          </p:cNvSpPr>
          <p:nvPr/>
        </p:nvSpPr>
        <p:spPr bwMode="auto">
          <a:xfrm>
            <a:off x="1600200" y="838200"/>
            <a:ext cx="6858000" cy="5257800"/>
          </a:xfrm>
          <a:prstGeom prst="rect">
            <a:avLst/>
          </a:prstGeom>
          <a:gradFill rotWithShape="0">
            <a:gsLst>
              <a:gs pos="0">
                <a:srgbClr val="0331B3"/>
              </a:gs>
              <a:gs pos="100000">
                <a:srgbClr val="011753"/>
              </a:gs>
            </a:gsLst>
            <a:path path="shape">
              <a:fillToRect l="50000" t="50000" r="50000" b="50000"/>
            </a:path>
          </a:gradFill>
          <a:ln w="76200">
            <a:solidFill>
              <a:schemeClr val="accent2"/>
            </a:solidFill>
            <a:miter lim="800000"/>
            <a:headEnd/>
            <a:tailEnd/>
          </a:ln>
        </p:spPr>
        <p:txBody>
          <a:bodyPr wrap="none" anchor="ctr"/>
          <a:lstStyle/>
          <a:p>
            <a:endParaRPr lang="en-US"/>
          </a:p>
        </p:txBody>
      </p:sp>
      <p:sp>
        <p:nvSpPr>
          <p:cNvPr id="37890" name="Freeform 3"/>
          <p:cNvSpPr>
            <a:spLocks/>
          </p:cNvSpPr>
          <p:nvPr/>
        </p:nvSpPr>
        <p:spPr bwMode="auto">
          <a:xfrm>
            <a:off x="1616075" y="858838"/>
            <a:ext cx="1620838" cy="3049587"/>
          </a:xfrm>
          <a:custGeom>
            <a:avLst/>
            <a:gdLst>
              <a:gd name="T0" fmla="*/ 2147483647 w 1021"/>
              <a:gd name="T1" fmla="*/ 2147483647 h 1921"/>
              <a:gd name="T2" fmla="*/ 2147483647 w 1021"/>
              <a:gd name="T3" fmla="*/ 2147483647 h 1921"/>
              <a:gd name="T4" fmla="*/ 2147483647 w 1021"/>
              <a:gd name="T5" fmla="*/ 2147483647 h 1921"/>
              <a:gd name="T6" fmla="*/ 2147483647 w 1021"/>
              <a:gd name="T7" fmla="*/ 2147483647 h 1921"/>
              <a:gd name="T8" fmla="*/ 2147483647 w 1021"/>
              <a:gd name="T9" fmla="*/ 2147483647 h 1921"/>
              <a:gd name="T10" fmla="*/ 2147483647 w 1021"/>
              <a:gd name="T11" fmla="*/ 2147483647 h 1921"/>
              <a:gd name="T12" fmla="*/ 2147483647 w 1021"/>
              <a:gd name="T13" fmla="*/ 2147483647 h 1921"/>
              <a:gd name="T14" fmla="*/ 2147483647 w 1021"/>
              <a:gd name="T15" fmla="*/ 2147483647 h 1921"/>
              <a:gd name="T16" fmla="*/ 2147483647 w 1021"/>
              <a:gd name="T17" fmla="*/ 2147483647 h 1921"/>
              <a:gd name="T18" fmla="*/ 2147483647 w 1021"/>
              <a:gd name="T19" fmla="*/ 2147483647 h 1921"/>
              <a:gd name="T20" fmla="*/ 2147483647 w 1021"/>
              <a:gd name="T21" fmla="*/ 2147483647 h 1921"/>
              <a:gd name="T22" fmla="*/ 2147483647 w 1021"/>
              <a:gd name="T23" fmla="*/ 2147483647 h 1921"/>
              <a:gd name="T24" fmla="*/ 2147483647 w 1021"/>
              <a:gd name="T25" fmla="*/ 2147483647 h 1921"/>
              <a:gd name="T26" fmla="*/ 2147483647 w 1021"/>
              <a:gd name="T27" fmla="*/ 2147483647 h 1921"/>
              <a:gd name="T28" fmla="*/ 2147483647 w 1021"/>
              <a:gd name="T29" fmla="*/ 2147483647 h 1921"/>
              <a:gd name="T30" fmla="*/ 2147483647 w 1021"/>
              <a:gd name="T31" fmla="*/ 2147483647 h 1921"/>
              <a:gd name="T32" fmla="*/ 2147483647 w 1021"/>
              <a:gd name="T33" fmla="*/ 2147483647 h 1921"/>
              <a:gd name="T34" fmla="*/ 2147483647 w 1021"/>
              <a:gd name="T35" fmla="*/ 2147483647 h 1921"/>
              <a:gd name="T36" fmla="*/ 2147483647 w 1021"/>
              <a:gd name="T37" fmla="*/ 2147483647 h 1921"/>
              <a:gd name="T38" fmla="*/ 2147483647 w 1021"/>
              <a:gd name="T39" fmla="*/ 2147483647 h 1921"/>
              <a:gd name="T40" fmla="*/ 2147483647 w 1021"/>
              <a:gd name="T41" fmla="*/ 2147483647 h 1921"/>
              <a:gd name="T42" fmla="*/ 2147483647 w 1021"/>
              <a:gd name="T43" fmla="*/ 2147483647 h 1921"/>
              <a:gd name="T44" fmla="*/ 2147483647 w 1021"/>
              <a:gd name="T45" fmla="*/ 2147483647 h 1921"/>
              <a:gd name="T46" fmla="*/ 2147483647 w 1021"/>
              <a:gd name="T47" fmla="*/ 2147483647 h 1921"/>
              <a:gd name="T48" fmla="*/ 2147483647 w 1021"/>
              <a:gd name="T49" fmla="*/ 2147483647 h 1921"/>
              <a:gd name="T50" fmla="*/ 2147483647 w 1021"/>
              <a:gd name="T51" fmla="*/ 2147483647 h 1921"/>
              <a:gd name="T52" fmla="*/ 2147483647 w 1021"/>
              <a:gd name="T53" fmla="*/ 2147483647 h 1921"/>
              <a:gd name="T54" fmla="*/ 2147483647 w 1021"/>
              <a:gd name="T55" fmla="*/ 2147483647 h 1921"/>
              <a:gd name="T56" fmla="*/ 2147483647 w 1021"/>
              <a:gd name="T57" fmla="*/ 2147483647 h 1921"/>
              <a:gd name="T58" fmla="*/ 2147483647 w 1021"/>
              <a:gd name="T59" fmla="*/ 2147483647 h 1921"/>
              <a:gd name="T60" fmla="*/ 2147483647 w 1021"/>
              <a:gd name="T61" fmla="*/ 2147483647 h 1921"/>
              <a:gd name="T62" fmla="*/ 2147483647 w 1021"/>
              <a:gd name="T63" fmla="*/ 2147483647 h 1921"/>
              <a:gd name="T64" fmla="*/ 2147483647 w 1021"/>
              <a:gd name="T65" fmla="*/ 2147483647 h 1921"/>
              <a:gd name="T66" fmla="*/ 2147483647 w 1021"/>
              <a:gd name="T67" fmla="*/ 2147483647 h 1921"/>
              <a:gd name="T68" fmla="*/ 2147483647 w 1021"/>
              <a:gd name="T69" fmla="*/ 2147483647 h 1921"/>
              <a:gd name="T70" fmla="*/ 2147483647 w 1021"/>
              <a:gd name="T71" fmla="*/ 2147483647 h 1921"/>
              <a:gd name="T72" fmla="*/ 2147483647 w 1021"/>
              <a:gd name="T73" fmla="*/ 2147483647 h 1921"/>
              <a:gd name="T74" fmla="*/ 2147483647 w 1021"/>
              <a:gd name="T75" fmla="*/ 2147483647 h 1921"/>
              <a:gd name="T76" fmla="*/ 2147483647 w 1021"/>
              <a:gd name="T77" fmla="*/ 2147483647 h 1921"/>
              <a:gd name="T78" fmla="*/ 2147483647 w 1021"/>
              <a:gd name="T79" fmla="*/ 2147483647 h 1921"/>
              <a:gd name="T80" fmla="*/ 0 w 1021"/>
              <a:gd name="T81" fmla="*/ 2147483647 h 19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21"/>
              <a:gd name="T124" fmla="*/ 0 h 1921"/>
              <a:gd name="T125" fmla="*/ 1021 w 1021"/>
              <a:gd name="T126" fmla="*/ 1921 h 19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21" h="1921">
                <a:moveTo>
                  <a:pt x="984" y="0"/>
                </a:moveTo>
                <a:lnTo>
                  <a:pt x="984" y="24"/>
                </a:lnTo>
                <a:lnTo>
                  <a:pt x="996" y="48"/>
                </a:lnTo>
                <a:lnTo>
                  <a:pt x="996" y="72"/>
                </a:lnTo>
                <a:lnTo>
                  <a:pt x="1008" y="96"/>
                </a:lnTo>
                <a:lnTo>
                  <a:pt x="1008" y="120"/>
                </a:lnTo>
                <a:lnTo>
                  <a:pt x="1020" y="156"/>
                </a:lnTo>
                <a:lnTo>
                  <a:pt x="1020" y="180"/>
                </a:lnTo>
                <a:lnTo>
                  <a:pt x="1020" y="216"/>
                </a:lnTo>
                <a:lnTo>
                  <a:pt x="1020" y="240"/>
                </a:lnTo>
                <a:lnTo>
                  <a:pt x="1020" y="264"/>
                </a:lnTo>
                <a:lnTo>
                  <a:pt x="1020" y="300"/>
                </a:lnTo>
                <a:lnTo>
                  <a:pt x="1020" y="324"/>
                </a:lnTo>
                <a:lnTo>
                  <a:pt x="1020" y="348"/>
                </a:lnTo>
                <a:lnTo>
                  <a:pt x="1020" y="372"/>
                </a:lnTo>
                <a:lnTo>
                  <a:pt x="1020" y="396"/>
                </a:lnTo>
                <a:lnTo>
                  <a:pt x="1020" y="432"/>
                </a:lnTo>
                <a:lnTo>
                  <a:pt x="1008" y="456"/>
                </a:lnTo>
                <a:lnTo>
                  <a:pt x="1008" y="492"/>
                </a:lnTo>
                <a:lnTo>
                  <a:pt x="996" y="516"/>
                </a:lnTo>
                <a:lnTo>
                  <a:pt x="996" y="540"/>
                </a:lnTo>
                <a:lnTo>
                  <a:pt x="996" y="564"/>
                </a:lnTo>
                <a:lnTo>
                  <a:pt x="984" y="600"/>
                </a:lnTo>
                <a:lnTo>
                  <a:pt x="972" y="636"/>
                </a:lnTo>
                <a:lnTo>
                  <a:pt x="972" y="672"/>
                </a:lnTo>
                <a:lnTo>
                  <a:pt x="972" y="696"/>
                </a:lnTo>
                <a:lnTo>
                  <a:pt x="960" y="720"/>
                </a:lnTo>
                <a:lnTo>
                  <a:pt x="948" y="744"/>
                </a:lnTo>
                <a:lnTo>
                  <a:pt x="936" y="768"/>
                </a:lnTo>
                <a:lnTo>
                  <a:pt x="936" y="792"/>
                </a:lnTo>
                <a:lnTo>
                  <a:pt x="924" y="828"/>
                </a:lnTo>
                <a:lnTo>
                  <a:pt x="924" y="864"/>
                </a:lnTo>
                <a:lnTo>
                  <a:pt x="912" y="888"/>
                </a:lnTo>
                <a:lnTo>
                  <a:pt x="900" y="912"/>
                </a:lnTo>
                <a:lnTo>
                  <a:pt x="900" y="936"/>
                </a:lnTo>
                <a:lnTo>
                  <a:pt x="888" y="960"/>
                </a:lnTo>
                <a:lnTo>
                  <a:pt x="876" y="984"/>
                </a:lnTo>
                <a:lnTo>
                  <a:pt x="864" y="1020"/>
                </a:lnTo>
                <a:lnTo>
                  <a:pt x="852" y="1044"/>
                </a:lnTo>
                <a:lnTo>
                  <a:pt x="840" y="1068"/>
                </a:lnTo>
                <a:lnTo>
                  <a:pt x="828" y="1092"/>
                </a:lnTo>
                <a:lnTo>
                  <a:pt x="828" y="1116"/>
                </a:lnTo>
                <a:lnTo>
                  <a:pt x="804" y="1152"/>
                </a:lnTo>
                <a:lnTo>
                  <a:pt x="792" y="1176"/>
                </a:lnTo>
                <a:lnTo>
                  <a:pt x="780" y="1200"/>
                </a:lnTo>
                <a:lnTo>
                  <a:pt x="768" y="1224"/>
                </a:lnTo>
                <a:lnTo>
                  <a:pt x="744" y="1236"/>
                </a:lnTo>
                <a:lnTo>
                  <a:pt x="732" y="1284"/>
                </a:lnTo>
                <a:lnTo>
                  <a:pt x="708" y="1296"/>
                </a:lnTo>
                <a:lnTo>
                  <a:pt x="696" y="1332"/>
                </a:lnTo>
                <a:lnTo>
                  <a:pt x="684" y="1356"/>
                </a:lnTo>
                <a:lnTo>
                  <a:pt x="660" y="1380"/>
                </a:lnTo>
                <a:lnTo>
                  <a:pt x="648" y="1404"/>
                </a:lnTo>
                <a:lnTo>
                  <a:pt x="636" y="1428"/>
                </a:lnTo>
                <a:lnTo>
                  <a:pt x="624" y="1452"/>
                </a:lnTo>
                <a:lnTo>
                  <a:pt x="600" y="1476"/>
                </a:lnTo>
                <a:lnTo>
                  <a:pt x="588" y="1500"/>
                </a:lnTo>
                <a:lnTo>
                  <a:pt x="564" y="1524"/>
                </a:lnTo>
                <a:lnTo>
                  <a:pt x="564" y="1548"/>
                </a:lnTo>
                <a:lnTo>
                  <a:pt x="540" y="1560"/>
                </a:lnTo>
                <a:lnTo>
                  <a:pt x="528" y="1584"/>
                </a:lnTo>
                <a:lnTo>
                  <a:pt x="516" y="1608"/>
                </a:lnTo>
                <a:lnTo>
                  <a:pt x="492" y="1620"/>
                </a:lnTo>
                <a:lnTo>
                  <a:pt x="480" y="1644"/>
                </a:lnTo>
                <a:lnTo>
                  <a:pt x="456" y="1668"/>
                </a:lnTo>
                <a:lnTo>
                  <a:pt x="432" y="1692"/>
                </a:lnTo>
                <a:lnTo>
                  <a:pt x="408" y="1704"/>
                </a:lnTo>
                <a:lnTo>
                  <a:pt x="396" y="1728"/>
                </a:lnTo>
                <a:lnTo>
                  <a:pt x="360" y="1752"/>
                </a:lnTo>
                <a:lnTo>
                  <a:pt x="336" y="1764"/>
                </a:lnTo>
                <a:lnTo>
                  <a:pt x="312" y="1788"/>
                </a:lnTo>
                <a:lnTo>
                  <a:pt x="288" y="1800"/>
                </a:lnTo>
                <a:lnTo>
                  <a:pt x="252" y="1824"/>
                </a:lnTo>
                <a:lnTo>
                  <a:pt x="228" y="1836"/>
                </a:lnTo>
                <a:lnTo>
                  <a:pt x="192" y="1848"/>
                </a:lnTo>
                <a:lnTo>
                  <a:pt x="168" y="1860"/>
                </a:lnTo>
                <a:lnTo>
                  <a:pt x="132" y="1884"/>
                </a:lnTo>
                <a:lnTo>
                  <a:pt x="96" y="1884"/>
                </a:lnTo>
                <a:lnTo>
                  <a:pt x="72" y="1896"/>
                </a:lnTo>
                <a:lnTo>
                  <a:pt x="48" y="1908"/>
                </a:lnTo>
                <a:lnTo>
                  <a:pt x="24" y="1920"/>
                </a:lnTo>
                <a:lnTo>
                  <a:pt x="0" y="1920"/>
                </a:lnTo>
              </a:path>
            </a:pathLst>
          </a:custGeom>
          <a:noFill/>
          <a:ln w="25400" cap="rnd">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35524" name="Rectangle 4"/>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p>
        </p:txBody>
      </p:sp>
      <p:sp>
        <p:nvSpPr>
          <p:cNvPr id="37892" name="Rectangle 5"/>
          <p:cNvSpPr>
            <a:spLocks noChangeArrowheads="1"/>
          </p:cNvSpPr>
          <p:nvPr/>
        </p:nvSpPr>
        <p:spPr bwMode="auto">
          <a:xfrm>
            <a:off x="590550" y="2020888"/>
            <a:ext cx="1695450" cy="422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37893" name="Freeform 6"/>
          <p:cNvSpPr>
            <a:spLocks/>
          </p:cNvSpPr>
          <p:nvPr/>
        </p:nvSpPr>
        <p:spPr bwMode="auto">
          <a:xfrm>
            <a:off x="6991350" y="3978275"/>
            <a:ext cx="1430338" cy="2097088"/>
          </a:xfrm>
          <a:custGeom>
            <a:avLst/>
            <a:gdLst>
              <a:gd name="T0" fmla="*/ 2147483647 w 901"/>
              <a:gd name="T1" fmla="*/ 0 h 1321"/>
              <a:gd name="T2" fmla="*/ 2147483647 w 901"/>
              <a:gd name="T3" fmla="*/ 2147483647 h 1321"/>
              <a:gd name="T4" fmla="*/ 2147483647 w 901"/>
              <a:gd name="T5" fmla="*/ 2147483647 h 1321"/>
              <a:gd name="T6" fmla="*/ 2147483647 w 901"/>
              <a:gd name="T7" fmla="*/ 2147483647 h 1321"/>
              <a:gd name="T8" fmla="*/ 2147483647 w 901"/>
              <a:gd name="T9" fmla="*/ 2147483647 h 1321"/>
              <a:gd name="T10" fmla="*/ 2147483647 w 901"/>
              <a:gd name="T11" fmla="*/ 2147483647 h 1321"/>
              <a:gd name="T12" fmla="*/ 2147483647 w 901"/>
              <a:gd name="T13" fmla="*/ 2147483647 h 1321"/>
              <a:gd name="T14" fmla="*/ 2147483647 w 901"/>
              <a:gd name="T15" fmla="*/ 2147483647 h 1321"/>
              <a:gd name="T16" fmla="*/ 2147483647 w 901"/>
              <a:gd name="T17" fmla="*/ 2147483647 h 1321"/>
              <a:gd name="T18" fmla="*/ 2147483647 w 901"/>
              <a:gd name="T19" fmla="*/ 2147483647 h 1321"/>
              <a:gd name="T20" fmla="*/ 2147483647 w 901"/>
              <a:gd name="T21" fmla="*/ 2147483647 h 1321"/>
              <a:gd name="T22" fmla="*/ 2147483647 w 901"/>
              <a:gd name="T23" fmla="*/ 2147483647 h 1321"/>
              <a:gd name="T24" fmla="*/ 2147483647 w 901"/>
              <a:gd name="T25" fmla="*/ 2147483647 h 1321"/>
              <a:gd name="T26" fmla="*/ 2147483647 w 901"/>
              <a:gd name="T27" fmla="*/ 2147483647 h 1321"/>
              <a:gd name="T28" fmla="*/ 2147483647 w 901"/>
              <a:gd name="T29" fmla="*/ 2147483647 h 1321"/>
              <a:gd name="T30" fmla="*/ 2147483647 w 901"/>
              <a:gd name="T31" fmla="*/ 2147483647 h 1321"/>
              <a:gd name="T32" fmla="*/ 2147483647 w 901"/>
              <a:gd name="T33" fmla="*/ 2147483647 h 1321"/>
              <a:gd name="T34" fmla="*/ 2147483647 w 901"/>
              <a:gd name="T35" fmla="*/ 2147483647 h 1321"/>
              <a:gd name="T36" fmla="*/ 2147483647 w 901"/>
              <a:gd name="T37" fmla="*/ 2147483647 h 1321"/>
              <a:gd name="T38" fmla="*/ 2147483647 w 901"/>
              <a:gd name="T39" fmla="*/ 2147483647 h 1321"/>
              <a:gd name="T40" fmla="*/ 2147483647 w 901"/>
              <a:gd name="T41" fmla="*/ 2147483647 h 1321"/>
              <a:gd name="T42" fmla="*/ 2147483647 w 901"/>
              <a:gd name="T43" fmla="*/ 2147483647 h 1321"/>
              <a:gd name="T44" fmla="*/ 2147483647 w 901"/>
              <a:gd name="T45" fmla="*/ 2147483647 h 1321"/>
              <a:gd name="T46" fmla="*/ 2147483647 w 901"/>
              <a:gd name="T47" fmla="*/ 2147483647 h 1321"/>
              <a:gd name="T48" fmla="*/ 2147483647 w 901"/>
              <a:gd name="T49" fmla="*/ 2147483647 h 1321"/>
              <a:gd name="T50" fmla="*/ 2147483647 w 901"/>
              <a:gd name="T51" fmla="*/ 2147483647 h 1321"/>
              <a:gd name="T52" fmla="*/ 2147483647 w 901"/>
              <a:gd name="T53" fmla="*/ 2147483647 h 1321"/>
              <a:gd name="T54" fmla="*/ 2147483647 w 901"/>
              <a:gd name="T55" fmla="*/ 2147483647 h 1321"/>
              <a:gd name="T56" fmla="*/ 2147483647 w 901"/>
              <a:gd name="T57" fmla="*/ 2147483647 h 1321"/>
              <a:gd name="T58" fmla="*/ 2147483647 w 901"/>
              <a:gd name="T59" fmla="*/ 2147483647 h 1321"/>
              <a:gd name="T60" fmla="*/ 2147483647 w 901"/>
              <a:gd name="T61" fmla="*/ 2147483647 h 1321"/>
              <a:gd name="T62" fmla="*/ 2147483647 w 901"/>
              <a:gd name="T63" fmla="*/ 2147483647 h 1321"/>
              <a:gd name="T64" fmla="*/ 2147483647 w 901"/>
              <a:gd name="T65" fmla="*/ 2147483647 h 1321"/>
              <a:gd name="T66" fmla="*/ 2147483647 w 901"/>
              <a:gd name="T67" fmla="*/ 2147483647 h 1321"/>
              <a:gd name="T68" fmla="*/ 2147483647 w 901"/>
              <a:gd name="T69" fmla="*/ 2147483647 h 1321"/>
              <a:gd name="T70" fmla="*/ 2147483647 w 901"/>
              <a:gd name="T71" fmla="*/ 2147483647 h 1321"/>
              <a:gd name="T72" fmla="*/ 2147483647 w 901"/>
              <a:gd name="T73" fmla="*/ 2147483647 h 1321"/>
              <a:gd name="T74" fmla="*/ 2147483647 w 901"/>
              <a:gd name="T75" fmla="*/ 2147483647 h 1321"/>
              <a:gd name="T76" fmla="*/ 2147483647 w 901"/>
              <a:gd name="T77" fmla="*/ 2147483647 h 1321"/>
              <a:gd name="T78" fmla="*/ 2147483647 w 901"/>
              <a:gd name="T79" fmla="*/ 2147483647 h 1321"/>
              <a:gd name="T80" fmla="*/ 2147483647 w 901"/>
              <a:gd name="T81" fmla="*/ 2147483647 h 1321"/>
              <a:gd name="T82" fmla="*/ 2147483647 w 901"/>
              <a:gd name="T83" fmla="*/ 2147483647 h 1321"/>
              <a:gd name="T84" fmla="*/ 2147483647 w 901"/>
              <a:gd name="T85" fmla="*/ 2147483647 h 1321"/>
              <a:gd name="T86" fmla="*/ 2147483647 w 901"/>
              <a:gd name="T87" fmla="*/ 2147483647 h 1321"/>
              <a:gd name="T88" fmla="*/ 2147483647 w 901"/>
              <a:gd name="T89" fmla="*/ 2147483647 h 1321"/>
              <a:gd name="T90" fmla="*/ 2147483647 w 901"/>
              <a:gd name="T91" fmla="*/ 2147483647 h 1321"/>
              <a:gd name="T92" fmla="*/ 2147483647 w 901"/>
              <a:gd name="T93" fmla="*/ 2147483647 h 1321"/>
              <a:gd name="T94" fmla="*/ 2147483647 w 901"/>
              <a:gd name="T95" fmla="*/ 2147483647 h 1321"/>
              <a:gd name="T96" fmla="*/ 2147483647 w 901"/>
              <a:gd name="T97" fmla="*/ 2147483647 h 1321"/>
              <a:gd name="T98" fmla="*/ 2147483647 w 901"/>
              <a:gd name="T99" fmla="*/ 2147483647 h 1321"/>
              <a:gd name="T100" fmla="*/ 2147483647 w 901"/>
              <a:gd name="T101" fmla="*/ 2147483647 h 1321"/>
              <a:gd name="T102" fmla="*/ 2147483647 w 901"/>
              <a:gd name="T103" fmla="*/ 2147483647 h 1321"/>
              <a:gd name="T104" fmla="*/ 2147483647 w 901"/>
              <a:gd name="T105" fmla="*/ 2147483647 h 1321"/>
              <a:gd name="T106" fmla="*/ 2147483647 w 901"/>
              <a:gd name="T107" fmla="*/ 2147483647 h 1321"/>
              <a:gd name="T108" fmla="*/ 2147483647 w 901"/>
              <a:gd name="T109" fmla="*/ 2147483647 h 1321"/>
              <a:gd name="T110" fmla="*/ 2147483647 w 901"/>
              <a:gd name="T111" fmla="*/ 2147483647 h 1321"/>
              <a:gd name="T112" fmla="*/ 2147483647 w 901"/>
              <a:gd name="T113" fmla="*/ 2147483647 h 1321"/>
              <a:gd name="T114" fmla="*/ 2147483647 w 901"/>
              <a:gd name="T115" fmla="*/ 2147483647 h 1321"/>
              <a:gd name="T116" fmla="*/ 2147483647 w 901"/>
              <a:gd name="T117" fmla="*/ 2147483647 h 1321"/>
              <a:gd name="T118" fmla="*/ 0 w 901"/>
              <a:gd name="T119" fmla="*/ 2147483647 h 13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1"/>
              <a:gd name="T181" fmla="*/ 0 h 1321"/>
              <a:gd name="T182" fmla="*/ 901 w 901"/>
              <a:gd name="T183" fmla="*/ 1321 h 132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1" h="1321">
                <a:moveTo>
                  <a:pt x="900" y="0"/>
                </a:moveTo>
                <a:lnTo>
                  <a:pt x="876" y="12"/>
                </a:lnTo>
                <a:lnTo>
                  <a:pt x="852" y="24"/>
                </a:lnTo>
                <a:lnTo>
                  <a:pt x="828" y="36"/>
                </a:lnTo>
                <a:lnTo>
                  <a:pt x="804" y="48"/>
                </a:lnTo>
                <a:lnTo>
                  <a:pt x="780" y="60"/>
                </a:lnTo>
                <a:lnTo>
                  <a:pt x="768" y="84"/>
                </a:lnTo>
                <a:lnTo>
                  <a:pt x="744" y="96"/>
                </a:lnTo>
                <a:lnTo>
                  <a:pt x="720" y="120"/>
                </a:lnTo>
                <a:lnTo>
                  <a:pt x="696" y="132"/>
                </a:lnTo>
                <a:lnTo>
                  <a:pt x="684" y="156"/>
                </a:lnTo>
                <a:lnTo>
                  <a:pt x="660" y="168"/>
                </a:lnTo>
                <a:lnTo>
                  <a:pt x="648" y="192"/>
                </a:lnTo>
                <a:lnTo>
                  <a:pt x="624" y="216"/>
                </a:lnTo>
                <a:lnTo>
                  <a:pt x="612" y="240"/>
                </a:lnTo>
                <a:lnTo>
                  <a:pt x="588" y="252"/>
                </a:lnTo>
                <a:lnTo>
                  <a:pt x="576" y="276"/>
                </a:lnTo>
                <a:lnTo>
                  <a:pt x="552" y="288"/>
                </a:lnTo>
                <a:lnTo>
                  <a:pt x="528" y="312"/>
                </a:lnTo>
                <a:lnTo>
                  <a:pt x="516" y="336"/>
                </a:lnTo>
                <a:lnTo>
                  <a:pt x="492" y="360"/>
                </a:lnTo>
                <a:lnTo>
                  <a:pt x="468" y="372"/>
                </a:lnTo>
                <a:lnTo>
                  <a:pt x="456" y="396"/>
                </a:lnTo>
                <a:lnTo>
                  <a:pt x="432" y="420"/>
                </a:lnTo>
                <a:lnTo>
                  <a:pt x="408" y="444"/>
                </a:lnTo>
                <a:lnTo>
                  <a:pt x="396" y="468"/>
                </a:lnTo>
                <a:lnTo>
                  <a:pt x="372" y="492"/>
                </a:lnTo>
                <a:lnTo>
                  <a:pt x="360" y="516"/>
                </a:lnTo>
                <a:lnTo>
                  <a:pt x="336" y="540"/>
                </a:lnTo>
                <a:lnTo>
                  <a:pt x="324" y="564"/>
                </a:lnTo>
                <a:lnTo>
                  <a:pt x="312" y="588"/>
                </a:lnTo>
                <a:lnTo>
                  <a:pt x="288" y="624"/>
                </a:lnTo>
                <a:lnTo>
                  <a:pt x="276" y="648"/>
                </a:lnTo>
                <a:lnTo>
                  <a:pt x="264" y="684"/>
                </a:lnTo>
                <a:lnTo>
                  <a:pt x="240" y="708"/>
                </a:lnTo>
                <a:lnTo>
                  <a:pt x="228" y="732"/>
                </a:lnTo>
                <a:lnTo>
                  <a:pt x="216" y="756"/>
                </a:lnTo>
                <a:lnTo>
                  <a:pt x="204" y="780"/>
                </a:lnTo>
                <a:lnTo>
                  <a:pt x="192" y="804"/>
                </a:lnTo>
                <a:lnTo>
                  <a:pt x="180" y="828"/>
                </a:lnTo>
                <a:lnTo>
                  <a:pt x="168" y="852"/>
                </a:lnTo>
                <a:lnTo>
                  <a:pt x="156" y="876"/>
                </a:lnTo>
                <a:lnTo>
                  <a:pt x="144" y="900"/>
                </a:lnTo>
                <a:lnTo>
                  <a:pt x="132" y="924"/>
                </a:lnTo>
                <a:lnTo>
                  <a:pt x="120" y="948"/>
                </a:lnTo>
                <a:lnTo>
                  <a:pt x="120" y="972"/>
                </a:lnTo>
                <a:lnTo>
                  <a:pt x="108" y="996"/>
                </a:lnTo>
                <a:lnTo>
                  <a:pt x="96" y="1020"/>
                </a:lnTo>
                <a:lnTo>
                  <a:pt x="96" y="1044"/>
                </a:lnTo>
                <a:lnTo>
                  <a:pt x="84" y="1068"/>
                </a:lnTo>
                <a:lnTo>
                  <a:pt x="72" y="1092"/>
                </a:lnTo>
                <a:lnTo>
                  <a:pt x="60" y="1116"/>
                </a:lnTo>
                <a:lnTo>
                  <a:pt x="60" y="1140"/>
                </a:lnTo>
                <a:lnTo>
                  <a:pt x="48" y="1164"/>
                </a:lnTo>
                <a:lnTo>
                  <a:pt x="36" y="1188"/>
                </a:lnTo>
                <a:lnTo>
                  <a:pt x="36" y="1212"/>
                </a:lnTo>
                <a:lnTo>
                  <a:pt x="24" y="1236"/>
                </a:lnTo>
                <a:lnTo>
                  <a:pt x="12" y="1260"/>
                </a:lnTo>
                <a:lnTo>
                  <a:pt x="12" y="1296"/>
                </a:lnTo>
                <a:lnTo>
                  <a:pt x="0" y="1320"/>
                </a:lnTo>
              </a:path>
            </a:pathLst>
          </a:custGeom>
          <a:noFill/>
          <a:ln w="25400" cap="rnd">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7894" name="Freeform 7"/>
          <p:cNvSpPr>
            <a:spLocks/>
          </p:cNvSpPr>
          <p:nvPr/>
        </p:nvSpPr>
        <p:spPr bwMode="auto">
          <a:xfrm>
            <a:off x="3562350" y="1695450"/>
            <a:ext cx="4097338" cy="2916238"/>
          </a:xfrm>
          <a:custGeom>
            <a:avLst/>
            <a:gdLst>
              <a:gd name="T0" fmla="*/ 2147483647 w 2581"/>
              <a:gd name="T1" fmla="*/ 2147483647 h 1837"/>
              <a:gd name="T2" fmla="*/ 2147483647 w 2581"/>
              <a:gd name="T3" fmla="*/ 2147483647 h 1837"/>
              <a:gd name="T4" fmla="*/ 2147483647 w 2581"/>
              <a:gd name="T5" fmla="*/ 2147483647 h 1837"/>
              <a:gd name="T6" fmla="*/ 2147483647 w 2581"/>
              <a:gd name="T7" fmla="*/ 2147483647 h 1837"/>
              <a:gd name="T8" fmla="*/ 2147483647 w 2581"/>
              <a:gd name="T9" fmla="*/ 2147483647 h 1837"/>
              <a:gd name="T10" fmla="*/ 2147483647 w 2581"/>
              <a:gd name="T11" fmla="*/ 2147483647 h 1837"/>
              <a:gd name="T12" fmla="*/ 2147483647 w 2581"/>
              <a:gd name="T13" fmla="*/ 2147483647 h 1837"/>
              <a:gd name="T14" fmla="*/ 2147483647 w 2581"/>
              <a:gd name="T15" fmla="*/ 2147483647 h 1837"/>
              <a:gd name="T16" fmla="*/ 2147483647 w 2581"/>
              <a:gd name="T17" fmla="*/ 2147483647 h 1837"/>
              <a:gd name="T18" fmla="*/ 2147483647 w 2581"/>
              <a:gd name="T19" fmla="*/ 2147483647 h 1837"/>
              <a:gd name="T20" fmla="*/ 2147483647 w 2581"/>
              <a:gd name="T21" fmla="*/ 2147483647 h 1837"/>
              <a:gd name="T22" fmla="*/ 2147483647 w 2581"/>
              <a:gd name="T23" fmla="*/ 2147483647 h 1837"/>
              <a:gd name="T24" fmla="*/ 2147483647 w 2581"/>
              <a:gd name="T25" fmla="*/ 2147483647 h 1837"/>
              <a:gd name="T26" fmla="*/ 2147483647 w 2581"/>
              <a:gd name="T27" fmla="*/ 2147483647 h 1837"/>
              <a:gd name="T28" fmla="*/ 2147483647 w 2581"/>
              <a:gd name="T29" fmla="*/ 2147483647 h 1837"/>
              <a:gd name="T30" fmla="*/ 2147483647 w 2581"/>
              <a:gd name="T31" fmla="*/ 2147483647 h 1837"/>
              <a:gd name="T32" fmla="*/ 2147483647 w 2581"/>
              <a:gd name="T33" fmla="*/ 2147483647 h 1837"/>
              <a:gd name="T34" fmla="*/ 2147483647 w 2581"/>
              <a:gd name="T35" fmla="*/ 2147483647 h 1837"/>
              <a:gd name="T36" fmla="*/ 2147483647 w 2581"/>
              <a:gd name="T37" fmla="*/ 2147483647 h 1837"/>
              <a:gd name="T38" fmla="*/ 2147483647 w 2581"/>
              <a:gd name="T39" fmla="*/ 2147483647 h 1837"/>
              <a:gd name="T40" fmla="*/ 2147483647 w 2581"/>
              <a:gd name="T41" fmla="*/ 2147483647 h 1837"/>
              <a:gd name="T42" fmla="*/ 2147483647 w 2581"/>
              <a:gd name="T43" fmla="*/ 2147483647 h 1837"/>
              <a:gd name="T44" fmla="*/ 2147483647 w 2581"/>
              <a:gd name="T45" fmla="*/ 2147483647 h 1837"/>
              <a:gd name="T46" fmla="*/ 2147483647 w 2581"/>
              <a:gd name="T47" fmla="*/ 2147483647 h 1837"/>
              <a:gd name="T48" fmla="*/ 2147483647 w 2581"/>
              <a:gd name="T49" fmla="*/ 2147483647 h 1837"/>
              <a:gd name="T50" fmla="*/ 2147483647 w 2581"/>
              <a:gd name="T51" fmla="*/ 2147483647 h 1837"/>
              <a:gd name="T52" fmla="*/ 2147483647 w 2581"/>
              <a:gd name="T53" fmla="*/ 2147483647 h 1837"/>
              <a:gd name="T54" fmla="*/ 2147483647 w 2581"/>
              <a:gd name="T55" fmla="*/ 2147483647 h 1837"/>
              <a:gd name="T56" fmla="*/ 2147483647 w 2581"/>
              <a:gd name="T57" fmla="*/ 2147483647 h 1837"/>
              <a:gd name="T58" fmla="*/ 2147483647 w 2581"/>
              <a:gd name="T59" fmla="*/ 2147483647 h 1837"/>
              <a:gd name="T60" fmla="*/ 2147483647 w 2581"/>
              <a:gd name="T61" fmla="*/ 2147483647 h 1837"/>
              <a:gd name="T62" fmla="*/ 2147483647 w 2581"/>
              <a:gd name="T63" fmla="*/ 2147483647 h 1837"/>
              <a:gd name="T64" fmla="*/ 2147483647 w 2581"/>
              <a:gd name="T65" fmla="*/ 2147483647 h 1837"/>
              <a:gd name="T66" fmla="*/ 2147483647 w 2581"/>
              <a:gd name="T67" fmla="*/ 2147483647 h 1837"/>
              <a:gd name="T68" fmla="*/ 2147483647 w 2581"/>
              <a:gd name="T69" fmla="*/ 2147483647 h 1837"/>
              <a:gd name="T70" fmla="*/ 2147483647 w 2581"/>
              <a:gd name="T71" fmla="*/ 2147483647 h 1837"/>
              <a:gd name="T72" fmla="*/ 2147483647 w 2581"/>
              <a:gd name="T73" fmla="*/ 2147483647 h 1837"/>
              <a:gd name="T74" fmla="*/ 2147483647 w 2581"/>
              <a:gd name="T75" fmla="*/ 2147483647 h 1837"/>
              <a:gd name="T76" fmla="*/ 2147483647 w 2581"/>
              <a:gd name="T77" fmla="*/ 2147483647 h 1837"/>
              <a:gd name="T78" fmla="*/ 2147483647 w 2581"/>
              <a:gd name="T79" fmla="*/ 2147483647 h 1837"/>
              <a:gd name="T80" fmla="*/ 2147483647 w 2581"/>
              <a:gd name="T81" fmla="*/ 2147483647 h 1837"/>
              <a:gd name="T82" fmla="*/ 2147483647 w 2581"/>
              <a:gd name="T83" fmla="*/ 2147483647 h 1837"/>
              <a:gd name="T84" fmla="*/ 2147483647 w 2581"/>
              <a:gd name="T85" fmla="*/ 2147483647 h 1837"/>
              <a:gd name="T86" fmla="*/ 2147483647 w 2581"/>
              <a:gd name="T87" fmla="*/ 2147483647 h 1837"/>
              <a:gd name="T88" fmla="*/ 2147483647 w 2581"/>
              <a:gd name="T89" fmla="*/ 2147483647 h 1837"/>
              <a:gd name="T90" fmla="*/ 2147483647 w 2581"/>
              <a:gd name="T91" fmla="*/ 2147483647 h 1837"/>
              <a:gd name="T92" fmla="*/ 2147483647 w 2581"/>
              <a:gd name="T93" fmla="*/ 2147483647 h 1837"/>
              <a:gd name="T94" fmla="*/ 2147483647 w 2581"/>
              <a:gd name="T95" fmla="*/ 2147483647 h 1837"/>
              <a:gd name="T96" fmla="*/ 2147483647 w 2581"/>
              <a:gd name="T97" fmla="*/ 2147483647 h 1837"/>
              <a:gd name="T98" fmla="*/ 2147483647 w 2581"/>
              <a:gd name="T99" fmla="*/ 2147483647 h 1837"/>
              <a:gd name="T100" fmla="*/ 2147483647 w 2581"/>
              <a:gd name="T101" fmla="*/ 0 h 1837"/>
              <a:gd name="T102" fmla="*/ 2147483647 w 2581"/>
              <a:gd name="T103" fmla="*/ 0 h 1837"/>
              <a:gd name="T104" fmla="*/ 2147483647 w 2581"/>
              <a:gd name="T105" fmla="*/ 2147483647 h 1837"/>
              <a:gd name="T106" fmla="*/ 2147483647 w 2581"/>
              <a:gd name="T107" fmla="*/ 2147483647 h 1837"/>
              <a:gd name="T108" fmla="*/ 2147483647 w 2581"/>
              <a:gd name="T109" fmla="*/ 2147483647 h 1837"/>
              <a:gd name="T110" fmla="*/ 0 w 2581"/>
              <a:gd name="T111" fmla="*/ 2147483647 h 1837"/>
              <a:gd name="T112" fmla="*/ 0 w 2581"/>
              <a:gd name="T113" fmla="*/ 2147483647 h 1837"/>
              <a:gd name="T114" fmla="*/ 2147483647 w 2581"/>
              <a:gd name="T115" fmla="*/ 2147483647 h 1837"/>
              <a:gd name="T116" fmla="*/ 2147483647 w 2581"/>
              <a:gd name="T117" fmla="*/ 2147483647 h 1837"/>
              <a:gd name="T118" fmla="*/ 2147483647 w 2581"/>
              <a:gd name="T119" fmla="*/ 2147483647 h 1837"/>
              <a:gd name="T120" fmla="*/ 2147483647 w 2581"/>
              <a:gd name="T121" fmla="*/ 2147483647 h 1837"/>
              <a:gd name="T122" fmla="*/ 2147483647 w 2581"/>
              <a:gd name="T123" fmla="*/ 2147483647 h 1837"/>
              <a:gd name="T124" fmla="*/ 2147483647 w 2581"/>
              <a:gd name="T125" fmla="*/ 2147483647 h 18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81"/>
              <a:gd name="T190" fmla="*/ 0 h 1837"/>
              <a:gd name="T191" fmla="*/ 2581 w 2581"/>
              <a:gd name="T192" fmla="*/ 1837 h 183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81" h="1837">
                <a:moveTo>
                  <a:pt x="2580" y="1836"/>
                </a:moveTo>
                <a:lnTo>
                  <a:pt x="2555" y="1824"/>
                </a:lnTo>
                <a:lnTo>
                  <a:pt x="2518" y="1812"/>
                </a:lnTo>
                <a:lnTo>
                  <a:pt x="2494" y="1800"/>
                </a:lnTo>
                <a:lnTo>
                  <a:pt x="2469" y="1800"/>
                </a:lnTo>
                <a:lnTo>
                  <a:pt x="2444" y="1787"/>
                </a:lnTo>
                <a:lnTo>
                  <a:pt x="2420" y="1763"/>
                </a:lnTo>
                <a:lnTo>
                  <a:pt x="2395" y="1763"/>
                </a:lnTo>
                <a:lnTo>
                  <a:pt x="2370" y="1739"/>
                </a:lnTo>
                <a:lnTo>
                  <a:pt x="2345" y="1727"/>
                </a:lnTo>
                <a:lnTo>
                  <a:pt x="2321" y="1714"/>
                </a:lnTo>
                <a:lnTo>
                  <a:pt x="2296" y="1702"/>
                </a:lnTo>
                <a:lnTo>
                  <a:pt x="2271" y="1690"/>
                </a:lnTo>
                <a:lnTo>
                  <a:pt x="2247" y="1678"/>
                </a:lnTo>
                <a:lnTo>
                  <a:pt x="2222" y="1654"/>
                </a:lnTo>
                <a:lnTo>
                  <a:pt x="2185" y="1641"/>
                </a:lnTo>
                <a:lnTo>
                  <a:pt x="2160" y="1617"/>
                </a:lnTo>
                <a:lnTo>
                  <a:pt x="2123" y="1605"/>
                </a:lnTo>
                <a:lnTo>
                  <a:pt x="2099" y="1593"/>
                </a:lnTo>
                <a:lnTo>
                  <a:pt x="2074" y="1581"/>
                </a:lnTo>
                <a:lnTo>
                  <a:pt x="2049" y="1569"/>
                </a:lnTo>
                <a:lnTo>
                  <a:pt x="2024" y="1556"/>
                </a:lnTo>
                <a:lnTo>
                  <a:pt x="2000" y="1544"/>
                </a:lnTo>
                <a:lnTo>
                  <a:pt x="1975" y="1520"/>
                </a:lnTo>
                <a:lnTo>
                  <a:pt x="1950" y="1508"/>
                </a:lnTo>
                <a:lnTo>
                  <a:pt x="1926" y="1496"/>
                </a:lnTo>
                <a:lnTo>
                  <a:pt x="1913" y="1471"/>
                </a:lnTo>
                <a:lnTo>
                  <a:pt x="1889" y="1471"/>
                </a:lnTo>
                <a:lnTo>
                  <a:pt x="1852" y="1447"/>
                </a:lnTo>
                <a:lnTo>
                  <a:pt x="1827" y="1423"/>
                </a:lnTo>
                <a:lnTo>
                  <a:pt x="1802" y="1423"/>
                </a:lnTo>
                <a:lnTo>
                  <a:pt x="1778" y="1410"/>
                </a:lnTo>
                <a:lnTo>
                  <a:pt x="1753" y="1386"/>
                </a:lnTo>
                <a:lnTo>
                  <a:pt x="1728" y="1362"/>
                </a:lnTo>
                <a:lnTo>
                  <a:pt x="1704" y="1350"/>
                </a:lnTo>
                <a:lnTo>
                  <a:pt x="1679" y="1337"/>
                </a:lnTo>
                <a:lnTo>
                  <a:pt x="1654" y="1313"/>
                </a:lnTo>
                <a:lnTo>
                  <a:pt x="1629" y="1301"/>
                </a:lnTo>
                <a:lnTo>
                  <a:pt x="1592" y="1265"/>
                </a:lnTo>
                <a:lnTo>
                  <a:pt x="1555" y="1240"/>
                </a:lnTo>
                <a:lnTo>
                  <a:pt x="1531" y="1228"/>
                </a:lnTo>
                <a:lnTo>
                  <a:pt x="1506" y="1216"/>
                </a:lnTo>
                <a:lnTo>
                  <a:pt x="1494" y="1192"/>
                </a:lnTo>
                <a:lnTo>
                  <a:pt x="1457" y="1167"/>
                </a:lnTo>
                <a:lnTo>
                  <a:pt x="1432" y="1131"/>
                </a:lnTo>
                <a:lnTo>
                  <a:pt x="1395" y="1106"/>
                </a:lnTo>
                <a:lnTo>
                  <a:pt x="1383" y="1082"/>
                </a:lnTo>
                <a:lnTo>
                  <a:pt x="1358" y="1058"/>
                </a:lnTo>
                <a:lnTo>
                  <a:pt x="1358" y="1034"/>
                </a:lnTo>
                <a:lnTo>
                  <a:pt x="1333" y="1009"/>
                </a:lnTo>
                <a:lnTo>
                  <a:pt x="1321" y="985"/>
                </a:lnTo>
                <a:lnTo>
                  <a:pt x="1296" y="961"/>
                </a:lnTo>
                <a:lnTo>
                  <a:pt x="1259" y="924"/>
                </a:lnTo>
                <a:lnTo>
                  <a:pt x="1234" y="912"/>
                </a:lnTo>
                <a:lnTo>
                  <a:pt x="1197" y="875"/>
                </a:lnTo>
                <a:lnTo>
                  <a:pt x="1173" y="851"/>
                </a:lnTo>
                <a:lnTo>
                  <a:pt x="1160" y="827"/>
                </a:lnTo>
                <a:lnTo>
                  <a:pt x="1136" y="815"/>
                </a:lnTo>
                <a:lnTo>
                  <a:pt x="1123" y="790"/>
                </a:lnTo>
                <a:lnTo>
                  <a:pt x="1099" y="766"/>
                </a:lnTo>
                <a:lnTo>
                  <a:pt x="1086" y="742"/>
                </a:lnTo>
                <a:lnTo>
                  <a:pt x="1062" y="730"/>
                </a:lnTo>
                <a:lnTo>
                  <a:pt x="1025" y="705"/>
                </a:lnTo>
                <a:lnTo>
                  <a:pt x="1012" y="681"/>
                </a:lnTo>
                <a:lnTo>
                  <a:pt x="988" y="657"/>
                </a:lnTo>
                <a:lnTo>
                  <a:pt x="963" y="644"/>
                </a:lnTo>
                <a:lnTo>
                  <a:pt x="951" y="620"/>
                </a:lnTo>
                <a:lnTo>
                  <a:pt x="938" y="596"/>
                </a:lnTo>
                <a:lnTo>
                  <a:pt x="926" y="571"/>
                </a:lnTo>
                <a:lnTo>
                  <a:pt x="901" y="559"/>
                </a:lnTo>
                <a:lnTo>
                  <a:pt x="889" y="535"/>
                </a:lnTo>
                <a:lnTo>
                  <a:pt x="876" y="511"/>
                </a:lnTo>
                <a:lnTo>
                  <a:pt x="864" y="486"/>
                </a:lnTo>
                <a:lnTo>
                  <a:pt x="852" y="462"/>
                </a:lnTo>
                <a:lnTo>
                  <a:pt x="827" y="438"/>
                </a:lnTo>
                <a:lnTo>
                  <a:pt x="815" y="413"/>
                </a:lnTo>
                <a:lnTo>
                  <a:pt x="802" y="389"/>
                </a:lnTo>
                <a:lnTo>
                  <a:pt x="790" y="365"/>
                </a:lnTo>
                <a:lnTo>
                  <a:pt x="778" y="340"/>
                </a:lnTo>
                <a:lnTo>
                  <a:pt x="753" y="328"/>
                </a:lnTo>
                <a:lnTo>
                  <a:pt x="728" y="292"/>
                </a:lnTo>
                <a:lnTo>
                  <a:pt x="704" y="267"/>
                </a:lnTo>
                <a:lnTo>
                  <a:pt x="679" y="243"/>
                </a:lnTo>
                <a:lnTo>
                  <a:pt x="667" y="219"/>
                </a:lnTo>
                <a:lnTo>
                  <a:pt x="642" y="207"/>
                </a:lnTo>
                <a:lnTo>
                  <a:pt x="630" y="182"/>
                </a:lnTo>
                <a:lnTo>
                  <a:pt x="605" y="158"/>
                </a:lnTo>
                <a:lnTo>
                  <a:pt x="580" y="146"/>
                </a:lnTo>
                <a:lnTo>
                  <a:pt x="568" y="122"/>
                </a:lnTo>
                <a:lnTo>
                  <a:pt x="543" y="122"/>
                </a:lnTo>
                <a:lnTo>
                  <a:pt x="531" y="97"/>
                </a:lnTo>
                <a:lnTo>
                  <a:pt x="494" y="73"/>
                </a:lnTo>
                <a:lnTo>
                  <a:pt x="469" y="73"/>
                </a:lnTo>
                <a:lnTo>
                  <a:pt x="444" y="61"/>
                </a:lnTo>
                <a:lnTo>
                  <a:pt x="407" y="49"/>
                </a:lnTo>
                <a:lnTo>
                  <a:pt x="383" y="36"/>
                </a:lnTo>
                <a:lnTo>
                  <a:pt x="358" y="36"/>
                </a:lnTo>
                <a:lnTo>
                  <a:pt x="321" y="24"/>
                </a:lnTo>
                <a:lnTo>
                  <a:pt x="296" y="12"/>
                </a:lnTo>
                <a:lnTo>
                  <a:pt x="272" y="12"/>
                </a:lnTo>
                <a:lnTo>
                  <a:pt x="247" y="12"/>
                </a:lnTo>
                <a:lnTo>
                  <a:pt x="222" y="0"/>
                </a:lnTo>
                <a:lnTo>
                  <a:pt x="198" y="0"/>
                </a:lnTo>
                <a:lnTo>
                  <a:pt x="173" y="0"/>
                </a:lnTo>
                <a:lnTo>
                  <a:pt x="148" y="12"/>
                </a:lnTo>
                <a:lnTo>
                  <a:pt x="123" y="12"/>
                </a:lnTo>
                <a:lnTo>
                  <a:pt x="99" y="12"/>
                </a:lnTo>
                <a:lnTo>
                  <a:pt x="74" y="24"/>
                </a:lnTo>
                <a:lnTo>
                  <a:pt x="49" y="36"/>
                </a:lnTo>
                <a:lnTo>
                  <a:pt x="25" y="49"/>
                </a:lnTo>
                <a:lnTo>
                  <a:pt x="12" y="73"/>
                </a:lnTo>
                <a:lnTo>
                  <a:pt x="0" y="97"/>
                </a:lnTo>
                <a:lnTo>
                  <a:pt x="0" y="122"/>
                </a:lnTo>
                <a:lnTo>
                  <a:pt x="0" y="146"/>
                </a:lnTo>
                <a:lnTo>
                  <a:pt x="0" y="170"/>
                </a:lnTo>
                <a:lnTo>
                  <a:pt x="12" y="195"/>
                </a:lnTo>
                <a:lnTo>
                  <a:pt x="25" y="219"/>
                </a:lnTo>
                <a:lnTo>
                  <a:pt x="37" y="243"/>
                </a:lnTo>
                <a:lnTo>
                  <a:pt x="62" y="255"/>
                </a:lnTo>
                <a:lnTo>
                  <a:pt x="74" y="280"/>
                </a:lnTo>
                <a:lnTo>
                  <a:pt x="99" y="280"/>
                </a:lnTo>
                <a:lnTo>
                  <a:pt x="136" y="304"/>
                </a:lnTo>
                <a:lnTo>
                  <a:pt x="160" y="316"/>
                </a:lnTo>
                <a:lnTo>
                  <a:pt x="185" y="316"/>
                </a:lnTo>
                <a:lnTo>
                  <a:pt x="210" y="316"/>
                </a:lnTo>
                <a:lnTo>
                  <a:pt x="235" y="328"/>
                </a:lnTo>
              </a:path>
            </a:pathLst>
          </a:custGeom>
          <a:noFill/>
          <a:ln w="25400" cap="rnd">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35528" name="Rectangle 8"/>
          <p:cNvSpPr>
            <a:spLocks noChangeArrowheads="1"/>
          </p:cNvSpPr>
          <p:nvPr/>
        </p:nvSpPr>
        <p:spPr bwMode="auto">
          <a:xfrm>
            <a:off x="4630738" y="2649538"/>
            <a:ext cx="1520825" cy="4540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eaLnBrk="0" hangingPunct="0">
              <a:spcBef>
                <a:spcPct val="50000"/>
              </a:spcBef>
              <a:defRPr/>
            </a:pPr>
            <a:r>
              <a:rPr lang="en-US" b="1">
                <a:solidFill>
                  <a:schemeClr val="folHlink"/>
                </a:solidFill>
                <a:latin typeface="Times" pitchFamily="-111" charset="0"/>
                <a:ea typeface="+mn-ea"/>
                <a:cs typeface="+mn-cs"/>
              </a:rPr>
              <a:t>ER</a:t>
            </a:r>
          </a:p>
        </p:txBody>
      </p:sp>
      <p:sp>
        <p:nvSpPr>
          <p:cNvPr id="37896" name="Freeform 9"/>
          <p:cNvSpPr>
            <a:spLocks/>
          </p:cNvSpPr>
          <p:nvPr/>
        </p:nvSpPr>
        <p:spPr bwMode="auto">
          <a:xfrm>
            <a:off x="2038350" y="4591050"/>
            <a:ext cx="1887538" cy="1487488"/>
          </a:xfrm>
          <a:custGeom>
            <a:avLst/>
            <a:gdLst>
              <a:gd name="T0" fmla="*/ 2147483647 w 1189"/>
              <a:gd name="T1" fmla="*/ 2147483647 h 937"/>
              <a:gd name="T2" fmla="*/ 2147483647 w 1189"/>
              <a:gd name="T3" fmla="*/ 2147483647 h 937"/>
              <a:gd name="T4" fmla="*/ 2147483647 w 1189"/>
              <a:gd name="T5" fmla="*/ 2147483647 h 937"/>
              <a:gd name="T6" fmla="*/ 2147483647 w 1189"/>
              <a:gd name="T7" fmla="*/ 2147483647 h 937"/>
              <a:gd name="T8" fmla="*/ 2147483647 w 1189"/>
              <a:gd name="T9" fmla="*/ 2147483647 h 937"/>
              <a:gd name="T10" fmla="*/ 2147483647 w 1189"/>
              <a:gd name="T11" fmla="*/ 2147483647 h 937"/>
              <a:gd name="T12" fmla="*/ 2147483647 w 1189"/>
              <a:gd name="T13" fmla="*/ 2147483647 h 937"/>
              <a:gd name="T14" fmla="*/ 2147483647 w 1189"/>
              <a:gd name="T15" fmla="*/ 2147483647 h 937"/>
              <a:gd name="T16" fmla="*/ 2147483647 w 1189"/>
              <a:gd name="T17" fmla="*/ 2147483647 h 937"/>
              <a:gd name="T18" fmla="*/ 0 w 1189"/>
              <a:gd name="T19" fmla="*/ 2147483647 h 937"/>
              <a:gd name="T20" fmla="*/ 0 w 1189"/>
              <a:gd name="T21" fmla="*/ 2147483647 h 937"/>
              <a:gd name="T22" fmla="*/ 2147483647 w 1189"/>
              <a:gd name="T23" fmla="*/ 2147483647 h 937"/>
              <a:gd name="T24" fmla="*/ 2147483647 w 1189"/>
              <a:gd name="T25" fmla="*/ 2147483647 h 937"/>
              <a:gd name="T26" fmla="*/ 2147483647 w 1189"/>
              <a:gd name="T27" fmla="*/ 2147483647 h 937"/>
              <a:gd name="T28" fmla="*/ 2147483647 w 1189"/>
              <a:gd name="T29" fmla="*/ 2147483647 h 937"/>
              <a:gd name="T30" fmla="*/ 2147483647 w 1189"/>
              <a:gd name="T31" fmla="*/ 2147483647 h 937"/>
              <a:gd name="T32" fmla="*/ 2147483647 w 1189"/>
              <a:gd name="T33" fmla="*/ 2147483647 h 937"/>
              <a:gd name="T34" fmla="*/ 2147483647 w 1189"/>
              <a:gd name="T35" fmla="*/ 2147483647 h 937"/>
              <a:gd name="T36" fmla="*/ 2147483647 w 1189"/>
              <a:gd name="T37" fmla="*/ 2147483647 h 937"/>
              <a:gd name="T38" fmla="*/ 2147483647 w 1189"/>
              <a:gd name="T39" fmla="*/ 2147483647 h 937"/>
              <a:gd name="T40" fmla="*/ 2147483647 w 1189"/>
              <a:gd name="T41" fmla="*/ 2147483647 h 937"/>
              <a:gd name="T42" fmla="*/ 2147483647 w 1189"/>
              <a:gd name="T43" fmla="*/ 2147483647 h 937"/>
              <a:gd name="T44" fmla="*/ 2147483647 w 1189"/>
              <a:gd name="T45" fmla="*/ 2147483647 h 937"/>
              <a:gd name="T46" fmla="*/ 2147483647 w 1189"/>
              <a:gd name="T47" fmla="*/ 2147483647 h 937"/>
              <a:gd name="T48" fmla="*/ 2147483647 w 1189"/>
              <a:gd name="T49" fmla="*/ 2147483647 h 937"/>
              <a:gd name="T50" fmla="*/ 2147483647 w 1189"/>
              <a:gd name="T51" fmla="*/ 2147483647 h 937"/>
              <a:gd name="T52" fmla="*/ 2147483647 w 1189"/>
              <a:gd name="T53" fmla="*/ 2147483647 h 937"/>
              <a:gd name="T54" fmla="*/ 2147483647 w 1189"/>
              <a:gd name="T55" fmla="*/ 2147483647 h 937"/>
              <a:gd name="T56" fmla="*/ 2147483647 w 1189"/>
              <a:gd name="T57" fmla="*/ 2147483647 h 937"/>
              <a:gd name="T58" fmla="*/ 2147483647 w 1189"/>
              <a:gd name="T59" fmla="*/ 2147483647 h 937"/>
              <a:gd name="T60" fmla="*/ 2147483647 w 1189"/>
              <a:gd name="T61" fmla="*/ 2147483647 h 937"/>
              <a:gd name="T62" fmla="*/ 2147483647 w 1189"/>
              <a:gd name="T63" fmla="*/ 2147483647 h 937"/>
              <a:gd name="T64" fmla="*/ 2147483647 w 1189"/>
              <a:gd name="T65" fmla="*/ 2147483647 h 937"/>
              <a:gd name="T66" fmla="*/ 2147483647 w 1189"/>
              <a:gd name="T67" fmla="*/ 2147483647 h 937"/>
              <a:gd name="T68" fmla="*/ 2147483647 w 1189"/>
              <a:gd name="T69" fmla="*/ 2147483647 h 937"/>
              <a:gd name="T70" fmla="*/ 2147483647 w 1189"/>
              <a:gd name="T71" fmla="*/ 2147483647 h 937"/>
              <a:gd name="T72" fmla="*/ 2147483647 w 1189"/>
              <a:gd name="T73" fmla="*/ 2147483647 h 937"/>
              <a:gd name="T74" fmla="*/ 2147483647 w 1189"/>
              <a:gd name="T75" fmla="*/ 2147483647 h 937"/>
              <a:gd name="T76" fmla="*/ 2147483647 w 1189"/>
              <a:gd name="T77" fmla="*/ 2147483647 h 937"/>
              <a:gd name="T78" fmla="*/ 2147483647 w 1189"/>
              <a:gd name="T79" fmla="*/ 2147483647 h 937"/>
              <a:gd name="T80" fmla="*/ 2147483647 w 1189"/>
              <a:gd name="T81" fmla="*/ 2147483647 h 937"/>
              <a:gd name="T82" fmla="*/ 2147483647 w 1189"/>
              <a:gd name="T83" fmla="*/ 2147483647 h 937"/>
              <a:gd name="T84" fmla="*/ 2147483647 w 1189"/>
              <a:gd name="T85" fmla="*/ 2147483647 h 937"/>
              <a:gd name="T86" fmla="*/ 2147483647 w 1189"/>
              <a:gd name="T87" fmla="*/ 2147483647 h 9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89"/>
              <a:gd name="T133" fmla="*/ 0 h 937"/>
              <a:gd name="T134" fmla="*/ 1189 w 1189"/>
              <a:gd name="T135" fmla="*/ 937 h 9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89" h="937">
                <a:moveTo>
                  <a:pt x="300" y="936"/>
                </a:moveTo>
                <a:lnTo>
                  <a:pt x="288" y="912"/>
                </a:lnTo>
                <a:lnTo>
                  <a:pt x="276" y="888"/>
                </a:lnTo>
                <a:lnTo>
                  <a:pt x="276" y="864"/>
                </a:lnTo>
                <a:lnTo>
                  <a:pt x="276" y="840"/>
                </a:lnTo>
                <a:lnTo>
                  <a:pt x="276" y="816"/>
                </a:lnTo>
                <a:lnTo>
                  <a:pt x="276" y="792"/>
                </a:lnTo>
                <a:lnTo>
                  <a:pt x="264" y="768"/>
                </a:lnTo>
                <a:lnTo>
                  <a:pt x="264" y="744"/>
                </a:lnTo>
                <a:lnTo>
                  <a:pt x="252" y="720"/>
                </a:lnTo>
                <a:lnTo>
                  <a:pt x="252" y="696"/>
                </a:lnTo>
                <a:lnTo>
                  <a:pt x="240" y="672"/>
                </a:lnTo>
                <a:lnTo>
                  <a:pt x="216" y="660"/>
                </a:lnTo>
                <a:lnTo>
                  <a:pt x="216" y="636"/>
                </a:lnTo>
                <a:lnTo>
                  <a:pt x="204" y="612"/>
                </a:lnTo>
                <a:lnTo>
                  <a:pt x="192" y="588"/>
                </a:lnTo>
                <a:lnTo>
                  <a:pt x="180" y="564"/>
                </a:lnTo>
                <a:lnTo>
                  <a:pt x="168" y="540"/>
                </a:lnTo>
                <a:lnTo>
                  <a:pt x="156" y="516"/>
                </a:lnTo>
                <a:lnTo>
                  <a:pt x="144" y="492"/>
                </a:lnTo>
                <a:lnTo>
                  <a:pt x="132" y="468"/>
                </a:lnTo>
                <a:lnTo>
                  <a:pt x="120" y="432"/>
                </a:lnTo>
                <a:lnTo>
                  <a:pt x="96" y="408"/>
                </a:lnTo>
                <a:lnTo>
                  <a:pt x="84" y="384"/>
                </a:lnTo>
                <a:lnTo>
                  <a:pt x="60" y="360"/>
                </a:lnTo>
                <a:lnTo>
                  <a:pt x="48" y="336"/>
                </a:lnTo>
                <a:lnTo>
                  <a:pt x="24" y="312"/>
                </a:lnTo>
                <a:lnTo>
                  <a:pt x="12" y="288"/>
                </a:lnTo>
                <a:lnTo>
                  <a:pt x="0" y="264"/>
                </a:lnTo>
                <a:lnTo>
                  <a:pt x="0" y="240"/>
                </a:lnTo>
                <a:lnTo>
                  <a:pt x="0" y="216"/>
                </a:lnTo>
                <a:lnTo>
                  <a:pt x="0" y="192"/>
                </a:lnTo>
                <a:lnTo>
                  <a:pt x="0" y="168"/>
                </a:lnTo>
                <a:lnTo>
                  <a:pt x="0" y="144"/>
                </a:lnTo>
                <a:lnTo>
                  <a:pt x="12" y="120"/>
                </a:lnTo>
                <a:lnTo>
                  <a:pt x="24" y="96"/>
                </a:lnTo>
                <a:lnTo>
                  <a:pt x="36" y="72"/>
                </a:lnTo>
                <a:lnTo>
                  <a:pt x="60" y="48"/>
                </a:lnTo>
                <a:lnTo>
                  <a:pt x="84" y="36"/>
                </a:lnTo>
                <a:lnTo>
                  <a:pt x="96" y="12"/>
                </a:lnTo>
                <a:lnTo>
                  <a:pt x="120" y="12"/>
                </a:lnTo>
                <a:lnTo>
                  <a:pt x="144" y="12"/>
                </a:lnTo>
                <a:lnTo>
                  <a:pt x="168" y="0"/>
                </a:lnTo>
                <a:lnTo>
                  <a:pt x="192" y="12"/>
                </a:lnTo>
                <a:lnTo>
                  <a:pt x="228" y="24"/>
                </a:lnTo>
                <a:lnTo>
                  <a:pt x="252" y="24"/>
                </a:lnTo>
                <a:lnTo>
                  <a:pt x="276" y="48"/>
                </a:lnTo>
                <a:lnTo>
                  <a:pt x="300" y="60"/>
                </a:lnTo>
                <a:lnTo>
                  <a:pt x="324" y="84"/>
                </a:lnTo>
                <a:lnTo>
                  <a:pt x="336" y="108"/>
                </a:lnTo>
                <a:lnTo>
                  <a:pt x="348" y="132"/>
                </a:lnTo>
                <a:lnTo>
                  <a:pt x="360" y="156"/>
                </a:lnTo>
                <a:lnTo>
                  <a:pt x="372" y="180"/>
                </a:lnTo>
                <a:lnTo>
                  <a:pt x="384" y="204"/>
                </a:lnTo>
                <a:lnTo>
                  <a:pt x="384" y="228"/>
                </a:lnTo>
                <a:lnTo>
                  <a:pt x="396" y="252"/>
                </a:lnTo>
                <a:lnTo>
                  <a:pt x="408" y="276"/>
                </a:lnTo>
                <a:lnTo>
                  <a:pt x="408" y="300"/>
                </a:lnTo>
                <a:lnTo>
                  <a:pt x="420" y="324"/>
                </a:lnTo>
                <a:lnTo>
                  <a:pt x="432" y="348"/>
                </a:lnTo>
                <a:lnTo>
                  <a:pt x="432" y="372"/>
                </a:lnTo>
                <a:lnTo>
                  <a:pt x="432" y="396"/>
                </a:lnTo>
                <a:lnTo>
                  <a:pt x="444" y="420"/>
                </a:lnTo>
                <a:lnTo>
                  <a:pt x="444" y="444"/>
                </a:lnTo>
                <a:lnTo>
                  <a:pt x="444" y="468"/>
                </a:lnTo>
                <a:lnTo>
                  <a:pt x="456" y="492"/>
                </a:lnTo>
                <a:lnTo>
                  <a:pt x="456" y="516"/>
                </a:lnTo>
                <a:lnTo>
                  <a:pt x="468" y="540"/>
                </a:lnTo>
                <a:lnTo>
                  <a:pt x="480" y="564"/>
                </a:lnTo>
                <a:lnTo>
                  <a:pt x="480" y="588"/>
                </a:lnTo>
                <a:lnTo>
                  <a:pt x="504" y="612"/>
                </a:lnTo>
                <a:lnTo>
                  <a:pt x="516" y="636"/>
                </a:lnTo>
                <a:lnTo>
                  <a:pt x="540" y="648"/>
                </a:lnTo>
                <a:lnTo>
                  <a:pt x="564" y="660"/>
                </a:lnTo>
                <a:lnTo>
                  <a:pt x="600" y="672"/>
                </a:lnTo>
                <a:lnTo>
                  <a:pt x="624" y="684"/>
                </a:lnTo>
                <a:lnTo>
                  <a:pt x="648" y="684"/>
                </a:lnTo>
                <a:lnTo>
                  <a:pt x="672" y="684"/>
                </a:lnTo>
                <a:lnTo>
                  <a:pt x="696" y="684"/>
                </a:lnTo>
                <a:lnTo>
                  <a:pt x="720" y="672"/>
                </a:lnTo>
                <a:lnTo>
                  <a:pt x="744" y="660"/>
                </a:lnTo>
                <a:lnTo>
                  <a:pt x="768" y="636"/>
                </a:lnTo>
                <a:lnTo>
                  <a:pt x="780" y="612"/>
                </a:lnTo>
                <a:lnTo>
                  <a:pt x="804" y="588"/>
                </a:lnTo>
                <a:lnTo>
                  <a:pt x="804" y="564"/>
                </a:lnTo>
                <a:lnTo>
                  <a:pt x="816" y="540"/>
                </a:lnTo>
                <a:lnTo>
                  <a:pt x="828" y="504"/>
                </a:lnTo>
                <a:lnTo>
                  <a:pt x="828" y="480"/>
                </a:lnTo>
                <a:lnTo>
                  <a:pt x="840" y="456"/>
                </a:lnTo>
                <a:lnTo>
                  <a:pt x="840" y="432"/>
                </a:lnTo>
                <a:lnTo>
                  <a:pt x="852" y="408"/>
                </a:lnTo>
                <a:lnTo>
                  <a:pt x="864" y="384"/>
                </a:lnTo>
                <a:lnTo>
                  <a:pt x="876" y="360"/>
                </a:lnTo>
                <a:lnTo>
                  <a:pt x="900" y="336"/>
                </a:lnTo>
                <a:lnTo>
                  <a:pt x="912" y="312"/>
                </a:lnTo>
                <a:lnTo>
                  <a:pt x="924" y="288"/>
                </a:lnTo>
                <a:lnTo>
                  <a:pt x="948" y="276"/>
                </a:lnTo>
                <a:lnTo>
                  <a:pt x="960" y="252"/>
                </a:lnTo>
                <a:lnTo>
                  <a:pt x="984" y="252"/>
                </a:lnTo>
                <a:lnTo>
                  <a:pt x="1008" y="240"/>
                </a:lnTo>
                <a:lnTo>
                  <a:pt x="1032" y="240"/>
                </a:lnTo>
                <a:lnTo>
                  <a:pt x="1056" y="240"/>
                </a:lnTo>
                <a:lnTo>
                  <a:pt x="1080" y="240"/>
                </a:lnTo>
                <a:lnTo>
                  <a:pt x="1104" y="252"/>
                </a:lnTo>
                <a:lnTo>
                  <a:pt x="1128" y="264"/>
                </a:lnTo>
                <a:lnTo>
                  <a:pt x="1152" y="276"/>
                </a:lnTo>
                <a:lnTo>
                  <a:pt x="1164" y="300"/>
                </a:lnTo>
                <a:lnTo>
                  <a:pt x="1176" y="324"/>
                </a:lnTo>
                <a:lnTo>
                  <a:pt x="1176" y="348"/>
                </a:lnTo>
                <a:lnTo>
                  <a:pt x="1188" y="372"/>
                </a:lnTo>
                <a:lnTo>
                  <a:pt x="1188" y="396"/>
                </a:lnTo>
                <a:lnTo>
                  <a:pt x="1188" y="420"/>
                </a:lnTo>
                <a:lnTo>
                  <a:pt x="1176" y="444"/>
                </a:lnTo>
                <a:lnTo>
                  <a:pt x="1164" y="468"/>
                </a:lnTo>
                <a:lnTo>
                  <a:pt x="1152" y="492"/>
                </a:lnTo>
                <a:lnTo>
                  <a:pt x="1140" y="516"/>
                </a:lnTo>
                <a:lnTo>
                  <a:pt x="1128" y="540"/>
                </a:lnTo>
                <a:lnTo>
                  <a:pt x="1116" y="564"/>
                </a:lnTo>
                <a:lnTo>
                  <a:pt x="1092" y="588"/>
                </a:lnTo>
                <a:lnTo>
                  <a:pt x="1080" y="612"/>
                </a:lnTo>
                <a:lnTo>
                  <a:pt x="1056" y="624"/>
                </a:lnTo>
                <a:lnTo>
                  <a:pt x="1044" y="660"/>
                </a:lnTo>
                <a:lnTo>
                  <a:pt x="1020" y="672"/>
                </a:lnTo>
                <a:lnTo>
                  <a:pt x="1020" y="696"/>
                </a:lnTo>
                <a:lnTo>
                  <a:pt x="996" y="720"/>
                </a:lnTo>
                <a:lnTo>
                  <a:pt x="984" y="744"/>
                </a:lnTo>
                <a:lnTo>
                  <a:pt x="960" y="768"/>
                </a:lnTo>
                <a:lnTo>
                  <a:pt x="948" y="792"/>
                </a:lnTo>
                <a:lnTo>
                  <a:pt x="936" y="816"/>
                </a:lnTo>
                <a:lnTo>
                  <a:pt x="924" y="840"/>
                </a:lnTo>
                <a:lnTo>
                  <a:pt x="912" y="864"/>
                </a:lnTo>
                <a:lnTo>
                  <a:pt x="900" y="888"/>
                </a:lnTo>
                <a:lnTo>
                  <a:pt x="900" y="912"/>
                </a:lnTo>
                <a:lnTo>
                  <a:pt x="888" y="936"/>
                </a:lnTo>
              </a:path>
            </a:pathLst>
          </a:custGeom>
          <a:noFill/>
          <a:ln w="25400" cap="rnd">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35530" name="Rectangle 10"/>
          <p:cNvSpPr>
            <a:spLocks noChangeArrowheads="1"/>
          </p:cNvSpPr>
          <p:nvPr/>
        </p:nvSpPr>
        <p:spPr bwMode="auto">
          <a:xfrm>
            <a:off x="7259638" y="5259388"/>
            <a:ext cx="1311275" cy="4540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eaLnBrk="0" hangingPunct="0">
              <a:spcBef>
                <a:spcPct val="50000"/>
              </a:spcBef>
              <a:defRPr/>
            </a:pPr>
            <a:r>
              <a:rPr lang="en-US" b="1">
                <a:solidFill>
                  <a:srgbClr val="009900"/>
                </a:solidFill>
                <a:latin typeface="Times" pitchFamily="-111" charset="0"/>
                <a:ea typeface="+mn-ea"/>
                <a:cs typeface="+mn-cs"/>
              </a:rPr>
              <a:t>PG</a:t>
            </a:r>
          </a:p>
        </p:txBody>
      </p:sp>
      <p:sp>
        <p:nvSpPr>
          <p:cNvPr id="37898" name="Freeform 11"/>
          <p:cNvSpPr>
            <a:spLocks/>
          </p:cNvSpPr>
          <p:nvPr/>
        </p:nvSpPr>
        <p:spPr bwMode="auto">
          <a:xfrm>
            <a:off x="3257550" y="2628900"/>
            <a:ext cx="268288" cy="306388"/>
          </a:xfrm>
          <a:custGeom>
            <a:avLst/>
            <a:gdLst>
              <a:gd name="T0" fmla="*/ 2147483647 w 169"/>
              <a:gd name="T1" fmla="*/ 2147483647 h 193"/>
              <a:gd name="T2" fmla="*/ 2147483647 w 169"/>
              <a:gd name="T3" fmla="*/ 2147483647 h 193"/>
              <a:gd name="T4" fmla="*/ 2147483647 w 169"/>
              <a:gd name="T5" fmla="*/ 2147483647 h 193"/>
              <a:gd name="T6" fmla="*/ 2147483647 w 169"/>
              <a:gd name="T7" fmla="*/ 2147483647 h 193"/>
              <a:gd name="T8" fmla="*/ 2147483647 w 169"/>
              <a:gd name="T9" fmla="*/ 2147483647 h 193"/>
              <a:gd name="T10" fmla="*/ 0 w 169"/>
              <a:gd name="T11" fmla="*/ 2147483647 h 193"/>
              <a:gd name="T12" fmla="*/ 0 w 169"/>
              <a:gd name="T13" fmla="*/ 2147483647 h 193"/>
              <a:gd name="T14" fmla="*/ 0 w 169"/>
              <a:gd name="T15" fmla="*/ 2147483647 h 193"/>
              <a:gd name="T16" fmla="*/ 2147483647 w 169"/>
              <a:gd name="T17" fmla="*/ 2147483647 h 193"/>
              <a:gd name="T18" fmla="*/ 2147483647 w 169"/>
              <a:gd name="T19" fmla="*/ 2147483647 h 193"/>
              <a:gd name="T20" fmla="*/ 2147483647 w 169"/>
              <a:gd name="T21" fmla="*/ 2147483647 h 193"/>
              <a:gd name="T22" fmla="*/ 2147483647 w 169"/>
              <a:gd name="T23" fmla="*/ 2147483647 h 193"/>
              <a:gd name="T24" fmla="*/ 2147483647 w 169"/>
              <a:gd name="T25" fmla="*/ 2147483647 h 193"/>
              <a:gd name="T26" fmla="*/ 2147483647 w 169"/>
              <a:gd name="T27" fmla="*/ 2147483647 h 193"/>
              <a:gd name="T28" fmla="*/ 2147483647 w 169"/>
              <a:gd name="T29" fmla="*/ 2147483647 h 193"/>
              <a:gd name="T30" fmla="*/ 2147483647 w 169"/>
              <a:gd name="T31" fmla="*/ 2147483647 h 193"/>
              <a:gd name="T32" fmla="*/ 2147483647 w 169"/>
              <a:gd name="T33" fmla="*/ 2147483647 h 193"/>
              <a:gd name="T34" fmla="*/ 2147483647 w 169"/>
              <a:gd name="T35" fmla="*/ 2147483647 h 193"/>
              <a:gd name="T36" fmla="*/ 2147483647 w 169"/>
              <a:gd name="T37" fmla="*/ 2147483647 h 193"/>
              <a:gd name="T38" fmla="*/ 2147483647 w 169"/>
              <a:gd name="T39" fmla="*/ 2147483647 h 193"/>
              <a:gd name="T40" fmla="*/ 2147483647 w 169"/>
              <a:gd name="T41" fmla="*/ 2147483647 h 193"/>
              <a:gd name="T42" fmla="*/ 2147483647 w 169"/>
              <a:gd name="T43" fmla="*/ 0 h 193"/>
              <a:gd name="T44" fmla="*/ 2147483647 w 169"/>
              <a:gd name="T45" fmla="*/ 2147483647 h 1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9"/>
              <a:gd name="T70" fmla="*/ 0 h 193"/>
              <a:gd name="T71" fmla="*/ 169 w 169"/>
              <a:gd name="T72" fmla="*/ 193 h 19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9" h="193">
                <a:moveTo>
                  <a:pt x="108" y="12"/>
                </a:moveTo>
                <a:lnTo>
                  <a:pt x="84" y="24"/>
                </a:lnTo>
                <a:lnTo>
                  <a:pt x="60" y="36"/>
                </a:lnTo>
                <a:lnTo>
                  <a:pt x="36" y="48"/>
                </a:lnTo>
                <a:lnTo>
                  <a:pt x="24" y="72"/>
                </a:lnTo>
                <a:lnTo>
                  <a:pt x="0" y="96"/>
                </a:lnTo>
                <a:lnTo>
                  <a:pt x="0" y="120"/>
                </a:lnTo>
                <a:lnTo>
                  <a:pt x="0" y="144"/>
                </a:lnTo>
                <a:lnTo>
                  <a:pt x="24" y="156"/>
                </a:lnTo>
                <a:lnTo>
                  <a:pt x="36" y="180"/>
                </a:lnTo>
                <a:lnTo>
                  <a:pt x="60" y="192"/>
                </a:lnTo>
                <a:lnTo>
                  <a:pt x="84" y="192"/>
                </a:lnTo>
                <a:lnTo>
                  <a:pt x="108" y="192"/>
                </a:lnTo>
                <a:lnTo>
                  <a:pt x="132" y="180"/>
                </a:lnTo>
                <a:lnTo>
                  <a:pt x="144" y="156"/>
                </a:lnTo>
                <a:lnTo>
                  <a:pt x="156" y="132"/>
                </a:lnTo>
                <a:lnTo>
                  <a:pt x="168" y="108"/>
                </a:lnTo>
                <a:lnTo>
                  <a:pt x="168" y="84"/>
                </a:lnTo>
                <a:lnTo>
                  <a:pt x="168" y="60"/>
                </a:lnTo>
                <a:lnTo>
                  <a:pt x="156" y="36"/>
                </a:lnTo>
                <a:lnTo>
                  <a:pt x="144" y="12"/>
                </a:lnTo>
                <a:lnTo>
                  <a:pt x="120" y="0"/>
                </a:lnTo>
                <a:lnTo>
                  <a:pt x="108" y="12"/>
                </a:lnTo>
              </a:path>
            </a:pathLst>
          </a:custGeom>
          <a:noFill/>
          <a:ln w="25400" cap="rnd">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7899" name="Freeform 12"/>
          <p:cNvSpPr>
            <a:spLocks/>
          </p:cNvSpPr>
          <p:nvPr/>
        </p:nvSpPr>
        <p:spPr bwMode="auto">
          <a:xfrm>
            <a:off x="3067050" y="3333750"/>
            <a:ext cx="439738" cy="915988"/>
          </a:xfrm>
          <a:custGeom>
            <a:avLst/>
            <a:gdLst>
              <a:gd name="T0" fmla="*/ 2147483647 w 277"/>
              <a:gd name="T1" fmla="*/ 0 h 577"/>
              <a:gd name="T2" fmla="*/ 2147483647 w 277"/>
              <a:gd name="T3" fmla="*/ 2147483647 h 577"/>
              <a:gd name="T4" fmla="*/ 2147483647 w 277"/>
              <a:gd name="T5" fmla="*/ 2147483647 h 577"/>
              <a:gd name="T6" fmla="*/ 2147483647 w 277"/>
              <a:gd name="T7" fmla="*/ 2147483647 h 577"/>
              <a:gd name="T8" fmla="*/ 2147483647 w 277"/>
              <a:gd name="T9" fmla="*/ 2147483647 h 577"/>
              <a:gd name="T10" fmla="*/ 2147483647 w 277"/>
              <a:gd name="T11" fmla="*/ 2147483647 h 577"/>
              <a:gd name="T12" fmla="*/ 2147483647 w 277"/>
              <a:gd name="T13" fmla="*/ 2147483647 h 577"/>
              <a:gd name="T14" fmla="*/ 2147483647 w 277"/>
              <a:gd name="T15" fmla="*/ 2147483647 h 577"/>
              <a:gd name="T16" fmla="*/ 2147483647 w 277"/>
              <a:gd name="T17" fmla="*/ 2147483647 h 577"/>
              <a:gd name="T18" fmla="*/ 2147483647 w 277"/>
              <a:gd name="T19" fmla="*/ 2147483647 h 577"/>
              <a:gd name="T20" fmla="*/ 2147483647 w 277"/>
              <a:gd name="T21" fmla="*/ 2147483647 h 577"/>
              <a:gd name="T22" fmla="*/ 2147483647 w 277"/>
              <a:gd name="T23" fmla="*/ 2147483647 h 577"/>
              <a:gd name="T24" fmla="*/ 2147483647 w 277"/>
              <a:gd name="T25" fmla="*/ 2147483647 h 577"/>
              <a:gd name="T26" fmla="*/ 2147483647 w 277"/>
              <a:gd name="T27" fmla="*/ 2147483647 h 577"/>
              <a:gd name="T28" fmla="*/ 2147483647 w 277"/>
              <a:gd name="T29" fmla="*/ 2147483647 h 577"/>
              <a:gd name="T30" fmla="*/ 2147483647 w 277"/>
              <a:gd name="T31" fmla="*/ 2147483647 h 577"/>
              <a:gd name="T32" fmla="*/ 2147483647 w 277"/>
              <a:gd name="T33" fmla="*/ 2147483647 h 577"/>
              <a:gd name="T34" fmla="*/ 2147483647 w 277"/>
              <a:gd name="T35" fmla="*/ 2147483647 h 577"/>
              <a:gd name="T36" fmla="*/ 2147483647 w 277"/>
              <a:gd name="T37" fmla="*/ 2147483647 h 577"/>
              <a:gd name="T38" fmla="*/ 2147483647 w 277"/>
              <a:gd name="T39" fmla="*/ 2147483647 h 577"/>
              <a:gd name="T40" fmla="*/ 2147483647 w 277"/>
              <a:gd name="T41" fmla="*/ 2147483647 h 577"/>
              <a:gd name="T42" fmla="*/ 2147483647 w 277"/>
              <a:gd name="T43" fmla="*/ 2147483647 h 577"/>
              <a:gd name="T44" fmla="*/ 2147483647 w 277"/>
              <a:gd name="T45" fmla="*/ 2147483647 h 577"/>
              <a:gd name="T46" fmla="*/ 2147483647 w 277"/>
              <a:gd name="T47" fmla="*/ 2147483647 h 577"/>
              <a:gd name="T48" fmla="*/ 2147483647 w 277"/>
              <a:gd name="T49" fmla="*/ 2147483647 h 577"/>
              <a:gd name="T50" fmla="*/ 2147483647 w 277"/>
              <a:gd name="T51" fmla="*/ 2147483647 h 577"/>
              <a:gd name="T52" fmla="*/ 2147483647 w 277"/>
              <a:gd name="T53" fmla="*/ 2147483647 h 577"/>
              <a:gd name="T54" fmla="*/ 2147483647 w 277"/>
              <a:gd name="T55" fmla="*/ 2147483647 h 577"/>
              <a:gd name="T56" fmla="*/ 2147483647 w 277"/>
              <a:gd name="T57" fmla="*/ 2147483647 h 577"/>
              <a:gd name="T58" fmla="*/ 2147483647 w 277"/>
              <a:gd name="T59" fmla="*/ 2147483647 h 577"/>
              <a:gd name="T60" fmla="*/ 2147483647 w 277"/>
              <a:gd name="T61" fmla="*/ 2147483647 h 577"/>
              <a:gd name="T62" fmla="*/ 0 w 277"/>
              <a:gd name="T63" fmla="*/ 2147483647 h 577"/>
              <a:gd name="T64" fmla="*/ 2147483647 w 277"/>
              <a:gd name="T65" fmla="*/ 2147483647 h 577"/>
              <a:gd name="T66" fmla="*/ 2147483647 w 277"/>
              <a:gd name="T67" fmla="*/ 2147483647 h 577"/>
              <a:gd name="T68" fmla="*/ 2147483647 w 277"/>
              <a:gd name="T69" fmla="*/ 2147483647 h 577"/>
              <a:gd name="T70" fmla="*/ 2147483647 w 277"/>
              <a:gd name="T71" fmla="*/ 2147483647 h 577"/>
              <a:gd name="T72" fmla="*/ 2147483647 w 277"/>
              <a:gd name="T73" fmla="*/ 2147483647 h 577"/>
              <a:gd name="T74" fmla="*/ 2147483647 w 277"/>
              <a:gd name="T75" fmla="*/ 2147483647 h 577"/>
              <a:gd name="T76" fmla="*/ 2147483647 w 277"/>
              <a:gd name="T77" fmla="*/ 2147483647 h 577"/>
              <a:gd name="T78" fmla="*/ 2147483647 w 277"/>
              <a:gd name="T79" fmla="*/ 2147483647 h 577"/>
              <a:gd name="T80" fmla="*/ 2147483647 w 277"/>
              <a:gd name="T81" fmla="*/ 2147483647 h 577"/>
              <a:gd name="T82" fmla="*/ 2147483647 w 277"/>
              <a:gd name="T83" fmla="*/ 2147483647 h 577"/>
              <a:gd name="T84" fmla="*/ 2147483647 w 277"/>
              <a:gd name="T85" fmla="*/ 2147483647 h 577"/>
              <a:gd name="T86" fmla="*/ 2147483647 w 277"/>
              <a:gd name="T87" fmla="*/ 2147483647 h 577"/>
              <a:gd name="T88" fmla="*/ 2147483647 w 277"/>
              <a:gd name="T89" fmla="*/ 2147483647 h 577"/>
              <a:gd name="T90" fmla="*/ 2147483647 w 277"/>
              <a:gd name="T91" fmla="*/ 2147483647 h 577"/>
              <a:gd name="T92" fmla="*/ 2147483647 w 277"/>
              <a:gd name="T93" fmla="*/ 2147483647 h 577"/>
              <a:gd name="T94" fmla="*/ 2147483647 w 277"/>
              <a:gd name="T95" fmla="*/ 2147483647 h 577"/>
              <a:gd name="T96" fmla="*/ 2147483647 w 277"/>
              <a:gd name="T97" fmla="*/ 2147483647 h 577"/>
              <a:gd name="T98" fmla="*/ 2147483647 w 277"/>
              <a:gd name="T99" fmla="*/ 2147483647 h 577"/>
              <a:gd name="T100" fmla="*/ 2147483647 w 277"/>
              <a:gd name="T101" fmla="*/ 2147483647 h 577"/>
              <a:gd name="T102" fmla="*/ 2147483647 w 277"/>
              <a:gd name="T103" fmla="*/ 2147483647 h 577"/>
              <a:gd name="T104" fmla="*/ 2147483647 w 277"/>
              <a:gd name="T105" fmla="*/ 2147483647 h 577"/>
              <a:gd name="T106" fmla="*/ 2147483647 w 277"/>
              <a:gd name="T107" fmla="*/ 0 h 577"/>
              <a:gd name="T108" fmla="*/ 2147483647 w 277"/>
              <a:gd name="T109" fmla="*/ 0 h 5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77"/>
              <a:gd name="T166" fmla="*/ 0 h 577"/>
              <a:gd name="T167" fmla="*/ 277 w 277"/>
              <a:gd name="T168" fmla="*/ 577 h 57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77" h="577">
                <a:moveTo>
                  <a:pt x="180" y="0"/>
                </a:moveTo>
                <a:lnTo>
                  <a:pt x="204" y="24"/>
                </a:lnTo>
                <a:lnTo>
                  <a:pt x="228" y="36"/>
                </a:lnTo>
                <a:lnTo>
                  <a:pt x="240" y="60"/>
                </a:lnTo>
                <a:lnTo>
                  <a:pt x="264" y="84"/>
                </a:lnTo>
                <a:lnTo>
                  <a:pt x="276" y="108"/>
                </a:lnTo>
                <a:lnTo>
                  <a:pt x="276" y="132"/>
                </a:lnTo>
                <a:lnTo>
                  <a:pt x="276" y="156"/>
                </a:lnTo>
                <a:lnTo>
                  <a:pt x="276" y="180"/>
                </a:lnTo>
                <a:lnTo>
                  <a:pt x="276" y="204"/>
                </a:lnTo>
                <a:lnTo>
                  <a:pt x="276" y="228"/>
                </a:lnTo>
                <a:lnTo>
                  <a:pt x="276" y="252"/>
                </a:lnTo>
                <a:lnTo>
                  <a:pt x="276" y="276"/>
                </a:lnTo>
                <a:lnTo>
                  <a:pt x="276" y="300"/>
                </a:lnTo>
                <a:lnTo>
                  <a:pt x="264" y="324"/>
                </a:lnTo>
                <a:lnTo>
                  <a:pt x="264" y="348"/>
                </a:lnTo>
                <a:lnTo>
                  <a:pt x="252" y="372"/>
                </a:lnTo>
                <a:lnTo>
                  <a:pt x="240" y="396"/>
                </a:lnTo>
                <a:lnTo>
                  <a:pt x="216" y="420"/>
                </a:lnTo>
                <a:lnTo>
                  <a:pt x="204" y="444"/>
                </a:lnTo>
                <a:lnTo>
                  <a:pt x="192" y="468"/>
                </a:lnTo>
                <a:lnTo>
                  <a:pt x="168" y="480"/>
                </a:lnTo>
                <a:lnTo>
                  <a:pt x="168" y="504"/>
                </a:lnTo>
                <a:lnTo>
                  <a:pt x="144" y="516"/>
                </a:lnTo>
                <a:lnTo>
                  <a:pt x="132" y="540"/>
                </a:lnTo>
                <a:lnTo>
                  <a:pt x="108" y="552"/>
                </a:lnTo>
                <a:lnTo>
                  <a:pt x="96" y="576"/>
                </a:lnTo>
                <a:lnTo>
                  <a:pt x="72" y="576"/>
                </a:lnTo>
                <a:lnTo>
                  <a:pt x="48" y="576"/>
                </a:lnTo>
                <a:lnTo>
                  <a:pt x="12" y="552"/>
                </a:lnTo>
                <a:lnTo>
                  <a:pt x="12" y="528"/>
                </a:lnTo>
                <a:lnTo>
                  <a:pt x="0" y="504"/>
                </a:lnTo>
                <a:lnTo>
                  <a:pt x="12" y="480"/>
                </a:lnTo>
                <a:lnTo>
                  <a:pt x="24" y="456"/>
                </a:lnTo>
                <a:lnTo>
                  <a:pt x="24" y="432"/>
                </a:lnTo>
                <a:lnTo>
                  <a:pt x="48" y="420"/>
                </a:lnTo>
                <a:lnTo>
                  <a:pt x="60" y="396"/>
                </a:lnTo>
                <a:lnTo>
                  <a:pt x="72" y="372"/>
                </a:lnTo>
                <a:lnTo>
                  <a:pt x="96" y="360"/>
                </a:lnTo>
                <a:lnTo>
                  <a:pt x="96" y="336"/>
                </a:lnTo>
                <a:lnTo>
                  <a:pt x="120" y="312"/>
                </a:lnTo>
                <a:lnTo>
                  <a:pt x="132" y="276"/>
                </a:lnTo>
                <a:lnTo>
                  <a:pt x="144" y="252"/>
                </a:lnTo>
                <a:lnTo>
                  <a:pt x="156" y="228"/>
                </a:lnTo>
                <a:lnTo>
                  <a:pt x="168" y="204"/>
                </a:lnTo>
                <a:lnTo>
                  <a:pt x="180" y="180"/>
                </a:lnTo>
                <a:lnTo>
                  <a:pt x="180" y="156"/>
                </a:lnTo>
                <a:lnTo>
                  <a:pt x="180" y="132"/>
                </a:lnTo>
                <a:lnTo>
                  <a:pt x="180" y="108"/>
                </a:lnTo>
                <a:lnTo>
                  <a:pt x="180" y="84"/>
                </a:lnTo>
                <a:lnTo>
                  <a:pt x="180" y="60"/>
                </a:lnTo>
                <a:lnTo>
                  <a:pt x="180" y="36"/>
                </a:lnTo>
                <a:lnTo>
                  <a:pt x="180" y="12"/>
                </a:lnTo>
                <a:lnTo>
                  <a:pt x="204" y="0"/>
                </a:lnTo>
                <a:lnTo>
                  <a:pt x="180" y="0"/>
                </a:lnTo>
              </a:path>
            </a:pathLst>
          </a:custGeom>
          <a:noFill/>
          <a:ln w="25400" cap="rnd">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37900" name="Freeform 13"/>
          <p:cNvSpPr>
            <a:spLocks/>
          </p:cNvSpPr>
          <p:nvPr/>
        </p:nvSpPr>
        <p:spPr bwMode="auto">
          <a:xfrm>
            <a:off x="3333750" y="2933700"/>
            <a:ext cx="58738" cy="420688"/>
          </a:xfrm>
          <a:custGeom>
            <a:avLst/>
            <a:gdLst>
              <a:gd name="T0" fmla="*/ 2147483647 w 37"/>
              <a:gd name="T1" fmla="*/ 2147483647 h 265"/>
              <a:gd name="T2" fmla="*/ 2147483647 w 37"/>
              <a:gd name="T3" fmla="*/ 0 h 265"/>
              <a:gd name="T4" fmla="*/ 2147483647 w 37"/>
              <a:gd name="T5" fmla="*/ 2147483647 h 265"/>
              <a:gd name="T6" fmla="*/ 2147483647 w 37"/>
              <a:gd name="T7" fmla="*/ 2147483647 h 265"/>
              <a:gd name="T8" fmla="*/ 2147483647 w 37"/>
              <a:gd name="T9" fmla="*/ 2147483647 h 265"/>
              <a:gd name="T10" fmla="*/ 2147483647 w 37"/>
              <a:gd name="T11" fmla="*/ 2147483647 h 265"/>
              <a:gd name="T12" fmla="*/ 2147483647 w 37"/>
              <a:gd name="T13" fmla="*/ 2147483647 h 265"/>
              <a:gd name="T14" fmla="*/ 2147483647 w 37"/>
              <a:gd name="T15" fmla="*/ 2147483647 h 265"/>
              <a:gd name="T16" fmla="*/ 0 w 37"/>
              <a:gd name="T17" fmla="*/ 2147483647 h 265"/>
              <a:gd name="T18" fmla="*/ 0 w 37"/>
              <a:gd name="T19" fmla="*/ 2147483647 h 265"/>
              <a:gd name="T20" fmla="*/ 0 w 37"/>
              <a:gd name="T21" fmla="*/ 2147483647 h 265"/>
              <a:gd name="T22" fmla="*/ 0 w 37"/>
              <a:gd name="T23" fmla="*/ 2147483647 h 265"/>
              <a:gd name="T24" fmla="*/ 2147483647 w 37"/>
              <a:gd name="T25" fmla="*/ 2147483647 h 2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265"/>
              <a:gd name="T41" fmla="*/ 37 w 37"/>
              <a:gd name="T42" fmla="*/ 265 h 2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265">
                <a:moveTo>
                  <a:pt x="12" y="12"/>
                </a:moveTo>
                <a:lnTo>
                  <a:pt x="36" y="0"/>
                </a:lnTo>
                <a:lnTo>
                  <a:pt x="36" y="24"/>
                </a:lnTo>
                <a:lnTo>
                  <a:pt x="36" y="48"/>
                </a:lnTo>
                <a:lnTo>
                  <a:pt x="36" y="72"/>
                </a:lnTo>
                <a:lnTo>
                  <a:pt x="36" y="96"/>
                </a:lnTo>
                <a:lnTo>
                  <a:pt x="24" y="120"/>
                </a:lnTo>
                <a:lnTo>
                  <a:pt x="12" y="144"/>
                </a:lnTo>
                <a:lnTo>
                  <a:pt x="0" y="168"/>
                </a:lnTo>
                <a:lnTo>
                  <a:pt x="0" y="192"/>
                </a:lnTo>
                <a:lnTo>
                  <a:pt x="0" y="216"/>
                </a:lnTo>
                <a:lnTo>
                  <a:pt x="0" y="240"/>
                </a:lnTo>
                <a:lnTo>
                  <a:pt x="12" y="264"/>
                </a:lnTo>
              </a:path>
            </a:pathLst>
          </a:custGeom>
          <a:noFill/>
          <a:ln w="25400" cap="rnd">
            <a:solidFill>
              <a:srgbClr val="00AE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35534" name="Rectangle 14"/>
          <p:cNvSpPr>
            <a:spLocks noChangeArrowheads="1"/>
          </p:cNvSpPr>
          <p:nvPr/>
        </p:nvSpPr>
        <p:spPr bwMode="auto">
          <a:xfrm>
            <a:off x="3449638" y="2382838"/>
            <a:ext cx="1273175" cy="4540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eaLnBrk="0" hangingPunct="0">
              <a:spcBef>
                <a:spcPct val="50000"/>
              </a:spcBef>
              <a:defRPr/>
            </a:pPr>
            <a:r>
              <a:rPr lang="en-US" b="1">
                <a:solidFill>
                  <a:schemeClr val="folHlink"/>
                </a:solidFill>
                <a:latin typeface="Times" pitchFamily="-111" charset="0"/>
                <a:ea typeface="+mn-ea"/>
                <a:cs typeface="+mn-cs"/>
              </a:rPr>
              <a:t>SG</a:t>
            </a:r>
          </a:p>
        </p:txBody>
      </p:sp>
      <p:sp>
        <p:nvSpPr>
          <p:cNvPr id="235535" name="Rectangle 15"/>
          <p:cNvSpPr>
            <a:spLocks noChangeArrowheads="1"/>
          </p:cNvSpPr>
          <p:nvPr/>
        </p:nvSpPr>
        <p:spPr bwMode="auto">
          <a:xfrm>
            <a:off x="2516188" y="5640388"/>
            <a:ext cx="701675" cy="4540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eaLnBrk="0" hangingPunct="0">
              <a:spcBef>
                <a:spcPct val="50000"/>
              </a:spcBef>
              <a:defRPr/>
            </a:pPr>
            <a:r>
              <a:rPr lang="en-US" b="1">
                <a:solidFill>
                  <a:schemeClr val="folHlink"/>
                </a:solidFill>
                <a:latin typeface="Times" pitchFamily="-111" charset="0"/>
                <a:ea typeface="+mn-ea"/>
                <a:cs typeface="+mn-cs"/>
              </a:rPr>
              <a:t>RS</a:t>
            </a:r>
          </a:p>
        </p:txBody>
      </p:sp>
      <p:sp>
        <p:nvSpPr>
          <p:cNvPr id="235536" name="Rectangle 16"/>
          <p:cNvSpPr>
            <a:spLocks noChangeArrowheads="1"/>
          </p:cNvSpPr>
          <p:nvPr/>
        </p:nvSpPr>
        <p:spPr bwMode="auto">
          <a:xfrm>
            <a:off x="2020888" y="992188"/>
            <a:ext cx="835025" cy="4540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eaLnBrk="0" hangingPunct="0">
              <a:spcBef>
                <a:spcPct val="50000"/>
              </a:spcBef>
              <a:defRPr/>
            </a:pPr>
            <a:r>
              <a:rPr lang="en-US" b="1">
                <a:solidFill>
                  <a:schemeClr val="folHlink"/>
                </a:solidFill>
                <a:latin typeface="Times" pitchFamily="-111" charset="0"/>
                <a:ea typeface="+mn-ea"/>
                <a:cs typeface="+mn-cs"/>
              </a:rPr>
              <a:t>MS</a:t>
            </a:r>
          </a:p>
        </p:txBody>
      </p:sp>
      <p:sp>
        <p:nvSpPr>
          <p:cNvPr id="37904" name="Rectangle 17"/>
          <p:cNvSpPr>
            <a:spLocks noChangeArrowheads="1"/>
          </p:cNvSpPr>
          <p:nvPr/>
        </p:nvSpPr>
        <p:spPr bwMode="auto">
          <a:xfrm>
            <a:off x="3086100" y="4381500"/>
            <a:ext cx="1676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37905" name="Line 18"/>
          <p:cNvSpPr>
            <a:spLocks noChangeShapeType="1"/>
          </p:cNvSpPr>
          <p:nvPr/>
        </p:nvSpPr>
        <p:spPr bwMode="auto">
          <a:xfrm>
            <a:off x="1746250" y="3505200"/>
            <a:ext cx="6546850" cy="0"/>
          </a:xfrm>
          <a:prstGeom prst="line">
            <a:avLst/>
          </a:prstGeom>
          <a:noFill/>
          <a:ln w="25400">
            <a:solidFill>
              <a:schemeClr val="accent2"/>
            </a:solidFill>
            <a:prstDash val="dash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906" name="Line 19"/>
          <p:cNvSpPr>
            <a:spLocks noChangeShapeType="1"/>
          </p:cNvSpPr>
          <p:nvPr/>
        </p:nvSpPr>
        <p:spPr bwMode="auto">
          <a:xfrm>
            <a:off x="4991100" y="984250"/>
            <a:ext cx="0" cy="5003800"/>
          </a:xfrm>
          <a:prstGeom prst="line">
            <a:avLst/>
          </a:prstGeom>
          <a:noFill/>
          <a:ln w="25400">
            <a:solidFill>
              <a:schemeClr val="accent2"/>
            </a:solidFill>
            <a:prstDash val="dashDot"/>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5540" name="Rectangle 20"/>
          <p:cNvSpPr>
            <a:spLocks noChangeArrowheads="1"/>
          </p:cNvSpPr>
          <p:nvPr/>
        </p:nvSpPr>
        <p:spPr bwMode="auto">
          <a:xfrm>
            <a:off x="76200" y="304800"/>
            <a:ext cx="2138363" cy="6445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eaLnBrk="0" hangingPunct="0">
              <a:defRPr/>
            </a:pPr>
            <a:r>
              <a:rPr lang="en-US" b="1">
                <a:solidFill>
                  <a:schemeClr val="tx2"/>
                </a:solidFill>
                <a:latin typeface="Times" charset="0"/>
              </a:rPr>
              <a:t> </a:t>
            </a:r>
            <a:r>
              <a:rPr lang="zh-CN" altLang="en-US" sz="3600" b="1">
                <a:solidFill>
                  <a:schemeClr val="tx2"/>
                </a:solidFill>
                <a:latin typeface="Times" charset="0"/>
              </a:rPr>
              <a:t>布局</a:t>
            </a:r>
            <a:r>
              <a:rPr lang="en-US" b="1">
                <a:solidFill>
                  <a:schemeClr val="tx2"/>
                </a:solidFill>
                <a:latin typeface="Times" charset="0"/>
              </a:rPr>
              <a:t> </a:t>
            </a:r>
          </a:p>
        </p:txBody>
      </p:sp>
      <p:sp>
        <p:nvSpPr>
          <p:cNvPr id="235541" name="Rectangle 21"/>
          <p:cNvSpPr>
            <a:spLocks noChangeArrowheads="1"/>
          </p:cNvSpPr>
          <p:nvPr/>
        </p:nvSpPr>
        <p:spPr bwMode="auto">
          <a:xfrm>
            <a:off x="2613025" y="3613150"/>
            <a:ext cx="1730375" cy="4540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eaLnBrk="0" hangingPunct="0">
              <a:spcBef>
                <a:spcPct val="50000"/>
              </a:spcBef>
              <a:defRPr/>
            </a:pPr>
            <a:r>
              <a:rPr lang="en-US" b="1">
                <a:solidFill>
                  <a:srgbClr val="009900"/>
                </a:solidFill>
                <a:latin typeface="Times" pitchFamily="-111" charset="0"/>
                <a:ea typeface="+mn-ea"/>
                <a:cs typeface="+mn-cs"/>
              </a:rPr>
              <a:t>DS</a:t>
            </a:r>
          </a:p>
        </p:txBody>
      </p:sp>
      <p:sp>
        <p:nvSpPr>
          <p:cNvPr id="235542" name="Line 22"/>
          <p:cNvSpPr>
            <a:spLocks noChangeShapeType="1"/>
          </p:cNvSpPr>
          <p:nvPr/>
        </p:nvSpPr>
        <p:spPr bwMode="auto">
          <a:xfrm>
            <a:off x="4114800" y="1600200"/>
            <a:ext cx="1693863" cy="0"/>
          </a:xfrm>
          <a:prstGeom prst="line">
            <a:avLst/>
          </a:prstGeom>
          <a:noFill/>
          <a:ln w="25400">
            <a:no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imes New Roman" pitchFamily="-111" charset="0"/>
              <a:ea typeface="+mn-ea"/>
              <a:cs typeface="+mn-cs"/>
            </a:endParaRPr>
          </a:p>
        </p:txBody>
      </p:sp>
      <p:sp>
        <p:nvSpPr>
          <p:cNvPr id="37910" name="Oval 23"/>
          <p:cNvSpPr>
            <a:spLocks noChangeArrowheads="1"/>
          </p:cNvSpPr>
          <p:nvPr/>
        </p:nvSpPr>
        <p:spPr bwMode="auto">
          <a:xfrm>
            <a:off x="6735763" y="4508500"/>
            <a:ext cx="193675" cy="187325"/>
          </a:xfrm>
          <a:prstGeom prst="ellipse">
            <a:avLst/>
          </a:prstGeom>
          <a:solidFill>
            <a:srgbClr val="73738C"/>
          </a:solidFill>
          <a:ln w="25400">
            <a:solidFill>
              <a:srgbClr val="00AE00"/>
            </a:solidFill>
            <a:round/>
            <a:headEnd/>
            <a:tailEnd/>
          </a:ln>
        </p:spPr>
        <p:txBody>
          <a:bodyPr wrap="none" anchor="ctr"/>
          <a:lstStyle/>
          <a:p>
            <a:endParaRPr lang="en-US"/>
          </a:p>
        </p:txBody>
      </p:sp>
      <p:sp>
        <p:nvSpPr>
          <p:cNvPr id="235544" name="Rectangle 24"/>
          <p:cNvSpPr>
            <a:spLocks noChangeArrowheads="1"/>
          </p:cNvSpPr>
          <p:nvPr/>
        </p:nvSpPr>
        <p:spPr bwMode="auto">
          <a:xfrm>
            <a:off x="4081463" y="1125538"/>
            <a:ext cx="812800" cy="519112"/>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p>
        </p:txBody>
      </p:sp>
      <p:sp>
        <p:nvSpPr>
          <p:cNvPr id="235545" name="Rectangle 25"/>
          <p:cNvSpPr>
            <a:spLocks noChangeArrowheads="1"/>
          </p:cNvSpPr>
          <p:nvPr/>
        </p:nvSpPr>
        <p:spPr bwMode="auto">
          <a:xfrm>
            <a:off x="6896100" y="4395788"/>
            <a:ext cx="835025" cy="4540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eaLnBrk="0" hangingPunct="0">
              <a:spcBef>
                <a:spcPct val="50000"/>
              </a:spcBef>
              <a:defRPr/>
            </a:pPr>
            <a:r>
              <a:rPr lang="en-US" b="1">
                <a:solidFill>
                  <a:srgbClr val="009900"/>
                </a:solidFill>
                <a:latin typeface="Times" charset="0"/>
              </a:rPr>
              <a:t>U</a:t>
            </a:r>
          </a:p>
        </p:txBody>
      </p:sp>
      <p:sp>
        <p:nvSpPr>
          <p:cNvPr id="235546" name="Rectangle 26"/>
          <p:cNvSpPr>
            <a:spLocks noChangeArrowheads="1"/>
          </p:cNvSpPr>
          <p:nvPr/>
        </p:nvSpPr>
        <p:spPr bwMode="auto">
          <a:xfrm>
            <a:off x="5830888" y="2884488"/>
            <a:ext cx="835025" cy="4540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eaLnBrk="0" hangingPunct="0">
              <a:spcBef>
                <a:spcPct val="50000"/>
              </a:spcBef>
              <a:defRPr/>
            </a:pPr>
            <a:r>
              <a:rPr lang="en-US" b="1">
                <a:solidFill>
                  <a:schemeClr val="folHlink"/>
                </a:solidFill>
                <a:latin typeface="Times" charset="0"/>
              </a:rPr>
              <a:t>B</a:t>
            </a:r>
          </a:p>
        </p:txBody>
      </p:sp>
      <p:sp>
        <p:nvSpPr>
          <p:cNvPr id="37914" name="Oval 27"/>
          <p:cNvSpPr>
            <a:spLocks noChangeArrowheads="1"/>
          </p:cNvSpPr>
          <p:nvPr/>
        </p:nvSpPr>
        <p:spPr bwMode="auto">
          <a:xfrm>
            <a:off x="5702300" y="3033713"/>
            <a:ext cx="193675" cy="187325"/>
          </a:xfrm>
          <a:prstGeom prst="ellipse">
            <a:avLst/>
          </a:prstGeom>
          <a:solidFill>
            <a:srgbClr val="FAF200"/>
          </a:solidFill>
          <a:ln w="25400">
            <a:solidFill>
              <a:srgbClr val="00AE00"/>
            </a:solidFill>
            <a:round/>
            <a:headEnd/>
            <a:tailEnd/>
          </a:ln>
        </p:spPr>
        <p:txBody>
          <a:bodyPr wrap="none" anchor="ctr"/>
          <a:lstStyle/>
          <a:p>
            <a:endParaRPr lang="en-US"/>
          </a:p>
        </p:txBody>
      </p:sp>
      <p:sp>
        <p:nvSpPr>
          <p:cNvPr id="235548" name="Rectangle 28"/>
          <p:cNvSpPr>
            <a:spLocks noChangeArrowheads="1"/>
          </p:cNvSpPr>
          <p:nvPr/>
        </p:nvSpPr>
        <p:spPr bwMode="auto">
          <a:xfrm>
            <a:off x="5487988" y="1811338"/>
            <a:ext cx="835025" cy="4540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eaLnBrk="0" hangingPunct="0">
              <a:spcBef>
                <a:spcPct val="50000"/>
              </a:spcBef>
              <a:defRPr/>
            </a:pPr>
            <a:r>
              <a:rPr lang="en-US" b="1">
                <a:solidFill>
                  <a:schemeClr val="folHlink"/>
                </a:solidFill>
                <a:latin typeface="Times" charset="0"/>
              </a:rPr>
              <a:t>H</a:t>
            </a:r>
          </a:p>
        </p:txBody>
      </p:sp>
      <p:sp>
        <p:nvSpPr>
          <p:cNvPr id="37916" name="Oval 29"/>
          <p:cNvSpPr>
            <a:spLocks noChangeArrowheads="1"/>
          </p:cNvSpPr>
          <p:nvPr/>
        </p:nvSpPr>
        <p:spPr bwMode="auto">
          <a:xfrm>
            <a:off x="5313363" y="1982788"/>
            <a:ext cx="193675" cy="187325"/>
          </a:xfrm>
          <a:prstGeom prst="ellipse">
            <a:avLst/>
          </a:prstGeom>
          <a:solidFill>
            <a:srgbClr val="FAF200"/>
          </a:solidFill>
          <a:ln w="25400">
            <a:solidFill>
              <a:srgbClr val="00AE00"/>
            </a:solidFill>
            <a:round/>
            <a:headEnd/>
            <a:tailEnd/>
          </a:ln>
        </p:spPr>
        <p:txBody>
          <a:bodyPr wrap="none" anchor="ctr"/>
          <a:lstStyle/>
          <a:p>
            <a:endParaRPr lang="en-US"/>
          </a:p>
        </p:txBody>
      </p:sp>
      <p:sp>
        <p:nvSpPr>
          <p:cNvPr id="235550" name="Rectangle 30"/>
          <p:cNvSpPr>
            <a:spLocks noChangeArrowheads="1"/>
          </p:cNvSpPr>
          <p:nvPr/>
        </p:nvSpPr>
        <p:spPr bwMode="auto">
          <a:xfrm>
            <a:off x="7177088" y="1525588"/>
            <a:ext cx="1292225" cy="4540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eaLnBrk="0" hangingPunct="0">
              <a:spcBef>
                <a:spcPct val="50000"/>
              </a:spcBef>
              <a:defRPr/>
            </a:pPr>
            <a:r>
              <a:rPr lang="en-US" b="1">
                <a:solidFill>
                  <a:schemeClr val="folHlink"/>
                </a:solidFill>
                <a:latin typeface="Times" pitchFamily="-111" charset="0"/>
                <a:ea typeface="+mn-ea"/>
                <a:cs typeface="+mn-cs"/>
              </a:rPr>
              <a:t>N(A)</a:t>
            </a:r>
          </a:p>
        </p:txBody>
      </p:sp>
      <p:sp>
        <p:nvSpPr>
          <p:cNvPr id="37918" name="Oval 31"/>
          <p:cNvSpPr>
            <a:spLocks noChangeArrowheads="1"/>
          </p:cNvSpPr>
          <p:nvPr/>
        </p:nvSpPr>
        <p:spPr bwMode="auto">
          <a:xfrm>
            <a:off x="7010400" y="1644650"/>
            <a:ext cx="193675" cy="187325"/>
          </a:xfrm>
          <a:prstGeom prst="ellipse">
            <a:avLst/>
          </a:prstGeom>
          <a:solidFill>
            <a:srgbClr val="FAF200"/>
          </a:solidFill>
          <a:ln w="25400">
            <a:solidFill>
              <a:srgbClr val="00AE00"/>
            </a:solidFill>
            <a:round/>
            <a:headEnd/>
            <a:tailEnd/>
          </a:ln>
        </p:spPr>
        <p:txBody>
          <a:bodyPr wrap="none" anchor="ctr"/>
          <a:lstStyle/>
          <a:p>
            <a:endParaRPr lang="en-US"/>
          </a:p>
        </p:txBody>
      </p:sp>
      <p:sp>
        <p:nvSpPr>
          <p:cNvPr id="37919" name="Oval 32"/>
          <p:cNvSpPr>
            <a:spLocks noChangeArrowheads="1"/>
          </p:cNvSpPr>
          <p:nvPr/>
        </p:nvSpPr>
        <p:spPr bwMode="auto">
          <a:xfrm>
            <a:off x="2873375" y="2744788"/>
            <a:ext cx="193675" cy="187325"/>
          </a:xfrm>
          <a:prstGeom prst="ellipse">
            <a:avLst/>
          </a:prstGeom>
          <a:solidFill>
            <a:srgbClr val="FAF200"/>
          </a:solidFill>
          <a:ln w="25400">
            <a:solidFill>
              <a:srgbClr val="00AE00"/>
            </a:solidFill>
            <a:round/>
            <a:headEnd/>
            <a:tailEnd/>
          </a:ln>
        </p:spPr>
        <p:txBody>
          <a:bodyPr wrap="none" anchor="ctr"/>
          <a:lstStyle/>
          <a:p>
            <a:endParaRPr lang="en-US"/>
          </a:p>
        </p:txBody>
      </p:sp>
      <p:sp>
        <p:nvSpPr>
          <p:cNvPr id="235553" name="Rectangle 33"/>
          <p:cNvSpPr>
            <a:spLocks noChangeArrowheads="1"/>
          </p:cNvSpPr>
          <p:nvPr/>
        </p:nvSpPr>
        <p:spPr bwMode="auto">
          <a:xfrm>
            <a:off x="3082925" y="2568575"/>
            <a:ext cx="401638" cy="45402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ctr" eaLnBrk="0" hangingPunct="0">
              <a:spcBef>
                <a:spcPct val="50000"/>
              </a:spcBef>
              <a:defRPr/>
            </a:pPr>
            <a:r>
              <a:rPr lang="en-US" b="1">
                <a:solidFill>
                  <a:schemeClr val="folHlink"/>
                </a:solidFill>
                <a:latin typeface="Times" charset="0"/>
              </a:rPr>
              <a:t>C</a:t>
            </a:r>
          </a:p>
        </p:txBody>
      </p:sp>
      <p:sp>
        <p:nvSpPr>
          <p:cNvPr id="37921" name="Oval 34"/>
          <p:cNvSpPr>
            <a:spLocks noChangeArrowheads="1"/>
          </p:cNvSpPr>
          <p:nvPr/>
        </p:nvSpPr>
        <p:spPr bwMode="auto">
          <a:xfrm>
            <a:off x="2974975" y="3235325"/>
            <a:ext cx="193675" cy="187325"/>
          </a:xfrm>
          <a:prstGeom prst="ellipse">
            <a:avLst/>
          </a:prstGeom>
          <a:solidFill>
            <a:srgbClr val="FAF200"/>
          </a:solidFill>
          <a:ln w="25400">
            <a:solidFill>
              <a:srgbClr val="00AE00"/>
            </a:solidFill>
            <a:round/>
            <a:headEnd/>
            <a:tailEnd/>
          </a:ln>
        </p:spPr>
        <p:txBody>
          <a:bodyPr wrap="none" anchor="ctr"/>
          <a:lstStyle/>
          <a:p>
            <a:endParaRPr lang="en-US"/>
          </a:p>
        </p:txBody>
      </p:sp>
      <p:sp>
        <p:nvSpPr>
          <p:cNvPr id="235555" name="Rectangle 35"/>
          <p:cNvSpPr>
            <a:spLocks noChangeArrowheads="1"/>
          </p:cNvSpPr>
          <p:nvPr/>
        </p:nvSpPr>
        <p:spPr bwMode="auto">
          <a:xfrm>
            <a:off x="2727325" y="3078163"/>
            <a:ext cx="333375" cy="45402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ctr" eaLnBrk="0" hangingPunct="0">
              <a:spcBef>
                <a:spcPct val="50000"/>
              </a:spcBef>
              <a:defRPr/>
            </a:pPr>
            <a:r>
              <a:rPr lang="en-US" b="1">
                <a:solidFill>
                  <a:schemeClr val="folHlink"/>
                </a:solidFill>
                <a:latin typeface="Times" charset="0"/>
              </a:rPr>
              <a:t>J</a:t>
            </a:r>
          </a:p>
        </p:txBody>
      </p:sp>
      <p:sp>
        <p:nvSpPr>
          <p:cNvPr id="37923" name="Oval 36"/>
          <p:cNvSpPr>
            <a:spLocks noChangeArrowheads="1"/>
          </p:cNvSpPr>
          <p:nvPr/>
        </p:nvSpPr>
        <p:spPr bwMode="auto">
          <a:xfrm>
            <a:off x="3516313" y="3201988"/>
            <a:ext cx="193675" cy="187325"/>
          </a:xfrm>
          <a:prstGeom prst="ellipse">
            <a:avLst/>
          </a:prstGeom>
          <a:solidFill>
            <a:srgbClr val="FAF200"/>
          </a:solidFill>
          <a:ln w="25400">
            <a:solidFill>
              <a:srgbClr val="00AE00"/>
            </a:solidFill>
            <a:round/>
            <a:headEnd/>
            <a:tailEnd/>
          </a:ln>
        </p:spPr>
        <p:txBody>
          <a:bodyPr wrap="none" anchor="ctr"/>
          <a:lstStyle/>
          <a:p>
            <a:endParaRPr lang="en-US"/>
          </a:p>
        </p:txBody>
      </p:sp>
      <p:sp>
        <p:nvSpPr>
          <p:cNvPr id="37924" name="Oval 37"/>
          <p:cNvSpPr>
            <a:spLocks noChangeArrowheads="1"/>
          </p:cNvSpPr>
          <p:nvPr/>
        </p:nvSpPr>
        <p:spPr bwMode="auto">
          <a:xfrm>
            <a:off x="2906713" y="4573588"/>
            <a:ext cx="193675" cy="187325"/>
          </a:xfrm>
          <a:prstGeom prst="ellipse">
            <a:avLst/>
          </a:prstGeom>
          <a:solidFill>
            <a:srgbClr val="73738C"/>
          </a:solidFill>
          <a:ln w="25400">
            <a:solidFill>
              <a:srgbClr val="00AE00"/>
            </a:solidFill>
            <a:round/>
            <a:headEnd/>
            <a:tailEnd/>
          </a:ln>
        </p:spPr>
        <p:txBody>
          <a:bodyPr wrap="none" anchor="ctr"/>
          <a:lstStyle/>
          <a:p>
            <a:endParaRPr lang="en-US"/>
          </a:p>
        </p:txBody>
      </p:sp>
      <p:sp>
        <p:nvSpPr>
          <p:cNvPr id="235558" name="Rectangle 38"/>
          <p:cNvSpPr>
            <a:spLocks noChangeArrowheads="1"/>
          </p:cNvSpPr>
          <p:nvPr/>
        </p:nvSpPr>
        <p:spPr bwMode="auto">
          <a:xfrm>
            <a:off x="3067050" y="4451350"/>
            <a:ext cx="620713" cy="45402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ctr" eaLnBrk="0" hangingPunct="0">
              <a:spcBef>
                <a:spcPct val="50000"/>
              </a:spcBef>
              <a:defRPr/>
            </a:pPr>
            <a:r>
              <a:rPr lang="en-US" b="1">
                <a:solidFill>
                  <a:srgbClr val="009900"/>
                </a:solidFill>
                <a:latin typeface="Times" pitchFamily="-111" charset="0"/>
                <a:ea typeface="+mn-ea"/>
                <a:cs typeface="+mn-cs"/>
              </a:rPr>
              <a:t>KB</a:t>
            </a:r>
          </a:p>
        </p:txBody>
      </p:sp>
      <p:sp>
        <p:nvSpPr>
          <p:cNvPr id="37926" name="Oval 39"/>
          <p:cNvSpPr>
            <a:spLocks noChangeArrowheads="1"/>
          </p:cNvSpPr>
          <p:nvPr/>
        </p:nvSpPr>
        <p:spPr bwMode="auto">
          <a:xfrm>
            <a:off x="2992438" y="5286375"/>
            <a:ext cx="193675" cy="187325"/>
          </a:xfrm>
          <a:prstGeom prst="ellipse">
            <a:avLst/>
          </a:prstGeom>
          <a:solidFill>
            <a:srgbClr val="73738C"/>
          </a:solidFill>
          <a:ln w="25400">
            <a:solidFill>
              <a:srgbClr val="00AE00"/>
            </a:solidFill>
            <a:round/>
            <a:headEnd/>
            <a:tailEnd/>
          </a:ln>
        </p:spPr>
        <p:txBody>
          <a:bodyPr wrap="none" anchor="ctr"/>
          <a:lstStyle/>
          <a:p>
            <a:endParaRPr lang="en-US"/>
          </a:p>
        </p:txBody>
      </p:sp>
      <p:sp>
        <p:nvSpPr>
          <p:cNvPr id="235560" name="Rectangle 40"/>
          <p:cNvSpPr>
            <a:spLocks noChangeArrowheads="1"/>
          </p:cNvSpPr>
          <p:nvPr/>
        </p:nvSpPr>
        <p:spPr bwMode="auto">
          <a:xfrm>
            <a:off x="3179763" y="5164138"/>
            <a:ext cx="638175" cy="45402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ctr" eaLnBrk="0" hangingPunct="0">
              <a:spcBef>
                <a:spcPct val="50000"/>
              </a:spcBef>
              <a:defRPr/>
            </a:pPr>
            <a:r>
              <a:rPr lang="en-US" b="1">
                <a:solidFill>
                  <a:srgbClr val="009900"/>
                </a:solidFill>
                <a:latin typeface="Times" pitchFamily="-111" charset="0"/>
                <a:ea typeface="+mn-ea"/>
                <a:cs typeface="+mn-cs"/>
              </a:rPr>
              <a:t>MS</a:t>
            </a:r>
          </a:p>
        </p:txBody>
      </p:sp>
      <p:sp>
        <p:nvSpPr>
          <p:cNvPr id="37928" name="Oval 41"/>
          <p:cNvSpPr>
            <a:spLocks noChangeArrowheads="1"/>
          </p:cNvSpPr>
          <p:nvPr/>
        </p:nvSpPr>
        <p:spPr bwMode="auto">
          <a:xfrm>
            <a:off x="1671638" y="4186238"/>
            <a:ext cx="193675" cy="187325"/>
          </a:xfrm>
          <a:prstGeom prst="ellipse">
            <a:avLst/>
          </a:prstGeom>
          <a:solidFill>
            <a:srgbClr val="73738C"/>
          </a:solidFill>
          <a:ln w="25400">
            <a:solidFill>
              <a:srgbClr val="00AE00"/>
            </a:solidFill>
            <a:round/>
            <a:headEnd/>
            <a:tailEnd/>
          </a:ln>
        </p:spPr>
        <p:txBody>
          <a:bodyPr wrap="none" anchor="ctr"/>
          <a:lstStyle/>
          <a:p>
            <a:endParaRPr lang="en-US"/>
          </a:p>
        </p:txBody>
      </p:sp>
      <p:sp>
        <p:nvSpPr>
          <p:cNvPr id="235562" name="Rectangle 42"/>
          <p:cNvSpPr>
            <a:spLocks noChangeArrowheads="1"/>
          </p:cNvSpPr>
          <p:nvPr/>
        </p:nvSpPr>
        <p:spPr bwMode="auto">
          <a:xfrm>
            <a:off x="1809750" y="4081463"/>
            <a:ext cx="384175" cy="45402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ctr" eaLnBrk="0" hangingPunct="0">
              <a:spcBef>
                <a:spcPct val="50000"/>
              </a:spcBef>
              <a:defRPr/>
            </a:pPr>
            <a:r>
              <a:rPr lang="en-US" b="1">
                <a:solidFill>
                  <a:schemeClr val="folHlink"/>
                </a:solidFill>
                <a:latin typeface="Times" charset="0"/>
              </a:rPr>
              <a:t>E</a:t>
            </a:r>
          </a:p>
        </p:txBody>
      </p:sp>
      <p:sp>
        <p:nvSpPr>
          <p:cNvPr id="235563" name="Rectangle 43"/>
          <p:cNvSpPr>
            <a:spLocks noChangeArrowheads="1"/>
          </p:cNvSpPr>
          <p:nvPr/>
        </p:nvSpPr>
        <p:spPr bwMode="auto">
          <a:xfrm>
            <a:off x="3751263" y="3078163"/>
            <a:ext cx="688975" cy="45402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ctr" eaLnBrk="0" hangingPunct="0">
              <a:spcBef>
                <a:spcPct val="50000"/>
              </a:spcBef>
              <a:defRPr/>
            </a:pPr>
            <a:r>
              <a:rPr lang="en-US" b="1">
                <a:solidFill>
                  <a:schemeClr val="folHlink"/>
                </a:solidFill>
                <a:latin typeface="Times" pitchFamily="-111" charset="0"/>
                <a:ea typeface="+mn-ea"/>
                <a:cs typeface="+mn-cs"/>
              </a:rPr>
              <a:t>MN</a:t>
            </a:r>
          </a:p>
        </p:txBody>
      </p:sp>
      <p:sp>
        <p:nvSpPr>
          <p:cNvPr id="235564" name="Freeform 44"/>
          <p:cNvSpPr>
            <a:spLocks/>
          </p:cNvSpPr>
          <p:nvPr/>
        </p:nvSpPr>
        <p:spPr bwMode="auto">
          <a:xfrm>
            <a:off x="3098800" y="1735138"/>
            <a:ext cx="3862388" cy="1339850"/>
          </a:xfrm>
          <a:custGeom>
            <a:avLst/>
            <a:gdLst/>
            <a:ahLst/>
            <a:cxnLst>
              <a:cxn ang="0">
                <a:pos x="11" y="822"/>
              </a:cxn>
              <a:cxn ang="0">
                <a:pos x="53" y="779"/>
              </a:cxn>
              <a:cxn ang="0">
                <a:pos x="85" y="736"/>
              </a:cxn>
              <a:cxn ang="0">
                <a:pos x="139" y="694"/>
              </a:cxn>
              <a:cxn ang="0">
                <a:pos x="181" y="651"/>
              </a:cxn>
              <a:cxn ang="0">
                <a:pos x="224" y="619"/>
              </a:cxn>
              <a:cxn ang="0">
                <a:pos x="267" y="576"/>
              </a:cxn>
              <a:cxn ang="0">
                <a:pos x="309" y="544"/>
              </a:cxn>
              <a:cxn ang="0">
                <a:pos x="352" y="512"/>
              </a:cxn>
              <a:cxn ang="0">
                <a:pos x="405" y="470"/>
              </a:cxn>
              <a:cxn ang="0">
                <a:pos x="448" y="448"/>
              </a:cxn>
              <a:cxn ang="0">
                <a:pos x="491" y="416"/>
              </a:cxn>
              <a:cxn ang="0">
                <a:pos x="533" y="395"/>
              </a:cxn>
              <a:cxn ang="0">
                <a:pos x="576" y="374"/>
              </a:cxn>
              <a:cxn ang="0">
                <a:pos x="629" y="342"/>
              </a:cxn>
              <a:cxn ang="0">
                <a:pos x="704" y="310"/>
              </a:cxn>
              <a:cxn ang="0">
                <a:pos x="757" y="278"/>
              </a:cxn>
              <a:cxn ang="0">
                <a:pos x="821" y="256"/>
              </a:cxn>
              <a:cxn ang="0">
                <a:pos x="875" y="235"/>
              </a:cxn>
              <a:cxn ang="0">
                <a:pos x="917" y="214"/>
              </a:cxn>
              <a:cxn ang="0">
                <a:pos x="971" y="192"/>
              </a:cxn>
              <a:cxn ang="0">
                <a:pos x="1024" y="171"/>
              </a:cxn>
              <a:cxn ang="0">
                <a:pos x="1067" y="160"/>
              </a:cxn>
              <a:cxn ang="0">
                <a:pos x="1120" y="139"/>
              </a:cxn>
              <a:cxn ang="0">
                <a:pos x="1173" y="128"/>
              </a:cxn>
              <a:cxn ang="0">
                <a:pos x="1216" y="107"/>
              </a:cxn>
              <a:cxn ang="0">
                <a:pos x="1269" y="96"/>
              </a:cxn>
              <a:cxn ang="0">
                <a:pos x="1312" y="86"/>
              </a:cxn>
              <a:cxn ang="0">
                <a:pos x="1365" y="75"/>
              </a:cxn>
              <a:cxn ang="0">
                <a:pos x="1419" y="64"/>
              </a:cxn>
              <a:cxn ang="0">
                <a:pos x="1461" y="54"/>
              </a:cxn>
              <a:cxn ang="0">
                <a:pos x="1525" y="54"/>
              </a:cxn>
              <a:cxn ang="0">
                <a:pos x="1568" y="43"/>
              </a:cxn>
              <a:cxn ang="0">
                <a:pos x="1632" y="32"/>
              </a:cxn>
              <a:cxn ang="0">
                <a:pos x="1685" y="32"/>
              </a:cxn>
              <a:cxn ang="0">
                <a:pos x="1739" y="22"/>
              </a:cxn>
              <a:cxn ang="0">
                <a:pos x="1781" y="11"/>
              </a:cxn>
              <a:cxn ang="0">
                <a:pos x="1824" y="11"/>
              </a:cxn>
              <a:cxn ang="0">
                <a:pos x="1888" y="11"/>
              </a:cxn>
              <a:cxn ang="0">
                <a:pos x="1941" y="0"/>
              </a:cxn>
              <a:cxn ang="0">
                <a:pos x="1995" y="0"/>
              </a:cxn>
              <a:cxn ang="0">
                <a:pos x="2037" y="0"/>
              </a:cxn>
              <a:cxn ang="0">
                <a:pos x="2101" y="11"/>
              </a:cxn>
              <a:cxn ang="0">
                <a:pos x="2165" y="11"/>
              </a:cxn>
              <a:cxn ang="0">
                <a:pos x="2208" y="22"/>
              </a:cxn>
              <a:cxn ang="0">
                <a:pos x="2251" y="22"/>
              </a:cxn>
              <a:cxn ang="0">
                <a:pos x="2315" y="32"/>
              </a:cxn>
              <a:cxn ang="0">
                <a:pos x="2357" y="32"/>
              </a:cxn>
              <a:cxn ang="0">
                <a:pos x="2411" y="43"/>
              </a:cxn>
            </a:cxnLst>
            <a:rect l="0" t="0" r="r" b="b"/>
            <a:pathLst>
              <a:path w="2433" h="844">
                <a:moveTo>
                  <a:pt x="0" y="843"/>
                </a:moveTo>
                <a:lnTo>
                  <a:pt x="11" y="822"/>
                </a:lnTo>
                <a:lnTo>
                  <a:pt x="32" y="800"/>
                </a:lnTo>
                <a:lnTo>
                  <a:pt x="53" y="779"/>
                </a:lnTo>
                <a:lnTo>
                  <a:pt x="64" y="758"/>
                </a:lnTo>
                <a:lnTo>
                  <a:pt x="85" y="736"/>
                </a:lnTo>
                <a:lnTo>
                  <a:pt x="107" y="715"/>
                </a:lnTo>
                <a:lnTo>
                  <a:pt x="139" y="694"/>
                </a:lnTo>
                <a:lnTo>
                  <a:pt x="160" y="662"/>
                </a:lnTo>
                <a:lnTo>
                  <a:pt x="181" y="651"/>
                </a:lnTo>
                <a:lnTo>
                  <a:pt x="203" y="640"/>
                </a:lnTo>
                <a:lnTo>
                  <a:pt x="224" y="619"/>
                </a:lnTo>
                <a:lnTo>
                  <a:pt x="245" y="598"/>
                </a:lnTo>
                <a:lnTo>
                  <a:pt x="267" y="576"/>
                </a:lnTo>
                <a:lnTo>
                  <a:pt x="288" y="566"/>
                </a:lnTo>
                <a:lnTo>
                  <a:pt x="309" y="544"/>
                </a:lnTo>
                <a:lnTo>
                  <a:pt x="331" y="523"/>
                </a:lnTo>
                <a:lnTo>
                  <a:pt x="352" y="512"/>
                </a:lnTo>
                <a:lnTo>
                  <a:pt x="384" y="491"/>
                </a:lnTo>
                <a:lnTo>
                  <a:pt x="405" y="470"/>
                </a:lnTo>
                <a:lnTo>
                  <a:pt x="427" y="459"/>
                </a:lnTo>
                <a:lnTo>
                  <a:pt x="448" y="448"/>
                </a:lnTo>
                <a:lnTo>
                  <a:pt x="469" y="438"/>
                </a:lnTo>
                <a:lnTo>
                  <a:pt x="491" y="416"/>
                </a:lnTo>
                <a:lnTo>
                  <a:pt x="512" y="406"/>
                </a:lnTo>
                <a:lnTo>
                  <a:pt x="533" y="395"/>
                </a:lnTo>
                <a:lnTo>
                  <a:pt x="555" y="384"/>
                </a:lnTo>
                <a:lnTo>
                  <a:pt x="576" y="374"/>
                </a:lnTo>
                <a:lnTo>
                  <a:pt x="608" y="352"/>
                </a:lnTo>
                <a:lnTo>
                  <a:pt x="629" y="342"/>
                </a:lnTo>
                <a:lnTo>
                  <a:pt x="661" y="320"/>
                </a:lnTo>
                <a:lnTo>
                  <a:pt x="704" y="310"/>
                </a:lnTo>
                <a:lnTo>
                  <a:pt x="725" y="299"/>
                </a:lnTo>
                <a:lnTo>
                  <a:pt x="757" y="278"/>
                </a:lnTo>
                <a:lnTo>
                  <a:pt x="789" y="267"/>
                </a:lnTo>
                <a:lnTo>
                  <a:pt x="821" y="256"/>
                </a:lnTo>
                <a:lnTo>
                  <a:pt x="843" y="235"/>
                </a:lnTo>
                <a:lnTo>
                  <a:pt x="875" y="235"/>
                </a:lnTo>
                <a:lnTo>
                  <a:pt x="896" y="224"/>
                </a:lnTo>
                <a:lnTo>
                  <a:pt x="917" y="214"/>
                </a:lnTo>
                <a:lnTo>
                  <a:pt x="949" y="203"/>
                </a:lnTo>
                <a:lnTo>
                  <a:pt x="971" y="192"/>
                </a:lnTo>
                <a:lnTo>
                  <a:pt x="1003" y="182"/>
                </a:lnTo>
                <a:lnTo>
                  <a:pt x="1024" y="171"/>
                </a:lnTo>
                <a:lnTo>
                  <a:pt x="1045" y="160"/>
                </a:lnTo>
                <a:lnTo>
                  <a:pt x="1067" y="160"/>
                </a:lnTo>
                <a:lnTo>
                  <a:pt x="1088" y="160"/>
                </a:lnTo>
                <a:lnTo>
                  <a:pt x="1120" y="139"/>
                </a:lnTo>
                <a:lnTo>
                  <a:pt x="1152" y="128"/>
                </a:lnTo>
                <a:lnTo>
                  <a:pt x="1173" y="128"/>
                </a:lnTo>
                <a:lnTo>
                  <a:pt x="1195" y="118"/>
                </a:lnTo>
                <a:lnTo>
                  <a:pt x="1216" y="107"/>
                </a:lnTo>
                <a:lnTo>
                  <a:pt x="1237" y="107"/>
                </a:lnTo>
                <a:lnTo>
                  <a:pt x="1269" y="96"/>
                </a:lnTo>
                <a:lnTo>
                  <a:pt x="1291" y="86"/>
                </a:lnTo>
                <a:lnTo>
                  <a:pt x="1312" y="86"/>
                </a:lnTo>
                <a:lnTo>
                  <a:pt x="1344" y="86"/>
                </a:lnTo>
                <a:lnTo>
                  <a:pt x="1365" y="75"/>
                </a:lnTo>
                <a:lnTo>
                  <a:pt x="1397" y="64"/>
                </a:lnTo>
                <a:lnTo>
                  <a:pt x="1419" y="64"/>
                </a:lnTo>
                <a:lnTo>
                  <a:pt x="1440" y="64"/>
                </a:lnTo>
                <a:lnTo>
                  <a:pt x="1461" y="54"/>
                </a:lnTo>
                <a:lnTo>
                  <a:pt x="1493" y="54"/>
                </a:lnTo>
                <a:lnTo>
                  <a:pt x="1525" y="54"/>
                </a:lnTo>
                <a:lnTo>
                  <a:pt x="1547" y="43"/>
                </a:lnTo>
                <a:lnTo>
                  <a:pt x="1568" y="43"/>
                </a:lnTo>
                <a:lnTo>
                  <a:pt x="1589" y="43"/>
                </a:lnTo>
                <a:lnTo>
                  <a:pt x="1632" y="32"/>
                </a:lnTo>
                <a:lnTo>
                  <a:pt x="1653" y="32"/>
                </a:lnTo>
                <a:lnTo>
                  <a:pt x="1685" y="32"/>
                </a:lnTo>
                <a:lnTo>
                  <a:pt x="1707" y="22"/>
                </a:lnTo>
                <a:lnTo>
                  <a:pt x="1739" y="22"/>
                </a:lnTo>
                <a:lnTo>
                  <a:pt x="1760" y="22"/>
                </a:lnTo>
                <a:lnTo>
                  <a:pt x="1781" y="11"/>
                </a:lnTo>
                <a:lnTo>
                  <a:pt x="1803" y="11"/>
                </a:lnTo>
                <a:lnTo>
                  <a:pt x="1824" y="11"/>
                </a:lnTo>
                <a:lnTo>
                  <a:pt x="1856" y="11"/>
                </a:lnTo>
                <a:lnTo>
                  <a:pt x="1888" y="11"/>
                </a:lnTo>
                <a:lnTo>
                  <a:pt x="1920" y="0"/>
                </a:lnTo>
                <a:lnTo>
                  <a:pt x="1941" y="0"/>
                </a:lnTo>
                <a:lnTo>
                  <a:pt x="1973" y="0"/>
                </a:lnTo>
                <a:lnTo>
                  <a:pt x="1995" y="0"/>
                </a:lnTo>
                <a:lnTo>
                  <a:pt x="2016" y="0"/>
                </a:lnTo>
                <a:lnTo>
                  <a:pt x="2037" y="0"/>
                </a:lnTo>
                <a:lnTo>
                  <a:pt x="2069" y="0"/>
                </a:lnTo>
                <a:lnTo>
                  <a:pt x="2101" y="11"/>
                </a:lnTo>
                <a:lnTo>
                  <a:pt x="2133" y="11"/>
                </a:lnTo>
                <a:lnTo>
                  <a:pt x="2165" y="11"/>
                </a:lnTo>
                <a:lnTo>
                  <a:pt x="2187" y="11"/>
                </a:lnTo>
                <a:lnTo>
                  <a:pt x="2208" y="22"/>
                </a:lnTo>
                <a:lnTo>
                  <a:pt x="2229" y="22"/>
                </a:lnTo>
                <a:lnTo>
                  <a:pt x="2251" y="22"/>
                </a:lnTo>
                <a:lnTo>
                  <a:pt x="2283" y="32"/>
                </a:lnTo>
                <a:lnTo>
                  <a:pt x="2315" y="32"/>
                </a:lnTo>
                <a:lnTo>
                  <a:pt x="2336" y="32"/>
                </a:lnTo>
                <a:lnTo>
                  <a:pt x="2357" y="32"/>
                </a:lnTo>
                <a:lnTo>
                  <a:pt x="2379" y="43"/>
                </a:lnTo>
                <a:lnTo>
                  <a:pt x="2411" y="43"/>
                </a:lnTo>
                <a:lnTo>
                  <a:pt x="2432" y="43"/>
                </a:lnTo>
              </a:path>
            </a:pathLst>
          </a:custGeom>
          <a:noFill/>
          <a:ln w="50800" cap="rnd" cmpd="sng">
            <a:solidFill>
              <a:srgbClr val="FF3300"/>
            </a:solidFill>
            <a:prstDash val="solid"/>
            <a:round/>
            <a:headEnd type="none" w="med" len="med"/>
            <a:tailEnd type="triangle" w="med" len="med"/>
          </a:ln>
          <a:effectLst>
            <a:outerShdw blurRad="63500" dist="71842" dir="2700000" algn="ctr" rotWithShape="0">
              <a:schemeClr val="bg2">
                <a:alpha val="74998"/>
              </a:schemeClr>
            </a:outerShdw>
          </a:effectLst>
        </p:spPr>
        <p:txBody>
          <a:bodyPr/>
          <a:lstStyle/>
          <a:p>
            <a:pPr>
              <a:defRPr/>
            </a:pPr>
            <a:endParaRPr lang="en-US">
              <a:latin typeface="Times New Roman" pitchFamily="-112" charset="0"/>
              <a:ea typeface="ＭＳ Ｐゴシック" pitchFamily="-112" charset="-128"/>
              <a:cs typeface="+mn-cs"/>
            </a:endParaRPr>
          </a:p>
        </p:txBody>
      </p:sp>
      <p:grpSp>
        <p:nvGrpSpPr>
          <p:cNvPr id="2" name="Group 45"/>
          <p:cNvGrpSpPr>
            <a:grpSpLocks/>
          </p:cNvGrpSpPr>
          <p:nvPr/>
        </p:nvGrpSpPr>
        <p:grpSpPr bwMode="auto">
          <a:xfrm>
            <a:off x="6369050" y="933450"/>
            <a:ext cx="2000250" cy="1327150"/>
            <a:chOff x="3968" y="621"/>
            <a:chExt cx="1260" cy="836"/>
          </a:xfrm>
        </p:grpSpPr>
        <p:sp>
          <p:nvSpPr>
            <p:cNvPr id="235566" name="Freeform 46"/>
            <p:cNvSpPr>
              <a:spLocks/>
            </p:cNvSpPr>
            <p:nvPr/>
          </p:nvSpPr>
          <p:spPr bwMode="auto">
            <a:xfrm>
              <a:off x="3968" y="763"/>
              <a:ext cx="428" cy="278"/>
            </a:xfrm>
            <a:custGeom>
              <a:avLst/>
              <a:gdLst/>
              <a:ahLst/>
              <a:cxnLst>
                <a:cxn ang="0">
                  <a:pos x="0" y="0"/>
                </a:cxn>
                <a:cxn ang="0">
                  <a:pos x="21" y="0"/>
                </a:cxn>
                <a:cxn ang="0">
                  <a:pos x="43" y="0"/>
                </a:cxn>
                <a:cxn ang="0">
                  <a:pos x="64" y="10"/>
                </a:cxn>
                <a:cxn ang="0">
                  <a:pos x="96" y="21"/>
                </a:cxn>
                <a:cxn ang="0">
                  <a:pos x="117" y="21"/>
                </a:cxn>
                <a:cxn ang="0">
                  <a:pos x="139" y="21"/>
                </a:cxn>
                <a:cxn ang="0">
                  <a:pos x="160" y="32"/>
                </a:cxn>
                <a:cxn ang="0">
                  <a:pos x="181" y="42"/>
                </a:cxn>
                <a:cxn ang="0">
                  <a:pos x="203" y="53"/>
                </a:cxn>
                <a:cxn ang="0">
                  <a:pos x="224" y="64"/>
                </a:cxn>
                <a:cxn ang="0">
                  <a:pos x="235" y="85"/>
                </a:cxn>
                <a:cxn ang="0">
                  <a:pos x="256" y="96"/>
                </a:cxn>
                <a:cxn ang="0">
                  <a:pos x="277" y="106"/>
                </a:cxn>
                <a:cxn ang="0">
                  <a:pos x="299" y="128"/>
                </a:cxn>
                <a:cxn ang="0">
                  <a:pos x="320" y="138"/>
                </a:cxn>
                <a:cxn ang="0">
                  <a:pos x="331" y="160"/>
                </a:cxn>
                <a:cxn ang="0">
                  <a:pos x="352" y="170"/>
                </a:cxn>
                <a:cxn ang="0">
                  <a:pos x="363" y="192"/>
                </a:cxn>
                <a:cxn ang="0">
                  <a:pos x="384" y="202"/>
                </a:cxn>
                <a:cxn ang="0">
                  <a:pos x="395" y="224"/>
                </a:cxn>
                <a:cxn ang="0">
                  <a:pos x="416" y="234"/>
                </a:cxn>
                <a:cxn ang="0">
                  <a:pos x="416" y="256"/>
                </a:cxn>
                <a:cxn ang="0">
                  <a:pos x="427" y="277"/>
                </a:cxn>
              </a:cxnLst>
              <a:rect l="0" t="0" r="r" b="b"/>
              <a:pathLst>
                <a:path w="428" h="278">
                  <a:moveTo>
                    <a:pt x="0" y="0"/>
                  </a:moveTo>
                  <a:lnTo>
                    <a:pt x="21" y="0"/>
                  </a:lnTo>
                  <a:lnTo>
                    <a:pt x="43" y="0"/>
                  </a:lnTo>
                  <a:lnTo>
                    <a:pt x="64" y="10"/>
                  </a:lnTo>
                  <a:lnTo>
                    <a:pt x="96" y="21"/>
                  </a:lnTo>
                  <a:lnTo>
                    <a:pt x="117" y="21"/>
                  </a:lnTo>
                  <a:lnTo>
                    <a:pt x="139" y="21"/>
                  </a:lnTo>
                  <a:lnTo>
                    <a:pt x="160" y="32"/>
                  </a:lnTo>
                  <a:lnTo>
                    <a:pt x="181" y="42"/>
                  </a:lnTo>
                  <a:lnTo>
                    <a:pt x="203" y="53"/>
                  </a:lnTo>
                  <a:lnTo>
                    <a:pt x="224" y="64"/>
                  </a:lnTo>
                  <a:lnTo>
                    <a:pt x="235" y="85"/>
                  </a:lnTo>
                  <a:lnTo>
                    <a:pt x="256" y="96"/>
                  </a:lnTo>
                  <a:lnTo>
                    <a:pt x="277" y="106"/>
                  </a:lnTo>
                  <a:lnTo>
                    <a:pt x="299" y="128"/>
                  </a:lnTo>
                  <a:lnTo>
                    <a:pt x="320" y="138"/>
                  </a:lnTo>
                  <a:lnTo>
                    <a:pt x="331" y="160"/>
                  </a:lnTo>
                  <a:lnTo>
                    <a:pt x="352" y="170"/>
                  </a:lnTo>
                  <a:lnTo>
                    <a:pt x="363" y="192"/>
                  </a:lnTo>
                  <a:lnTo>
                    <a:pt x="384" y="202"/>
                  </a:lnTo>
                  <a:lnTo>
                    <a:pt x="395" y="224"/>
                  </a:lnTo>
                  <a:lnTo>
                    <a:pt x="416" y="234"/>
                  </a:lnTo>
                  <a:lnTo>
                    <a:pt x="416" y="256"/>
                  </a:lnTo>
                  <a:lnTo>
                    <a:pt x="427" y="277"/>
                  </a:lnTo>
                </a:path>
              </a:pathLst>
            </a:custGeom>
            <a:noFill/>
            <a:ln w="50800" cap="rnd" cmpd="sng">
              <a:solidFill>
                <a:srgbClr val="00FF00"/>
              </a:solidFill>
              <a:prstDash val="solid"/>
              <a:round/>
              <a:headEnd type="triangle" w="med" len="med"/>
              <a:tailEnd type="none" w="med" len="med"/>
            </a:ln>
            <a:effectLst>
              <a:outerShdw blurRad="63500" dist="71842" dir="2700000" algn="ctr" rotWithShape="0">
                <a:schemeClr val="bg2">
                  <a:alpha val="74998"/>
                </a:schemeClr>
              </a:outerShdw>
            </a:effectLst>
          </p:spPr>
          <p:txBody>
            <a:bodyPr/>
            <a:lstStyle/>
            <a:p>
              <a:pPr>
                <a:defRPr/>
              </a:pPr>
              <a:endParaRPr lang="en-US">
                <a:latin typeface="Times New Roman" pitchFamily="-112" charset="0"/>
                <a:ea typeface="ＭＳ Ｐゴシック" pitchFamily="-112" charset="-128"/>
                <a:cs typeface="+mn-cs"/>
              </a:endParaRPr>
            </a:p>
          </p:txBody>
        </p:sp>
        <p:sp>
          <p:nvSpPr>
            <p:cNvPr id="235567" name="Freeform 47"/>
            <p:cNvSpPr>
              <a:spLocks/>
            </p:cNvSpPr>
            <p:nvPr/>
          </p:nvSpPr>
          <p:spPr bwMode="auto">
            <a:xfrm>
              <a:off x="4491" y="677"/>
              <a:ext cx="427" cy="321"/>
            </a:xfrm>
            <a:custGeom>
              <a:avLst/>
              <a:gdLst/>
              <a:ahLst/>
              <a:cxnLst>
                <a:cxn ang="0">
                  <a:pos x="0" y="320"/>
                </a:cxn>
                <a:cxn ang="0">
                  <a:pos x="21" y="299"/>
                </a:cxn>
                <a:cxn ang="0">
                  <a:pos x="32" y="278"/>
                </a:cxn>
                <a:cxn ang="0">
                  <a:pos x="42" y="256"/>
                </a:cxn>
                <a:cxn ang="0">
                  <a:pos x="53" y="235"/>
                </a:cxn>
                <a:cxn ang="0">
                  <a:pos x="64" y="214"/>
                </a:cxn>
                <a:cxn ang="0">
                  <a:pos x="85" y="203"/>
                </a:cxn>
                <a:cxn ang="0">
                  <a:pos x="96" y="182"/>
                </a:cxn>
                <a:cxn ang="0">
                  <a:pos x="106" y="160"/>
                </a:cxn>
                <a:cxn ang="0">
                  <a:pos x="128" y="150"/>
                </a:cxn>
                <a:cxn ang="0">
                  <a:pos x="138" y="128"/>
                </a:cxn>
                <a:cxn ang="0">
                  <a:pos x="160" y="107"/>
                </a:cxn>
                <a:cxn ang="0">
                  <a:pos x="181" y="96"/>
                </a:cxn>
                <a:cxn ang="0">
                  <a:pos x="192" y="75"/>
                </a:cxn>
                <a:cxn ang="0">
                  <a:pos x="213" y="75"/>
                </a:cxn>
                <a:cxn ang="0">
                  <a:pos x="234" y="64"/>
                </a:cxn>
                <a:cxn ang="0">
                  <a:pos x="256" y="43"/>
                </a:cxn>
                <a:cxn ang="0">
                  <a:pos x="277" y="32"/>
                </a:cxn>
                <a:cxn ang="0">
                  <a:pos x="298" y="32"/>
                </a:cxn>
                <a:cxn ang="0">
                  <a:pos x="320" y="22"/>
                </a:cxn>
                <a:cxn ang="0">
                  <a:pos x="341" y="11"/>
                </a:cxn>
                <a:cxn ang="0">
                  <a:pos x="362" y="0"/>
                </a:cxn>
                <a:cxn ang="0">
                  <a:pos x="384" y="0"/>
                </a:cxn>
                <a:cxn ang="0">
                  <a:pos x="405" y="0"/>
                </a:cxn>
                <a:cxn ang="0">
                  <a:pos x="426" y="0"/>
                </a:cxn>
              </a:cxnLst>
              <a:rect l="0" t="0" r="r" b="b"/>
              <a:pathLst>
                <a:path w="427" h="321">
                  <a:moveTo>
                    <a:pt x="0" y="320"/>
                  </a:moveTo>
                  <a:lnTo>
                    <a:pt x="21" y="299"/>
                  </a:lnTo>
                  <a:lnTo>
                    <a:pt x="32" y="278"/>
                  </a:lnTo>
                  <a:lnTo>
                    <a:pt x="42" y="256"/>
                  </a:lnTo>
                  <a:lnTo>
                    <a:pt x="53" y="235"/>
                  </a:lnTo>
                  <a:lnTo>
                    <a:pt x="64" y="214"/>
                  </a:lnTo>
                  <a:lnTo>
                    <a:pt x="85" y="203"/>
                  </a:lnTo>
                  <a:lnTo>
                    <a:pt x="96" y="182"/>
                  </a:lnTo>
                  <a:lnTo>
                    <a:pt x="106" y="160"/>
                  </a:lnTo>
                  <a:lnTo>
                    <a:pt x="128" y="150"/>
                  </a:lnTo>
                  <a:lnTo>
                    <a:pt x="138" y="128"/>
                  </a:lnTo>
                  <a:lnTo>
                    <a:pt x="160" y="107"/>
                  </a:lnTo>
                  <a:lnTo>
                    <a:pt x="181" y="96"/>
                  </a:lnTo>
                  <a:lnTo>
                    <a:pt x="192" y="75"/>
                  </a:lnTo>
                  <a:lnTo>
                    <a:pt x="213" y="75"/>
                  </a:lnTo>
                  <a:lnTo>
                    <a:pt x="234" y="64"/>
                  </a:lnTo>
                  <a:lnTo>
                    <a:pt x="256" y="43"/>
                  </a:lnTo>
                  <a:lnTo>
                    <a:pt x="277" y="32"/>
                  </a:lnTo>
                  <a:lnTo>
                    <a:pt x="298" y="32"/>
                  </a:lnTo>
                  <a:lnTo>
                    <a:pt x="320" y="22"/>
                  </a:lnTo>
                  <a:lnTo>
                    <a:pt x="341" y="11"/>
                  </a:lnTo>
                  <a:lnTo>
                    <a:pt x="362" y="0"/>
                  </a:lnTo>
                  <a:lnTo>
                    <a:pt x="384" y="0"/>
                  </a:lnTo>
                  <a:lnTo>
                    <a:pt x="405" y="0"/>
                  </a:lnTo>
                  <a:lnTo>
                    <a:pt x="426" y="0"/>
                  </a:lnTo>
                </a:path>
              </a:pathLst>
            </a:custGeom>
            <a:noFill/>
            <a:ln w="50800" cap="rnd" cmpd="sng">
              <a:solidFill>
                <a:srgbClr val="00FF00"/>
              </a:solidFill>
              <a:prstDash val="solid"/>
              <a:round/>
              <a:headEnd type="none" w="med" len="med"/>
              <a:tailEnd type="triangle" w="med" len="med"/>
            </a:ln>
            <a:effectLst>
              <a:outerShdw blurRad="63500" dist="71842" dir="2700000" algn="ctr" rotWithShape="0">
                <a:schemeClr val="bg2">
                  <a:alpha val="74998"/>
                </a:schemeClr>
              </a:outerShdw>
            </a:effectLst>
          </p:spPr>
          <p:txBody>
            <a:bodyPr/>
            <a:lstStyle/>
            <a:p>
              <a:pPr>
                <a:defRPr/>
              </a:pPr>
              <a:endParaRPr lang="en-US">
                <a:latin typeface="Times New Roman" pitchFamily="-112" charset="0"/>
                <a:ea typeface="ＭＳ Ｐゴシック" pitchFamily="-112" charset="-128"/>
                <a:cs typeface="+mn-cs"/>
              </a:endParaRPr>
            </a:p>
          </p:txBody>
        </p:sp>
        <p:sp>
          <p:nvSpPr>
            <p:cNvPr id="235568" name="Freeform 48"/>
            <p:cNvSpPr>
              <a:spLocks/>
            </p:cNvSpPr>
            <p:nvPr/>
          </p:nvSpPr>
          <p:spPr bwMode="auto">
            <a:xfrm>
              <a:off x="4512" y="1179"/>
              <a:ext cx="545" cy="278"/>
            </a:xfrm>
            <a:custGeom>
              <a:avLst/>
              <a:gdLst/>
              <a:ahLst/>
              <a:cxnLst>
                <a:cxn ang="0">
                  <a:pos x="0" y="0"/>
                </a:cxn>
                <a:cxn ang="0">
                  <a:pos x="11" y="21"/>
                </a:cxn>
                <a:cxn ang="0">
                  <a:pos x="32" y="32"/>
                </a:cxn>
                <a:cxn ang="0">
                  <a:pos x="43" y="53"/>
                </a:cxn>
                <a:cxn ang="0">
                  <a:pos x="53" y="74"/>
                </a:cxn>
                <a:cxn ang="0">
                  <a:pos x="75" y="96"/>
                </a:cxn>
                <a:cxn ang="0">
                  <a:pos x="96" y="106"/>
                </a:cxn>
                <a:cxn ang="0">
                  <a:pos x="107" y="128"/>
                </a:cxn>
                <a:cxn ang="0">
                  <a:pos x="128" y="138"/>
                </a:cxn>
                <a:cxn ang="0">
                  <a:pos x="149" y="160"/>
                </a:cxn>
                <a:cxn ang="0">
                  <a:pos x="171" y="170"/>
                </a:cxn>
                <a:cxn ang="0">
                  <a:pos x="192" y="181"/>
                </a:cxn>
                <a:cxn ang="0">
                  <a:pos x="213" y="192"/>
                </a:cxn>
                <a:cxn ang="0">
                  <a:pos x="235" y="202"/>
                </a:cxn>
                <a:cxn ang="0">
                  <a:pos x="256" y="224"/>
                </a:cxn>
                <a:cxn ang="0">
                  <a:pos x="277" y="224"/>
                </a:cxn>
                <a:cxn ang="0">
                  <a:pos x="299" y="234"/>
                </a:cxn>
                <a:cxn ang="0">
                  <a:pos x="320" y="234"/>
                </a:cxn>
                <a:cxn ang="0">
                  <a:pos x="352" y="256"/>
                </a:cxn>
                <a:cxn ang="0">
                  <a:pos x="384" y="256"/>
                </a:cxn>
                <a:cxn ang="0">
                  <a:pos x="405" y="266"/>
                </a:cxn>
                <a:cxn ang="0">
                  <a:pos x="427" y="266"/>
                </a:cxn>
                <a:cxn ang="0">
                  <a:pos x="448" y="266"/>
                </a:cxn>
                <a:cxn ang="0">
                  <a:pos x="469" y="277"/>
                </a:cxn>
                <a:cxn ang="0">
                  <a:pos x="501" y="277"/>
                </a:cxn>
                <a:cxn ang="0">
                  <a:pos x="523" y="277"/>
                </a:cxn>
                <a:cxn ang="0">
                  <a:pos x="544" y="277"/>
                </a:cxn>
              </a:cxnLst>
              <a:rect l="0" t="0" r="r" b="b"/>
              <a:pathLst>
                <a:path w="545" h="278">
                  <a:moveTo>
                    <a:pt x="0" y="0"/>
                  </a:moveTo>
                  <a:lnTo>
                    <a:pt x="11" y="21"/>
                  </a:lnTo>
                  <a:lnTo>
                    <a:pt x="32" y="32"/>
                  </a:lnTo>
                  <a:lnTo>
                    <a:pt x="43" y="53"/>
                  </a:lnTo>
                  <a:lnTo>
                    <a:pt x="53" y="74"/>
                  </a:lnTo>
                  <a:lnTo>
                    <a:pt x="75" y="96"/>
                  </a:lnTo>
                  <a:lnTo>
                    <a:pt x="96" y="106"/>
                  </a:lnTo>
                  <a:lnTo>
                    <a:pt x="107" y="128"/>
                  </a:lnTo>
                  <a:lnTo>
                    <a:pt x="128" y="138"/>
                  </a:lnTo>
                  <a:lnTo>
                    <a:pt x="149" y="160"/>
                  </a:lnTo>
                  <a:lnTo>
                    <a:pt x="171" y="170"/>
                  </a:lnTo>
                  <a:lnTo>
                    <a:pt x="192" y="181"/>
                  </a:lnTo>
                  <a:lnTo>
                    <a:pt x="213" y="192"/>
                  </a:lnTo>
                  <a:lnTo>
                    <a:pt x="235" y="202"/>
                  </a:lnTo>
                  <a:lnTo>
                    <a:pt x="256" y="224"/>
                  </a:lnTo>
                  <a:lnTo>
                    <a:pt x="277" y="224"/>
                  </a:lnTo>
                  <a:lnTo>
                    <a:pt x="299" y="234"/>
                  </a:lnTo>
                  <a:lnTo>
                    <a:pt x="320" y="234"/>
                  </a:lnTo>
                  <a:lnTo>
                    <a:pt x="352" y="256"/>
                  </a:lnTo>
                  <a:lnTo>
                    <a:pt x="384" y="256"/>
                  </a:lnTo>
                  <a:lnTo>
                    <a:pt x="405" y="266"/>
                  </a:lnTo>
                  <a:lnTo>
                    <a:pt x="427" y="266"/>
                  </a:lnTo>
                  <a:lnTo>
                    <a:pt x="448" y="266"/>
                  </a:lnTo>
                  <a:lnTo>
                    <a:pt x="469" y="277"/>
                  </a:lnTo>
                  <a:lnTo>
                    <a:pt x="501" y="277"/>
                  </a:lnTo>
                  <a:lnTo>
                    <a:pt x="523" y="277"/>
                  </a:lnTo>
                  <a:lnTo>
                    <a:pt x="544" y="277"/>
                  </a:lnTo>
                </a:path>
              </a:pathLst>
            </a:custGeom>
            <a:noFill/>
            <a:ln w="50800" cap="rnd" cmpd="sng">
              <a:solidFill>
                <a:srgbClr val="00FF00"/>
              </a:solidFill>
              <a:prstDash val="solid"/>
              <a:round/>
              <a:headEnd type="none" w="med" len="med"/>
              <a:tailEnd type="triangle" w="med" len="med"/>
            </a:ln>
            <a:effectLst>
              <a:outerShdw blurRad="63500" dist="71842" dir="2700000" algn="ctr" rotWithShape="0">
                <a:schemeClr val="bg2">
                  <a:alpha val="74998"/>
                </a:schemeClr>
              </a:outerShdw>
            </a:effectLst>
          </p:spPr>
          <p:txBody>
            <a:bodyPr/>
            <a:lstStyle/>
            <a:p>
              <a:pPr>
                <a:defRPr/>
              </a:pPr>
              <a:endParaRPr lang="en-US">
                <a:latin typeface="Times New Roman" pitchFamily="-112" charset="0"/>
                <a:ea typeface="ＭＳ Ｐゴシック" pitchFamily="-112" charset="-128"/>
                <a:cs typeface="+mn-cs"/>
              </a:endParaRPr>
            </a:p>
          </p:txBody>
        </p:sp>
        <p:sp>
          <p:nvSpPr>
            <p:cNvPr id="235569" name="Freeform 49"/>
            <p:cNvSpPr>
              <a:spLocks/>
            </p:cNvSpPr>
            <p:nvPr/>
          </p:nvSpPr>
          <p:spPr bwMode="auto">
            <a:xfrm>
              <a:off x="4011" y="1179"/>
              <a:ext cx="417" cy="267"/>
            </a:xfrm>
            <a:custGeom>
              <a:avLst/>
              <a:gdLst/>
              <a:ahLst/>
              <a:cxnLst>
                <a:cxn ang="0">
                  <a:pos x="416" y="0"/>
                </a:cxn>
                <a:cxn ang="0">
                  <a:pos x="405" y="21"/>
                </a:cxn>
                <a:cxn ang="0">
                  <a:pos x="394" y="42"/>
                </a:cxn>
                <a:cxn ang="0">
                  <a:pos x="373" y="64"/>
                </a:cxn>
                <a:cxn ang="0">
                  <a:pos x="362" y="85"/>
                </a:cxn>
                <a:cxn ang="0">
                  <a:pos x="341" y="106"/>
                </a:cxn>
                <a:cxn ang="0">
                  <a:pos x="320" y="117"/>
                </a:cxn>
                <a:cxn ang="0">
                  <a:pos x="309" y="138"/>
                </a:cxn>
                <a:cxn ang="0">
                  <a:pos x="288" y="138"/>
                </a:cxn>
                <a:cxn ang="0">
                  <a:pos x="266" y="160"/>
                </a:cxn>
                <a:cxn ang="0">
                  <a:pos x="245" y="170"/>
                </a:cxn>
                <a:cxn ang="0">
                  <a:pos x="224" y="181"/>
                </a:cxn>
                <a:cxn ang="0">
                  <a:pos x="202" y="202"/>
                </a:cxn>
                <a:cxn ang="0">
                  <a:pos x="181" y="202"/>
                </a:cxn>
                <a:cxn ang="0">
                  <a:pos x="160" y="213"/>
                </a:cxn>
                <a:cxn ang="0">
                  <a:pos x="138" y="224"/>
                </a:cxn>
                <a:cxn ang="0">
                  <a:pos x="117" y="234"/>
                </a:cxn>
                <a:cxn ang="0">
                  <a:pos x="96" y="234"/>
                </a:cxn>
                <a:cxn ang="0">
                  <a:pos x="64" y="256"/>
                </a:cxn>
                <a:cxn ang="0">
                  <a:pos x="42" y="256"/>
                </a:cxn>
                <a:cxn ang="0">
                  <a:pos x="21" y="266"/>
                </a:cxn>
                <a:cxn ang="0">
                  <a:pos x="0" y="266"/>
                </a:cxn>
              </a:cxnLst>
              <a:rect l="0" t="0" r="r" b="b"/>
              <a:pathLst>
                <a:path w="417" h="267">
                  <a:moveTo>
                    <a:pt x="416" y="0"/>
                  </a:moveTo>
                  <a:lnTo>
                    <a:pt x="405" y="21"/>
                  </a:lnTo>
                  <a:lnTo>
                    <a:pt x="394" y="42"/>
                  </a:lnTo>
                  <a:lnTo>
                    <a:pt x="373" y="64"/>
                  </a:lnTo>
                  <a:lnTo>
                    <a:pt x="362" y="85"/>
                  </a:lnTo>
                  <a:lnTo>
                    <a:pt x="341" y="106"/>
                  </a:lnTo>
                  <a:lnTo>
                    <a:pt x="320" y="117"/>
                  </a:lnTo>
                  <a:lnTo>
                    <a:pt x="309" y="138"/>
                  </a:lnTo>
                  <a:lnTo>
                    <a:pt x="288" y="138"/>
                  </a:lnTo>
                  <a:lnTo>
                    <a:pt x="266" y="160"/>
                  </a:lnTo>
                  <a:lnTo>
                    <a:pt x="245" y="170"/>
                  </a:lnTo>
                  <a:lnTo>
                    <a:pt x="224" y="181"/>
                  </a:lnTo>
                  <a:lnTo>
                    <a:pt x="202" y="202"/>
                  </a:lnTo>
                  <a:lnTo>
                    <a:pt x="181" y="202"/>
                  </a:lnTo>
                  <a:lnTo>
                    <a:pt x="160" y="213"/>
                  </a:lnTo>
                  <a:lnTo>
                    <a:pt x="138" y="224"/>
                  </a:lnTo>
                  <a:lnTo>
                    <a:pt x="117" y="234"/>
                  </a:lnTo>
                  <a:lnTo>
                    <a:pt x="96" y="234"/>
                  </a:lnTo>
                  <a:lnTo>
                    <a:pt x="64" y="256"/>
                  </a:lnTo>
                  <a:lnTo>
                    <a:pt x="42" y="256"/>
                  </a:lnTo>
                  <a:lnTo>
                    <a:pt x="21" y="266"/>
                  </a:lnTo>
                  <a:lnTo>
                    <a:pt x="0" y="266"/>
                  </a:lnTo>
                </a:path>
              </a:pathLst>
            </a:custGeom>
            <a:noFill/>
            <a:ln w="50800" cap="rnd" cmpd="sng">
              <a:solidFill>
                <a:srgbClr val="00FF00"/>
              </a:solidFill>
              <a:prstDash val="solid"/>
              <a:round/>
              <a:headEnd type="none" w="med" len="med"/>
              <a:tailEnd type="triangle" w="med" len="med"/>
            </a:ln>
            <a:effectLst>
              <a:outerShdw blurRad="63500" dist="71842" dir="2700000" algn="ctr" rotWithShape="0">
                <a:schemeClr val="bg2">
                  <a:alpha val="74998"/>
                </a:schemeClr>
              </a:outerShdw>
            </a:effectLst>
          </p:spPr>
          <p:txBody>
            <a:bodyPr/>
            <a:lstStyle/>
            <a:p>
              <a:pPr>
                <a:defRPr/>
              </a:pPr>
              <a:endParaRPr lang="en-US">
                <a:latin typeface="Times New Roman" pitchFamily="-112" charset="0"/>
                <a:ea typeface="ＭＳ Ｐゴシック" pitchFamily="-112" charset="-128"/>
                <a:cs typeface="+mn-cs"/>
              </a:endParaRPr>
            </a:p>
          </p:txBody>
        </p:sp>
        <p:sp>
          <p:nvSpPr>
            <p:cNvPr id="235570" name="Freeform 50"/>
            <p:cNvSpPr>
              <a:spLocks/>
            </p:cNvSpPr>
            <p:nvPr/>
          </p:nvSpPr>
          <p:spPr bwMode="auto">
            <a:xfrm>
              <a:off x="4361" y="621"/>
              <a:ext cx="44" cy="214"/>
            </a:xfrm>
            <a:custGeom>
              <a:avLst/>
              <a:gdLst/>
              <a:ahLst/>
              <a:cxnLst>
                <a:cxn ang="0">
                  <a:pos x="43" y="213"/>
                </a:cxn>
                <a:cxn ang="0">
                  <a:pos x="43" y="192"/>
                </a:cxn>
                <a:cxn ang="0">
                  <a:pos x="43" y="171"/>
                </a:cxn>
                <a:cxn ang="0">
                  <a:pos x="43" y="149"/>
                </a:cxn>
                <a:cxn ang="0">
                  <a:pos x="43" y="128"/>
                </a:cxn>
                <a:cxn ang="0">
                  <a:pos x="32" y="107"/>
                </a:cxn>
                <a:cxn ang="0">
                  <a:pos x="32" y="85"/>
                </a:cxn>
                <a:cxn ang="0">
                  <a:pos x="22" y="64"/>
                </a:cxn>
                <a:cxn ang="0">
                  <a:pos x="22" y="43"/>
                </a:cxn>
                <a:cxn ang="0">
                  <a:pos x="11" y="21"/>
                </a:cxn>
                <a:cxn ang="0">
                  <a:pos x="0" y="0"/>
                </a:cxn>
              </a:cxnLst>
              <a:rect l="0" t="0" r="r" b="b"/>
              <a:pathLst>
                <a:path w="44" h="214">
                  <a:moveTo>
                    <a:pt x="43" y="213"/>
                  </a:moveTo>
                  <a:lnTo>
                    <a:pt x="43" y="192"/>
                  </a:lnTo>
                  <a:lnTo>
                    <a:pt x="43" y="171"/>
                  </a:lnTo>
                  <a:lnTo>
                    <a:pt x="43" y="149"/>
                  </a:lnTo>
                  <a:lnTo>
                    <a:pt x="43" y="128"/>
                  </a:lnTo>
                  <a:lnTo>
                    <a:pt x="32" y="107"/>
                  </a:lnTo>
                  <a:lnTo>
                    <a:pt x="32" y="85"/>
                  </a:lnTo>
                  <a:lnTo>
                    <a:pt x="22" y="64"/>
                  </a:lnTo>
                  <a:lnTo>
                    <a:pt x="22" y="43"/>
                  </a:lnTo>
                  <a:lnTo>
                    <a:pt x="11" y="21"/>
                  </a:lnTo>
                  <a:lnTo>
                    <a:pt x="0" y="0"/>
                  </a:lnTo>
                </a:path>
              </a:pathLst>
            </a:custGeom>
            <a:noFill/>
            <a:ln w="50800" cap="rnd" cmpd="sng">
              <a:solidFill>
                <a:srgbClr val="00FF00"/>
              </a:solidFill>
              <a:prstDash val="solid"/>
              <a:round/>
              <a:headEnd type="none" w="med" len="med"/>
              <a:tailEnd type="triangle" w="med" len="med"/>
            </a:ln>
            <a:effectLst>
              <a:outerShdw blurRad="63500" dist="71842" dir="2700000" algn="ctr" rotWithShape="0">
                <a:schemeClr val="bg2">
                  <a:alpha val="74998"/>
                </a:schemeClr>
              </a:outerShdw>
            </a:effectLst>
          </p:spPr>
          <p:txBody>
            <a:bodyPr/>
            <a:lstStyle/>
            <a:p>
              <a:pPr>
                <a:defRPr/>
              </a:pPr>
              <a:endParaRPr lang="en-US">
                <a:latin typeface="Times New Roman" pitchFamily="-112" charset="0"/>
                <a:ea typeface="ＭＳ Ｐゴシック" pitchFamily="-112" charset="-128"/>
                <a:cs typeface="+mn-cs"/>
              </a:endParaRPr>
            </a:p>
          </p:txBody>
        </p:sp>
        <p:sp>
          <p:nvSpPr>
            <p:cNvPr id="235571" name="Freeform 51"/>
            <p:cNvSpPr>
              <a:spLocks/>
            </p:cNvSpPr>
            <p:nvPr/>
          </p:nvSpPr>
          <p:spPr bwMode="auto">
            <a:xfrm>
              <a:off x="5056" y="1029"/>
              <a:ext cx="172" cy="44"/>
            </a:xfrm>
            <a:custGeom>
              <a:avLst/>
              <a:gdLst/>
              <a:ahLst/>
              <a:cxnLst>
                <a:cxn ang="0">
                  <a:pos x="0" y="43"/>
                </a:cxn>
                <a:cxn ang="0">
                  <a:pos x="21" y="43"/>
                </a:cxn>
                <a:cxn ang="0">
                  <a:pos x="43" y="32"/>
                </a:cxn>
                <a:cxn ang="0">
                  <a:pos x="64" y="32"/>
                </a:cxn>
                <a:cxn ang="0">
                  <a:pos x="85" y="22"/>
                </a:cxn>
                <a:cxn ang="0">
                  <a:pos x="107" y="11"/>
                </a:cxn>
                <a:cxn ang="0">
                  <a:pos x="128" y="11"/>
                </a:cxn>
                <a:cxn ang="0">
                  <a:pos x="149" y="0"/>
                </a:cxn>
                <a:cxn ang="0">
                  <a:pos x="171" y="0"/>
                </a:cxn>
              </a:cxnLst>
              <a:rect l="0" t="0" r="r" b="b"/>
              <a:pathLst>
                <a:path w="172" h="44">
                  <a:moveTo>
                    <a:pt x="0" y="43"/>
                  </a:moveTo>
                  <a:lnTo>
                    <a:pt x="21" y="43"/>
                  </a:lnTo>
                  <a:lnTo>
                    <a:pt x="43" y="32"/>
                  </a:lnTo>
                  <a:lnTo>
                    <a:pt x="64" y="32"/>
                  </a:lnTo>
                  <a:lnTo>
                    <a:pt x="85" y="22"/>
                  </a:lnTo>
                  <a:lnTo>
                    <a:pt x="107" y="11"/>
                  </a:lnTo>
                  <a:lnTo>
                    <a:pt x="128" y="11"/>
                  </a:lnTo>
                  <a:lnTo>
                    <a:pt x="149" y="0"/>
                  </a:lnTo>
                  <a:lnTo>
                    <a:pt x="171" y="0"/>
                  </a:lnTo>
                </a:path>
              </a:pathLst>
            </a:custGeom>
            <a:noFill/>
            <a:ln w="50800" cap="rnd" cmpd="sng">
              <a:solidFill>
                <a:srgbClr val="00FF00"/>
              </a:solidFill>
              <a:prstDash val="solid"/>
              <a:round/>
              <a:headEnd type="none" w="med" len="med"/>
              <a:tailEnd type="triangle" w="med" len="med"/>
            </a:ln>
            <a:effectLst>
              <a:outerShdw blurRad="63500" dist="71842" dir="2700000" algn="ctr" rotWithShape="0">
                <a:schemeClr val="bg2">
                  <a:alpha val="74998"/>
                </a:schemeClr>
              </a:outerShdw>
            </a:effectLst>
          </p:spPr>
          <p:txBody>
            <a:bodyPr/>
            <a:lstStyle/>
            <a:p>
              <a:pPr>
                <a:defRPr/>
              </a:pPr>
              <a:endParaRPr lang="en-US">
                <a:latin typeface="Times New Roman" pitchFamily="-112" charset="0"/>
                <a:ea typeface="ＭＳ Ｐゴシック" pitchFamily="-112" charset="-128"/>
                <a:cs typeface="+mn-cs"/>
              </a:endParaRPr>
            </a:p>
          </p:txBody>
        </p:sp>
      </p:grpSp>
      <p:sp>
        <p:nvSpPr>
          <p:cNvPr id="235572" name="Freeform 52"/>
          <p:cNvSpPr>
            <a:spLocks/>
          </p:cNvSpPr>
          <p:nvPr/>
        </p:nvSpPr>
        <p:spPr bwMode="auto">
          <a:xfrm rot="19699669" flipV="1">
            <a:off x="3136900" y="2198688"/>
            <a:ext cx="3862388" cy="996950"/>
          </a:xfrm>
          <a:custGeom>
            <a:avLst/>
            <a:gdLst/>
            <a:ahLst/>
            <a:cxnLst>
              <a:cxn ang="0">
                <a:pos x="11" y="822"/>
              </a:cxn>
              <a:cxn ang="0">
                <a:pos x="53" y="779"/>
              </a:cxn>
              <a:cxn ang="0">
                <a:pos x="85" y="736"/>
              </a:cxn>
              <a:cxn ang="0">
                <a:pos x="139" y="694"/>
              </a:cxn>
              <a:cxn ang="0">
                <a:pos x="181" y="651"/>
              </a:cxn>
              <a:cxn ang="0">
                <a:pos x="224" y="619"/>
              </a:cxn>
              <a:cxn ang="0">
                <a:pos x="267" y="576"/>
              </a:cxn>
              <a:cxn ang="0">
                <a:pos x="309" y="544"/>
              </a:cxn>
              <a:cxn ang="0">
                <a:pos x="352" y="512"/>
              </a:cxn>
              <a:cxn ang="0">
                <a:pos x="405" y="470"/>
              </a:cxn>
              <a:cxn ang="0">
                <a:pos x="448" y="448"/>
              </a:cxn>
              <a:cxn ang="0">
                <a:pos x="491" y="416"/>
              </a:cxn>
              <a:cxn ang="0">
                <a:pos x="533" y="395"/>
              </a:cxn>
              <a:cxn ang="0">
                <a:pos x="576" y="374"/>
              </a:cxn>
              <a:cxn ang="0">
                <a:pos x="629" y="342"/>
              </a:cxn>
              <a:cxn ang="0">
                <a:pos x="704" y="310"/>
              </a:cxn>
              <a:cxn ang="0">
                <a:pos x="757" y="278"/>
              </a:cxn>
              <a:cxn ang="0">
                <a:pos x="821" y="256"/>
              </a:cxn>
              <a:cxn ang="0">
                <a:pos x="875" y="235"/>
              </a:cxn>
              <a:cxn ang="0">
                <a:pos x="917" y="214"/>
              </a:cxn>
              <a:cxn ang="0">
                <a:pos x="971" y="192"/>
              </a:cxn>
              <a:cxn ang="0">
                <a:pos x="1024" y="171"/>
              </a:cxn>
              <a:cxn ang="0">
                <a:pos x="1067" y="160"/>
              </a:cxn>
              <a:cxn ang="0">
                <a:pos x="1120" y="139"/>
              </a:cxn>
              <a:cxn ang="0">
                <a:pos x="1173" y="128"/>
              </a:cxn>
              <a:cxn ang="0">
                <a:pos x="1216" y="107"/>
              </a:cxn>
              <a:cxn ang="0">
                <a:pos x="1269" y="96"/>
              </a:cxn>
              <a:cxn ang="0">
                <a:pos x="1312" y="86"/>
              </a:cxn>
              <a:cxn ang="0">
                <a:pos x="1365" y="75"/>
              </a:cxn>
              <a:cxn ang="0">
                <a:pos x="1419" y="64"/>
              </a:cxn>
              <a:cxn ang="0">
                <a:pos x="1461" y="54"/>
              </a:cxn>
              <a:cxn ang="0">
                <a:pos x="1525" y="54"/>
              </a:cxn>
              <a:cxn ang="0">
                <a:pos x="1568" y="43"/>
              </a:cxn>
              <a:cxn ang="0">
                <a:pos x="1632" y="32"/>
              </a:cxn>
              <a:cxn ang="0">
                <a:pos x="1685" y="32"/>
              </a:cxn>
              <a:cxn ang="0">
                <a:pos x="1739" y="22"/>
              </a:cxn>
              <a:cxn ang="0">
                <a:pos x="1781" y="11"/>
              </a:cxn>
              <a:cxn ang="0">
                <a:pos x="1824" y="11"/>
              </a:cxn>
              <a:cxn ang="0">
                <a:pos x="1888" y="11"/>
              </a:cxn>
              <a:cxn ang="0">
                <a:pos x="1941" y="0"/>
              </a:cxn>
              <a:cxn ang="0">
                <a:pos x="1995" y="0"/>
              </a:cxn>
              <a:cxn ang="0">
                <a:pos x="2037" y="0"/>
              </a:cxn>
              <a:cxn ang="0">
                <a:pos x="2101" y="11"/>
              </a:cxn>
              <a:cxn ang="0">
                <a:pos x="2165" y="11"/>
              </a:cxn>
              <a:cxn ang="0">
                <a:pos x="2208" y="22"/>
              </a:cxn>
              <a:cxn ang="0">
                <a:pos x="2251" y="22"/>
              </a:cxn>
              <a:cxn ang="0">
                <a:pos x="2315" y="32"/>
              </a:cxn>
              <a:cxn ang="0">
                <a:pos x="2357" y="32"/>
              </a:cxn>
              <a:cxn ang="0">
                <a:pos x="2411" y="43"/>
              </a:cxn>
            </a:cxnLst>
            <a:rect l="0" t="0" r="r" b="b"/>
            <a:pathLst>
              <a:path w="2433" h="844">
                <a:moveTo>
                  <a:pt x="0" y="843"/>
                </a:moveTo>
                <a:lnTo>
                  <a:pt x="11" y="822"/>
                </a:lnTo>
                <a:lnTo>
                  <a:pt x="32" y="800"/>
                </a:lnTo>
                <a:lnTo>
                  <a:pt x="53" y="779"/>
                </a:lnTo>
                <a:lnTo>
                  <a:pt x="64" y="758"/>
                </a:lnTo>
                <a:lnTo>
                  <a:pt x="85" y="736"/>
                </a:lnTo>
                <a:lnTo>
                  <a:pt x="107" y="715"/>
                </a:lnTo>
                <a:lnTo>
                  <a:pt x="139" y="694"/>
                </a:lnTo>
                <a:lnTo>
                  <a:pt x="160" y="662"/>
                </a:lnTo>
                <a:lnTo>
                  <a:pt x="181" y="651"/>
                </a:lnTo>
                <a:lnTo>
                  <a:pt x="203" y="640"/>
                </a:lnTo>
                <a:lnTo>
                  <a:pt x="224" y="619"/>
                </a:lnTo>
                <a:lnTo>
                  <a:pt x="245" y="598"/>
                </a:lnTo>
                <a:lnTo>
                  <a:pt x="267" y="576"/>
                </a:lnTo>
                <a:lnTo>
                  <a:pt x="288" y="566"/>
                </a:lnTo>
                <a:lnTo>
                  <a:pt x="309" y="544"/>
                </a:lnTo>
                <a:lnTo>
                  <a:pt x="331" y="523"/>
                </a:lnTo>
                <a:lnTo>
                  <a:pt x="352" y="512"/>
                </a:lnTo>
                <a:lnTo>
                  <a:pt x="384" y="491"/>
                </a:lnTo>
                <a:lnTo>
                  <a:pt x="405" y="470"/>
                </a:lnTo>
                <a:lnTo>
                  <a:pt x="427" y="459"/>
                </a:lnTo>
                <a:lnTo>
                  <a:pt x="448" y="448"/>
                </a:lnTo>
                <a:lnTo>
                  <a:pt x="469" y="438"/>
                </a:lnTo>
                <a:lnTo>
                  <a:pt x="491" y="416"/>
                </a:lnTo>
                <a:lnTo>
                  <a:pt x="512" y="406"/>
                </a:lnTo>
                <a:lnTo>
                  <a:pt x="533" y="395"/>
                </a:lnTo>
                <a:lnTo>
                  <a:pt x="555" y="384"/>
                </a:lnTo>
                <a:lnTo>
                  <a:pt x="576" y="374"/>
                </a:lnTo>
                <a:lnTo>
                  <a:pt x="608" y="352"/>
                </a:lnTo>
                <a:lnTo>
                  <a:pt x="629" y="342"/>
                </a:lnTo>
                <a:lnTo>
                  <a:pt x="661" y="320"/>
                </a:lnTo>
                <a:lnTo>
                  <a:pt x="704" y="310"/>
                </a:lnTo>
                <a:lnTo>
                  <a:pt x="725" y="299"/>
                </a:lnTo>
                <a:lnTo>
                  <a:pt x="757" y="278"/>
                </a:lnTo>
                <a:lnTo>
                  <a:pt x="789" y="267"/>
                </a:lnTo>
                <a:lnTo>
                  <a:pt x="821" y="256"/>
                </a:lnTo>
                <a:lnTo>
                  <a:pt x="843" y="235"/>
                </a:lnTo>
                <a:lnTo>
                  <a:pt x="875" y="235"/>
                </a:lnTo>
                <a:lnTo>
                  <a:pt x="896" y="224"/>
                </a:lnTo>
                <a:lnTo>
                  <a:pt x="917" y="214"/>
                </a:lnTo>
                <a:lnTo>
                  <a:pt x="949" y="203"/>
                </a:lnTo>
                <a:lnTo>
                  <a:pt x="971" y="192"/>
                </a:lnTo>
                <a:lnTo>
                  <a:pt x="1003" y="182"/>
                </a:lnTo>
                <a:lnTo>
                  <a:pt x="1024" y="171"/>
                </a:lnTo>
                <a:lnTo>
                  <a:pt x="1045" y="160"/>
                </a:lnTo>
                <a:lnTo>
                  <a:pt x="1067" y="160"/>
                </a:lnTo>
                <a:lnTo>
                  <a:pt x="1088" y="160"/>
                </a:lnTo>
                <a:lnTo>
                  <a:pt x="1120" y="139"/>
                </a:lnTo>
                <a:lnTo>
                  <a:pt x="1152" y="128"/>
                </a:lnTo>
                <a:lnTo>
                  <a:pt x="1173" y="128"/>
                </a:lnTo>
                <a:lnTo>
                  <a:pt x="1195" y="118"/>
                </a:lnTo>
                <a:lnTo>
                  <a:pt x="1216" y="107"/>
                </a:lnTo>
                <a:lnTo>
                  <a:pt x="1237" y="107"/>
                </a:lnTo>
                <a:lnTo>
                  <a:pt x="1269" y="96"/>
                </a:lnTo>
                <a:lnTo>
                  <a:pt x="1291" y="86"/>
                </a:lnTo>
                <a:lnTo>
                  <a:pt x="1312" y="86"/>
                </a:lnTo>
                <a:lnTo>
                  <a:pt x="1344" y="86"/>
                </a:lnTo>
                <a:lnTo>
                  <a:pt x="1365" y="75"/>
                </a:lnTo>
                <a:lnTo>
                  <a:pt x="1397" y="64"/>
                </a:lnTo>
                <a:lnTo>
                  <a:pt x="1419" y="64"/>
                </a:lnTo>
                <a:lnTo>
                  <a:pt x="1440" y="64"/>
                </a:lnTo>
                <a:lnTo>
                  <a:pt x="1461" y="54"/>
                </a:lnTo>
                <a:lnTo>
                  <a:pt x="1493" y="54"/>
                </a:lnTo>
                <a:lnTo>
                  <a:pt x="1525" y="54"/>
                </a:lnTo>
                <a:lnTo>
                  <a:pt x="1547" y="43"/>
                </a:lnTo>
                <a:lnTo>
                  <a:pt x="1568" y="43"/>
                </a:lnTo>
                <a:lnTo>
                  <a:pt x="1589" y="43"/>
                </a:lnTo>
                <a:lnTo>
                  <a:pt x="1632" y="32"/>
                </a:lnTo>
                <a:lnTo>
                  <a:pt x="1653" y="32"/>
                </a:lnTo>
                <a:lnTo>
                  <a:pt x="1685" y="32"/>
                </a:lnTo>
                <a:lnTo>
                  <a:pt x="1707" y="22"/>
                </a:lnTo>
                <a:lnTo>
                  <a:pt x="1739" y="22"/>
                </a:lnTo>
                <a:lnTo>
                  <a:pt x="1760" y="22"/>
                </a:lnTo>
                <a:lnTo>
                  <a:pt x="1781" y="11"/>
                </a:lnTo>
                <a:lnTo>
                  <a:pt x="1803" y="11"/>
                </a:lnTo>
                <a:lnTo>
                  <a:pt x="1824" y="11"/>
                </a:lnTo>
                <a:lnTo>
                  <a:pt x="1856" y="11"/>
                </a:lnTo>
                <a:lnTo>
                  <a:pt x="1888" y="11"/>
                </a:lnTo>
                <a:lnTo>
                  <a:pt x="1920" y="0"/>
                </a:lnTo>
                <a:lnTo>
                  <a:pt x="1941" y="0"/>
                </a:lnTo>
                <a:lnTo>
                  <a:pt x="1973" y="0"/>
                </a:lnTo>
                <a:lnTo>
                  <a:pt x="1995" y="0"/>
                </a:lnTo>
                <a:lnTo>
                  <a:pt x="2016" y="0"/>
                </a:lnTo>
                <a:lnTo>
                  <a:pt x="2037" y="0"/>
                </a:lnTo>
                <a:lnTo>
                  <a:pt x="2069" y="0"/>
                </a:lnTo>
                <a:lnTo>
                  <a:pt x="2101" y="11"/>
                </a:lnTo>
                <a:lnTo>
                  <a:pt x="2133" y="11"/>
                </a:lnTo>
                <a:lnTo>
                  <a:pt x="2165" y="11"/>
                </a:lnTo>
                <a:lnTo>
                  <a:pt x="2187" y="11"/>
                </a:lnTo>
                <a:lnTo>
                  <a:pt x="2208" y="22"/>
                </a:lnTo>
                <a:lnTo>
                  <a:pt x="2229" y="22"/>
                </a:lnTo>
                <a:lnTo>
                  <a:pt x="2251" y="22"/>
                </a:lnTo>
                <a:lnTo>
                  <a:pt x="2283" y="32"/>
                </a:lnTo>
                <a:lnTo>
                  <a:pt x="2315" y="32"/>
                </a:lnTo>
                <a:lnTo>
                  <a:pt x="2336" y="32"/>
                </a:lnTo>
                <a:lnTo>
                  <a:pt x="2357" y="32"/>
                </a:lnTo>
                <a:lnTo>
                  <a:pt x="2379" y="43"/>
                </a:lnTo>
                <a:lnTo>
                  <a:pt x="2411" y="43"/>
                </a:lnTo>
                <a:lnTo>
                  <a:pt x="2432" y="43"/>
                </a:lnTo>
              </a:path>
            </a:pathLst>
          </a:custGeom>
          <a:noFill/>
          <a:ln w="50800" cap="rnd" cmpd="sng">
            <a:solidFill>
              <a:srgbClr val="FF3300"/>
            </a:solidFill>
            <a:prstDash val="solid"/>
            <a:round/>
            <a:headEnd type="arrow" w="med" len="med"/>
            <a:tailEnd type="none" w="med" len="med"/>
          </a:ln>
          <a:effectLst>
            <a:outerShdw blurRad="63500" dist="71842" dir="2700000" algn="ctr" rotWithShape="0">
              <a:schemeClr val="bg2">
                <a:alpha val="74998"/>
              </a:schemeClr>
            </a:outerShdw>
          </a:effectLst>
        </p:spPr>
        <p:txBody>
          <a:bodyPr/>
          <a:lstStyle/>
          <a:p>
            <a:pPr>
              <a:defRPr/>
            </a:pPr>
            <a:endParaRPr lang="en-US">
              <a:latin typeface="Times New Roman" pitchFamily="-112" charset="0"/>
              <a:ea typeface="ＭＳ Ｐゴシック" pitchFamily="-112" charset="-128"/>
              <a:cs typeface="+mn-cs"/>
            </a:endParaRPr>
          </a:p>
        </p:txBody>
      </p:sp>
      <p:sp>
        <p:nvSpPr>
          <p:cNvPr id="235573" name="Freeform 53"/>
          <p:cNvSpPr>
            <a:spLocks/>
          </p:cNvSpPr>
          <p:nvPr/>
        </p:nvSpPr>
        <p:spPr bwMode="auto">
          <a:xfrm>
            <a:off x="3116263" y="2209800"/>
            <a:ext cx="2524125" cy="1000125"/>
          </a:xfrm>
          <a:custGeom>
            <a:avLst/>
            <a:gdLst/>
            <a:ahLst/>
            <a:cxnLst>
              <a:cxn ang="0">
                <a:pos x="10" y="608"/>
              </a:cxn>
              <a:cxn ang="0">
                <a:pos x="21" y="565"/>
              </a:cxn>
              <a:cxn ang="0">
                <a:pos x="32" y="523"/>
              </a:cxn>
              <a:cxn ang="0">
                <a:pos x="32" y="480"/>
              </a:cxn>
              <a:cxn ang="0">
                <a:pos x="21" y="427"/>
              </a:cxn>
              <a:cxn ang="0">
                <a:pos x="21" y="384"/>
              </a:cxn>
              <a:cxn ang="0">
                <a:pos x="21" y="320"/>
              </a:cxn>
              <a:cxn ang="0">
                <a:pos x="32" y="277"/>
              </a:cxn>
              <a:cxn ang="0">
                <a:pos x="42" y="235"/>
              </a:cxn>
              <a:cxn ang="0">
                <a:pos x="74" y="181"/>
              </a:cxn>
              <a:cxn ang="0">
                <a:pos x="106" y="149"/>
              </a:cxn>
              <a:cxn ang="0">
                <a:pos x="138" y="117"/>
              </a:cxn>
              <a:cxn ang="0">
                <a:pos x="181" y="96"/>
              </a:cxn>
              <a:cxn ang="0">
                <a:pos x="224" y="85"/>
              </a:cxn>
              <a:cxn ang="0">
                <a:pos x="266" y="75"/>
              </a:cxn>
              <a:cxn ang="0">
                <a:pos x="309" y="75"/>
              </a:cxn>
              <a:cxn ang="0">
                <a:pos x="352" y="75"/>
              </a:cxn>
              <a:cxn ang="0">
                <a:pos x="394" y="75"/>
              </a:cxn>
              <a:cxn ang="0">
                <a:pos x="448" y="75"/>
              </a:cxn>
              <a:cxn ang="0">
                <a:pos x="490" y="75"/>
              </a:cxn>
              <a:cxn ang="0">
                <a:pos x="544" y="64"/>
              </a:cxn>
              <a:cxn ang="0">
                <a:pos x="586" y="64"/>
              </a:cxn>
              <a:cxn ang="0">
                <a:pos x="640" y="43"/>
              </a:cxn>
              <a:cxn ang="0">
                <a:pos x="682" y="32"/>
              </a:cxn>
              <a:cxn ang="0">
                <a:pos x="725" y="21"/>
              </a:cxn>
              <a:cxn ang="0">
                <a:pos x="768" y="0"/>
              </a:cxn>
              <a:cxn ang="0">
                <a:pos x="810" y="0"/>
              </a:cxn>
              <a:cxn ang="0">
                <a:pos x="853" y="0"/>
              </a:cxn>
              <a:cxn ang="0">
                <a:pos x="896" y="0"/>
              </a:cxn>
              <a:cxn ang="0">
                <a:pos x="938" y="0"/>
              </a:cxn>
              <a:cxn ang="0">
                <a:pos x="992" y="11"/>
              </a:cxn>
              <a:cxn ang="0">
                <a:pos x="1034" y="21"/>
              </a:cxn>
              <a:cxn ang="0">
                <a:pos x="1077" y="43"/>
              </a:cxn>
              <a:cxn ang="0">
                <a:pos x="1120" y="53"/>
              </a:cxn>
              <a:cxn ang="0">
                <a:pos x="1162" y="85"/>
              </a:cxn>
              <a:cxn ang="0">
                <a:pos x="1205" y="107"/>
              </a:cxn>
              <a:cxn ang="0">
                <a:pos x="1237" y="139"/>
              </a:cxn>
              <a:cxn ang="0">
                <a:pos x="1269" y="181"/>
              </a:cxn>
              <a:cxn ang="0">
                <a:pos x="1301" y="213"/>
              </a:cxn>
              <a:cxn ang="0">
                <a:pos x="1344" y="256"/>
              </a:cxn>
              <a:cxn ang="0">
                <a:pos x="1376" y="299"/>
              </a:cxn>
              <a:cxn ang="0">
                <a:pos x="1397" y="341"/>
              </a:cxn>
              <a:cxn ang="0">
                <a:pos x="1429" y="384"/>
              </a:cxn>
              <a:cxn ang="0">
                <a:pos x="1461" y="416"/>
              </a:cxn>
              <a:cxn ang="0">
                <a:pos x="1504" y="459"/>
              </a:cxn>
              <a:cxn ang="0">
                <a:pos x="1546" y="491"/>
              </a:cxn>
              <a:cxn ang="0">
                <a:pos x="1589" y="512"/>
              </a:cxn>
            </a:cxnLst>
            <a:rect l="0" t="0" r="r" b="b"/>
            <a:pathLst>
              <a:path w="1590" h="630">
                <a:moveTo>
                  <a:pt x="0" y="629"/>
                </a:moveTo>
                <a:lnTo>
                  <a:pt x="10" y="608"/>
                </a:lnTo>
                <a:lnTo>
                  <a:pt x="21" y="587"/>
                </a:lnTo>
                <a:lnTo>
                  <a:pt x="21" y="565"/>
                </a:lnTo>
                <a:lnTo>
                  <a:pt x="32" y="544"/>
                </a:lnTo>
                <a:lnTo>
                  <a:pt x="32" y="523"/>
                </a:lnTo>
                <a:lnTo>
                  <a:pt x="32" y="501"/>
                </a:lnTo>
                <a:lnTo>
                  <a:pt x="32" y="480"/>
                </a:lnTo>
                <a:lnTo>
                  <a:pt x="32" y="448"/>
                </a:lnTo>
                <a:lnTo>
                  <a:pt x="21" y="427"/>
                </a:lnTo>
                <a:lnTo>
                  <a:pt x="21" y="405"/>
                </a:lnTo>
                <a:lnTo>
                  <a:pt x="21" y="384"/>
                </a:lnTo>
                <a:lnTo>
                  <a:pt x="10" y="352"/>
                </a:lnTo>
                <a:lnTo>
                  <a:pt x="21" y="320"/>
                </a:lnTo>
                <a:lnTo>
                  <a:pt x="32" y="299"/>
                </a:lnTo>
                <a:lnTo>
                  <a:pt x="32" y="277"/>
                </a:lnTo>
                <a:lnTo>
                  <a:pt x="32" y="256"/>
                </a:lnTo>
                <a:lnTo>
                  <a:pt x="42" y="235"/>
                </a:lnTo>
                <a:lnTo>
                  <a:pt x="64" y="203"/>
                </a:lnTo>
                <a:lnTo>
                  <a:pt x="74" y="181"/>
                </a:lnTo>
                <a:lnTo>
                  <a:pt x="85" y="160"/>
                </a:lnTo>
                <a:lnTo>
                  <a:pt x="106" y="149"/>
                </a:lnTo>
                <a:lnTo>
                  <a:pt x="117" y="128"/>
                </a:lnTo>
                <a:lnTo>
                  <a:pt x="138" y="117"/>
                </a:lnTo>
                <a:lnTo>
                  <a:pt x="160" y="107"/>
                </a:lnTo>
                <a:lnTo>
                  <a:pt x="181" y="96"/>
                </a:lnTo>
                <a:lnTo>
                  <a:pt x="202" y="85"/>
                </a:lnTo>
                <a:lnTo>
                  <a:pt x="224" y="85"/>
                </a:lnTo>
                <a:lnTo>
                  <a:pt x="245" y="75"/>
                </a:lnTo>
                <a:lnTo>
                  <a:pt x="266" y="75"/>
                </a:lnTo>
                <a:lnTo>
                  <a:pt x="288" y="75"/>
                </a:lnTo>
                <a:lnTo>
                  <a:pt x="309" y="75"/>
                </a:lnTo>
                <a:lnTo>
                  <a:pt x="330" y="75"/>
                </a:lnTo>
                <a:lnTo>
                  <a:pt x="352" y="75"/>
                </a:lnTo>
                <a:lnTo>
                  <a:pt x="373" y="75"/>
                </a:lnTo>
                <a:lnTo>
                  <a:pt x="394" y="75"/>
                </a:lnTo>
                <a:lnTo>
                  <a:pt x="416" y="75"/>
                </a:lnTo>
                <a:lnTo>
                  <a:pt x="448" y="75"/>
                </a:lnTo>
                <a:lnTo>
                  <a:pt x="469" y="75"/>
                </a:lnTo>
                <a:lnTo>
                  <a:pt x="490" y="75"/>
                </a:lnTo>
                <a:lnTo>
                  <a:pt x="512" y="64"/>
                </a:lnTo>
                <a:lnTo>
                  <a:pt x="544" y="64"/>
                </a:lnTo>
                <a:lnTo>
                  <a:pt x="565" y="64"/>
                </a:lnTo>
                <a:lnTo>
                  <a:pt x="586" y="64"/>
                </a:lnTo>
                <a:lnTo>
                  <a:pt x="608" y="53"/>
                </a:lnTo>
                <a:lnTo>
                  <a:pt x="640" y="43"/>
                </a:lnTo>
                <a:lnTo>
                  <a:pt x="661" y="43"/>
                </a:lnTo>
                <a:lnTo>
                  <a:pt x="682" y="32"/>
                </a:lnTo>
                <a:lnTo>
                  <a:pt x="704" y="21"/>
                </a:lnTo>
                <a:lnTo>
                  <a:pt x="725" y="21"/>
                </a:lnTo>
                <a:lnTo>
                  <a:pt x="746" y="11"/>
                </a:lnTo>
                <a:lnTo>
                  <a:pt x="768" y="0"/>
                </a:lnTo>
                <a:lnTo>
                  <a:pt x="789" y="0"/>
                </a:lnTo>
                <a:lnTo>
                  <a:pt x="810" y="0"/>
                </a:lnTo>
                <a:lnTo>
                  <a:pt x="832" y="0"/>
                </a:lnTo>
                <a:lnTo>
                  <a:pt x="853" y="0"/>
                </a:lnTo>
                <a:lnTo>
                  <a:pt x="874" y="0"/>
                </a:lnTo>
                <a:lnTo>
                  <a:pt x="896" y="0"/>
                </a:lnTo>
                <a:lnTo>
                  <a:pt x="917" y="0"/>
                </a:lnTo>
                <a:lnTo>
                  <a:pt x="938" y="0"/>
                </a:lnTo>
                <a:lnTo>
                  <a:pt x="960" y="0"/>
                </a:lnTo>
                <a:lnTo>
                  <a:pt x="992" y="11"/>
                </a:lnTo>
                <a:lnTo>
                  <a:pt x="1013" y="11"/>
                </a:lnTo>
                <a:lnTo>
                  <a:pt x="1034" y="21"/>
                </a:lnTo>
                <a:lnTo>
                  <a:pt x="1056" y="32"/>
                </a:lnTo>
                <a:lnTo>
                  <a:pt x="1077" y="43"/>
                </a:lnTo>
                <a:lnTo>
                  <a:pt x="1098" y="53"/>
                </a:lnTo>
                <a:lnTo>
                  <a:pt x="1120" y="53"/>
                </a:lnTo>
                <a:lnTo>
                  <a:pt x="1141" y="75"/>
                </a:lnTo>
                <a:lnTo>
                  <a:pt x="1162" y="85"/>
                </a:lnTo>
                <a:lnTo>
                  <a:pt x="1184" y="96"/>
                </a:lnTo>
                <a:lnTo>
                  <a:pt x="1205" y="107"/>
                </a:lnTo>
                <a:lnTo>
                  <a:pt x="1216" y="128"/>
                </a:lnTo>
                <a:lnTo>
                  <a:pt x="1237" y="139"/>
                </a:lnTo>
                <a:lnTo>
                  <a:pt x="1248" y="160"/>
                </a:lnTo>
                <a:lnTo>
                  <a:pt x="1269" y="181"/>
                </a:lnTo>
                <a:lnTo>
                  <a:pt x="1290" y="192"/>
                </a:lnTo>
                <a:lnTo>
                  <a:pt x="1301" y="213"/>
                </a:lnTo>
                <a:lnTo>
                  <a:pt x="1322" y="235"/>
                </a:lnTo>
                <a:lnTo>
                  <a:pt x="1344" y="256"/>
                </a:lnTo>
                <a:lnTo>
                  <a:pt x="1354" y="277"/>
                </a:lnTo>
                <a:lnTo>
                  <a:pt x="1376" y="299"/>
                </a:lnTo>
                <a:lnTo>
                  <a:pt x="1386" y="320"/>
                </a:lnTo>
                <a:lnTo>
                  <a:pt x="1397" y="341"/>
                </a:lnTo>
                <a:lnTo>
                  <a:pt x="1418" y="352"/>
                </a:lnTo>
                <a:lnTo>
                  <a:pt x="1429" y="384"/>
                </a:lnTo>
                <a:lnTo>
                  <a:pt x="1450" y="395"/>
                </a:lnTo>
                <a:lnTo>
                  <a:pt x="1461" y="416"/>
                </a:lnTo>
                <a:lnTo>
                  <a:pt x="1482" y="437"/>
                </a:lnTo>
                <a:lnTo>
                  <a:pt x="1504" y="459"/>
                </a:lnTo>
                <a:lnTo>
                  <a:pt x="1525" y="480"/>
                </a:lnTo>
                <a:lnTo>
                  <a:pt x="1546" y="491"/>
                </a:lnTo>
                <a:lnTo>
                  <a:pt x="1568" y="501"/>
                </a:lnTo>
                <a:lnTo>
                  <a:pt x="1589" y="512"/>
                </a:lnTo>
              </a:path>
            </a:pathLst>
          </a:custGeom>
          <a:noFill/>
          <a:ln w="50800" cap="rnd" cmpd="sng">
            <a:solidFill>
              <a:srgbClr val="00FFCC"/>
            </a:solidFill>
            <a:prstDash val="solid"/>
            <a:round/>
            <a:headEnd type="none" w="med" len="med"/>
            <a:tailEnd type="arrow" w="med" len="med"/>
          </a:ln>
          <a:effectLst>
            <a:outerShdw blurRad="63500" dist="81320" dir="3080412" algn="ctr" rotWithShape="0">
              <a:schemeClr val="bg2">
                <a:alpha val="74998"/>
              </a:schemeClr>
            </a:outerShdw>
          </a:effectLst>
        </p:spPr>
        <p:txBody>
          <a:bodyPr/>
          <a:lstStyle/>
          <a:p>
            <a:pPr>
              <a:defRPr/>
            </a:pPr>
            <a:endParaRPr lang="en-US">
              <a:latin typeface="Times New Roman" pitchFamily="-112" charset="0"/>
              <a:ea typeface="ＭＳ Ｐゴシック" pitchFamily="-112" charset="-128"/>
              <a:cs typeface="+mn-cs"/>
            </a:endParaRPr>
          </a:p>
        </p:txBody>
      </p:sp>
      <p:sp>
        <p:nvSpPr>
          <p:cNvPr id="235574" name="Freeform 54"/>
          <p:cNvSpPr>
            <a:spLocks/>
          </p:cNvSpPr>
          <p:nvPr/>
        </p:nvSpPr>
        <p:spPr bwMode="auto">
          <a:xfrm>
            <a:off x="2852738" y="1804988"/>
            <a:ext cx="2844800" cy="1460500"/>
          </a:xfrm>
          <a:custGeom>
            <a:avLst/>
            <a:gdLst/>
            <a:ahLst/>
            <a:cxnLst>
              <a:cxn ang="0">
                <a:pos x="1792" y="848"/>
              </a:cxn>
              <a:cxn ang="0">
                <a:pos x="1744" y="680"/>
              </a:cxn>
              <a:cxn ang="0">
                <a:pos x="1696" y="608"/>
              </a:cxn>
              <a:cxn ang="0">
                <a:pos x="1640" y="552"/>
              </a:cxn>
              <a:cxn ang="0">
                <a:pos x="1544" y="432"/>
              </a:cxn>
              <a:cxn ang="0">
                <a:pos x="1392" y="216"/>
              </a:cxn>
              <a:cxn ang="0">
                <a:pos x="1328" y="160"/>
              </a:cxn>
              <a:cxn ang="0">
                <a:pos x="1144" y="80"/>
              </a:cxn>
              <a:cxn ang="0">
                <a:pos x="992" y="24"/>
              </a:cxn>
              <a:cxn ang="0">
                <a:pos x="816" y="0"/>
              </a:cxn>
              <a:cxn ang="0">
                <a:pos x="576" y="32"/>
              </a:cxn>
              <a:cxn ang="0">
                <a:pos x="496" y="64"/>
              </a:cxn>
              <a:cxn ang="0">
                <a:pos x="296" y="160"/>
              </a:cxn>
              <a:cxn ang="0">
                <a:pos x="192" y="296"/>
              </a:cxn>
              <a:cxn ang="0">
                <a:pos x="136" y="376"/>
              </a:cxn>
              <a:cxn ang="0">
                <a:pos x="88" y="528"/>
              </a:cxn>
              <a:cxn ang="0">
                <a:pos x="72" y="584"/>
              </a:cxn>
              <a:cxn ang="0">
                <a:pos x="0" y="744"/>
              </a:cxn>
              <a:cxn ang="0">
                <a:pos x="8" y="816"/>
              </a:cxn>
              <a:cxn ang="0">
                <a:pos x="96" y="920"/>
              </a:cxn>
            </a:cxnLst>
            <a:rect l="0" t="0" r="r" b="b"/>
            <a:pathLst>
              <a:path w="1792" h="920">
                <a:moveTo>
                  <a:pt x="1792" y="848"/>
                </a:moveTo>
                <a:cubicBezTo>
                  <a:pt x="1758" y="798"/>
                  <a:pt x="1778" y="731"/>
                  <a:pt x="1744" y="680"/>
                </a:cubicBezTo>
                <a:cubicBezTo>
                  <a:pt x="1728" y="656"/>
                  <a:pt x="1716" y="628"/>
                  <a:pt x="1696" y="608"/>
                </a:cubicBezTo>
                <a:cubicBezTo>
                  <a:pt x="1677" y="589"/>
                  <a:pt x="1654" y="573"/>
                  <a:pt x="1640" y="552"/>
                </a:cubicBezTo>
                <a:cubicBezTo>
                  <a:pt x="1612" y="510"/>
                  <a:pt x="1579" y="467"/>
                  <a:pt x="1544" y="432"/>
                </a:cubicBezTo>
                <a:cubicBezTo>
                  <a:pt x="1515" y="345"/>
                  <a:pt x="1459" y="274"/>
                  <a:pt x="1392" y="216"/>
                </a:cubicBezTo>
                <a:cubicBezTo>
                  <a:pt x="1361" y="189"/>
                  <a:pt x="1362" y="179"/>
                  <a:pt x="1328" y="160"/>
                </a:cubicBezTo>
                <a:cubicBezTo>
                  <a:pt x="1270" y="127"/>
                  <a:pt x="1203" y="107"/>
                  <a:pt x="1144" y="80"/>
                </a:cubicBezTo>
                <a:cubicBezTo>
                  <a:pt x="1093" y="56"/>
                  <a:pt x="1048" y="33"/>
                  <a:pt x="992" y="24"/>
                </a:cubicBezTo>
                <a:cubicBezTo>
                  <a:pt x="933" y="14"/>
                  <a:pt x="874" y="8"/>
                  <a:pt x="816" y="0"/>
                </a:cubicBezTo>
                <a:cubicBezTo>
                  <a:pt x="733" y="6"/>
                  <a:pt x="657" y="18"/>
                  <a:pt x="576" y="32"/>
                </a:cubicBezTo>
                <a:cubicBezTo>
                  <a:pt x="548" y="50"/>
                  <a:pt x="527" y="56"/>
                  <a:pt x="496" y="64"/>
                </a:cubicBezTo>
                <a:cubicBezTo>
                  <a:pt x="433" y="105"/>
                  <a:pt x="354" y="109"/>
                  <a:pt x="296" y="160"/>
                </a:cubicBezTo>
                <a:cubicBezTo>
                  <a:pt x="253" y="196"/>
                  <a:pt x="224" y="250"/>
                  <a:pt x="192" y="296"/>
                </a:cubicBezTo>
                <a:cubicBezTo>
                  <a:pt x="180" y="311"/>
                  <a:pt x="140" y="362"/>
                  <a:pt x="136" y="376"/>
                </a:cubicBezTo>
                <a:cubicBezTo>
                  <a:pt x="119" y="425"/>
                  <a:pt x="100" y="477"/>
                  <a:pt x="88" y="528"/>
                </a:cubicBezTo>
                <a:cubicBezTo>
                  <a:pt x="85" y="538"/>
                  <a:pt x="77" y="572"/>
                  <a:pt x="72" y="584"/>
                </a:cubicBezTo>
                <a:cubicBezTo>
                  <a:pt x="45" y="637"/>
                  <a:pt x="14" y="684"/>
                  <a:pt x="0" y="744"/>
                </a:cubicBezTo>
                <a:cubicBezTo>
                  <a:pt x="2" y="768"/>
                  <a:pt x="4" y="792"/>
                  <a:pt x="8" y="816"/>
                </a:cubicBezTo>
                <a:cubicBezTo>
                  <a:pt x="16" y="866"/>
                  <a:pt x="63" y="887"/>
                  <a:pt x="96" y="920"/>
                </a:cubicBezTo>
              </a:path>
            </a:pathLst>
          </a:custGeom>
          <a:noFill/>
          <a:ln w="57150" cap="flat" cmpd="sng">
            <a:solidFill>
              <a:srgbClr val="00FFCC"/>
            </a:solidFill>
            <a:prstDash val="solid"/>
            <a:round/>
            <a:headEnd type="none" w="med" len="med"/>
            <a:tailEnd type="arrow" w="med" len="med"/>
          </a:ln>
          <a:effectLst>
            <a:outerShdw blurRad="63500" dist="53882" dir="2700000" algn="ctr" rotWithShape="0">
              <a:schemeClr val="bg2">
                <a:alpha val="74998"/>
              </a:schemeClr>
            </a:outerShdw>
          </a:effectLst>
        </p:spPr>
        <p:txBody>
          <a:bodyPr wrap="none" anchor="ctr"/>
          <a:lstStyle/>
          <a:p>
            <a:pPr>
              <a:defRPr/>
            </a:pPr>
            <a:endParaRPr lang="en-US">
              <a:latin typeface="Times New Roman" pitchFamily="-112" charset="0"/>
              <a:ea typeface="ＭＳ Ｐゴシック" pitchFamily="-112" charset="-128"/>
              <a:cs typeface="+mn-cs"/>
            </a:endParaRPr>
          </a:p>
        </p:txBody>
      </p:sp>
      <p:sp>
        <p:nvSpPr>
          <p:cNvPr id="235575" name="Rectangle 55"/>
          <p:cNvSpPr>
            <a:spLocks noChangeArrowheads="1"/>
          </p:cNvSpPr>
          <p:nvPr/>
        </p:nvSpPr>
        <p:spPr bwMode="auto">
          <a:xfrm>
            <a:off x="7759700" y="6226175"/>
            <a:ext cx="184150" cy="336550"/>
          </a:xfrm>
          <a:prstGeom prst="rect">
            <a:avLst/>
          </a:prstGeom>
          <a:noFill/>
          <a:ln w="12700">
            <a:noFill/>
            <a:miter lim="800000"/>
            <a:headEnd/>
            <a:tailEnd/>
          </a:ln>
          <a:effectLst/>
        </p:spPr>
        <p:txBody>
          <a:bodyPr wrap="none">
            <a:spAutoFit/>
          </a:bodyPr>
          <a:lstStyle/>
          <a:p>
            <a:pPr eaLnBrk="0" hangingPunct="0">
              <a:defRPr/>
            </a:pPr>
            <a:endParaRPr lang="en-US" sz="1600" b="1">
              <a:solidFill>
                <a:schemeClr val="hlink"/>
              </a:solidFill>
              <a:effectLst>
                <a:outerShdw blurRad="38100" dist="38100" dir="2700000" algn="tl">
                  <a:srgbClr val="000000"/>
                </a:outerShdw>
              </a:effectLst>
              <a:latin typeface="Comic Sans MS" charset="0"/>
            </a:endParaRPr>
          </a:p>
        </p:txBody>
      </p:sp>
      <p:sp>
        <p:nvSpPr>
          <p:cNvPr id="235576" name="Text Box 56"/>
          <p:cNvSpPr txBox="1">
            <a:spLocks noChangeArrowheads="1"/>
          </p:cNvSpPr>
          <p:nvPr/>
        </p:nvSpPr>
        <p:spPr bwMode="auto">
          <a:xfrm>
            <a:off x="285750" y="5216525"/>
            <a:ext cx="8820150" cy="584200"/>
          </a:xfrm>
          <a:prstGeom prst="rect">
            <a:avLst/>
          </a:prstGeom>
          <a:noFill/>
          <a:ln w="12700">
            <a:noFill/>
            <a:miter lim="800000"/>
            <a:headEnd/>
            <a:tailEnd/>
          </a:ln>
          <a:effectLst>
            <a:outerShdw blurRad="63500" dist="91581" dir="2021404" algn="ctr" rotWithShape="0">
              <a:schemeClr val="bg2">
                <a:alpha val="74998"/>
              </a:schemeClr>
            </a:outerShdw>
          </a:effectLst>
        </p:spPr>
        <p:txBody>
          <a:bodyPr>
            <a:spAutoFit/>
          </a:bodyPr>
          <a:lstStyle/>
          <a:p>
            <a:pPr algn="ctr" eaLnBrk="0" hangingPunct="0">
              <a:spcBef>
                <a:spcPct val="50000"/>
              </a:spcBef>
              <a:defRPr/>
            </a:pPr>
            <a:r>
              <a:rPr lang="zh-CN" altLang="en-US" sz="3200" b="1" dirty="0">
                <a:solidFill>
                  <a:srgbClr val="FFFF00"/>
                </a:solidFill>
                <a:latin typeface="Comic Sans MS" pitchFamily="-111" charset="0"/>
                <a:ea typeface="+mn-ea"/>
                <a:cs typeface="+mn-cs"/>
              </a:rPr>
              <a:t>原因</a:t>
            </a:r>
            <a:r>
              <a:rPr lang="en-US" sz="3200" b="1" dirty="0">
                <a:solidFill>
                  <a:srgbClr val="FFFF00"/>
                </a:solidFill>
                <a:latin typeface="Comic Sans MS" pitchFamily="-111" charset="0"/>
                <a:ea typeface="+mn-ea"/>
                <a:cs typeface="+mn-cs"/>
              </a:rPr>
              <a:t>: </a:t>
            </a:r>
            <a:r>
              <a:rPr lang="zh-CN" altLang="en-US" sz="3200" b="1" dirty="0">
                <a:solidFill>
                  <a:srgbClr val="FFFF00"/>
                </a:solidFill>
                <a:latin typeface="Comic Sans MS" pitchFamily="-111" charset="0"/>
                <a:ea typeface="+mn-ea"/>
                <a:cs typeface="+mn-cs"/>
              </a:rPr>
              <a:t>弥赛亚早先被预言将在犹大支派当中出现</a:t>
            </a:r>
            <a:endParaRPr lang="en-US" sz="2800" dirty="0">
              <a:solidFill>
                <a:srgbClr val="00DFCA"/>
              </a:solidFill>
              <a:latin typeface="Comic Sans MS" pitchFamily="-111" charset="0"/>
              <a:ea typeface="+mn-ea"/>
              <a:cs typeface="+mn-cs"/>
            </a:endParaRPr>
          </a:p>
        </p:txBody>
      </p:sp>
      <p:sp>
        <p:nvSpPr>
          <p:cNvPr id="37938" name="Text Box 57"/>
          <p:cNvSpPr txBox="1">
            <a:spLocks noChangeArrowheads="1"/>
          </p:cNvSpPr>
          <p:nvPr/>
        </p:nvSpPr>
        <p:spPr bwMode="auto">
          <a:xfrm>
            <a:off x="1765300" y="-22225"/>
            <a:ext cx="35306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zh-CN" altLang="en-US" sz="1600" b="1">
                <a:latin typeface="Comic Sans MS" charset="0"/>
              </a:rPr>
              <a:t>以赛亚书</a:t>
            </a:r>
            <a:r>
              <a:rPr lang="en-US" altLang="ja-JP" sz="1600" b="1">
                <a:latin typeface="Comic Sans MS" charset="0"/>
              </a:rPr>
              <a:t> 9:6-7</a:t>
            </a:r>
            <a:endParaRPr lang="en-US" sz="1600" b="1">
              <a:latin typeface="Comic Sans MS" charset="0"/>
            </a:endParaRPr>
          </a:p>
        </p:txBody>
      </p:sp>
      <p:sp>
        <p:nvSpPr>
          <p:cNvPr id="37939" name="Text Box 59"/>
          <p:cNvSpPr txBox="1">
            <a:spLocks noChangeArrowheads="1"/>
          </p:cNvSpPr>
          <p:nvPr/>
        </p:nvSpPr>
        <p:spPr bwMode="auto">
          <a:xfrm>
            <a:off x="8721725" y="90488"/>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000">
                <a:solidFill>
                  <a:srgbClr val="FFA27C"/>
                </a:solidFill>
                <a:latin typeface="B VAG Rounded Bold" charset="0"/>
              </a:rPr>
              <a:t> </a:t>
            </a:r>
          </a:p>
        </p:txBody>
      </p:sp>
      <p:sp>
        <p:nvSpPr>
          <p:cNvPr id="37940" name="Text Box 60"/>
          <p:cNvSpPr txBox="1">
            <a:spLocks noChangeArrowheads="1"/>
          </p:cNvSpPr>
          <p:nvPr/>
        </p:nvSpPr>
        <p:spPr bwMode="auto">
          <a:xfrm>
            <a:off x="8594725" y="6423025"/>
            <a:ext cx="3238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800" b="1">
                <a:latin typeface="Comic Sans MS" charset="0"/>
              </a:rPr>
              <a:t>8</a:t>
            </a:r>
            <a:endParaRPr lang="en-US" sz="2000">
              <a:solidFill>
                <a:srgbClr val="FFA27C"/>
              </a:solidFill>
              <a:latin typeface="B VAG Rounded Bold" charset="0"/>
            </a:endParaRPr>
          </a:p>
        </p:txBody>
      </p:sp>
      <p:sp>
        <p:nvSpPr>
          <p:cNvPr id="235581" name="Text Box 61"/>
          <p:cNvSpPr txBox="1">
            <a:spLocks noChangeArrowheads="1"/>
          </p:cNvSpPr>
          <p:nvPr/>
        </p:nvSpPr>
        <p:spPr bwMode="auto">
          <a:xfrm>
            <a:off x="3571875" y="4352925"/>
            <a:ext cx="2828925" cy="923925"/>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defRPr/>
            </a:pPr>
            <a:r>
              <a:rPr lang="zh-CN" altLang="en-US" sz="5400" b="1">
                <a:latin typeface="Comic Sans MS" charset="0"/>
              </a:rPr>
              <a:t>为什么</a:t>
            </a:r>
            <a:r>
              <a:rPr lang="en-US" sz="5400" b="1">
                <a:latin typeface="Comic Sans MS" charset="0"/>
              </a:rPr>
              <a:t>?</a:t>
            </a:r>
          </a:p>
        </p:txBody>
      </p:sp>
      <p:sp>
        <p:nvSpPr>
          <p:cNvPr id="235582" name="Text Box 62"/>
          <p:cNvSpPr txBox="1">
            <a:spLocks noChangeArrowheads="1"/>
          </p:cNvSpPr>
          <p:nvPr/>
        </p:nvSpPr>
        <p:spPr bwMode="auto">
          <a:xfrm>
            <a:off x="1052513" y="650875"/>
            <a:ext cx="5761037" cy="923925"/>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zh-CN" altLang="en-US" sz="5400" b="1">
                <a:latin typeface="Comic Sans MS" charset="0"/>
              </a:rPr>
              <a:t>总结</a:t>
            </a:r>
            <a:r>
              <a:rPr lang="en-US" sz="5400" b="1">
                <a:latin typeface="Comic Sans MS" charset="0"/>
              </a:rPr>
              <a:t>…</a:t>
            </a:r>
          </a:p>
        </p:txBody>
      </p:sp>
      <p:sp>
        <p:nvSpPr>
          <p:cNvPr id="235583" name="Rectangle 63"/>
          <p:cNvSpPr>
            <a:spLocks noChangeArrowheads="1"/>
          </p:cNvSpPr>
          <p:nvPr/>
        </p:nvSpPr>
        <p:spPr bwMode="auto">
          <a:xfrm>
            <a:off x="8081963" y="6542088"/>
            <a:ext cx="339725" cy="244475"/>
          </a:xfrm>
          <a:prstGeom prst="rect">
            <a:avLst/>
          </a:prstGeom>
          <a:noFill/>
          <a:ln w="12700">
            <a:noFill/>
            <a:miter lim="800000"/>
            <a:headEnd/>
            <a:tailEnd/>
          </a:ln>
          <a:effectLst/>
        </p:spPr>
        <p:txBody>
          <a:bodyPr wrap="none" anchor="ctr">
            <a:spAutoFit/>
          </a:bodyPr>
          <a:lstStyle/>
          <a:p>
            <a:pPr algn="ctr" eaLnBrk="0" hangingPunct="0">
              <a:defRPr/>
            </a:pPr>
            <a:r>
              <a:rPr lang="en-US" sz="1000" b="1">
                <a:effectLst>
                  <a:outerShdw blurRad="38100" dist="38100" dir="2700000" algn="tl">
                    <a:srgbClr val="000000"/>
                  </a:outerShdw>
                </a:effectLst>
                <a:latin typeface="Comic Sans MS" charset="0"/>
              </a:rPr>
              <a:t>57</a:t>
            </a:r>
          </a:p>
        </p:txBody>
      </p:sp>
      <p:sp>
        <p:nvSpPr>
          <p:cNvPr id="37944" name="Text Box 64"/>
          <p:cNvSpPr txBox="1">
            <a:spLocks noChangeArrowheads="1"/>
          </p:cNvSpPr>
          <p:nvPr/>
        </p:nvSpPr>
        <p:spPr bwMode="auto">
          <a:xfrm>
            <a:off x="6994525" y="6284913"/>
            <a:ext cx="16319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200" b="1">
                <a:latin typeface="Arial" charset="0"/>
              </a:rPr>
              <a:t>Handbook pg. 37-38</a:t>
            </a:r>
          </a:p>
        </p:txBody>
      </p:sp>
      <p:sp>
        <p:nvSpPr>
          <p:cNvPr id="235585" name="Freeform 65"/>
          <p:cNvSpPr>
            <a:spLocks/>
          </p:cNvSpPr>
          <p:nvPr/>
        </p:nvSpPr>
        <p:spPr bwMode="auto">
          <a:xfrm>
            <a:off x="2795588" y="1616075"/>
            <a:ext cx="2844800" cy="1460500"/>
          </a:xfrm>
          <a:custGeom>
            <a:avLst/>
            <a:gdLst/>
            <a:ahLst/>
            <a:cxnLst>
              <a:cxn ang="0">
                <a:pos x="1792" y="848"/>
              </a:cxn>
              <a:cxn ang="0">
                <a:pos x="1744" y="680"/>
              </a:cxn>
              <a:cxn ang="0">
                <a:pos x="1696" y="608"/>
              </a:cxn>
              <a:cxn ang="0">
                <a:pos x="1640" y="552"/>
              </a:cxn>
              <a:cxn ang="0">
                <a:pos x="1544" y="432"/>
              </a:cxn>
              <a:cxn ang="0">
                <a:pos x="1392" y="216"/>
              </a:cxn>
              <a:cxn ang="0">
                <a:pos x="1328" y="160"/>
              </a:cxn>
              <a:cxn ang="0">
                <a:pos x="1144" y="80"/>
              </a:cxn>
              <a:cxn ang="0">
                <a:pos x="992" y="24"/>
              </a:cxn>
              <a:cxn ang="0">
                <a:pos x="816" y="0"/>
              </a:cxn>
              <a:cxn ang="0">
                <a:pos x="576" y="32"/>
              </a:cxn>
              <a:cxn ang="0">
                <a:pos x="496" y="64"/>
              </a:cxn>
              <a:cxn ang="0">
                <a:pos x="296" y="160"/>
              </a:cxn>
              <a:cxn ang="0">
                <a:pos x="192" y="296"/>
              </a:cxn>
              <a:cxn ang="0">
                <a:pos x="136" y="376"/>
              </a:cxn>
              <a:cxn ang="0">
                <a:pos x="88" y="528"/>
              </a:cxn>
              <a:cxn ang="0">
                <a:pos x="72" y="584"/>
              </a:cxn>
              <a:cxn ang="0">
                <a:pos x="0" y="744"/>
              </a:cxn>
              <a:cxn ang="0">
                <a:pos x="8" y="816"/>
              </a:cxn>
              <a:cxn ang="0">
                <a:pos x="96" y="920"/>
              </a:cxn>
            </a:cxnLst>
            <a:rect l="0" t="0" r="r" b="b"/>
            <a:pathLst>
              <a:path w="1792" h="920">
                <a:moveTo>
                  <a:pt x="1792" y="848"/>
                </a:moveTo>
                <a:cubicBezTo>
                  <a:pt x="1758" y="798"/>
                  <a:pt x="1778" y="731"/>
                  <a:pt x="1744" y="680"/>
                </a:cubicBezTo>
                <a:cubicBezTo>
                  <a:pt x="1728" y="656"/>
                  <a:pt x="1716" y="628"/>
                  <a:pt x="1696" y="608"/>
                </a:cubicBezTo>
                <a:cubicBezTo>
                  <a:pt x="1677" y="589"/>
                  <a:pt x="1654" y="573"/>
                  <a:pt x="1640" y="552"/>
                </a:cubicBezTo>
                <a:cubicBezTo>
                  <a:pt x="1612" y="510"/>
                  <a:pt x="1579" y="467"/>
                  <a:pt x="1544" y="432"/>
                </a:cubicBezTo>
                <a:cubicBezTo>
                  <a:pt x="1515" y="345"/>
                  <a:pt x="1459" y="274"/>
                  <a:pt x="1392" y="216"/>
                </a:cubicBezTo>
                <a:cubicBezTo>
                  <a:pt x="1361" y="189"/>
                  <a:pt x="1362" y="179"/>
                  <a:pt x="1328" y="160"/>
                </a:cubicBezTo>
                <a:cubicBezTo>
                  <a:pt x="1270" y="127"/>
                  <a:pt x="1203" y="107"/>
                  <a:pt x="1144" y="80"/>
                </a:cubicBezTo>
                <a:cubicBezTo>
                  <a:pt x="1093" y="56"/>
                  <a:pt x="1048" y="33"/>
                  <a:pt x="992" y="24"/>
                </a:cubicBezTo>
                <a:cubicBezTo>
                  <a:pt x="933" y="14"/>
                  <a:pt x="874" y="8"/>
                  <a:pt x="816" y="0"/>
                </a:cubicBezTo>
                <a:cubicBezTo>
                  <a:pt x="733" y="6"/>
                  <a:pt x="657" y="18"/>
                  <a:pt x="576" y="32"/>
                </a:cubicBezTo>
                <a:cubicBezTo>
                  <a:pt x="548" y="50"/>
                  <a:pt x="527" y="56"/>
                  <a:pt x="496" y="64"/>
                </a:cubicBezTo>
                <a:cubicBezTo>
                  <a:pt x="433" y="105"/>
                  <a:pt x="354" y="109"/>
                  <a:pt x="296" y="160"/>
                </a:cubicBezTo>
                <a:cubicBezTo>
                  <a:pt x="253" y="196"/>
                  <a:pt x="224" y="250"/>
                  <a:pt x="192" y="296"/>
                </a:cubicBezTo>
                <a:cubicBezTo>
                  <a:pt x="180" y="311"/>
                  <a:pt x="140" y="362"/>
                  <a:pt x="136" y="376"/>
                </a:cubicBezTo>
                <a:cubicBezTo>
                  <a:pt x="119" y="425"/>
                  <a:pt x="100" y="477"/>
                  <a:pt x="88" y="528"/>
                </a:cubicBezTo>
                <a:cubicBezTo>
                  <a:pt x="85" y="538"/>
                  <a:pt x="77" y="572"/>
                  <a:pt x="72" y="584"/>
                </a:cubicBezTo>
                <a:cubicBezTo>
                  <a:pt x="45" y="637"/>
                  <a:pt x="14" y="684"/>
                  <a:pt x="0" y="744"/>
                </a:cubicBezTo>
                <a:cubicBezTo>
                  <a:pt x="2" y="768"/>
                  <a:pt x="4" y="792"/>
                  <a:pt x="8" y="816"/>
                </a:cubicBezTo>
                <a:cubicBezTo>
                  <a:pt x="16" y="866"/>
                  <a:pt x="63" y="887"/>
                  <a:pt x="96" y="920"/>
                </a:cubicBezTo>
              </a:path>
            </a:pathLst>
          </a:custGeom>
          <a:noFill/>
          <a:ln w="76200" cap="flat" cmpd="sng">
            <a:solidFill>
              <a:schemeClr val="tx1"/>
            </a:solidFill>
            <a:prstDash val="sysDot"/>
            <a:round/>
            <a:headEnd type="none" w="med" len="med"/>
            <a:tailEnd type="arrow" w="med" len="med"/>
          </a:ln>
          <a:effectLst>
            <a:outerShdw blurRad="63500" dist="53882" dir="2700000" algn="ctr" rotWithShape="0">
              <a:schemeClr val="bg2">
                <a:alpha val="74998"/>
              </a:schemeClr>
            </a:outerShdw>
          </a:effectLst>
        </p:spPr>
        <p:txBody>
          <a:bodyPr wrap="none" anchor="ctr"/>
          <a:lstStyle/>
          <a:p>
            <a:pPr>
              <a:defRPr/>
            </a:pPr>
            <a:endParaRPr lang="en-US">
              <a:latin typeface="Times New Roman" pitchFamily="-112" charset="0"/>
              <a:ea typeface="ＭＳ Ｐゴシック" pitchFamily="-112" charset="-128"/>
              <a:cs typeface="+mn-cs"/>
            </a:endParaRPr>
          </a:p>
        </p:txBody>
      </p:sp>
      <p:sp>
        <p:nvSpPr>
          <p:cNvPr id="235586" name="Rectangle 66"/>
          <p:cNvSpPr>
            <a:spLocks noGrp="1" noChangeArrowheads="1"/>
          </p:cNvSpPr>
          <p:nvPr>
            <p:ph type="title" idx="4294967295"/>
          </p:nvPr>
        </p:nvSpPr>
        <p:spPr bwMode="auto">
          <a:xfrm>
            <a:off x="1066800" y="3657600"/>
            <a:ext cx="7772400" cy="708025"/>
          </a:xfrm>
          <a:prstGeom prst="rect">
            <a:avLst/>
          </a:prstGeom>
          <a:ln w="12700">
            <a:miter lim="800000"/>
            <a:headEnd/>
            <a:tailEnd/>
          </a:ln>
          <a:effectLst>
            <a:outerShdw blurRad="63500" dist="71842" dir="2700000" algn="ctr" rotWithShape="0">
              <a:schemeClr val="bg2">
                <a:alpha val="74998"/>
              </a:schemeClr>
            </a:outerShdw>
          </a:effectLst>
        </p:spPr>
        <p:txBody>
          <a:bodyPr>
            <a:spAutoFit/>
          </a:bodyPr>
          <a:lstStyle/>
          <a:p>
            <a:pPr algn="ctr">
              <a:spcBef>
                <a:spcPct val="50000"/>
              </a:spcBef>
              <a:defRPr/>
            </a:pPr>
            <a:r>
              <a:rPr lang="zh-CN" altLang="en-US" sz="4000" b="1">
                <a:solidFill>
                  <a:schemeClr val="tx1"/>
                </a:solidFill>
                <a:effectLst/>
                <a:latin typeface="Comic Sans MS" charset="0"/>
                <a:ea typeface="ＭＳ Ｐゴシック" charset="0"/>
                <a:cs typeface="ＭＳ Ｐゴシック" charset="0"/>
              </a:rPr>
              <a:t>犹大被保存</a:t>
            </a:r>
            <a:r>
              <a:rPr lang="en-US" sz="4000" b="1">
                <a:solidFill>
                  <a:schemeClr val="tx1"/>
                </a:solidFill>
                <a:effectLst/>
                <a:latin typeface="Comic Sans MS" charset="0"/>
                <a:ea typeface="ＭＳ Ｐゴシック" charset="0"/>
                <a:cs typeface="ＭＳ Ｐゴシック" charset="0"/>
              </a:rPr>
              <a:t>!</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235572"/>
                                        </p:tgtEl>
                                        <p:attrNameLst>
                                          <p:attrName>style.visibility</p:attrName>
                                        </p:attrNameLst>
                                      </p:cBhvr>
                                      <p:to>
                                        <p:strVal val="visible"/>
                                      </p:to>
                                    </p:set>
                                    <p:animEffect transition="in" filter="wipe(right)">
                                      <p:cBhvr>
                                        <p:cTn id="7" dur="500"/>
                                        <p:tgtEl>
                                          <p:spTgt spid="2355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35564"/>
                                        </p:tgtEl>
                                        <p:attrNameLst>
                                          <p:attrName>style.visibility</p:attrName>
                                        </p:attrNameLst>
                                      </p:cBhvr>
                                      <p:to>
                                        <p:strVal val="visible"/>
                                      </p:to>
                                    </p:set>
                                    <p:animEffect transition="in" filter="wipe(left)">
                                      <p:cBhvr>
                                        <p:cTn id="12" dur="500"/>
                                        <p:tgtEl>
                                          <p:spTgt spid="2355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235574"/>
                                        </p:tgtEl>
                                        <p:attrNameLst>
                                          <p:attrName>style.visibility</p:attrName>
                                        </p:attrNameLst>
                                      </p:cBhvr>
                                      <p:to>
                                        <p:strVal val="visible"/>
                                      </p:to>
                                    </p:set>
                                    <p:animEffect transition="in" filter="wipe(right)">
                                      <p:cBhvr>
                                        <p:cTn id="22" dur="500"/>
                                        <p:tgtEl>
                                          <p:spTgt spid="23557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35573"/>
                                        </p:tgtEl>
                                        <p:attrNameLst>
                                          <p:attrName>style.visibility</p:attrName>
                                        </p:attrNameLst>
                                      </p:cBhvr>
                                      <p:to>
                                        <p:strVal val="visible"/>
                                      </p:to>
                                    </p:set>
                                    <p:animEffect transition="in" filter="wipe(left)">
                                      <p:cBhvr>
                                        <p:cTn id="27" dur="500"/>
                                        <p:tgtEl>
                                          <p:spTgt spid="23557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1" presetClass="entr" presetSubtype="0" fill="hold" grpId="0" nodeType="clickEffect">
                                  <p:stCondLst>
                                    <p:cond delay="0"/>
                                  </p:stCondLst>
                                  <p:iterate type="lt">
                                    <p:tmPct val="5000"/>
                                  </p:iterate>
                                  <p:childTnLst>
                                    <p:set>
                                      <p:cBhvr>
                                        <p:cTn id="31" dur="1" fill="hold">
                                          <p:stCondLst>
                                            <p:cond delay="0"/>
                                          </p:stCondLst>
                                        </p:cTn>
                                        <p:tgtEl>
                                          <p:spTgt spid="235586"/>
                                        </p:tgtEl>
                                        <p:attrNameLst>
                                          <p:attrName>style.visibility</p:attrName>
                                        </p:attrNameLst>
                                      </p:cBhvr>
                                      <p:to>
                                        <p:strVal val="visible"/>
                                      </p:to>
                                    </p:set>
                                    <p:anim calcmode="lin" valueType="num">
                                      <p:cBhvr>
                                        <p:cTn id="32" dur="1000" fill="hold"/>
                                        <p:tgtEl>
                                          <p:spTgt spid="235586"/>
                                        </p:tgtEl>
                                        <p:attrNameLst>
                                          <p:attrName>ppt_w</p:attrName>
                                        </p:attrNameLst>
                                      </p:cBhvr>
                                      <p:tavLst>
                                        <p:tav tm="0">
                                          <p:val>
                                            <p:fltVal val="0"/>
                                          </p:val>
                                        </p:tav>
                                        <p:tav tm="100000">
                                          <p:val>
                                            <p:strVal val="#ppt_w"/>
                                          </p:val>
                                        </p:tav>
                                      </p:tavLst>
                                    </p:anim>
                                    <p:anim calcmode="lin" valueType="num">
                                      <p:cBhvr>
                                        <p:cTn id="33" dur="1000" fill="hold"/>
                                        <p:tgtEl>
                                          <p:spTgt spid="235586"/>
                                        </p:tgtEl>
                                        <p:attrNameLst>
                                          <p:attrName>ppt_h</p:attrName>
                                        </p:attrNameLst>
                                      </p:cBhvr>
                                      <p:tavLst>
                                        <p:tav tm="0">
                                          <p:val>
                                            <p:fltVal val="0"/>
                                          </p:val>
                                        </p:tav>
                                        <p:tav tm="100000">
                                          <p:val>
                                            <p:strVal val="#ppt_h"/>
                                          </p:val>
                                        </p:tav>
                                      </p:tavLst>
                                    </p:anim>
                                    <p:anim calcmode="lin" valueType="num">
                                      <p:cBhvr>
                                        <p:cTn id="34" dur="1000" fill="hold"/>
                                        <p:tgtEl>
                                          <p:spTgt spid="235586"/>
                                        </p:tgtEl>
                                        <p:attrNameLst>
                                          <p:attrName>style.rotation</p:attrName>
                                        </p:attrNameLst>
                                      </p:cBhvr>
                                      <p:tavLst>
                                        <p:tav tm="0">
                                          <p:val>
                                            <p:fltVal val="90"/>
                                          </p:val>
                                        </p:tav>
                                        <p:tav tm="100000">
                                          <p:val>
                                            <p:fltVal val="0"/>
                                          </p:val>
                                        </p:tav>
                                      </p:tavLst>
                                    </p:anim>
                                    <p:animEffect transition="in" filter="fade">
                                      <p:cBhvr>
                                        <p:cTn id="35" dur="1000"/>
                                        <p:tgtEl>
                                          <p:spTgt spid="235586"/>
                                        </p:tgtEl>
                                      </p:cBhvr>
                                    </p:animEffect>
                                  </p:childTnLst>
                                </p:cTn>
                              </p:par>
                            </p:childTnLst>
                          </p:cTn>
                        </p:par>
                        <p:par>
                          <p:cTn id="36" fill="hold" nodeType="afterGroup">
                            <p:stCondLst>
                              <p:cond delay="1250"/>
                            </p:stCondLst>
                            <p:childTnLst>
                              <p:par>
                                <p:cTn id="37" presetID="22" presetClass="entr" presetSubtype="2" fill="hold" nodeType="afterEffect">
                                  <p:stCondLst>
                                    <p:cond delay="0"/>
                                  </p:stCondLst>
                                  <p:childTnLst>
                                    <p:set>
                                      <p:cBhvr>
                                        <p:cTn id="38" dur="1" fill="hold">
                                          <p:stCondLst>
                                            <p:cond delay="0"/>
                                          </p:stCondLst>
                                        </p:cTn>
                                        <p:tgtEl>
                                          <p:spTgt spid="235585"/>
                                        </p:tgtEl>
                                        <p:attrNameLst>
                                          <p:attrName>style.visibility</p:attrName>
                                        </p:attrNameLst>
                                      </p:cBhvr>
                                      <p:to>
                                        <p:strVal val="visible"/>
                                      </p:to>
                                    </p:set>
                                    <p:animEffect transition="in" filter="wipe(right)">
                                      <p:cBhvr>
                                        <p:cTn id="39" dur="500"/>
                                        <p:tgtEl>
                                          <p:spTgt spid="23558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235581"/>
                                        </p:tgtEl>
                                        <p:attrNameLst>
                                          <p:attrName>style.visibility</p:attrName>
                                        </p:attrNameLst>
                                      </p:cBhvr>
                                      <p:to>
                                        <p:strVal val="visible"/>
                                      </p:to>
                                    </p:set>
                                    <p:animEffect transition="in" filter="dissolve">
                                      <p:cBhvr>
                                        <p:cTn id="44" dur="500"/>
                                        <p:tgtEl>
                                          <p:spTgt spid="23558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235576"/>
                                        </p:tgtEl>
                                        <p:attrNameLst>
                                          <p:attrName>style.visibility</p:attrName>
                                        </p:attrNameLst>
                                      </p:cBhvr>
                                      <p:to>
                                        <p:strVal val="visible"/>
                                      </p:to>
                                    </p:set>
                                    <p:animEffect transition="in" filter="dissolve">
                                      <p:cBhvr>
                                        <p:cTn id="49" dur="500"/>
                                        <p:tgtEl>
                                          <p:spTgt spid="235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6" grpId="0" autoUpdateAnimBg="0"/>
      <p:bldP spid="235581" grpId="0" autoUpdateAnimBg="0"/>
      <p:bldP spid="23558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p:cNvSpPr>
            <a:spLocks noGrp="1"/>
          </p:cNvSpPr>
          <p:nvPr>
            <p:ph type="title" idx="4294967295"/>
          </p:nvPr>
        </p:nvSpPr>
        <p:spPr>
          <a:xfrm>
            <a:off x="3886200" y="1981200"/>
            <a:ext cx="4343400" cy="1143000"/>
          </a:xfrm>
          <a:prstGeom prst="rect">
            <a:avLst/>
          </a:prstGeom>
        </p:spPr>
        <p:txBody>
          <a:bodyPr/>
          <a:lstStyle/>
          <a:p>
            <a:pPr>
              <a:defRPr/>
            </a:pPr>
            <a:r>
              <a:rPr lang="en-US" sz="3600">
                <a:latin typeface="Times" charset="0"/>
                <a:ea typeface="ＭＳ Ｐゴシック" charset="0"/>
                <a:cs typeface="ＭＳ Ｐゴシック" charset="0"/>
              </a:rPr>
              <a:t>ARC</a:t>
            </a:r>
            <a:endParaRPr lang="en-US">
              <a:latin typeface="Times" charset="0"/>
              <a:ea typeface="ＭＳ Ｐゴシック" charset="0"/>
              <a:cs typeface="ＭＳ Ｐゴシック" charset="0"/>
            </a:endParaRPr>
          </a:p>
        </p:txBody>
      </p:sp>
      <p:grpSp>
        <p:nvGrpSpPr>
          <p:cNvPr id="39938" name="Group 2"/>
          <p:cNvGrpSpPr>
            <a:grpSpLocks/>
          </p:cNvGrpSpPr>
          <p:nvPr/>
        </p:nvGrpSpPr>
        <p:grpSpPr bwMode="auto">
          <a:xfrm>
            <a:off x="625475" y="1924050"/>
            <a:ext cx="2478088" cy="4235450"/>
            <a:chOff x="394" y="1212"/>
            <a:chExt cx="1561" cy="2668"/>
          </a:xfrm>
        </p:grpSpPr>
        <p:sp>
          <p:nvSpPr>
            <p:cNvPr id="237571" name="Oval 3"/>
            <p:cNvSpPr>
              <a:spLocks noChangeArrowheads="1"/>
            </p:cNvSpPr>
            <p:nvPr/>
          </p:nvSpPr>
          <p:spPr bwMode="auto">
            <a:xfrm>
              <a:off x="664" y="2868"/>
              <a:ext cx="1024" cy="1012"/>
            </a:xfrm>
            <a:prstGeom prst="ellipse">
              <a:avLst/>
            </a:prstGeom>
            <a:noFill/>
            <a:ln w="50800">
              <a:solidFill>
                <a:schemeClr val="tx2"/>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p>
          </p:txBody>
        </p:sp>
        <p:sp>
          <p:nvSpPr>
            <p:cNvPr id="237572" name="Freeform 4"/>
            <p:cNvSpPr>
              <a:spLocks/>
            </p:cNvSpPr>
            <p:nvPr/>
          </p:nvSpPr>
          <p:spPr bwMode="auto">
            <a:xfrm>
              <a:off x="1188" y="2794"/>
              <a:ext cx="637" cy="601"/>
            </a:xfrm>
            <a:custGeom>
              <a:avLst/>
              <a:gdLst/>
              <a:ahLst/>
              <a:cxnLst>
                <a:cxn ang="0">
                  <a:pos x="12" y="24"/>
                </a:cxn>
                <a:cxn ang="0">
                  <a:pos x="12" y="72"/>
                </a:cxn>
                <a:cxn ang="0">
                  <a:pos x="12" y="120"/>
                </a:cxn>
                <a:cxn ang="0">
                  <a:pos x="36" y="144"/>
                </a:cxn>
                <a:cxn ang="0">
                  <a:pos x="96" y="168"/>
                </a:cxn>
                <a:cxn ang="0">
                  <a:pos x="144" y="192"/>
                </a:cxn>
                <a:cxn ang="0">
                  <a:pos x="192" y="204"/>
                </a:cxn>
                <a:cxn ang="0">
                  <a:pos x="240" y="228"/>
                </a:cxn>
                <a:cxn ang="0">
                  <a:pos x="288" y="264"/>
                </a:cxn>
                <a:cxn ang="0">
                  <a:pos x="336" y="300"/>
                </a:cxn>
                <a:cxn ang="0">
                  <a:pos x="360" y="348"/>
                </a:cxn>
                <a:cxn ang="0">
                  <a:pos x="384" y="396"/>
                </a:cxn>
                <a:cxn ang="0">
                  <a:pos x="420" y="432"/>
                </a:cxn>
                <a:cxn ang="0">
                  <a:pos x="444" y="480"/>
                </a:cxn>
                <a:cxn ang="0">
                  <a:pos x="456" y="528"/>
                </a:cxn>
                <a:cxn ang="0">
                  <a:pos x="456" y="576"/>
                </a:cxn>
                <a:cxn ang="0">
                  <a:pos x="480" y="600"/>
                </a:cxn>
                <a:cxn ang="0">
                  <a:pos x="528" y="600"/>
                </a:cxn>
                <a:cxn ang="0">
                  <a:pos x="588" y="600"/>
                </a:cxn>
                <a:cxn ang="0">
                  <a:pos x="636" y="600"/>
                </a:cxn>
                <a:cxn ang="0">
                  <a:pos x="624" y="552"/>
                </a:cxn>
                <a:cxn ang="0">
                  <a:pos x="612" y="504"/>
                </a:cxn>
                <a:cxn ang="0">
                  <a:pos x="588" y="456"/>
                </a:cxn>
                <a:cxn ang="0">
                  <a:pos x="564" y="408"/>
                </a:cxn>
                <a:cxn ang="0">
                  <a:pos x="540" y="360"/>
                </a:cxn>
                <a:cxn ang="0">
                  <a:pos x="504" y="312"/>
                </a:cxn>
                <a:cxn ang="0">
                  <a:pos x="492" y="264"/>
                </a:cxn>
                <a:cxn ang="0">
                  <a:pos x="456" y="228"/>
                </a:cxn>
                <a:cxn ang="0">
                  <a:pos x="420" y="192"/>
                </a:cxn>
                <a:cxn ang="0">
                  <a:pos x="384" y="156"/>
                </a:cxn>
                <a:cxn ang="0">
                  <a:pos x="348" y="120"/>
                </a:cxn>
                <a:cxn ang="0">
                  <a:pos x="300" y="96"/>
                </a:cxn>
                <a:cxn ang="0">
                  <a:pos x="252" y="72"/>
                </a:cxn>
                <a:cxn ang="0">
                  <a:pos x="204" y="48"/>
                </a:cxn>
                <a:cxn ang="0">
                  <a:pos x="156" y="36"/>
                </a:cxn>
                <a:cxn ang="0">
                  <a:pos x="108" y="24"/>
                </a:cxn>
                <a:cxn ang="0">
                  <a:pos x="60" y="0"/>
                </a:cxn>
                <a:cxn ang="0">
                  <a:pos x="12" y="0"/>
                </a:cxn>
              </a:cxnLst>
              <a:rect l="0" t="0" r="r" b="b"/>
              <a:pathLst>
                <a:path w="637" h="601">
                  <a:moveTo>
                    <a:pt x="0" y="0"/>
                  </a:moveTo>
                  <a:lnTo>
                    <a:pt x="12" y="24"/>
                  </a:lnTo>
                  <a:lnTo>
                    <a:pt x="12" y="48"/>
                  </a:lnTo>
                  <a:lnTo>
                    <a:pt x="12" y="72"/>
                  </a:lnTo>
                  <a:lnTo>
                    <a:pt x="12" y="96"/>
                  </a:lnTo>
                  <a:lnTo>
                    <a:pt x="12" y="120"/>
                  </a:lnTo>
                  <a:lnTo>
                    <a:pt x="12" y="144"/>
                  </a:lnTo>
                  <a:lnTo>
                    <a:pt x="36" y="144"/>
                  </a:lnTo>
                  <a:lnTo>
                    <a:pt x="72" y="156"/>
                  </a:lnTo>
                  <a:lnTo>
                    <a:pt x="96" y="168"/>
                  </a:lnTo>
                  <a:lnTo>
                    <a:pt x="120" y="180"/>
                  </a:lnTo>
                  <a:lnTo>
                    <a:pt x="144" y="192"/>
                  </a:lnTo>
                  <a:lnTo>
                    <a:pt x="168" y="192"/>
                  </a:lnTo>
                  <a:lnTo>
                    <a:pt x="192" y="204"/>
                  </a:lnTo>
                  <a:lnTo>
                    <a:pt x="216" y="216"/>
                  </a:lnTo>
                  <a:lnTo>
                    <a:pt x="240" y="228"/>
                  </a:lnTo>
                  <a:lnTo>
                    <a:pt x="264" y="240"/>
                  </a:lnTo>
                  <a:lnTo>
                    <a:pt x="288" y="264"/>
                  </a:lnTo>
                  <a:lnTo>
                    <a:pt x="312" y="288"/>
                  </a:lnTo>
                  <a:lnTo>
                    <a:pt x="336" y="300"/>
                  </a:lnTo>
                  <a:lnTo>
                    <a:pt x="348" y="324"/>
                  </a:lnTo>
                  <a:lnTo>
                    <a:pt x="360" y="348"/>
                  </a:lnTo>
                  <a:lnTo>
                    <a:pt x="372" y="372"/>
                  </a:lnTo>
                  <a:lnTo>
                    <a:pt x="384" y="396"/>
                  </a:lnTo>
                  <a:lnTo>
                    <a:pt x="408" y="408"/>
                  </a:lnTo>
                  <a:lnTo>
                    <a:pt x="420" y="432"/>
                  </a:lnTo>
                  <a:lnTo>
                    <a:pt x="432" y="456"/>
                  </a:lnTo>
                  <a:lnTo>
                    <a:pt x="444" y="480"/>
                  </a:lnTo>
                  <a:lnTo>
                    <a:pt x="456" y="504"/>
                  </a:lnTo>
                  <a:lnTo>
                    <a:pt x="456" y="528"/>
                  </a:lnTo>
                  <a:lnTo>
                    <a:pt x="456" y="552"/>
                  </a:lnTo>
                  <a:lnTo>
                    <a:pt x="456" y="576"/>
                  </a:lnTo>
                  <a:lnTo>
                    <a:pt x="456" y="600"/>
                  </a:lnTo>
                  <a:lnTo>
                    <a:pt x="480" y="600"/>
                  </a:lnTo>
                  <a:lnTo>
                    <a:pt x="504" y="600"/>
                  </a:lnTo>
                  <a:lnTo>
                    <a:pt x="528" y="600"/>
                  </a:lnTo>
                  <a:lnTo>
                    <a:pt x="564" y="600"/>
                  </a:lnTo>
                  <a:lnTo>
                    <a:pt x="588" y="600"/>
                  </a:lnTo>
                  <a:lnTo>
                    <a:pt x="612" y="600"/>
                  </a:lnTo>
                  <a:lnTo>
                    <a:pt x="636" y="600"/>
                  </a:lnTo>
                  <a:lnTo>
                    <a:pt x="636" y="576"/>
                  </a:lnTo>
                  <a:lnTo>
                    <a:pt x="624" y="552"/>
                  </a:lnTo>
                  <a:lnTo>
                    <a:pt x="624" y="528"/>
                  </a:lnTo>
                  <a:lnTo>
                    <a:pt x="612" y="504"/>
                  </a:lnTo>
                  <a:lnTo>
                    <a:pt x="600" y="480"/>
                  </a:lnTo>
                  <a:lnTo>
                    <a:pt x="588" y="456"/>
                  </a:lnTo>
                  <a:lnTo>
                    <a:pt x="576" y="432"/>
                  </a:lnTo>
                  <a:lnTo>
                    <a:pt x="564" y="408"/>
                  </a:lnTo>
                  <a:lnTo>
                    <a:pt x="552" y="384"/>
                  </a:lnTo>
                  <a:lnTo>
                    <a:pt x="540" y="360"/>
                  </a:lnTo>
                  <a:lnTo>
                    <a:pt x="516" y="336"/>
                  </a:lnTo>
                  <a:lnTo>
                    <a:pt x="504" y="312"/>
                  </a:lnTo>
                  <a:lnTo>
                    <a:pt x="504" y="288"/>
                  </a:lnTo>
                  <a:lnTo>
                    <a:pt x="492" y="264"/>
                  </a:lnTo>
                  <a:lnTo>
                    <a:pt x="468" y="252"/>
                  </a:lnTo>
                  <a:lnTo>
                    <a:pt x="456" y="228"/>
                  </a:lnTo>
                  <a:lnTo>
                    <a:pt x="432" y="216"/>
                  </a:lnTo>
                  <a:lnTo>
                    <a:pt x="420" y="192"/>
                  </a:lnTo>
                  <a:lnTo>
                    <a:pt x="408" y="168"/>
                  </a:lnTo>
                  <a:lnTo>
                    <a:pt x="384" y="156"/>
                  </a:lnTo>
                  <a:lnTo>
                    <a:pt x="372" y="132"/>
                  </a:lnTo>
                  <a:lnTo>
                    <a:pt x="348" y="120"/>
                  </a:lnTo>
                  <a:lnTo>
                    <a:pt x="324" y="108"/>
                  </a:lnTo>
                  <a:lnTo>
                    <a:pt x="300" y="96"/>
                  </a:lnTo>
                  <a:lnTo>
                    <a:pt x="276" y="84"/>
                  </a:lnTo>
                  <a:lnTo>
                    <a:pt x="252" y="72"/>
                  </a:lnTo>
                  <a:lnTo>
                    <a:pt x="228" y="60"/>
                  </a:lnTo>
                  <a:lnTo>
                    <a:pt x="204" y="48"/>
                  </a:lnTo>
                  <a:lnTo>
                    <a:pt x="180" y="36"/>
                  </a:lnTo>
                  <a:lnTo>
                    <a:pt x="156" y="36"/>
                  </a:lnTo>
                  <a:lnTo>
                    <a:pt x="132" y="24"/>
                  </a:lnTo>
                  <a:lnTo>
                    <a:pt x="108" y="24"/>
                  </a:lnTo>
                  <a:lnTo>
                    <a:pt x="84" y="12"/>
                  </a:lnTo>
                  <a:lnTo>
                    <a:pt x="60" y="0"/>
                  </a:lnTo>
                  <a:lnTo>
                    <a:pt x="36" y="0"/>
                  </a:lnTo>
                  <a:lnTo>
                    <a:pt x="12" y="0"/>
                  </a:lnTo>
                  <a:lnTo>
                    <a:pt x="0" y="0"/>
                  </a:lnTo>
                </a:path>
              </a:pathLst>
            </a:custGeom>
            <a:solidFill>
              <a:srgbClr val="505050"/>
            </a:solidFill>
            <a:ln w="12700" cap="rnd" cmpd="sng">
              <a:noFill/>
              <a:prstDash val="solid"/>
              <a:round/>
              <a:headEnd type="none" w="med" len="med"/>
              <a:tailEnd type="none" w="med" len="med"/>
            </a:ln>
            <a:effectLst>
              <a:outerShdw blurRad="63500" algn="ctr" rotWithShape="0">
                <a:schemeClr val="bg2">
                  <a:alpha val="74998"/>
                </a:schemeClr>
              </a:outerShdw>
            </a:effectLst>
          </p:spPr>
          <p:txBody>
            <a:bodyPr/>
            <a:lstStyle/>
            <a:p>
              <a:pPr>
                <a:defRPr/>
              </a:pPr>
              <a:endParaRPr lang="en-US">
                <a:latin typeface="Times New Roman" pitchFamily="-112" charset="0"/>
                <a:ea typeface="ＭＳ Ｐゴシック" pitchFamily="-112" charset="-128"/>
                <a:cs typeface="+mn-cs"/>
              </a:endParaRPr>
            </a:p>
          </p:txBody>
        </p:sp>
        <p:sp>
          <p:nvSpPr>
            <p:cNvPr id="237573" name="Rectangle 5"/>
            <p:cNvSpPr>
              <a:spLocks noChangeArrowheads="1"/>
            </p:cNvSpPr>
            <p:nvPr/>
          </p:nvSpPr>
          <p:spPr bwMode="auto">
            <a:xfrm>
              <a:off x="793" y="2839"/>
              <a:ext cx="1162" cy="632"/>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eaLnBrk="0" hangingPunct="0">
                <a:defRPr/>
              </a:pPr>
              <a:r>
                <a:rPr lang="en-US" sz="3600">
                  <a:solidFill>
                    <a:schemeClr val="tx2"/>
                  </a:solidFill>
                  <a:latin typeface="Times" pitchFamily="-111" charset="0"/>
                  <a:ea typeface="+mn-ea"/>
                  <a:cs typeface="+mn-cs"/>
                </a:rPr>
                <a:t>A R </a:t>
              </a:r>
              <a:r>
                <a:rPr lang="en-US" sz="6000">
                  <a:solidFill>
                    <a:srgbClr val="51DC00"/>
                  </a:solidFill>
                  <a:latin typeface="Times" pitchFamily="-111" charset="0"/>
                  <a:ea typeface="+mn-ea"/>
                  <a:cs typeface="+mn-cs"/>
                </a:rPr>
                <a:t>C</a:t>
              </a:r>
            </a:p>
          </p:txBody>
        </p:sp>
        <p:sp>
          <p:nvSpPr>
            <p:cNvPr id="237574" name="Rectangle 6"/>
            <p:cNvSpPr>
              <a:spLocks noChangeArrowheads="1"/>
            </p:cNvSpPr>
            <p:nvPr/>
          </p:nvSpPr>
          <p:spPr bwMode="auto">
            <a:xfrm>
              <a:off x="394" y="1212"/>
              <a:ext cx="1494" cy="1591"/>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lIns="90487" tIns="44450" rIns="90487" bIns="44450">
              <a:spAutoFit/>
            </a:bodyPr>
            <a:lstStyle/>
            <a:p>
              <a:pPr algn="ctr" eaLnBrk="0" hangingPunct="0">
                <a:defRPr/>
              </a:pPr>
              <a:r>
                <a:rPr lang="en-US" sz="3200">
                  <a:solidFill>
                    <a:schemeClr val="tx2"/>
                  </a:solidFill>
                  <a:latin typeface="Times" charset="0"/>
                </a:rPr>
                <a:t>The </a:t>
              </a:r>
              <a:r>
                <a:rPr lang="en-US" sz="3200" i="1">
                  <a:solidFill>
                    <a:srgbClr val="00FF00"/>
                  </a:solidFill>
                  <a:latin typeface="Times" charset="0"/>
                </a:rPr>
                <a:t>T</a:t>
              </a:r>
              <a:r>
                <a:rPr lang="en-US" sz="3200" b="1" i="1">
                  <a:solidFill>
                    <a:srgbClr val="00FF00"/>
                  </a:solidFill>
                  <a:latin typeface="Times" charset="0"/>
                </a:rPr>
                <a:t>HIRD </a:t>
              </a:r>
              <a:endParaRPr lang="en-US" sz="3200" i="1">
                <a:solidFill>
                  <a:srgbClr val="00FF00"/>
                </a:solidFill>
                <a:latin typeface="Times" charset="0"/>
              </a:endParaRPr>
            </a:p>
            <a:p>
              <a:pPr algn="ctr" eaLnBrk="0" hangingPunct="0">
                <a:defRPr/>
              </a:pPr>
              <a:r>
                <a:rPr lang="en-US" sz="3200">
                  <a:solidFill>
                    <a:schemeClr val="tx2"/>
                  </a:solidFill>
                  <a:latin typeface="Times" charset="0"/>
                </a:rPr>
                <a:t> of</a:t>
              </a:r>
            </a:p>
            <a:p>
              <a:pPr algn="ctr" eaLnBrk="0" hangingPunct="0">
                <a:defRPr/>
              </a:pPr>
              <a:r>
                <a:rPr lang="en-US" sz="3200" b="1">
                  <a:solidFill>
                    <a:srgbClr val="00FF00"/>
                  </a:solidFill>
                  <a:latin typeface="Times" charset="0"/>
                </a:rPr>
                <a:t>THREE </a:t>
              </a:r>
            </a:p>
            <a:p>
              <a:pPr algn="ctr" eaLnBrk="0" hangingPunct="0">
                <a:defRPr/>
              </a:pPr>
              <a:r>
                <a:rPr lang="en-US" sz="3200" b="1">
                  <a:solidFill>
                    <a:srgbClr val="00FF00"/>
                  </a:solidFill>
                  <a:latin typeface="Times" charset="0"/>
                </a:rPr>
                <a:t>SOCIETIES</a:t>
              </a:r>
              <a:endParaRPr lang="en-US" sz="3200">
                <a:solidFill>
                  <a:schemeClr val="tx2"/>
                </a:solidFill>
                <a:latin typeface="Times" charset="0"/>
              </a:endParaRPr>
            </a:p>
            <a:p>
              <a:pPr algn="ctr" eaLnBrk="0" hangingPunct="0">
                <a:defRPr/>
              </a:pPr>
              <a:r>
                <a:rPr lang="en-US" sz="3200">
                  <a:solidFill>
                    <a:schemeClr val="tx2"/>
                  </a:solidFill>
                  <a:latin typeface="Times" charset="0"/>
                </a:rPr>
                <a:t>is:</a:t>
              </a:r>
            </a:p>
          </p:txBody>
        </p:sp>
      </p:grpSp>
      <p:sp>
        <p:nvSpPr>
          <p:cNvPr id="39939" name="Rectangle 7"/>
          <p:cNvSpPr>
            <a:spLocks noChangeArrowheads="1"/>
          </p:cNvSpPr>
          <p:nvPr/>
        </p:nvSpPr>
        <p:spPr bwMode="auto">
          <a:xfrm>
            <a:off x="6819900" y="5473700"/>
            <a:ext cx="1528763"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39940" name="AutoShape 8"/>
          <p:cNvSpPr>
            <a:spLocks noChangeArrowheads="1"/>
          </p:cNvSpPr>
          <p:nvPr/>
        </p:nvSpPr>
        <p:spPr bwMode="auto">
          <a:xfrm>
            <a:off x="3098800" y="1003300"/>
            <a:ext cx="1676400" cy="1066800"/>
          </a:xfrm>
          <a:prstGeom prst="roundRect">
            <a:avLst>
              <a:gd name="adj" fmla="val 12495"/>
            </a:avLst>
          </a:prstGeom>
          <a:solidFill>
            <a:schemeClr val="tx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sp>
        <p:nvSpPr>
          <p:cNvPr id="237577" name="Rectangle 9"/>
          <p:cNvSpPr>
            <a:spLocks noChangeArrowheads="1"/>
          </p:cNvSpPr>
          <p:nvPr/>
        </p:nvSpPr>
        <p:spPr bwMode="auto">
          <a:xfrm>
            <a:off x="3098800" y="1371600"/>
            <a:ext cx="3048000" cy="2895600"/>
          </a:xfrm>
          <a:prstGeom prst="rect">
            <a:avLst/>
          </a:prstGeom>
          <a:solidFill>
            <a:schemeClr val="tx2"/>
          </a:solid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p>
        </p:txBody>
      </p:sp>
      <p:sp>
        <p:nvSpPr>
          <p:cNvPr id="39942" name="Rectangle 10"/>
          <p:cNvSpPr>
            <a:spLocks noChangeArrowheads="1"/>
          </p:cNvSpPr>
          <p:nvPr/>
        </p:nvSpPr>
        <p:spPr bwMode="auto">
          <a:xfrm>
            <a:off x="3084513" y="996950"/>
            <a:ext cx="6985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zh-CN" altLang="en-US" sz="2000" b="1">
                <a:solidFill>
                  <a:schemeClr val="bg2"/>
                </a:solidFill>
                <a:latin typeface="Times" charset="0"/>
              </a:rPr>
              <a:t>被掳</a:t>
            </a:r>
            <a:endParaRPr lang="en-US" sz="2000" b="1">
              <a:solidFill>
                <a:schemeClr val="bg2"/>
              </a:solidFill>
              <a:latin typeface="Times" charset="0"/>
            </a:endParaRPr>
          </a:p>
        </p:txBody>
      </p:sp>
      <p:sp>
        <p:nvSpPr>
          <p:cNvPr id="39943" name="Rectangle 11"/>
          <p:cNvSpPr>
            <a:spLocks noChangeArrowheads="1"/>
          </p:cNvSpPr>
          <p:nvPr/>
        </p:nvSpPr>
        <p:spPr bwMode="auto">
          <a:xfrm>
            <a:off x="3829050" y="3209925"/>
            <a:ext cx="1508125"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39944" name="Line 12"/>
          <p:cNvSpPr>
            <a:spLocks noChangeShapeType="1"/>
          </p:cNvSpPr>
          <p:nvPr/>
        </p:nvSpPr>
        <p:spPr bwMode="auto">
          <a:xfrm>
            <a:off x="3352800" y="3646488"/>
            <a:ext cx="2532063"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945" name="Line 13"/>
          <p:cNvSpPr>
            <a:spLocks noChangeShapeType="1"/>
          </p:cNvSpPr>
          <p:nvPr/>
        </p:nvSpPr>
        <p:spPr bwMode="auto">
          <a:xfrm>
            <a:off x="3352800" y="3176588"/>
            <a:ext cx="2532063"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946" name="Line 14"/>
          <p:cNvSpPr>
            <a:spLocks noChangeShapeType="1"/>
          </p:cNvSpPr>
          <p:nvPr/>
        </p:nvSpPr>
        <p:spPr bwMode="auto">
          <a:xfrm>
            <a:off x="3352800" y="2730500"/>
            <a:ext cx="2540000"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947" name="Line 15"/>
          <p:cNvSpPr>
            <a:spLocks noChangeShapeType="1"/>
          </p:cNvSpPr>
          <p:nvPr/>
        </p:nvSpPr>
        <p:spPr bwMode="auto">
          <a:xfrm>
            <a:off x="3352800" y="2268538"/>
            <a:ext cx="2532063" cy="0"/>
          </a:xfrm>
          <a:prstGeom prst="line">
            <a:avLst/>
          </a:prstGeom>
          <a:noFill/>
          <a:ln w="50800">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7584" name="Rectangle 16"/>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eaLnBrk="0" hangingPunct="0">
              <a:spcBef>
                <a:spcPct val="50000"/>
              </a:spcBef>
              <a:defRPr/>
            </a:pPr>
            <a:r>
              <a:rPr lang="en-US" sz="8800">
                <a:solidFill>
                  <a:schemeClr val="tx2"/>
                </a:solidFill>
                <a:latin typeface="Times" charset="0"/>
              </a:rPr>
              <a:t>7</a:t>
            </a:r>
          </a:p>
        </p:txBody>
      </p:sp>
      <p:sp>
        <p:nvSpPr>
          <p:cNvPr id="237585" name="Line 17"/>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imes New Roman" pitchFamily="-111" charset="0"/>
              <a:ea typeface="+mn-ea"/>
              <a:cs typeface="+mn-cs"/>
            </a:endParaRPr>
          </a:p>
        </p:txBody>
      </p:sp>
      <p:sp>
        <p:nvSpPr>
          <p:cNvPr id="39950" name="Rectangle 18"/>
          <p:cNvSpPr>
            <a:spLocks noChangeArrowheads="1"/>
          </p:cNvSpPr>
          <p:nvPr/>
        </p:nvSpPr>
        <p:spPr bwMode="auto">
          <a:xfrm>
            <a:off x="7499350" y="6102350"/>
            <a:ext cx="1185863"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37587" name="Rectangle 19"/>
          <p:cNvSpPr>
            <a:spLocks noChangeArrowheads="1"/>
          </p:cNvSpPr>
          <p:nvPr/>
        </p:nvSpPr>
        <p:spPr bwMode="auto">
          <a:xfrm>
            <a:off x="7759700" y="6226175"/>
            <a:ext cx="184150" cy="336550"/>
          </a:xfrm>
          <a:prstGeom prst="rect">
            <a:avLst/>
          </a:prstGeom>
          <a:noFill/>
          <a:ln w="12700">
            <a:noFill/>
            <a:miter lim="800000"/>
            <a:headEnd/>
            <a:tailEnd/>
          </a:ln>
          <a:effectLst/>
        </p:spPr>
        <p:txBody>
          <a:bodyPr wrap="none">
            <a:spAutoFit/>
          </a:bodyPr>
          <a:lstStyle/>
          <a:p>
            <a:pPr eaLnBrk="0" hangingPunct="0">
              <a:defRPr/>
            </a:pPr>
            <a:endParaRPr lang="en-US" sz="1600" b="1">
              <a:solidFill>
                <a:schemeClr val="hlink"/>
              </a:solidFill>
              <a:effectLst>
                <a:outerShdw blurRad="38100" dist="38100" dir="2700000" algn="tl">
                  <a:srgbClr val="000000"/>
                </a:outerShdw>
              </a:effectLst>
              <a:latin typeface="Comic Sans MS" charset="0"/>
            </a:endParaRPr>
          </a:p>
        </p:txBody>
      </p:sp>
      <p:sp>
        <p:nvSpPr>
          <p:cNvPr id="237588" name="Text Box 20"/>
          <p:cNvSpPr txBox="1">
            <a:spLocks noChangeArrowheads="1"/>
          </p:cNvSpPr>
          <p:nvPr/>
        </p:nvSpPr>
        <p:spPr bwMode="auto">
          <a:xfrm>
            <a:off x="1689100" y="-22225"/>
            <a:ext cx="1993900" cy="338138"/>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eaLnBrk="0" hangingPunct="0">
              <a:spcBef>
                <a:spcPct val="50000"/>
              </a:spcBef>
              <a:defRPr/>
            </a:pPr>
            <a:r>
              <a:rPr lang="en-US" sz="1600" b="1" dirty="0">
                <a:latin typeface="Comic Sans MS" pitchFamily="-111" charset="0"/>
                <a:ea typeface="+mn-ea"/>
                <a:cs typeface="+mn-cs"/>
              </a:rPr>
              <a:t> </a:t>
            </a:r>
            <a:r>
              <a:rPr lang="zh-CN" altLang="en-US" sz="1600" b="1" dirty="0">
                <a:latin typeface="Comic Sans MS" pitchFamily="-111" charset="0"/>
                <a:ea typeface="+mn-ea"/>
                <a:cs typeface="+mn-cs"/>
              </a:rPr>
              <a:t>列王纪下</a:t>
            </a:r>
            <a:r>
              <a:rPr lang="en-US" sz="1600" b="1" dirty="0">
                <a:latin typeface="Comic Sans MS" pitchFamily="-111" charset="0"/>
                <a:ea typeface="+mn-ea"/>
                <a:cs typeface="+mn-cs"/>
              </a:rPr>
              <a:t> 25:21</a:t>
            </a:r>
          </a:p>
        </p:txBody>
      </p:sp>
      <p:grpSp>
        <p:nvGrpSpPr>
          <p:cNvPr id="39953" name="Group 21"/>
          <p:cNvGrpSpPr>
            <a:grpSpLocks/>
          </p:cNvGrpSpPr>
          <p:nvPr/>
        </p:nvGrpSpPr>
        <p:grpSpPr bwMode="auto">
          <a:xfrm>
            <a:off x="7948613" y="3435350"/>
            <a:ext cx="1195387" cy="1098550"/>
            <a:chOff x="3544" y="2589"/>
            <a:chExt cx="753" cy="692"/>
          </a:xfrm>
        </p:grpSpPr>
        <p:sp>
          <p:nvSpPr>
            <p:cNvPr id="39957" name="Freeform 22"/>
            <p:cNvSpPr>
              <a:spLocks/>
            </p:cNvSpPr>
            <p:nvPr/>
          </p:nvSpPr>
          <p:spPr bwMode="auto">
            <a:xfrm>
              <a:off x="4054" y="2719"/>
              <a:ext cx="129" cy="41"/>
            </a:xfrm>
            <a:custGeom>
              <a:avLst/>
              <a:gdLst>
                <a:gd name="T0" fmla="*/ 128 w 129"/>
                <a:gd name="T1" fmla="*/ 40 h 41"/>
                <a:gd name="T2" fmla="*/ 0 w 129"/>
                <a:gd name="T3" fmla="*/ 40 h 41"/>
                <a:gd name="T4" fmla="*/ 0 w 129"/>
                <a:gd name="T5" fmla="*/ 0 h 41"/>
                <a:gd name="T6" fmla="*/ 128 w 129"/>
                <a:gd name="T7" fmla="*/ 40 h 41"/>
                <a:gd name="T8" fmla="*/ 0 60000 65536"/>
                <a:gd name="T9" fmla="*/ 0 60000 65536"/>
                <a:gd name="T10" fmla="*/ 0 60000 65536"/>
                <a:gd name="T11" fmla="*/ 0 60000 65536"/>
                <a:gd name="T12" fmla="*/ 0 w 129"/>
                <a:gd name="T13" fmla="*/ 0 h 41"/>
                <a:gd name="T14" fmla="*/ 129 w 129"/>
                <a:gd name="T15" fmla="*/ 41 h 41"/>
              </a:gdLst>
              <a:ahLst/>
              <a:cxnLst>
                <a:cxn ang="T8">
                  <a:pos x="T0" y="T1"/>
                </a:cxn>
                <a:cxn ang="T9">
                  <a:pos x="T2" y="T3"/>
                </a:cxn>
                <a:cxn ang="T10">
                  <a:pos x="T4" y="T5"/>
                </a:cxn>
                <a:cxn ang="T11">
                  <a:pos x="T6" y="T7"/>
                </a:cxn>
              </a:cxnLst>
              <a:rect l="T12" t="T13" r="T14" b="T15"/>
              <a:pathLst>
                <a:path w="129" h="41">
                  <a:moveTo>
                    <a:pt x="128" y="40"/>
                  </a:moveTo>
                  <a:lnTo>
                    <a:pt x="0" y="40"/>
                  </a:lnTo>
                  <a:lnTo>
                    <a:pt x="0" y="0"/>
                  </a:lnTo>
                  <a:lnTo>
                    <a:pt x="128" y="40"/>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39958" name="Freeform 23"/>
            <p:cNvSpPr>
              <a:spLocks/>
            </p:cNvSpPr>
            <p:nvPr/>
          </p:nvSpPr>
          <p:spPr bwMode="auto">
            <a:xfrm>
              <a:off x="4054" y="2711"/>
              <a:ext cx="129" cy="49"/>
            </a:xfrm>
            <a:custGeom>
              <a:avLst/>
              <a:gdLst>
                <a:gd name="T0" fmla="*/ 128 w 129"/>
                <a:gd name="T1" fmla="*/ 48 h 49"/>
                <a:gd name="T2" fmla="*/ 0 w 129"/>
                <a:gd name="T3" fmla="*/ 48 h 49"/>
                <a:gd name="T4" fmla="*/ 0 w 129"/>
                <a:gd name="T5" fmla="*/ 0 h 49"/>
                <a:gd name="T6" fmla="*/ 128 w 129"/>
                <a:gd name="T7" fmla="*/ 48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5F5F5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39959" name="AutoShape 24"/>
            <p:cNvSpPr>
              <a:spLocks noChangeArrowheads="1"/>
            </p:cNvSpPr>
            <p:nvPr/>
          </p:nvSpPr>
          <p:spPr bwMode="auto">
            <a:xfrm>
              <a:off x="3595" y="2597"/>
              <a:ext cx="460" cy="265"/>
            </a:xfrm>
            <a:prstGeom prst="roundRect">
              <a:avLst>
                <a:gd name="adj" fmla="val 16667"/>
              </a:avLst>
            </a:prstGeom>
            <a:solidFill>
              <a:srgbClr val="E7EC26"/>
            </a:solidFill>
            <a:ln w="38100">
              <a:solidFill>
                <a:schemeClr val="bg2"/>
              </a:solidFill>
              <a:round/>
              <a:headEnd/>
              <a:tailEnd/>
            </a:ln>
          </p:spPr>
          <p:txBody>
            <a:bodyPr wrap="none" anchor="ctr"/>
            <a:lstStyle/>
            <a:p>
              <a:endParaRPr lang="en-US"/>
            </a:p>
          </p:txBody>
        </p:sp>
        <p:sp>
          <p:nvSpPr>
            <p:cNvPr id="39960" name="Rectangle 25"/>
            <p:cNvSpPr>
              <a:spLocks noChangeArrowheads="1"/>
            </p:cNvSpPr>
            <p:nvPr/>
          </p:nvSpPr>
          <p:spPr bwMode="auto">
            <a:xfrm>
              <a:off x="3594" y="2710"/>
              <a:ext cx="611" cy="571"/>
            </a:xfrm>
            <a:prstGeom prst="rect">
              <a:avLst/>
            </a:prstGeom>
            <a:solidFill>
              <a:srgbClr val="FFFF00"/>
            </a:solidFill>
            <a:ln w="38100">
              <a:solidFill>
                <a:srgbClr val="000000"/>
              </a:solidFill>
              <a:miter lim="800000"/>
              <a:headEnd/>
              <a:tailEnd/>
            </a:ln>
          </p:spPr>
          <p:txBody>
            <a:bodyPr wrap="none" anchor="ctr"/>
            <a:lstStyle/>
            <a:p>
              <a:endParaRPr lang="en-US"/>
            </a:p>
          </p:txBody>
        </p:sp>
        <p:sp>
          <p:nvSpPr>
            <p:cNvPr id="39961" name="Line 26"/>
            <p:cNvSpPr>
              <a:spLocks noChangeShapeType="1"/>
            </p:cNvSpPr>
            <p:nvPr/>
          </p:nvSpPr>
          <p:spPr bwMode="auto">
            <a:xfrm>
              <a:off x="3626" y="2867"/>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962" name="Line 27"/>
            <p:cNvSpPr>
              <a:spLocks noChangeShapeType="1"/>
            </p:cNvSpPr>
            <p:nvPr/>
          </p:nvSpPr>
          <p:spPr bwMode="auto">
            <a:xfrm>
              <a:off x="3626" y="2979"/>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963" name="Rectangle 28"/>
            <p:cNvSpPr>
              <a:spLocks noChangeArrowheads="1"/>
            </p:cNvSpPr>
            <p:nvPr/>
          </p:nvSpPr>
          <p:spPr bwMode="auto">
            <a:xfrm>
              <a:off x="3544" y="2589"/>
              <a:ext cx="261"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zh-CN" altLang="en-US" sz="900" b="1">
                  <a:solidFill>
                    <a:srgbClr val="000000"/>
                  </a:solidFill>
                  <a:latin typeface="Chicago" charset="0"/>
                </a:rPr>
                <a:t>被掳</a:t>
              </a:r>
              <a:endParaRPr lang="en-US" sz="900" b="1">
                <a:solidFill>
                  <a:srgbClr val="000000"/>
                </a:solidFill>
                <a:latin typeface="Chicago" charset="0"/>
              </a:endParaRPr>
            </a:p>
          </p:txBody>
        </p:sp>
        <p:sp>
          <p:nvSpPr>
            <p:cNvPr id="39964" name="Line 29"/>
            <p:cNvSpPr>
              <a:spLocks noChangeShapeType="1"/>
            </p:cNvSpPr>
            <p:nvPr/>
          </p:nvSpPr>
          <p:spPr bwMode="auto">
            <a:xfrm>
              <a:off x="3626" y="3227"/>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965" name="Line 30"/>
            <p:cNvSpPr>
              <a:spLocks noChangeShapeType="1"/>
            </p:cNvSpPr>
            <p:nvPr/>
          </p:nvSpPr>
          <p:spPr bwMode="auto">
            <a:xfrm>
              <a:off x="3626" y="3103"/>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966" name="Rectangle 31"/>
            <p:cNvSpPr>
              <a:spLocks noChangeArrowheads="1"/>
            </p:cNvSpPr>
            <p:nvPr/>
          </p:nvSpPr>
          <p:spPr bwMode="auto">
            <a:xfrm>
              <a:off x="3665" y="2752"/>
              <a:ext cx="114"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endParaRPr lang="en-US" sz="1000" b="1">
                <a:solidFill>
                  <a:srgbClr val="000000"/>
                </a:solidFill>
                <a:latin typeface="Helvetica" charset="0"/>
              </a:endParaRPr>
            </a:p>
          </p:txBody>
        </p:sp>
        <p:sp>
          <p:nvSpPr>
            <p:cNvPr id="39967" name="Rectangle 32"/>
            <p:cNvSpPr>
              <a:spLocks noChangeArrowheads="1"/>
            </p:cNvSpPr>
            <p:nvPr/>
          </p:nvSpPr>
          <p:spPr bwMode="auto">
            <a:xfrm>
              <a:off x="3695" y="2864"/>
              <a:ext cx="114"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endParaRPr lang="en-US" sz="1000" b="1">
                <a:solidFill>
                  <a:srgbClr val="000000"/>
                </a:solidFill>
                <a:latin typeface="Helvetica" charset="0"/>
              </a:endParaRPr>
            </a:p>
          </p:txBody>
        </p:sp>
        <p:sp>
          <p:nvSpPr>
            <p:cNvPr id="39968" name="Rectangle 33"/>
            <p:cNvSpPr>
              <a:spLocks noChangeArrowheads="1"/>
            </p:cNvSpPr>
            <p:nvPr/>
          </p:nvSpPr>
          <p:spPr bwMode="auto">
            <a:xfrm>
              <a:off x="3676" y="3115"/>
              <a:ext cx="524"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eaLnBrk="0" hangingPunct="0"/>
              <a:endParaRPr lang="en-US" sz="1000" b="1">
                <a:solidFill>
                  <a:srgbClr val="000000"/>
                </a:solidFill>
                <a:latin typeface="Helvetica" charset="0"/>
              </a:endParaRPr>
            </a:p>
          </p:txBody>
        </p:sp>
        <p:sp>
          <p:nvSpPr>
            <p:cNvPr id="39969" name="Rectangle 34"/>
            <p:cNvSpPr>
              <a:spLocks noChangeArrowheads="1"/>
            </p:cNvSpPr>
            <p:nvPr/>
          </p:nvSpPr>
          <p:spPr bwMode="auto">
            <a:xfrm>
              <a:off x="3672" y="2696"/>
              <a:ext cx="373" cy="7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39970" name="Rectangle 35"/>
            <p:cNvSpPr>
              <a:spLocks noChangeArrowheads="1"/>
            </p:cNvSpPr>
            <p:nvPr/>
          </p:nvSpPr>
          <p:spPr bwMode="auto">
            <a:xfrm>
              <a:off x="3609" y="2695"/>
              <a:ext cx="373" cy="7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39971" name="Rectangle 36"/>
            <p:cNvSpPr>
              <a:spLocks noChangeArrowheads="1"/>
            </p:cNvSpPr>
            <p:nvPr/>
          </p:nvSpPr>
          <p:spPr bwMode="auto">
            <a:xfrm>
              <a:off x="3566" y="3007"/>
              <a:ext cx="731" cy="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eaLnBrk="0" hangingPunct="0"/>
              <a:endParaRPr lang="en-US" sz="800" b="1">
                <a:solidFill>
                  <a:srgbClr val="000000"/>
                </a:solidFill>
                <a:latin typeface="Helvetica" charset="0"/>
              </a:endParaRPr>
            </a:p>
          </p:txBody>
        </p:sp>
      </p:grpSp>
      <p:sp>
        <p:nvSpPr>
          <p:cNvPr id="39954" name="Text Box 37"/>
          <p:cNvSpPr txBox="1">
            <a:spLocks noChangeArrowheads="1"/>
          </p:cNvSpPr>
          <p:nvPr/>
        </p:nvSpPr>
        <p:spPr bwMode="auto">
          <a:xfrm>
            <a:off x="8721725" y="90488"/>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000">
                <a:solidFill>
                  <a:srgbClr val="FFA27C"/>
                </a:solidFill>
                <a:latin typeface="B VAG Rounded Bold" charset="0"/>
              </a:rPr>
              <a:t> </a:t>
            </a:r>
          </a:p>
        </p:txBody>
      </p:sp>
      <p:sp>
        <p:nvSpPr>
          <p:cNvPr id="237606" name="Rectangle 38"/>
          <p:cNvSpPr>
            <a:spLocks noChangeArrowheads="1"/>
          </p:cNvSpPr>
          <p:nvPr/>
        </p:nvSpPr>
        <p:spPr bwMode="auto">
          <a:xfrm>
            <a:off x="8081963" y="6542088"/>
            <a:ext cx="339725" cy="244475"/>
          </a:xfrm>
          <a:prstGeom prst="rect">
            <a:avLst/>
          </a:prstGeom>
          <a:noFill/>
          <a:ln w="12700">
            <a:noFill/>
            <a:miter lim="800000"/>
            <a:headEnd/>
            <a:tailEnd/>
          </a:ln>
          <a:effectLst/>
        </p:spPr>
        <p:txBody>
          <a:bodyPr wrap="none" anchor="ctr">
            <a:spAutoFit/>
          </a:bodyPr>
          <a:lstStyle/>
          <a:p>
            <a:pPr algn="ctr" eaLnBrk="0" hangingPunct="0">
              <a:defRPr/>
            </a:pPr>
            <a:r>
              <a:rPr lang="en-US" sz="1000" b="1">
                <a:effectLst>
                  <a:outerShdw blurRad="38100" dist="38100" dir="2700000" algn="tl">
                    <a:srgbClr val="000000"/>
                  </a:outerShdw>
                </a:effectLst>
                <a:latin typeface="Comic Sans MS" charset="0"/>
              </a:rPr>
              <a:t>58</a:t>
            </a:r>
          </a:p>
        </p:txBody>
      </p:sp>
      <p:sp>
        <p:nvSpPr>
          <p:cNvPr id="39956" name="Text Box 39"/>
          <p:cNvSpPr txBox="1">
            <a:spLocks noChangeArrowheads="1"/>
          </p:cNvSpPr>
          <p:nvPr/>
        </p:nvSpPr>
        <p:spPr bwMode="auto">
          <a:xfrm>
            <a:off x="6994525" y="6284913"/>
            <a:ext cx="16319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200" b="1">
                <a:latin typeface="Arial" charset="0"/>
              </a:rPr>
              <a:t>Handbook pg. 37-38</a:t>
            </a:r>
          </a:p>
        </p:txBody>
      </p:sp>
    </p:spTree>
  </p:cSld>
  <p:clrMapOvr>
    <a:masterClrMapping/>
  </p:clrMapOvr>
  <p:transition>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ChangeArrowheads="1"/>
          </p:cNvSpPr>
          <p:nvPr/>
        </p:nvSpPr>
        <p:spPr bwMode="auto">
          <a:xfrm>
            <a:off x="6819900" y="5473700"/>
            <a:ext cx="1528763"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39619" name="Line 3"/>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imes New Roman" pitchFamily="-111" charset="0"/>
              <a:ea typeface="+mn-ea"/>
              <a:cs typeface="+mn-cs"/>
            </a:endParaRPr>
          </a:p>
        </p:txBody>
      </p:sp>
      <p:sp>
        <p:nvSpPr>
          <p:cNvPr id="239620" name="Line 4"/>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imes New Roman" pitchFamily="-111" charset="0"/>
              <a:ea typeface="+mn-ea"/>
              <a:cs typeface="+mn-cs"/>
            </a:endParaRPr>
          </a:p>
        </p:txBody>
      </p:sp>
      <p:pic>
        <p:nvPicPr>
          <p:cNvPr id="41988" name="Picture 5"/>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0713" y="539750"/>
            <a:ext cx="7908925" cy="5727700"/>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239623" name="Rectangle 7"/>
          <p:cNvSpPr>
            <a:spLocks noChangeArrowheads="1"/>
          </p:cNvSpPr>
          <p:nvPr/>
        </p:nvSpPr>
        <p:spPr bwMode="auto">
          <a:xfrm>
            <a:off x="7747000" y="6226175"/>
            <a:ext cx="184150" cy="336550"/>
          </a:xfrm>
          <a:prstGeom prst="rect">
            <a:avLst/>
          </a:prstGeom>
          <a:noFill/>
          <a:ln w="12700">
            <a:noFill/>
            <a:miter lim="800000"/>
            <a:headEnd/>
            <a:tailEnd/>
          </a:ln>
          <a:effectLst/>
        </p:spPr>
        <p:txBody>
          <a:bodyPr wrap="none">
            <a:spAutoFit/>
          </a:bodyPr>
          <a:lstStyle/>
          <a:p>
            <a:pPr eaLnBrk="0" hangingPunct="0">
              <a:defRPr/>
            </a:pPr>
            <a:endParaRPr lang="en-US" sz="1600" b="1">
              <a:solidFill>
                <a:schemeClr val="hlink"/>
              </a:solidFill>
              <a:effectLst>
                <a:outerShdw blurRad="38100" dist="38100" dir="2700000" algn="tl">
                  <a:srgbClr val="000000"/>
                </a:outerShdw>
              </a:effectLst>
              <a:latin typeface="Comic Sans MS" charset="0"/>
            </a:endParaRPr>
          </a:p>
        </p:txBody>
      </p:sp>
      <p:sp>
        <p:nvSpPr>
          <p:cNvPr id="239624" name="Text Box 8"/>
          <p:cNvSpPr txBox="1">
            <a:spLocks noChangeArrowheads="1"/>
          </p:cNvSpPr>
          <p:nvPr/>
        </p:nvSpPr>
        <p:spPr bwMode="auto">
          <a:xfrm>
            <a:off x="1752600" y="-22225"/>
            <a:ext cx="1993900" cy="336550"/>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eaLnBrk="0" hangingPunct="0">
              <a:spcBef>
                <a:spcPct val="50000"/>
              </a:spcBef>
              <a:defRPr/>
            </a:pPr>
            <a:r>
              <a:rPr lang="zh-CN" altLang="en-US" sz="1600" b="1" dirty="0">
                <a:latin typeface="Comic Sans MS" pitchFamily="-111" charset="0"/>
                <a:ea typeface="+mn-ea"/>
                <a:cs typeface="+mn-cs"/>
              </a:rPr>
              <a:t>但以理书</a:t>
            </a:r>
            <a:r>
              <a:rPr lang="en-US" sz="1600" b="1" dirty="0">
                <a:latin typeface="Comic Sans MS" pitchFamily="-111" charset="0"/>
                <a:ea typeface="+mn-ea"/>
                <a:cs typeface="+mn-cs"/>
              </a:rPr>
              <a:t> </a:t>
            </a:r>
            <a:r>
              <a:rPr lang="zh-CN" altLang="en-US" sz="1600" b="1" dirty="0">
                <a:latin typeface="Comic Sans MS" pitchFamily="-111" charset="0"/>
                <a:ea typeface="+mn-ea"/>
                <a:cs typeface="+mn-cs"/>
              </a:rPr>
              <a:t>第一章</a:t>
            </a:r>
            <a:endParaRPr lang="en-US" sz="1600" b="1" dirty="0">
              <a:latin typeface="Comic Sans MS" pitchFamily="-111" charset="0"/>
              <a:ea typeface="+mn-ea"/>
              <a:cs typeface="+mn-cs"/>
            </a:endParaRPr>
          </a:p>
        </p:txBody>
      </p:sp>
      <p:grpSp>
        <p:nvGrpSpPr>
          <p:cNvPr id="41991" name="Group 9"/>
          <p:cNvGrpSpPr>
            <a:grpSpLocks/>
          </p:cNvGrpSpPr>
          <p:nvPr/>
        </p:nvGrpSpPr>
        <p:grpSpPr bwMode="auto">
          <a:xfrm>
            <a:off x="7943850" y="3435350"/>
            <a:ext cx="1195388" cy="1098550"/>
            <a:chOff x="3544" y="2589"/>
            <a:chExt cx="753" cy="692"/>
          </a:xfrm>
        </p:grpSpPr>
        <p:sp>
          <p:nvSpPr>
            <p:cNvPr id="41999" name="Freeform 10"/>
            <p:cNvSpPr>
              <a:spLocks/>
            </p:cNvSpPr>
            <p:nvPr/>
          </p:nvSpPr>
          <p:spPr bwMode="auto">
            <a:xfrm>
              <a:off x="4054" y="2719"/>
              <a:ext cx="129" cy="41"/>
            </a:xfrm>
            <a:custGeom>
              <a:avLst/>
              <a:gdLst>
                <a:gd name="T0" fmla="*/ 128 w 129"/>
                <a:gd name="T1" fmla="*/ 40 h 41"/>
                <a:gd name="T2" fmla="*/ 0 w 129"/>
                <a:gd name="T3" fmla="*/ 40 h 41"/>
                <a:gd name="T4" fmla="*/ 0 w 129"/>
                <a:gd name="T5" fmla="*/ 0 h 41"/>
                <a:gd name="T6" fmla="*/ 128 w 129"/>
                <a:gd name="T7" fmla="*/ 40 h 41"/>
                <a:gd name="T8" fmla="*/ 0 60000 65536"/>
                <a:gd name="T9" fmla="*/ 0 60000 65536"/>
                <a:gd name="T10" fmla="*/ 0 60000 65536"/>
                <a:gd name="T11" fmla="*/ 0 60000 65536"/>
                <a:gd name="T12" fmla="*/ 0 w 129"/>
                <a:gd name="T13" fmla="*/ 0 h 41"/>
                <a:gd name="T14" fmla="*/ 129 w 129"/>
                <a:gd name="T15" fmla="*/ 41 h 41"/>
              </a:gdLst>
              <a:ahLst/>
              <a:cxnLst>
                <a:cxn ang="T8">
                  <a:pos x="T0" y="T1"/>
                </a:cxn>
                <a:cxn ang="T9">
                  <a:pos x="T2" y="T3"/>
                </a:cxn>
                <a:cxn ang="T10">
                  <a:pos x="T4" y="T5"/>
                </a:cxn>
                <a:cxn ang="T11">
                  <a:pos x="T6" y="T7"/>
                </a:cxn>
              </a:cxnLst>
              <a:rect l="T12" t="T13" r="T14" b="T15"/>
              <a:pathLst>
                <a:path w="129" h="41">
                  <a:moveTo>
                    <a:pt x="128" y="40"/>
                  </a:moveTo>
                  <a:lnTo>
                    <a:pt x="0" y="40"/>
                  </a:lnTo>
                  <a:lnTo>
                    <a:pt x="0" y="0"/>
                  </a:lnTo>
                  <a:lnTo>
                    <a:pt x="128" y="40"/>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42000" name="Freeform 11"/>
            <p:cNvSpPr>
              <a:spLocks/>
            </p:cNvSpPr>
            <p:nvPr/>
          </p:nvSpPr>
          <p:spPr bwMode="auto">
            <a:xfrm>
              <a:off x="4054" y="2711"/>
              <a:ext cx="129" cy="49"/>
            </a:xfrm>
            <a:custGeom>
              <a:avLst/>
              <a:gdLst>
                <a:gd name="T0" fmla="*/ 128 w 129"/>
                <a:gd name="T1" fmla="*/ 48 h 49"/>
                <a:gd name="T2" fmla="*/ 0 w 129"/>
                <a:gd name="T3" fmla="*/ 48 h 49"/>
                <a:gd name="T4" fmla="*/ 0 w 129"/>
                <a:gd name="T5" fmla="*/ 0 h 49"/>
                <a:gd name="T6" fmla="*/ 128 w 129"/>
                <a:gd name="T7" fmla="*/ 48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5F5F5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42001" name="AutoShape 12"/>
            <p:cNvSpPr>
              <a:spLocks noChangeArrowheads="1"/>
            </p:cNvSpPr>
            <p:nvPr/>
          </p:nvSpPr>
          <p:spPr bwMode="auto">
            <a:xfrm>
              <a:off x="3595" y="2597"/>
              <a:ext cx="460" cy="265"/>
            </a:xfrm>
            <a:prstGeom prst="roundRect">
              <a:avLst>
                <a:gd name="adj" fmla="val 16667"/>
              </a:avLst>
            </a:prstGeom>
            <a:solidFill>
              <a:srgbClr val="E7EC26"/>
            </a:solidFill>
            <a:ln w="38100">
              <a:solidFill>
                <a:schemeClr val="bg2"/>
              </a:solidFill>
              <a:round/>
              <a:headEnd/>
              <a:tailEnd/>
            </a:ln>
          </p:spPr>
          <p:txBody>
            <a:bodyPr wrap="none" anchor="ctr"/>
            <a:lstStyle/>
            <a:p>
              <a:endParaRPr lang="en-US"/>
            </a:p>
          </p:txBody>
        </p:sp>
        <p:sp>
          <p:nvSpPr>
            <p:cNvPr id="42002" name="Rectangle 13"/>
            <p:cNvSpPr>
              <a:spLocks noChangeArrowheads="1"/>
            </p:cNvSpPr>
            <p:nvPr/>
          </p:nvSpPr>
          <p:spPr bwMode="auto">
            <a:xfrm>
              <a:off x="3594" y="2710"/>
              <a:ext cx="611" cy="571"/>
            </a:xfrm>
            <a:prstGeom prst="rect">
              <a:avLst/>
            </a:prstGeom>
            <a:solidFill>
              <a:srgbClr val="FFFF00"/>
            </a:solidFill>
            <a:ln w="38100">
              <a:solidFill>
                <a:srgbClr val="000000"/>
              </a:solidFill>
              <a:miter lim="800000"/>
              <a:headEnd/>
              <a:tailEnd/>
            </a:ln>
          </p:spPr>
          <p:txBody>
            <a:bodyPr wrap="none" anchor="ctr"/>
            <a:lstStyle/>
            <a:p>
              <a:endParaRPr lang="en-US"/>
            </a:p>
          </p:txBody>
        </p:sp>
        <p:sp>
          <p:nvSpPr>
            <p:cNvPr id="42003" name="Line 14"/>
            <p:cNvSpPr>
              <a:spLocks noChangeShapeType="1"/>
            </p:cNvSpPr>
            <p:nvPr/>
          </p:nvSpPr>
          <p:spPr bwMode="auto">
            <a:xfrm>
              <a:off x="3626" y="2867"/>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2004" name="Line 15"/>
            <p:cNvSpPr>
              <a:spLocks noChangeShapeType="1"/>
            </p:cNvSpPr>
            <p:nvPr/>
          </p:nvSpPr>
          <p:spPr bwMode="auto">
            <a:xfrm>
              <a:off x="3626" y="2979"/>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2005" name="Rectangle 16"/>
            <p:cNvSpPr>
              <a:spLocks noChangeArrowheads="1"/>
            </p:cNvSpPr>
            <p:nvPr/>
          </p:nvSpPr>
          <p:spPr bwMode="auto">
            <a:xfrm>
              <a:off x="3544" y="2589"/>
              <a:ext cx="261"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zh-CN" altLang="en-US" sz="900" b="1">
                  <a:solidFill>
                    <a:srgbClr val="000000"/>
                  </a:solidFill>
                  <a:latin typeface="Chicago" charset="0"/>
                </a:rPr>
                <a:t>被掳</a:t>
              </a:r>
              <a:endParaRPr lang="en-US" sz="900" b="1">
                <a:solidFill>
                  <a:srgbClr val="000000"/>
                </a:solidFill>
                <a:latin typeface="Chicago" charset="0"/>
              </a:endParaRPr>
            </a:p>
          </p:txBody>
        </p:sp>
        <p:sp>
          <p:nvSpPr>
            <p:cNvPr id="42006" name="Line 17"/>
            <p:cNvSpPr>
              <a:spLocks noChangeShapeType="1"/>
            </p:cNvSpPr>
            <p:nvPr/>
          </p:nvSpPr>
          <p:spPr bwMode="auto">
            <a:xfrm>
              <a:off x="3626" y="3227"/>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2007" name="Line 18"/>
            <p:cNvSpPr>
              <a:spLocks noChangeShapeType="1"/>
            </p:cNvSpPr>
            <p:nvPr/>
          </p:nvSpPr>
          <p:spPr bwMode="auto">
            <a:xfrm>
              <a:off x="3626" y="3103"/>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2008" name="Rectangle 19"/>
            <p:cNvSpPr>
              <a:spLocks noChangeArrowheads="1"/>
            </p:cNvSpPr>
            <p:nvPr/>
          </p:nvSpPr>
          <p:spPr bwMode="auto">
            <a:xfrm>
              <a:off x="3665" y="2752"/>
              <a:ext cx="114"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endParaRPr lang="en-US" sz="1000" b="1">
                <a:solidFill>
                  <a:srgbClr val="000000"/>
                </a:solidFill>
                <a:latin typeface="Helvetica" charset="0"/>
              </a:endParaRPr>
            </a:p>
          </p:txBody>
        </p:sp>
        <p:sp>
          <p:nvSpPr>
            <p:cNvPr id="42009" name="Rectangle 20"/>
            <p:cNvSpPr>
              <a:spLocks noChangeArrowheads="1"/>
            </p:cNvSpPr>
            <p:nvPr/>
          </p:nvSpPr>
          <p:spPr bwMode="auto">
            <a:xfrm>
              <a:off x="3695" y="2864"/>
              <a:ext cx="114"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endParaRPr lang="en-US" sz="1000" b="1">
                <a:solidFill>
                  <a:srgbClr val="000000"/>
                </a:solidFill>
                <a:latin typeface="Helvetica" charset="0"/>
              </a:endParaRPr>
            </a:p>
          </p:txBody>
        </p:sp>
        <p:sp>
          <p:nvSpPr>
            <p:cNvPr id="42010" name="Rectangle 21"/>
            <p:cNvSpPr>
              <a:spLocks noChangeArrowheads="1"/>
            </p:cNvSpPr>
            <p:nvPr/>
          </p:nvSpPr>
          <p:spPr bwMode="auto">
            <a:xfrm>
              <a:off x="3676" y="3115"/>
              <a:ext cx="524"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eaLnBrk="0" hangingPunct="0"/>
              <a:endParaRPr lang="en-US" sz="1000" b="1">
                <a:solidFill>
                  <a:srgbClr val="000000"/>
                </a:solidFill>
                <a:latin typeface="Helvetica" charset="0"/>
              </a:endParaRPr>
            </a:p>
          </p:txBody>
        </p:sp>
        <p:sp>
          <p:nvSpPr>
            <p:cNvPr id="42011" name="Rectangle 22"/>
            <p:cNvSpPr>
              <a:spLocks noChangeArrowheads="1"/>
            </p:cNvSpPr>
            <p:nvPr/>
          </p:nvSpPr>
          <p:spPr bwMode="auto">
            <a:xfrm>
              <a:off x="3672" y="2696"/>
              <a:ext cx="373" cy="7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2012" name="Rectangle 23"/>
            <p:cNvSpPr>
              <a:spLocks noChangeArrowheads="1"/>
            </p:cNvSpPr>
            <p:nvPr/>
          </p:nvSpPr>
          <p:spPr bwMode="auto">
            <a:xfrm>
              <a:off x="3609" y="2695"/>
              <a:ext cx="373" cy="7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2013" name="Rectangle 24"/>
            <p:cNvSpPr>
              <a:spLocks noChangeArrowheads="1"/>
            </p:cNvSpPr>
            <p:nvPr/>
          </p:nvSpPr>
          <p:spPr bwMode="auto">
            <a:xfrm>
              <a:off x="3566" y="3007"/>
              <a:ext cx="731" cy="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eaLnBrk="0" hangingPunct="0"/>
              <a:endParaRPr lang="en-US" sz="800" b="1">
                <a:solidFill>
                  <a:srgbClr val="000000"/>
                </a:solidFill>
                <a:latin typeface="Helvetica" charset="0"/>
              </a:endParaRPr>
            </a:p>
          </p:txBody>
        </p:sp>
      </p:grpSp>
      <p:sp>
        <p:nvSpPr>
          <p:cNvPr id="41992" name="Text Box 25"/>
          <p:cNvSpPr txBox="1">
            <a:spLocks noChangeArrowheads="1"/>
          </p:cNvSpPr>
          <p:nvPr/>
        </p:nvSpPr>
        <p:spPr bwMode="auto">
          <a:xfrm>
            <a:off x="8721725" y="90488"/>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000">
                <a:solidFill>
                  <a:srgbClr val="FFA27C"/>
                </a:solidFill>
                <a:latin typeface="B VAG Rounded Bold" charset="0"/>
              </a:rPr>
              <a:t> </a:t>
            </a:r>
          </a:p>
        </p:txBody>
      </p:sp>
      <p:sp>
        <p:nvSpPr>
          <p:cNvPr id="239642" name="Text Box 26"/>
          <p:cNvSpPr txBox="1">
            <a:spLocks noChangeArrowheads="1"/>
          </p:cNvSpPr>
          <p:nvPr/>
        </p:nvSpPr>
        <p:spPr bwMode="auto">
          <a:xfrm>
            <a:off x="2003425" y="5556250"/>
            <a:ext cx="6057900" cy="523875"/>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lgn="r" eaLnBrk="0" hangingPunct="0">
              <a:spcBef>
                <a:spcPct val="50000"/>
              </a:spcBef>
              <a:defRPr/>
            </a:pPr>
            <a:r>
              <a:rPr lang="zh-CN" altLang="en-US" sz="2800" b="1" dirty="0">
                <a:solidFill>
                  <a:srgbClr val="FFF417"/>
                </a:solidFill>
                <a:latin typeface="Comic Sans MS" pitchFamily="-111" charset="0"/>
                <a:ea typeface="+mn-ea"/>
                <a:cs typeface="+mn-cs"/>
              </a:rPr>
              <a:t>巴比伦悬园</a:t>
            </a:r>
            <a:endParaRPr lang="en-US" sz="2800" b="1" dirty="0">
              <a:solidFill>
                <a:srgbClr val="FFF417"/>
              </a:solidFill>
              <a:latin typeface="Comic Sans MS" pitchFamily="-111" charset="0"/>
              <a:ea typeface="+mn-ea"/>
              <a:cs typeface="+mn-cs"/>
            </a:endParaRPr>
          </a:p>
        </p:txBody>
      </p:sp>
      <p:sp>
        <p:nvSpPr>
          <p:cNvPr id="239643" name="Text Box 27"/>
          <p:cNvSpPr txBox="1">
            <a:spLocks noChangeArrowheads="1"/>
          </p:cNvSpPr>
          <p:nvPr/>
        </p:nvSpPr>
        <p:spPr bwMode="auto">
          <a:xfrm>
            <a:off x="779463" y="4017963"/>
            <a:ext cx="3706812" cy="461962"/>
          </a:xfrm>
          <a:prstGeom prst="rect">
            <a:avLst/>
          </a:prstGeom>
          <a:noFill/>
          <a:ln>
            <a:noFill/>
          </a:ln>
          <a:effectLst>
            <a:outerShdw blurRad="63500" dist="38099" dir="2700000"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p>
            <a:pPr algn="ctr" eaLnBrk="0" hangingPunct="0">
              <a:spcBef>
                <a:spcPct val="50000"/>
              </a:spcBef>
              <a:defRPr/>
            </a:pPr>
            <a:r>
              <a:rPr lang="zh-CN" altLang="en-US" b="1" i="1" dirty="0">
                <a:solidFill>
                  <a:srgbClr val="FFF417"/>
                </a:solidFill>
                <a:latin typeface="Comic Sans MS" pitchFamily="-111" charset="0"/>
                <a:ea typeface="+mn-ea"/>
                <a:cs typeface="+mn-cs"/>
              </a:rPr>
              <a:t>幼发拉底河</a:t>
            </a:r>
            <a:endParaRPr lang="en-US" b="1" i="1" dirty="0">
              <a:solidFill>
                <a:srgbClr val="FFF417"/>
              </a:solidFill>
              <a:latin typeface="Comic Sans MS" pitchFamily="-111" charset="0"/>
              <a:ea typeface="+mn-ea"/>
              <a:cs typeface="+mn-cs"/>
            </a:endParaRPr>
          </a:p>
        </p:txBody>
      </p:sp>
      <p:sp>
        <p:nvSpPr>
          <p:cNvPr id="239644" name="Rectangle 28"/>
          <p:cNvSpPr>
            <a:spLocks noChangeArrowheads="1"/>
          </p:cNvSpPr>
          <p:nvPr/>
        </p:nvSpPr>
        <p:spPr bwMode="auto">
          <a:xfrm>
            <a:off x="8081963" y="6542088"/>
            <a:ext cx="339725" cy="244475"/>
          </a:xfrm>
          <a:prstGeom prst="rect">
            <a:avLst/>
          </a:prstGeom>
          <a:noFill/>
          <a:ln w="12700">
            <a:noFill/>
            <a:miter lim="800000"/>
            <a:headEnd/>
            <a:tailEnd/>
          </a:ln>
          <a:effectLst/>
        </p:spPr>
        <p:txBody>
          <a:bodyPr wrap="none" anchor="ctr">
            <a:spAutoFit/>
          </a:bodyPr>
          <a:lstStyle/>
          <a:p>
            <a:pPr algn="ctr" eaLnBrk="0" hangingPunct="0">
              <a:defRPr/>
            </a:pPr>
            <a:r>
              <a:rPr lang="en-US" sz="1000" b="1">
                <a:effectLst>
                  <a:outerShdw blurRad="38100" dist="38100" dir="2700000" algn="tl">
                    <a:srgbClr val="000000"/>
                  </a:outerShdw>
                </a:effectLst>
                <a:latin typeface="Comic Sans MS" charset="0"/>
              </a:rPr>
              <a:t>59</a:t>
            </a:r>
          </a:p>
        </p:txBody>
      </p:sp>
      <p:sp>
        <p:nvSpPr>
          <p:cNvPr id="41996" name="Text Box 29"/>
          <p:cNvSpPr txBox="1">
            <a:spLocks noChangeArrowheads="1"/>
          </p:cNvSpPr>
          <p:nvPr/>
        </p:nvSpPr>
        <p:spPr bwMode="auto">
          <a:xfrm>
            <a:off x="6994525" y="6284913"/>
            <a:ext cx="16319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200" b="1">
                <a:latin typeface="Arial" charset="0"/>
              </a:rPr>
              <a:t>Handbook pg. 37-38</a:t>
            </a:r>
          </a:p>
        </p:txBody>
      </p:sp>
      <p:sp>
        <p:nvSpPr>
          <p:cNvPr id="41997" name="Text Box 30"/>
          <p:cNvSpPr txBox="1">
            <a:spLocks noChangeArrowheads="1"/>
          </p:cNvSpPr>
          <p:nvPr/>
        </p:nvSpPr>
        <p:spPr bwMode="auto">
          <a:xfrm>
            <a:off x="8542338" y="6410325"/>
            <a:ext cx="423862"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endParaRPr lang="en-US" sz="2000" b="1">
              <a:latin typeface="Comic Sans MS" charset="0"/>
            </a:endParaRPr>
          </a:p>
        </p:txBody>
      </p:sp>
      <p:sp>
        <p:nvSpPr>
          <p:cNvPr id="31" name="Title 30"/>
          <p:cNvSpPr>
            <a:spLocks noGrp="1"/>
          </p:cNvSpPr>
          <p:nvPr>
            <p:ph type="title" idx="4294967295"/>
          </p:nvPr>
        </p:nvSpPr>
        <p:spPr bwMode="auto">
          <a:xfrm>
            <a:off x="762000" y="838200"/>
            <a:ext cx="6400800" cy="492125"/>
          </a:xfrm>
          <a:prstGeom prst="rect">
            <a:avLst/>
          </a:prstGeom>
          <a:effectLst>
            <a:outerShdw blurRad="63500" dist="46662" dir="3284183" algn="ctr" rotWithShape="0">
              <a:schemeClr val="bg2">
                <a:alpha val="74997"/>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defRPr/>
            </a:pPr>
            <a:r>
              <a:rPr lang="zh-CN" altLang="en-US" sz="3200" b="1" dirty="0">
                <a:solidFill>
                  <a:schemeClr val="accent2"/>
                </a:solidFill>
                <a:latin typeface="Comic Sans MS" pitchFamily="-112" charset="0"/>
              </a:rPr>
              <a:t>巴比伦古城</a:t>
            </a:r>
            <a:endParaRPr lang="en-US" sz="3200" b="1" dirty="0">
              <a:solidFill>
                <a:schemeClr val="accent2"/>
              </a:solidFill>
              <a:latin typeface="Comic Sans MS" pitchFamily="-112"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39643"/>
                                        </p:tgtEl>
                                        <p:attrNameLst>
                                          <p:attrName>style.visibility</p:attrName>
                                        </p:attrNameLst>
                                      </p:cBhvr>
                                      <p:to>
                                        <p:strVal val="visible"/>
                                      </p:to>
                                    </p:set>
                                    <p:animEffect transition="in" filter="dissolve">
                                      <p:cBhvr>
                                        <p:cTn id="7" dur="500"/>
                                        <p:tgtEl>
                                          <p:spTgt spid="239643"/>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39642"/>
                                        </p:tgtEl>
                                        <p:attrNameLst>
                                          <p:attrName>style.visibility</p:attrName>
                                        </p:attrNameLst>
                                      </p:cBhvr>
                                      <p:to>
                                        <p:strVal val="visible"/>
                                      </p:to>
                                    </p:set>
                                    <p:animEffect transition="in" filter="dissolve">
                                      <p:cBhvr>
                                        <p:cTn id="11" dur="500"/>
                                        <p:tgtEl>
                                          <p:spTgt spid="239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42" grpId="0" autoUpdateAnimBg="0"/>
      <p:bldP spid="23964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p:cNvSpPr>
            <a:spLocks noGrp="1"/>
          </p:cNvSpPr>
          <p:nvPr>
            <p:ph type="title" idx="4294967295"/>
          </p:nvPr>
        </p:nvSpPr>
        <p:spPr>
          <a:xfrm>
            <a:off x="1219200" y="1143000"/>
            <a:ext cx="6781800" cy="1143000"/>
          </a:xfrm>
          <a:prstGeom prst="rect">
            <a:avLst/>
          </a:prstGeom>
        </p:spPr>
        <p:txBody>
          <a:bodyPr/>
          <a:lstStyle/>
          <a:p>
            <a:pPr algn="r">
              <a:defRPr/>
            </a:pPr>
            <a:r>
              <a:rPr lang="en-US">
                <a:latin typeface="Times" charset="0"/>
                <a:ea typeface="ＭＳ Ｐゴシック" charset="0"/>
                <a:cs typeface="ＭＳ Ｐゴシック" charset="0"/>
              </a:rPr>
              <a:t>The Stage of the Action</a:t>
            </a:r>
          </a:p>
        </p:txBody>
      </p:sp>
      <p:sp>
        <p:nvSpPr>
          <p:cNvPr id="44034" name="Rectangle 2"/>
          <p:cNvSpPr>
            <a:spLocks noChangeArrowheads="1"/>
          </p:cNvSpPr>
          <p:nvPr/>
        </p:nvSpPr>
        <p:spPr bwMode="auto">
          <a:xfrm>
            <a:off x="2057400" y="685800"/>
            <a:ext cx="6324600" cy="5410200"/>
          </a:xfrm>
          <a:prstGeom prst="rect">
            <a:avLst/>
          </a:prstGeom>
          <a:solidFill>
            <a:schemeClr val="hlink"/>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4035" name="Rectangle 3"/>
          <p:cNvSpPr>
            <a:spLocks noChangeArrowheads="1"/>
          </p:cNvSpPr>
          <p:nvPr/>
        </p:nvSpPr>
        <p:spPr bwMode="auto">
          <a:xfrm>
            <a:off x="1905000" y="685800"/>
            <a:ext cx="6629400" cy="556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pic>
        <p:nvPicPr>
          <p:cNvPr id="44036" name="Picture 4"/>
          <p:cNvPicPr>
            <a:picLocks noChangeArrowheads="1"/>
          </p:cNvPicPr>
          <p:nvPr/>
        </p:nvPicPr>
        <p:blipFill>
          <a:blip r:embed="rId3" cstate="screen">
            <a:extLst>
              <a:ext uri="{28A0092B-C50C-407E-A947-70E740481C1C}">
                <a14:useLocalDpi xmlns:a14="http://schemas.microsoft.com/office/drawing/2010/main"/>
              </a:ext>
            </a:extLst>
          </a:blip>
          <a:srcRect l="1541" r="1419"/>
          <a:stretch>
            <a:fillRect/>
          </a:stretch>
        </p:blipFill>
        <p:spPr bwMode="auto">
          <a:xfrm>
            <a:off x="2038350" y="685800"/>
            <a:ext cx="6191250" cy="5238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sp>
        <p:nvSpPr>
          <p:cNvPr id="44037" name="Line 5"/>
          <p:cNvSpPr>
            <a:spLocks noChangeShapeType="1"/>
          </p:cNvSpPr>
          <p:nvPr/>
        </p:nvSpPr>
        <p:spPr bwMode="auto">
          <a:xfrm flipH="1" flipV="1">
            <a:off x="5486400" y="838200"/>
            <a:ext cx="533400" cy="685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4038" name="Rectangle 6"/>
          <p:cNvSpPr>
            <a:spLocks noChangeArrowheads="1"/>
          </p:cNvSpPr>
          <p:nvPr/>
        </p:nvSpPr>
        <p:spPr bwMode="auto">
          <a:xfrm>
            <a:off x="2063750" y="711200"/>
            <a:ext cx="6350000" cy="5359400"/>
          </a:xfrm>
          <a:prstGeom prst="rect">
            <a:avLst/>
          </a:prstGeom>
          <a:noFill/>
          <a:ln w="508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4039" name="Rectangle 7"/>
          <p:cNvSpPr>
            <a:spLocks noChangeArrowheads="1"/>
          </p:cNvSpPr>
          <p:nvPr/>
        </p:nvSpPr>
        <p:spPr bwMode="auto">
          <a:xfrm>
            <a:off x="3876675" y="5502275"/>
            <a:ext cx="3054350" cy="58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zh-CN" altLang="en-US" sz="3200">
                <a:solidFill>
                  <a:schemeClr val="bg2"/>
                </a:solidFill>
                <a:latin typeface="Times" charset="0"/>
              </a:rPr>
              <a:t>行动上演的场地</a:t>
            </a:r>
            <a:endParaRPr lang="en-US" sz="3200">
              <a:solidFill>
                <a:schemeClr val="bg2"/>
              </a:solidFill>
              <a:latin typeface="Times" charset="0"/>
            </a:endParaRPr>
          </a:p>
        </p:txBody>
      </p:sp>
      <p:sp>
        <p:nvSpPr>
          <p:cNvPr id="241672" name="Rectangle 8"/>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eaLnBrk="0" hangingPunct="0">
              <a:spcBef>
                <a:spcPct val="50000"/>
              </a:spcBef>
              <a:defRPr/>
            </a:pPr>
            <a:r>
              <a:rPr lang="en-US" sz="8800">
                <a:solidFill>
                  <a:schemeClr val="tx2"/>
                </a:solidFill>
                <a:latin typeface="Times" charset="0"/>
              </a:rPr>
              <a:t>7</a:t>
            </a:r>
          </a:p>
        </p:txBody>
      </p:sp>
      <p:sp>
        <p:nvSpPr>
          <p:cNvPr id="241673" name="Line 9"/>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imes New Roman" pitchFamily="-111" charset="0"/>
              <a:ea typeface="+mn-ea"/>
              <a:cs typeface="+mn-cs"/>
            </a:endParaRPr>
          </a:p>
        </p:txBody>
      </p:sp>
      <p:sp>
        <p:nvSpPr>
          <p:cNvPr id="241674" name="Oval 10"/>
          <p:cNvSpPr>
            <a:spLocks noChangeArrowheads="1"/>
          </p:cNvSpPr>
          <p:nvPr/>
        </p:nvSpPr>
        <p:spPr bwMode="auto">
          <a:xfrm>
            <a:off x="6096000" y="2667000"/>
            <a:ext cx="1371600" cy="482600"/>
          </a:xfrm>
          <a:prstGeom prst="ellipse">
            <a:avLst/>
          </a:prstGeom>
          <a:noFill/>
          <a:ln w="76200">
            <a:solidFill>
              <a:srgbClr val="FF3300"/>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p>
        </p:txBody>
      </p:sp>
      <p:sp>
        <p:nvSpPr>
          <p:cNvPr id="241675" name="Oval 11"/>
          <p:cNvSpPr>
            <a:spLocks noChangeArrowheads="1"/>
          </p:cNvSpPr>
          <p:nvPr/>
        </p:nvSpPr>
        <p:spPr bwMode="auto">
          <a:xfrm>
            <a:off x="7226300" y="3514725"/>
            <a:ext cx="965200" cy="787400"/>
          </a:xfrm>
          <a:prstGeom prst="ellipse">
            <a:avLst/>
          </a:prstGeom>
          <a:noFill/>
          <a:ln w="76200">
            <a:solidFill>
              <a:srgbClr val="FF3300"/>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p>
        </p:txBody>
      </p:sp>
      <p:sp>
        <p:nvSpPr>
          <p:cNvPr id="241676" name="Rectangle 12"/>
          <p:cNvSpPr>
            <a:spLocks noChangeArrowheads="1"/>
          </p:cNvSpPr>
          <p:nvPr/>
        </p:nvSpPr>
        <p:spPr bwMode="auto">
          <a:xfrm>
            <a:off x="7747000" y="6226175"/>
            <a:ext cx="184150" cy="336550"/>
          </a:xfrm>
          <a:prstGeom prst="rect">
            <a:avLst/>
          </a:prstGeom>
          <a:noFill/>
          <a:ln w="12700">
            <a:noFill/>
            <a:miter lim="800000"/>
            <a:headEnd/>
            <a:tailEnd/>
          </a:ln>
          <a:effectLst/>
        </p:spPr>
        <p:txBody>
          <a:bodyPr wrap="none">
            <a:spAutoFit/>
          </a:bodyPr>
          <a:lstStyle/>
          <a:p>
            <a:pPr eaLnBrk="0" hangingPunct="0">
              <a:defRPr/>
            </a:pPr>
            <a:endParaRPr lang="en-US" sz="1600" b="1">
              <a:solidFill>
                <a:schemeClr val="hlink"/>
              </a:solidFill>
              <a:effectLst>
                <a:outerShdw blurRad="38100" dist="38100" dir="2700000" algn="tl">
                  <a:srgbClr val="000000"/>
                </a:outerShdw>
              </a:effectLst>
              <a:latin typeface="Comic Sans MS" charset="0"/>
            </a:endParaRPr>
          </a:p>
        </p:txBody>
      </p:sp>
      <p:grpSp>
        <p:nvGrpSpPr>
          <p:cNvPr id="44045" name="Group 13"/>
          <p:cNvGrpSpPr>
            <a:grpSpLocks/>
          </p:cNvGrpSpPr>
          <p:nvPr/>
        </p:nvGrpSpPr>
        <p:grpSpPr bwMode="auto">
          <a:xfrm>
            <a:off x="7943850" y="3435350"/>
            <a:ext cx="1195388" cy="1098550"/>
            <a:chOff x="3544" y="2589"/>
            <a:chExt cx="753" cy="692"/>
          </a:xfrm>
        </p:grpSpPr>
        <p:sp>
          <p:nvSpPr>
            <p:cNvPr id="44051" name="Freeform 14"/>
            <p:cNvSpPr>
              <a:spLocks/>
            </p:cNvSpPr>
            <p:nvPr/>
          </p:nvSpPr>
          <p:spPr bwMode="auto">
            <a:xfrm>
              <a:off x="4054" y="2719"/>
              <a:ext cx="129" cy="41"/>
            </a:xfrm>
            <a:custGeom>
              <a:avLst/>
              <a:gdLst>
                <a:gd name="T0" fmla="*/ 128 w 129"/>
                <a:gd name="T1" fmla="*/ 40 h 41"/>
                <a:gd name="T2" fmla="*/ 0 w 129"/>
                <a:gd name="T3" fmla="*/ 40 h 41"/>
                <a:gd name="T4" fmla="*/ 0 w 129"/>
                <a:gd name="T5" fmla="*/ 0 h 41"/>
                <a:gd name="T6" fmla="*/ 128 w 129"/>
                <a:gd name="T7" fmla="*/ 40 h 41"/>
                <a:gd name="T8" fmla="*/ 0 60000 65536"/>
                <a:gd name="T9" fmla="*/ 0 60000 65536"/>
                <a:gd name="T10" fmla="*/ 0 60000 65536"/>
                <a:gd name="T11" fmla="*/ 0 60000 65536"/>
                <a:gd name="T12" fmla="*/ 0 w 129"/>
                <a:gd name="T13" fmla="*/ 0 h 41"/>
                <a:gd name="T14" fmla="*/ 129 w 129"/>
                <a:gd name="T15" fmla="*/ 41 h 41"/>
              </a:gdLst>
              <a:ahLst/>
              <a:cxnLst>
                <a:cxn ang="T8">
                  <a:pos x="T0" y="T1"/>
                </a:cxn>
                <a:cxn ang="T9">
                  <a:pos x="T2" y="T3"/>
                </a:cxn>
                <a:cxn ang="T10">
                  <a:pos x="T4" y="T5"/>
                </a:cxn>
                <a:cxn ang="T11">
                  <a:pos x="T6" y="T7"/>
                </a:cxn>
              </a:cxnLst>
              <a:rect l="T12" t="T13" r="T14" b="T15"/>
              <a:pathLst>
                <a:path w="129" h="41">
                  <a:moveTo>
                    <a:pt x="128" y="40"/>
                  </a:moveTo>
                  <a:lnTo>
                    <a:pt x="0" y="40"/>
                  </a:lnTo>
                  <a:lnTo>
                    <a:pt x="0" y="0"/>
                  </a:lnTo>
                  <a:lnTo>
                    <a:pt x="128" y="40"/>
                  </a:lnTo>
                </a:path>
              </a:pathLst>
            </a:custGeom>
            <a:solidFill>
              <a:srgbClr val="FFFFF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44052" name="Freeform 15"/>
            <p:cNvSpPr>
              <a:spLocks/>
            </p:cNvSpPr>
            <p:nvPr/>
          </p:nvSpPr>
          <p:spPr bwMode="auto">
            <a:xfrm>
              <a:off x="4054" y="2711"/>
              <a:ext cx="129" cy="49"/>
            </a:xfrm>
            <a:custGeom>
              <a:avLst/>
              <a:gdLst>
                <a:gd name="T0" fmla="*/ 128 w 129"/>
                <a:gd name="T1" fmla="*/ 48 h 49"/>
                <a:gd name="T2" fmla="*/ 0 w 129"/>
                <a:gd name="T3" fmla="*/ 48 h 49"/>
                <a:gd name="T4" fmla="*/ 0 w 129"/>
                <a:gd name="T5" fmla="*/ 0 h 49"/>
                <a:gd name="T6" fmla="*/ 128 w 129"/>
                <a:gd name="T7" fmla="*/ 48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5F5F5F"/>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44053" name="AutoShape 16"/>
            <p:cNvSpPr>
              <a:spLocks noChangeArrowheads="1"/>
            </p:cNvSpPr>
            <p:nvPr/>
          </p:nvSpPr>
          <p:spPr bwMode="auto">
            <a:xfrm>
              <a:off x="3595" y="2597"/>
              <a:ext cx="460" cy="265"/>
            </a:xfrm>
            <a:prstGeom prst="roundRect">
              <a:avLst>
                <a:gd name="adj" fmla="val 16667"/>
              </a:avLst>
            </a:prstGeom>
            <a:solidFill>
              <a:srgbClr val="E7EC26"/>
            </a:solidFill>
            <a:ln w="38100">
              <a:solidFill>
                <a:schemeClr val="bg2"/>
              </a:solidFill>
              <a:round/>
              <a:headEnd/>
              <a:tailEnd/>
            </a:ln>
          </p:spPr>
          <p:txBody>
            <a:bodyPr wrap="none" anchor="ctr"/>
            <a:lstStyle/>
            <a:p>
              <a:endParaRPr lang="en-US"/>
            </a:p>
          </p:txBody>
        </p:sp>
        <p:sp>
          <p:nvSpPr>
            <p:cNvPr id="44054" name="Rectangle 17"/>
            <p:cNvSpPr>
              <a:spLocks noChangeArrowheads="1"/>
            </p:cNvSpPr>
            <p:nvPr/>
          </p:nvSpPr>
          <p:spPr bwMode="auto">
            <a:xfrm>
              <a:off x="3594" y="2710"/>
              <a:ext cx="611" cy="571"/>
            </a:xfrm>
            <a:prstGeom prst="rect">
              <a:avLst/>
            </a:prstGeom>
            <a:solidFill>
              <a:srgbClr val="FFFF00"/>
            </a:solidFill>
            <a:ln w="38100">
              <a:solidFill>
                <a:srgbClr val="000000"/>
              </a:solidFill>
              <a:miter lim="800000"/>
              <a:headEnd/>
              <a:tailEnd/>
            </a:ln>
          </p:spPr>
          <p:txBody>
            <a:bodyPr wrap="none" anchor="ctr"/>
            <a:lstStyle/>
            <a:p>
              <a:endParaRPr lang="en-US"/>
            </a:p>
          </p:txBody>
        </p:sp>
        <p:sp>
          <p:nvSpPr>
            <p:cNvPr id="44055" name="Line 18"/>
            <p:cNvSpPr>
              <a:spLocks noChangeShapeType="1"/>
            </p:cNvSpPr>
            <p:nvPr/>
          </p:nvSpPr>
          <p:spPr bwMode="auto">
            <a:xfrm>
              <a:off x="3626" y="2867"/>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4056" name="Line 19"/>
            <p:cNvSpPr>
              <a:spLocks noChangeShapeType="1"/>
            </p:cNvSpPr>
            <p:nvPr/>
          </p:nvSpPr>
          <p:spPr bwMode="auto">
            <a:xfrm>
              <a:off x="3626" y="2979"/>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4057" name="Rectangle 20"/>
            <p:cNvSpPr>
              <a:spLocks noChangeArrowheads="1"/>
            </p:cNvSpPr>
            <p:nvPr/>
          </p:nvSpPr>
          <p:spPr bwMode="auto">
            <a:xfrm>
              <a:off x="3544" y="2589"/>
              <a:ext cx="261"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zh-CN" altLang="en-US" sz="900" b="1">
                  <a:solidFill>
                    <a:srgbClr val="000000"/>
                  </a:solidFill>
                  <a:latin typeface="Chicago" charset="0"/>
                </a:rPr>
                <a:t>被掳</a:t>
              </a:r>
              <a:endParaRPr lang="en-US" sz="900" b="1">
                <a:solidFill>
                  <a:srgbClr val="000000"/>
                </a:solidFill>
                <a:latin typeface="Chicago" charset="0"/>
              </a:endParaRPr>
            </a:p>
          </p:txBody>
        </p:sp>
        <p:sp>
          <p:nvSpPr>
            <p:cNvPr id="44058" name="Line 21"/>
            <p:cNvSpPr>
              <a:spLocks noChangeShapeType="1"/>
            </p:cNvSpPr>
            <p:nvPr/>
          </p:nvSpPr>
          <p:spPr bwMode="auto">
            <a:xfrm>
              <a:off x="3626" y="3227"/>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4059" name="Line 22"/>
            <p:cNvSpPr>
              <a:spLocks noChangeShapeType="1"/>
            </p:cNvSpPr>
            <p:nvPr/>
          </p:nvSpPr>
          <p:spPr bwMode="auto">
            <a:xfrm>
              <a:off x="3626" y="3103"/>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4060" name="Rectangle 23"/>
            <p:cNvSpPr>
              <a:spLocks noChangeArrowheads="1"/>
            </p:cNvSpPr>
            <p:nvPr/>
          </p:nvSpPr>
          <p:spPr bwMode="auto">
            <a:xfrm>
              <a:off x="3665" y="2752"/>
              <a:ext cx="114"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endParaRPr lang="en-US" sz="1000" b="1">
                <a:solidFill>
                  <a:srgbClr val="000000"/>
                </a:solidFill>
                <a:latin typeface="Helvetica" charset="0"/>
              </a:endParaRPr>
            </a:p>
          </p:txBody>
        </p:sp>
        <p:sp>
          <p:nvSpPr>
            <p:cNvPr id="44061" name="Rectangle 24"/>
            <p:cNvSpPr>
              <a:spLocks noChangeArrowheads="1"/>
            </p:cNvSpPr>
            <p:nvPr/>
          </p:nvSpPr>
          <p:spPr bwMode="auto">
            <a:xfrm>
              <a:off x="3695" y="2864"/>
              <a:ext cx="114"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endParaRPr lang="en-US" sz="1000" b="1">
                <a:solidFill>
                  <a:srgbClr val="000000"/>
                </a:solidFill>
                <a:latin typeface="Helvetica" charset="0"/>
              </a:endParaRPr>
            </a:p>
          </p:txBody>
        </p:sp>
        <p:sp>
          <p:nvSpPr>
            <p:cNvPr id="44062" name="Rectangle 25"/>
            <p:cNvSpPr>
              <a:spLocks noChangeArrowheads="1"/>
            </p:cNvSpPr>
            <p:nvPr/>
          </p:nvSpPr>
          <p:spPr bwMode="auto">
            <a:xfrm>
              <a:off x="3676" y="3115"/>
              <a:ext cx="524" cy="1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eaLnBrk="0" hangingPunct="0"/>
              <a:endParaRPr lang="en-US" sz="1000" b="1">
                <a:solidFill>
                  <a:srgbClr val="000000"/>
                </a:solidFill>
                <a:latin typeface="Helvetica" charset="0"/>
              </a:endParaRPr>
            </a:p>
          </p:txBody>
        </p:sp>
        <p:sp>
          <p:nvSpPr>
            <p:cNvPr id="44063" name="Rectangle 26"/>
            <p:cNvSpPr>
              <a:spLocks noChangeArrowheads="1"/>
            </p:cNvSpPr>
            <p:nvPr/>
          </p:nvSpPr>
          <p:spPr bwMode="auto">
            <a:xfrm>
              <a:off x="3672" y="2696"/>
              <a:ext cx="373" cy="7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4064" name="Rectangle 27"/>
            <p:cNvSpPr>
              <a:spLocks noChangeArrowheads="1"/>
            </p:cNvSpPr>
            <p:nvPr/>
          </p:nvSpPr>
          <p:spPr bwMode="auto">
            <a:xfrm>
              <a:off x="3609" y="2695"/>
              <a:ext cx="373" cy="7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44065" name="Rectangle 28"/>
            <p:cNvSpPr>
              <a:spLocks noChangeArrowheads="1"/>
            </p:cNvSpPr>
            <p:nvPr/>
          </p:nvSpPr>
          <p:spPr bwMode="auto">
            <a:xfrm>
              <a:off x="3566" y="3007"/>
              <a:ext cx="731" cy="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eaLnBrk="0" hangingPunct="0"/>
              <a:endParaRPr lang="en-US" sz="800" b="1">
                <a:solidFill>
                  <a:srgbClr val="000000"/>
                </a:solidFill>
                <a:latin typeface="Helvetica" charset="0"/>
              </a:endParaRPr>
            </a:p>
          </p:txBody>
        </p:sp>
      </p:grpSp>
      <p:sp>
        <p:nvSpPr>
          <p:cNvPr id="44046" name="Text Box 29"/>
          <p:cNvSpPr txBox="1">
            <a:spLocks noChangeArrowheads="1"/>
          </p:cNvSpPr>
          <p:nvPr/>
        </p:nvSpPr>
        <p:spPr bwMode="auto">
          <a:xfrm>
            <a:off x="8721725" y="90488"/>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000">
                <a:solidFill>
                  <a:srgbClr val="FFA27C"/>
                </a:solidFill>
                <a:latin typeface="B VAG Rounded Bold" charset="0"/>
              </a:rPr>
              <a:t> </a:t>
            </a:r>
          </a:p>
        </p:txBody>
      </p:sp>
      <p:sp>
        <p:nvSpPr>
          <p:cNvPr id="241694" name="Rectangle 30"/>
          <p:cNvSpPr>
            <a:spLocks noChangeArrowheads="1"/>
          </p:cNvSpPr>
          <p:nvPr/>
        </p:nvSpPr>
        <p:spPr bwMode="auto">
          <a:xfrm>
            <a:off x="8085138" y="6538913"/>
            <a:ext cx="339725" cy="244475"/>
          </a:xfrm>
          <a:prstGeom prst="rect">
            <a:avLst/>
          </a:prstGeom>
          <a:noFill/>
          <a:ln w="12700">
            <a:noFill/>
            <a:miter lim="800000"/>
            <a:headEnd/>
            <a:tailEnd/>
          </a:ln>
          <a:effectLst/>
        </p:spPr>
        <p:txBody>
          <a:bodyPr wrap="none" anchor="ctr">
            <a:spAutoFit/>
          </a:bodyPr>
          <a:lstStyle/>
          <a:p>
            <a:pPr algn="ctr" eaLnBrk="0" hangingPunct="0">
              <a:defRPr/>
            </a:pPr>
            <a:r>
              <a:rPr lang="en-US" sz="1000" b="1">
                <a:effectLst>
                  <a:outerShdw blurRad="38100" dist="38100" dir="2700000" algn="tl">
                    <a:srgbClr val="000000"/>
                  </a:outerShdw>
                </a:effectLst>
                <a:latin typeface="Comic Sans MS" charset="0"/>
              </a:rPr>
              <a:t>60</a:t>
            </a:r>
          </a:p>
        </p:txBody>
      </p:sp>
      <p:sp>
        <p:nvSpPr>
          <p:cNvPr id="44048" name="Text Box 31"/>
          <p:cNvSpPr txBox="1">
            <a:spLocks noChangeArrowheads="1"/>
          </p:cNvSpPr>
          <p:nvPr/>
        </p:nvSpPr>
        <p:spPr bwMode="auto">
          <a:xfrm>
            <a:off x="6994525" y="6284913"/>
            <a:ext cx="16319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200" b="1">
                <a:latin typeface="Arial" charset="0"/>
              </a:rPr>
              <a:t>Handbook pg. 37-38</a:t>
            </a:r>
          </a:p>
        </p:txBody>
      </p:sp>
      <p:sp>
        <p:nvSpPr>
          <p:cNvPr id="33" name="TextBox 32"/>
          <p:cNvSpPr txBox="1"/>
          <p:nvPr/>
        </p:nvSpPr>
        <p:spPr>
          <a:xfrm>
            <a:off x="6500813" y="2786063"/>
            <a:ext cx="714375" cy="254000"/>
          </a:xfrm>
          <a:prstGeom prst="rect">
            <a:avLst/>
          </a:prstGeom>
          <a:solidFill>
            <a:schemeClr val="tx1"/>
          </a:solidFill>
        </p:spPr>
        <p:txBody>
          <a:bodyPr>
            <a:spAutoFit/>
          </a:bodyPr>
          <a:lstStyle/>
          <a:p>
            <a:pPr>
              <a:defRPr/>
            </a:pPr>
            <a:r>
              <a:rPr lang="zh-CN" altLang="en-US" sz="1050" dirty="0">
                <a:solidFill>
                  <a:schemeClr val="bg1"/>
                </a:solidFill>
                <a:latin typeface="Times New Roman" pitchFamily="18" charset="0"/>
                <a:ea typeface="ＭＳ Ｐゴシック" pitchFamily="34" charset="-128"/>
                <a:cs typeface="+mn-cs"/>
              </a:rPr>
              <a:t>巴比伦</a:t>
            </a:r>
            <a:endParaRPr lang="en-SG" sz="1050" dirty="0">
              <a:solidFill>
                <a:schemeClr val="bg1"/>
              </a:solidFill>
              <a:latin typeface="Times New Roman" pitchFamily="18" charset="0"/>
              <a:ea typeface="ＭＳ Ｐゴシック" pitchFamily="34" charset="-128"/>
              <a:cs typeface="+mn-cs"/>
            </a:endParaRPr>
          </a:p>
        </p:txBody>
      </p:sp>
      <p:sp>
        <p:nvSpPr>
          <p:cNvPr id="44050" name="TextBox 33"/>
          <p:cNvSpPr txBox="1">
            <a:spLocks noChangeArrowheads="1"/>
          </p:cNvSpPr>
          <p:nvPr/>
        </p:nvSpPr>
        <p:spPr bwMode="auto">
          <a:xfrm>
            <a:off x="7358063" y="3767138"/>
            <a:ext cx="642937" cy="376237"/>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endParaRPr lang="en-US" altLang="zh-CN" sz="800">
              <a:solidFill>
                <a:schemeClr val="bg1"/>
              </a:solidFill>
            </a:endParaRPr>
          </a:p>
          <a:p>
            <a:pPr algn="ctr" eaLnBrk="1" hangingPunct="1"/>
            <a:r>
              <a:rPr lang="zh-CN" altLang="en-US" sz="1000">
                <a:solidFill>
                  <a:schemeClr val="bg1"/>
                </a:solidFill>
              </a:rPr>
              <a:t>波斯湾</a:t>
            </a:r>
            <a:endParaRPr lang="en-US" altLang="zh-CN" sz="1000">
              <a:solidFill>
                <a:schemeClr val="bg1"/>
              </a:solidFill>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
                                  </p:stCondLst>
                                  <p:childTnLst>
                                    <p:set>
                                      <p:cBhvr>
                                        <p:cTn id="6" dur="1" fill="hold">
                                          <p:stCondLst>
                                            <p:cond delay="0"/>
                                          </p:stCondLst>
                                        </p:cTn>
                                        <p:tgtEl>
                                          <p:spTgt spid="241674"/>
                                        </p:tgtEl>
                                        <p:attrNameLst>
                                          <p:attrName>style.visibility</p:attrName>
                                        </p:attrNameLst>
                                      </p:cBhvr>
                                      <p:to>
                                        <p:strVal val="visible"/>
                                      </p:to>
                                    </p:set>
                                    <p:animEffect transition="in" filter="dissolve">
                                      <p:cBhvr>
                                        <p:cTn id="7" dur="500"/>
                                        <p:tgtEl>
                                          <p:spTgt spid="241674"/>
                                        </p:tgtEl>
                                      </p:cBhvr>
                                    </p:animEffect>
                                  </p:childTnLst>
                                </p:cTn>
                              </p:par>
                            </p:childTnLst>
                          </p:cTn>
                        </p:par>
                        <p:par>
                          <p:cTn id="8" fill="hold" nodeType="afterGroup">
                            <p:stCondLst>
                              <p:cond delay="600"/>
                            </p:stCondLst>
                            <p:childTnLst>
                              <p:par>
                                <p:cTn id="9" presetID="9" presetClass="entr" presetSubtype="0" fill="hold" grpId="0" nodeType="afterEffect">
                                  <p:stCondLst>
                                    <p:cond delay="0"/>
                                  </p:stCondLst>
                                  <p:childTnLst>
                                    <p:set>
                                      <p:cBhvr>
                                        <p:cTn id="10" dur="1" fill="hold">
                                          <p:stCondLst>
                                            <p:cond delay="0"/>
                                          </p:stCondLst>
                                        </p:cTn>
                                        <p:tgtEl>
                                          <p:spTgt spid="241675"/>
                                        </p:tgtEl>
                                        <p:attrNameLst>
                                          <p:attrName>style.visibility</p:attrName>
                                        </p:attrNameLst>
                                      </p:cBhvr>
                                      <p:to>
                                        <p:strVal val="visible"/>
                                      </p:to>
                                    </p:set>
                                    <p:animEffect transition="in" filter="dissolve">
                                      <p:cBhvr>
                                        <p:cTn id="11" dur="500"/>
                                        <p:tgtEl>
                                          <p:spTgt spid="241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74" grpId="0" animBg="1"/>
      <p:bldP spid="241675" grpId="0" animBg="1"/>
    </p:bldLst>
  </p:timing>
</p:sld>
</file>

<file path=ppt/theme/theme1.xml><?xml version="1.0" encoding="utf-8"?>
<a:theme xmlns:a="http://schemas.openxmlformats.org/drawingml/2006/main" name="Construction">
  <a:themeElements>
    <a:clrScheme name="Construction 1">
      <a:dk1>
        <a:srgbClr val="000000"/>
      </a:dk1>
      <a:lt1>
        <a:srgbClr val="EAE8E2"/>
      </a:lt1>
      <a:dk2>
        <a:srgbClr val="5F5F5F"/>
      </a:dk2>
      <a:lt2>
        <a:srgbClr val="FDBC03"/>
      </a:lt2>
      <a:accent1>
        <a:srgbClr val="A7C1CB"/>
      </a:accent1>
      <a:accent2>
        <a:srgbClr val="A38D77"/>
      </a:accent2>
      <a:accent3>
        <a:srgbClr val="B6B6B6"/>
      </a:accent3>
      <a:accent4>
        <a:srgbClr val="C8C6C1"/>
      </a:accent4>
      <a:accent5>
        <a:srgbClr val="D0DDE2"/>
      </a:accent5>
      <a:accent6>
        <a:srgbClr val="937F6B"/>
      </a:accent6>
      <a:hlink>
        <a:srgbClr val="FFFFCC"/>
      </a:hlink>
      <a:folHlink>
        <a:srgbClr val="FFCC66"/>
      </a:folHlink>
    </a:clrScheme>
    <a:fontScheme name="Construction">
      <a:majorFont>
        <a:latin typeface="Impact"/>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Construction 1">
        <a:dk1>
          <a:srgbClr val="000000"/>
        </a:dk1>
        <a:lt1>
          <a:srgbClr val="EAE8E2"/>
        </a:lt1>
        <a:dk2>
          <a:srgbClr val="5F5F5F"/>
        </a:dk2>
        <a:lt2>
          <a:srgbClr val="FDBC03"/>
        </a:lt2>
        <a:accent1>
          <a:srgbClr val="A7C1CB"/>
        </a:accent1>
        <a:accent2>
          <a:srgbClr val="A38D77"/>
        </a:accent2>
        <a:accent3>
          <a:srgbClr val="B6B6B6"/>
        </a:accent3>
        <a:accent4>
          <a:srgbClr val="C8C6C1"/>
        </a:accent4>
        <a:accent5>
          <a:srgbClr val="D0DDE2"/>
        </a:accent5>
        <a:accent6>
          <a:srgbClr val="937F6B"/>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Construction 2">
        <a:dk1>
          <a:srgbClr val="333333"/>
        </a:dk1>
        <a:lt1>
          <a:srgbClr val="FFFFFF"/>
        </a:lt1>
        <a:dk2>
          <a:srgbClr val="B75E31"/>
        </a:dk2>
        <a:lt2>
          <a:srgbClr val="463828"/>
        </a:lt2>
        <a:accent1>
          <a:srgbClr val="E09F98"/>
        </a:accent1>
        <a:accent2>
          <a:srgbClr val="E4D8CA"/>
        </a:accent2>
        <a:accent3>
          <a:srgbClr val="FFFFFF"/>
        </a:accent3>
        <a:accent4>
          <a:srgbClr val="2A2A2A"/>
        </a:accent4>
        <a:accent5>
          <a:srgbClr val="EDCDCA"/>
        </a:accent5>
        <a:accent6>
          <a:srgbClr val="CFC4B7"/>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Construction 3">
        <a:dk1>
          <a:srgbClr val="333333"/>
        </a:dk1>
        <a:lt1>
          <a:srgbClr val="FFFFFF"/>
        </a:lt1>
        <a:dk2>
          <a:srgbClr val="4D4D4D"/>
        </a:dk2>
        <a:lt2>
          <a:srgbClr val="000000"/>
        </a:lt2>
        <a:accent1>
          <a:srgbClr val="C0C0C0"/>
        </a:accent1>
        <a:accent2>
          <a:srgbClr val="DDDDDD"/>
        </a:accent2>
        <a:accent3>
          <a:srgbClr val="FFFFFF"/>
        </a:accent3>
        <a:accent4>
          <a:srgbClr val="2A2A2A"/>
        </a:accent4>
        <a:accent5>
          <a:srgbClr val="DCDCDC"/>
        </a:accent5>
        <a:accent6>
          <a:srgbClr val="C8C8C8"/>
        </a:accent6>
        <a:hlink>
          <a:srgbClr val="808080"/>
        </a:hlink>
        <a:folHlink>
          <a:srgbClr val="B2B2B2"/>
        </a:folHlink>
      </a:clrScheme>
      <a:clrMap bg1="lt1" tx1="dk1" bg2="lt2" tx2="dk2" accent1="accent1" accent2="accent2" accent3="accent3" accent4="accent4" accent5="accent5" accent6="accent6" hlink="hlink" folHlink="folHlink"/>
    </a:extraClrScheme>
    <a:extraClrScheme>
      <a:clrScheme name="Construction 4">
        <a:dk1>
          <a:srgbClr val="000000"/>
        </a:dk1>
        <a:lt1>
          <a:srgbClr val="EAE8E2"/>
        </a:lt1>
        <a:dk2>
          <a:srgbClr val="783A34"/>
        </a:dk2>
        <a:lt2>
          <a:srgbClr val="FFCC99"/>
        </a:lt2>
        <a:accent1>
          <a:srgbClr val="83AAAD"/>
        </a:accent1>
        <a:accent2>
          <a:srgbClr val="A06766"/>
        </a:accent2>
        <a:accent3>
          <a:srgbClr val="BEAEAE"/>
        </a:accent3>
        <a:accent4>
          <a:srgbClr val="C8C6C1"/>
        </a:accent4>
        <a:accent5>
          <a:srgbClr val="C1D2D3"/>
        </a:accent5>
        <a:accent6>
          <a:srgbClr val="915D5C"/>
        </a:accent6>
        <a:hlink>
          <a:srgbClr val="FFFFCC"/>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rumple">
  <a:themeElements>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fontScheme name="Crumple">
      <a:majorFont>
        <a:latin typeface="Trebuchet MS"/>
        <a:ea typeface="Osaka"/>
        <a:cs typeface="Osaka"/>
      </a:majorFont>
      <a:minorFont>
        <a:latin typeface="Trebuchet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Designs\Construction.pot</Template>
  <TotalTime>2021</TotalTime>
  <Words>3368</Words>
  <Application>Microsoft Macintosh PowerPoint</Application>
  <PresentationFormat>On-screen Show (4:3)</PresentationFormat>
  <Paragraphs>611</Paragraphs>
  <Slides>48</Slides>
  <Notes>45</Notes>
  <HiddenSlides>0</HiddenSlides>
  <MMClips>0</MMClips>
  <ScaleCrop>false</ScaleCrop>
  <HeadingPairs>
    <vt:vector size="6" baseType="variant">
      <vt:variant>
        <vt:lpstr>Fonts Used</vt:lpstr>
      </vt:variant>
      <vt:variant>
        <vt:i4>18</vt:i4>
      </vt:variant>
      <vt:variant>
        <vt:lpstr>Theme</vt:lpstr>
      </vt:variant>
      <vt:variant>
        <vt:i4>5</vt:i4>
      </vt:variant>
      <vt:variant>
        <vt:lpstr>Slide Titles</vt:lpstr>
      </vt:variant>
      <vt:variant>
        <vt:i4>48</vt:i4>
      </vt:variant>
    </vt:vector>
  </HeadingPairs>
  <TitlesOfParts>
    <vt:vector size="71" baseType="lpstr">
      <vt:lpstr>B VAG Rounded Bold</vt:lpstr>
      <vt:lpstr>Chicago</vt:lpstr>
      <vt:lpstr>Kosher-Normal</vt:lpstr>
      <vt:lpstr>ＭＳ Ｐゴシック</vt:lpstr>
      <vt:lpstr>Osaka</vt:lpstr>
      <vt:lpstr>SimSun</vt:lpstr>
      <vt:lpstr>Times</vt:lpstr>
      <vt:lpstr>Arial</vt:lpstr>
      <vt:lpstr>Arial Black</vt:lpstr>
      <vt:lpstr>Arial Narrow</vt:lpstr>
      <vt:lpstr>Book Antiqua</vt:lpstr>
      <vt:lpstr>Comic Sans MS</vt:lpstr>
      <vt:lpstr>Helvetica</vt:lpstr>
      <vt:lpstr>Impact</vt:lpstr>
      <vt:lpstr>Monotype Sorts</vt:lpstr>
      <vt:lpstr>Times New Roman</vt:lpstr>
      <vt:lpstr>Trebuchet MS</vt:lpstr>
      <vt:lpstr>Wingdings</vt:lpstr>
      <vt:lpstr>Construction</vt:lpstr>
      <vt:lpstr>Crumple</vt:lpstr>
      <vt:lpstr>untitled 3</vt:lpstr>
      <vt:lpstr>21_Default Design</vt:lpstr>
      <vt:lpstr>Orbit</vt:lpstr>
      <vt:lpstr>以斯拉记</vt:lpstr>
      <vt:lpstr>以斯拉记-尼希米记</vt:lpstr>
      <vt:lpstr>时间表</vt:lpstr>
      <vt:lpstr>以斯拉记-尼希米记 年代表</vt:lpstr>
      <vt:lpstr>The Postexilic Era</vt:lpstr>
      <vt:lpstr>犹大被保存!</vt:lpstr>
      <vt:lpstr>ARC</vt:lpstr>
      <vt:lpstr>巴比伦古城</vt:lpstr>
      <vt:lpstr>The Stage of the Action</vt:lpstr>
      <vt:lpstr>“Jews” “Synagogue”</vt:lpstr>
      <vt:lpstr>3  次跋涉归回</vt:lpstr>
      <vt:lpstr>100 YEARS / 50,000</vt:lpstr>
      <vt:lpstr>50,000 RETURNED!</vt:lpstr>
      <vt:lpstr>Z- E - N</vt:lpstr>
      <vt:lpstr>Z-E-N</vt:lpstr>
      <vt:lpstr>从被掳后归回  The Bible Visual Resource Book, 95</vt:lpstr>
      <vt:lpstr>从被掳后归回</vt:lpstr>
      <vt:lpstr>从被掳后归回 John H. Walton, Chronological and Background Charts of the Old Testament, 35 &amp;  John A. Martin, “Ezra,” in The Bible Knowledge Commentary, 1:652, adapted</vt:lpstr>
      <vt:lpstr>Returns from Exile</vt:lpstr>
      <vt:lpstr>以斯拉记的年代顺序  </vt:lpstr>
      <vt:lpstr>  以斯拉记—尼希米记     年代表 The Bible Visual Resource Book, 93 </vt:lpstr>
      <vt:lpstr>被掳时期的年代表</vt:lpstr>
      <vt:lpstr>被掳时期的年代表</vt:lpstr>
      <vt:lpstr>以斯拉记—尼希米记年代表</vt:lpstr>
      <vt:lpstr>以斯拉记与以斯帖记的相互关系</vt:lpstr>
      <vt:lpstr>圣殿/圣民</vt:lpstr>
      <vt:lpstr>所罗巴伯的圣殿 The Bible Visual Resource Book, 95</vt:lpstr>
      <vt:lpstr>所罗巴伯的圣殿 The Bible Visual Resource Book, 95</vt:lpstr>
      <vt:lpstr>卷名</vt:lpstr>
      <vt:lpstr>作者</vt:lpstr>
      <vt:lpstr>情況</vt:lpstr>
      <vt:lpstr>情況</vt:lpstr>
      <vt:lpstr>情況</vt:lpstr>
      <vt:lpstr>特點</vt:lpstr>
      <vt:lpstr>特點</vt:lpstr>
      <vt:lpstr>爭論</vt:lpstr>
      <vt:lpstr>合成</vt:lpstr>
      <vt:lpstr>總綱</vt:lpstr>
      <vt:lpstr>以斯拉記 1-6</vt:lpstr>
      <vt:lpstr>完成聖殿(516 BC)</vt:lpstr>
      <vt:lpstr>Ezra 7-10</vt:lpstr>
      <vt:lpstr>宣讀律法帶來了復興</vt:lpstr>
      <vt:lpstr>神在以斯拉記中准許離婚?</vt:lpstr>
      <vt:lpstr>總結</vt:lpstr>
      <vt:lpstr>領導?</vt:lpstr>
      <vt:lpstr>實踐</vt:lpstr>
      <vt:lpstr>旧约全书概论链接地址 BibleStudyDownloads.org</vt:lpstr>
      <vt:lpstr>Black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Yeong</dc:creator>
  <cp:lastModifiedBy>Rick Griffith</cp:lastModifiedBy>
  <cp:revision>182</cp:revision>
  <dcterms:created xsi:type="dcterms:W3CDTF">2003-09-12T14:00:07Z</dcterms:created>
  <dcterms:modified xsi:type="dcterms:W3CDTF">2024-07-17T02:57:25Z</dcterms:modified>
</cp:coreProperties>
</file>